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91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0BF2ED-A35E-8FD8-48D7-9CF29A1B45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4484BEA-CB34-D069-61A1-F1EF6889B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BBD533-52A7-5938-D33C-6FD54F481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65067E-EFA0-98EF-AA73-5BAE37217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A811147-2FA5-B84F-CC39-E8B961E95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8964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BA3267-F41F-10D8-DC3A-18E0D87A4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5B4E40-A528-3503-19DC-5D12D17B9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F66B93-8DDB-577D-0024-45036916C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D6976F-56BE-2E62-47EE-B5B9CAE03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5E355AA-301E-8B5F-2E7F-AD154A0AD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763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DEC0E8-41C1-8C77-564F-3FA2CD175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3BC059C-93F2-7F85-944F-EA70A39A6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04A2E23-2F4E-BCA6-DA49-AC5C9F18C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AEAEDA-65E0-53FD-B3BD-C68FE29BB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1F393B-D4EE-9A34-D0E0-924FC93C8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9055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514E8C-ADC4-CE1B-FDDD-9960C5814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42976BD-C2F5-1D32-B7F5-230A7ACB7A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0E01986-9001-F868-98EC-437307F674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3C40D19-EDE2-660C-ACFA-A57B9B89F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F25046D-0553-67CF-338E-247D06204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E9C3E3B-D16F-1787-20CF-695CBA45C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9595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40DF4D-E55B-42F1-D921-C6CAD41A8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6074E06-E1A3-F7D2-AD7F-3696C32AED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AB8E397-265E-A3F7-57BC-34DC83D2B7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4F098E2-B05D-55A0-C382-C4DBA1E3BB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DD6A634-C18C-EF9B-EDCD-3DC82C26AB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6072618-8081-5FFD-7204-74D1358FA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8AC831E-BA0C-DE3A-07C4-192C98D85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9011E67-7B49-163E-89D1-2EE47AED0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0230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314B5B-7806-B3A7-92FB-356B047F4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E15BAC9-E8A4-1C86-4158-0D2952F0C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56BCB5C-08D8-DC5B-0C92-7B257F312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E5A214F-D676-4730-71FF-8785C2181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3852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1B5C3D2-64CD-06E0-CF22-E9A1F4C7C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81C7B38-AF35-72DD-2DC6-822DA7768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582F3FF-99A8-5F58-D4BD-E1B854F38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7064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11FA92-A914-1E06-480B-4084F8431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89092F5-8308-7326-304A-F06DAAF22F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EE7A9D8-4615-990E-AB99-77078A5845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38727FA-444A-0BFB-2F60-B69B9CAC2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EC15D1A-1DD4-9D7D-B00B-DE3FB2211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8F7A9EF-95AA-4241-8E5E-E9EC78D75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1243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C97D63-A7CF-D54D-678F-063474456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50E47CD-1EAF-C914-82DC-EEAEF93D50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E901450-6D3E-6F23-A9D7-C9DF03FB60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275A62A-D001-F081-E9EC-84C21141D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E4734B2-41B0-A81A-3957-DC6A19DF4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FF8D80-0FB5-4460-CA72-5D13D90C5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9789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F9ABED-E0AD-0212-0ABB-03A6CFEAA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11A0743-1DD3-BE67-C283-429509D7D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32AE2F-1D66-B217-92C1-D71D101D3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AA4668A-D0AB-9F8B-7537-5AFFBB68E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7F4B363-C908-86BB-3647-F4AC04907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0545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46FBEF0-E87A-67FB-A111-830A277FF1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3336C8E-E918-C6D0-0CB0-899A7D8C34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14DF27-6B02-BB9B-CEA6-129F9EBAD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56323DC-A3BA-A5AD-FAF1-AF8D21004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89D636-7937-78FB-4536-FD1573929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4258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980E872-807F-EE1C-29ED-F18001385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87891DD-7164-41FD-13D8-AB7641DFD3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82035C-FB0C-5D51-E2A3-376EF5810C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AC74C1-EEEB-49B2-AA57-1820234BAA14}" type="datetimeFigureOut">
              <a:rPr lang="es-ES" smtClean="0"/>
              <a:t>15/08/2024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C87BCA-7BCD-75F4-3739-C2AECB8FE8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1352A2-AEC8-ECEA-2B97-DEF6880641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8570A6-28B7-4FDF-A99F-75E0EBE7D6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47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9E07D08-DCF3-8619-BD4F-C17357291E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9873"/>
            <a:ext cx="12192000" cy="495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016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EB4055C-9748-6DC1-7B0A-0E29BA7F8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7994"/>
            <a:ext cx="12192000" cy="494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563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2A98C3A-E218-849F-2A90-C3BA2DA60D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5067"/>
            <a:ext cx="12192000" cy="492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19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D29C538-4DBD-D56D-8C45-D73C1346C5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5887"/>
            <a:ext cx="12192000" cy="490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857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2F13CFE-95D7-41AB-2FC5-2668359FDE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8817"/>
            <a:ext cx="12192000" cy="492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694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F7C6CE4-0454-8613-23F8-A382842307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2566"/>
            <a:ext cx="12192000" cy="241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469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2FBC627-536E-95B7-C246-C33CC6ED6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0109"/>
            <a:ext cx="12192000" cy="491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486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20DDF0A-3044-6F94-88C7-12591EAE7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4797"/>
            <a:ext cx="12192000" cy="494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5440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9126631-58EA-75E6-1982-EA201AD91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4387"/>
            <a:ext cx="12192000" cy="492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56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B7ED947-0C0B-6C3C-876E-44C9B2D8D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4303"/>
            <a:ext cx="12192000" cy="4769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899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CD7C707-D325-1A77-3A75-DBA70DDA9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3977"/>
            <a:ext cx="12192000" cy="491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623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Panorámica</PresentationFormat>
  <Paragraphs>0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 I. Aguirre</dc:creator>
  <cp:lastModifiedBy>Jose I. Aguirre</cp:lastModifiedBy>
  <cp:revision>1</cp:revision>
  <dcterms:created xsi:type="dcterms:W3CDTF">2024-08-15T15:27:22Z</dcterms:created>
  <dcterms:modified xsi:type="dcterms:W3CDTF">2024-08-15T15:31:49Z</dcterms:modified>
</cp:coreProperties>
</file>