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902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EAF53D-A4D5-5039-8451-849742B896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EDB1AE3-E7BB-3786-CC4E-A6A43CE212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511B076-307D-4EC0-8F9A-7B37F60CB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1BCA-C291-4AEC-B7B8-21A44D15C7A8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AF5CF1-611C-E557-C653-B4F88262E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BDFB44-5355-0DCE-E38B-FE564864C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7A18-24CC-494E-83A2-5A191D2F94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6489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88DC50-4769-F810-1951-6E316765A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3456F6E-3FA5-CB7F-4FB8-DE460CD2CE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8F3957-469E-A139-FCEB-1B39F8FA8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1BCA-C291-4AEC-B7B8-21A44D15C7A8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D9E34C-5C02-BB63-06BA-C0DD6EC7C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B6DDAB-A7A0-B66D-33DF-C24DBE8CE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7A18-24CC-494E-83A2-5A191D2F94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5088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2B4A2B-F7E5-B054-199A-E8AB6F486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6A248B-C8E8-52C5-A881-50C007EACD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FAA9CF-D7CB-D8BE-B328-B1383B04C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1BCA-C291-4AEC-B7B8-21A44D15C7A8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D72970F-495D-78D2-2EEF-CCC54BE9D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5F75A13-AC77-795A-79D4-0B37D8AFA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7A18-24CC-494E-83A2-5A191D2F94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5308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178830-8CE8-68B3-80AC-07FD83092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A0D4EAE-6DE9-68DD-6E7E-5CA9FD0658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2467756-99C1-264B-BCF0-B3BBE48274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8EE88D5-B481-8EE1-346E-624D31F55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1BCA-C291-4AEC-B7B8-21A44D15C7A8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306437C-E514-D73A-2DBD-C996E14BB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D81E53C-0D3E-E4D7-2B5C-3BF516685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7A18-24CC-494E-83A2-5A191D2F94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0165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5B0E7B-614A-4763-AC63-F7F359319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2922BB9-9176-4ED6-936C-738895356F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0E1CF64-5DE7-EFB9-F9AA-CAF2EE09F1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ED756F9-3520-F264-71BD-C33480483C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9DABC79-61B1-8577-4C1B-3E5250C608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6329AAD-DFBD-1BFA-A747-C0315163B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1BCA-C291-4AEC-B7B8-21A44D15C7A8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DAF3500-488F-1210-AB5A-2C0699993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542E0DB-AA9D-DCD5-E907-48FE101B4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7A18-24CC-494E-83A2-5A191D2F94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1110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E4AADA-CB12-24B0-16B3-347C62CF9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E32FEC4-532C-C9E8-A796-E8E2E9122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1BCA-C291-4AEC-B7B8-21A44D15C7A8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2A206A4-9892-1FAE-07F9-DFC6A397D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C92731C-2493-CA0A-803C-CE02E8950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7A18-24CC-494E-83A2-5A191D2F94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2742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3CC99A8-CD9D-2D85-6A4E-CFF8CA1CB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1BCA-C291-4AEC-B7B8-21A44D15C7A8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8E270E0-2BEF-9D75-7D10-3063ABC79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919AC4F-6600-AE1C-5C18-60F38B840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7A18-24CC-494E-83A2-5A191D2F94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6930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B1FB84-56B0-B094-F458-24B1B90A5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E9E6B2-F936-5799-64CF-B765D1DACD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D61FC34-E65F-537F-2EBE-03D331F0F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98C50E9-2E02-D71E-9F14-024090277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1BCA-C291-4AEC-B7B8-21A44D15C7A8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BCE1A29-9082-CC17-A2B6-57C3F2A6E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6F3BB63-D5F2-F94D-185F-E57FBDFF2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7A18-24CC-494E-83A2-5A191D2F94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625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9A8378-8042-3B30-76AB-F3DA83977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B224B7E-5D93-374D-B107-E768338121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65A5671-EED0-AAFB-E85F-8494472C6D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89BAE78-43F0-B32A-D960-B44DAE667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1BCA-C291-4AEC-B7B8-21A44D15C7A8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DB5DB8C-26F1-29F1-5D1E-F84877CC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09E366-1BFA-D3C7-5A5C-0780BD14D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7A18-24CC-494E-83A2-5A191D2F94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263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6FB333-0605-6AA2-F166-055E716DA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5AF43C2-3725-D0EC-B780-BC734C3EDE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01F26A6-4935-C01A-701A-71D2DBFB2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1BCA-C291-4AEC-B7B8-21A44D15C7A8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C3C642-D20A-C7DD-C290-24D6D8FE4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247B7A8-D21E-10CB-70BF-E46D0BCF9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7A18-24CC-494E-83A2-5A191D2F94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6634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2EA87EC-9856-121C-27D6-E8DF9553DA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1775A28-9D5C-8DD3-CF79-23E245FD41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0288BB4-68CF-190A-055E-27D091120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F1BCA-C291-4AEC-B7B8-21A44D15C7A8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3264936-EC09-453A-A02F-8276FB4D4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1A63296-6DEC-91C0-067A-54AD8B660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7A18-24CC-494E-83A2-5A191D2F94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154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4DC48E0-19B5-3229-7DC8-FFDD80422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C9B5578-E73B-66A6-09E1-1241DC59E6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7AE34AD-EEF8-DE66-3423-83721DEEFA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F1BCA-C291-4AEC-B7B8-21A44D15C7A8}" type="datetimeFigureOut">
              <a:rPr lang="es-ES" smtClean="0"/>
              <a:t>14/08/2024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A13DA9-3B76-2280-A860-9B44CE55D6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9FA8AB-7325-73CF-83C8-5A99B0F52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217A18-24CC-494E-83A2-5A191D2F946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103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24DF698-419B-E6C5-F731-A252A80AC4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2559"/>
            <a:ext cx="12192000" cy="4972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293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D918742-28E5-8BE0-C449-0249F352A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4319"/>
            <a:ext cx="12192000" cy="4929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499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127398A-E0A4-F6B3-FC03-960BCC96D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4600"/>
            <a:ext cx="12192000" cy="490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525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5AD7D79-B7B7-2397-0D2C-3409754813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7174"/>
            <a:ext cx="12192000" cy="490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53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6B977FD-D9ED-3C5F-0F10-FC18A07E50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3977"/>
            <a:ext cx="12192000" cy="491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7560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F0445FC-193E-2780-EEEC-7675C476DF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41320"/>
            <a:ext cx="12192000" cy="9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2977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E830FC9-AF9C-7CC5-9380-FDFFF1415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0781"/>
            <a:ext cx="12192000" cy="4916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410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639B73D-01D6-815D-B5DA-E50A3E19FE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6774"/>
            <a:ext cx="12192000" cy="4884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80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FDFA223-0CEA-5A38-E241-669EB5E98D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3585"/>
            <a:ext cx="12192000" cy="4890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16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EA1D7FA-CA8E-85CF-F6A6-BB78203F8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6600"/>
            <a:ext cx="12192000" cy="484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797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85AA459-6259-22D1-C690-9D7DB791FB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74883"/>
            <a:ext cx="12192000" cy="4508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36678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0</Words>
  <Application>Microsoft Office PowerPoint</Application>
  <PresentationFormat>Panorámica</PresentationFormat>
  <Paragraphs>0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Jose I. Aguirre</dc:creator>
  <cp:lastModifiedBy>Jose I. Aguirre</cp:lastModifiedBy>
  <cp:revision>1</cp:revision>
  <dcterms:created xsi:type="dcterms:W3CDTF">2024-08-14T09:17:18Z</dcterms:created>
  <dcterms:modified xsi:type="dcterms:W3CDTF">2024-08-14T09:56:06Z</dcterms:modified>
</cp:coreProperties>
</file>