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</p:sldIdLst>
  <p:sldSz cx="6375400" cy="35814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11" d="100"/>
          <a:sy n="111" d="100"/>
        </p:scale>
        <p:origin x="71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6F7859-AEAA-4175-A1DC-2583B11822E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0C8742-8C14-4222-8C0D-A921E32C54C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586D53-C85E-4DDC-BB3B-C16C66BB0A8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EE4667-E4A1-491B-AFB8-5E2D7EF3501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71468D-3991-4672-806F-5444FCE45CA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8BE6E91-75A3-4F37-939F-4CE04EEA72C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30656681-2022-49F1-B320-213E183049D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B71666D9-6E4E-482E-B582-8401C4BB5F8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CFCD624-4E1A-4408-AE70-BD63D1FBD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483933C-CFAE-4CBD-B13F-9BA3E26B4A8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5D85402-99CD-4F0C-AF5B-3237A6AA809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1208868" cy="55321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66748" y="131064"/>
            <a:ext cx="967094" cy="27660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66749" y="407670"/>
            <a:ext cx="3626603" cy="27660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33843" y="131064"/>
            <a:ext cx="2659509" cy="27660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399654" y="131064"/>
            <a:ext cx="967094" cy="553212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90786" y="684276"/>
            <a:ext cx="2901283" cy="276606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092069" y="684276"/>
            <a:ext cx="2901283" cy="110642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75616" y="131064"/>
            <a:ext cx="805912" cy="73761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237488"/>
            <a:ext cx="3384830" cy="221284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31064"/>
            <a:ext cx="1128277" cy="11064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75616" y="2897124"/>
            <a:ext cx="1128277" cy="55321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319063" y="868680"/>
            <a:ext cx="2256553" cy="36880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575616" y="868680"/>
            <a:ext cx="2417736" cy="202844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319063" y="499872"/>
            <a:ext cx="2256553" cy="368808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4381528" y="131064"/>
            <a:ext cx="805912" cy="737616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187440" y="131064"/>
            <a:ext cx="805912" cy="737616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4703893" y="2897124"/>
            <a:ext cx="1289459" cy="553212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1319063" y="131064"/>
            <a:ext cx="2256553" cy="3688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069" y="131064"/>
            <a:ext cx="2901283" cy="92202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92069" y="1053084"/>
            <a:ext cx="2901283" cy="239725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31064"/>
            <a:ext cx="2901283" cy="3319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059163" y="131064"/>
            <a:ext cx="1934189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31064"/>
            <a:ext cx="1934189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790700"/>
            <a:ext cx="1934189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24975" y="131064"/>
            <a:ext cx="1934189" cy="165963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24975" y="1790700"/>
            <a:ext cx="1934189" cy="165963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059163" y="1790700"/>
            <a:ext cx="1934189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069" y="131064"/>
            <a:ext cx="2901283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31064"/>
            <a:ext cx="2901283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5802566" cy="3319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069" y="1606296"/>
            <a:ext cx="2901283" cy="184404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606296"/>
            <a:ext cx="2901283" cy="184404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069" y="131064"/>
            <a:ext cx="2901283" cy="92202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31064"/>
            <a:ext cx="2901283" cy="147523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92069" y="1053084"/>
            <a:ext cx="2901283" cy="5532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414433" y="131064"/>
            <a:ext cx="2578918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790700"/>
            <a:ext cx="3223648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31064"/>
            <a:ext cx="3223648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14433" y="1790700"/>
            <a:ext cx="2578918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75616" y="1421892"/>
            <a:ext cx="2417736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31064"/>
            <a:ext cx="5802566" cy="92202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053084"/>
            <a:ext cx="3384830" cy="2397252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ARNO GIMBER</cp:lastModifiedBy>
  <cp:revision>1</cp:revision>
  <cp:lastPrinted>2022-09-24T14:43:51Z</cp:lastPrinted>
  <dcterms:created xsi:type="dcterms:W3CDTF">2022-09-24T12:43:51Z</dcterms:created>
  <dcterms:modified xsi:type="dcterms:W3CDTF">2022-09-24T12:47:09Z</dcterms:modified>
</cp:coreProperties>
</file>