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4" r:id="rId4"/>
    <p:sldId id="266" r:id="rId5"/>
    <p:sldId id="268" r:id="rId6"/>
    <p:sldId id="270" r:id="rId7"/>
    <p:sldId id="272" r:id="rId8"/>
    <p:sldId id="274" r:id="rId9"/>
    <p:sldId id="276" r:id="rId10"/>
  </p:sldIdLst>
  <p:sldSz cx="6375400" cy="35814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111" d="100"/>
          <a:sy n="111" d="100"/>
        </p:scale>
        <p:origin x="712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FEAAC3E-F52B-4BD8-968D-EB465FE70D93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CEFA13A-C916-4549-B6BC-091A849CBC3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DA08195-FE6B-4F50-8B16-5FE51B252854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D0C32E-0377-47BE-BBDA-9ADCC2B83284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60E7DE-DD2E-475E-9C18-EA94FF16CA3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9640A9A-4350-4885-9AE9-5C2F4BFB57C9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D619AED8-7D12-4C55-A176-4FC73D96DC73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DBFD3019-D2EC-462B-8434-4578C927C13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2F15DFAE-0FAE-46F7-A766-63A764141ED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3A3995A-8CB4-4ADA-AF5F-02A46C047C8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5FC016D-DFE1-4618-9303-F2EED399A675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575616" y="131064"/>
            <a:ext cx="805912" cy="73761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86" y="1237488"/>
            <a:ext cx="3384830" cy="221284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90786" y="131064"/>
            <a:ext cx="1128277" cy="11064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575616" y="2897124"/>
            <a:ext cx="1128277" cy="553212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319063" y="868680"/>
            <a:ext cx="2256553" cy="36880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3575616" y="868680"/>
            <a:ext cx="2417736" cy="2028444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1319063" y="499872"/>
            <a:ext cx="2256553" cy="368808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4381528" y="131064"/>
            <a:ext cx="805912" cy="737616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5187440" y="131064"/>
            <a:ext cx="805912" cy="737616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4703893" y="2897124"/>
            <a:ext cx="1289459" cy="553212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1319063" y="131064"/>
            <a:ext cx="2256553" cy="3688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92069" y="131064"/>
            <a:ext cx="2901283" cy="92202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92069" y="1053084"/>
            <a:ext cx="2901283" cy="2397252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90786" y="131064"/>
            <a:ext cx="2901283" cy="33192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059163" y="131064"/>
            <a:ext cx="1934189" cy="165963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86" y="131064"/>
            <a:ext cx="1934189" cy="165963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90786" y="1790700"/>
            <a:ext cx="1934189" cy="165963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24975" y="131064"/>
            <a:ext cx="1934189" cy="1659636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124975" y="1790700"/>
            <a:ext cx="1934189" cy="1659636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4059163" y="1790700"/>
            <a:ext cx="1934189" cy="16596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92069" y="131064"/>
            <a:ext cx="2901283" cy="165963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86" y="131064"/>
            <a:ext cx="2901283" cy="165963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92069" y="1790700"/>
            <a:ext cx="2901283" cy="165963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0786" y="1790700"/>
            <a:ext cx="2901283" cy="16596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86" y="131064"/>
            <a:ext cx="5802566" cy="33192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92069" y="1606296"/>
            <a:ext cx="2901283" cy="184404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86" y="1606296"/>
            <a:ext cx="2901283" cy="184404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92069" y="131064"/>
            <a:ext cx="2901283" cy="922020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0786" y="131064"/>
            <a:ext cx="2901283" cy="1475232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092069" y="1053084"/>
            <a:ext cx="2901283" cy="5532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414433" y="131064"/>
            <a:ext cx="2578918" cy="165963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86" y="1790700"/>
            <a:ext cx="3223648" cy="165963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90786" y="131064"/>
            <a:ext cx="3223648" cy="165963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414433" y="1790700"/>
            <a:ext cx="2578918" cy="16596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575616" y="1421892"/>
            <a:ext cx="2417736" cy="165963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86" y="131064"/>
            <a:ext cx="5802566" cy="92202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90786" y="1053084"/>
            <a:ext cx="3384830" cy="23972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86" y="131064"/>
            <a:ext cx="1208868" cy="553212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366748" y="131064"/>
            <a:ext cx="967094" cy="27660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366749" y="407670"/>
            <a:ext cx="3626603" cy="27660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33843" y="131064"/>
            <a:ext cx="2659509" cy="276606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399654" y="131064"/>
            <a:ext cx="967094" cy="553212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90786" y="684276"/>
            <a:ext cx="2901283" cy="276606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3092069" y="684276"/>
            <a:ext cx="2901283" cy="1106424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3092069" y="1790700"/>
            <a:ext cx="2901283" cy="1659636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Personalizado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ARNO GIMBER</cp:lastModifiedBy>
  <cp:revision>2</cp:revision>
  <cp:lastPrinted>2022-09-24T14:54:43Z</cp:lastPrinted>
  <dcterms:created xsi:type="dcterms:W3CDTF">2022-09-24T12:54:43Z</dcterms:created>
  <dcterms:modified xsi:type="dcterms:W3CDTF">2022-09-24T12:59:30Z</dcterms:modified>
</cp:coreProperties>
</file>