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</p:sldIdLst>
  <p:sldSz cx="6375400" cy="3581400"/>
  <p:notesSz cx="6858000" cy="91440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FEAAC3E-F52B-4BD8-968D-EB465FE70D93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5D0C32E-0377-47BE-BBDA-9ADCC2B8328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360E7DE-DD2E-475E-9C18-EA94FF16CA3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59640A9A-4350-4885-9AE9-5C2F4BFB57C9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D619AED8-7D12-4C55-A176-4FC73D96DC73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DBFD3019-D2EC-462B-8434-4578C927C13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2F15DFAE-0FAE-46F7-A766-63A764141ED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3A3995A-8CB4-4ADA-AF5F-02A46C047C8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5FC016D-DFE1-4618-9303-F2EED399A67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CEFA13A-C916-4549-B6BC-091A849CBC3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DA08195-FE6B-4F50-8B16-5FE51B25285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31064"/>
            <a:ext cx="805912" cy="73761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237488"/>
            <a:ext cx="3384830" cy="221284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1128277" cy="110642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75616" y="2897124"/>
            <a:ext cx="1128277" cy="55321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19063" y="868680"/>
            <a:ext cx="2256553" cy="36880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75616" y="868680"/>
            <a:ext cx="2417736" cy="202844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319063" y="499872"/>
            <a:ext cx="2256553" cy="36880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381528" y="131064"/>
            <a:ext cx="805912" cy="73761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187440" y="131064"/>
            <a:ext cx="805912" cy="73761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4703893" y="2897124"/>
            <a:ext cx="1289459" cy="553212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319063" y="131064"/>
            <a:ext cx="2256553" cy="3688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92202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053084"/>
            <a:ext cx="2901283" cy="239725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2901283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606296"/>
            <a:ext cx="2901283" cy="184404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606296"/>
            <a:ext cx="2901283" cy="184404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31064"/>
            <a:ext cx="2901283" cy="92202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31064"/>
            <a:ext cx="2901283" cy="147523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92069" y="1053084"/>
            <a:ext cx="2901283" cy="55321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14433" y="131064"/>
            <a:ext cx="2578918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790700"/>
            <a:ext cx="3223648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3223648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14433" y="1790700"/>
            <a:ext cx="2578918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421892"/>
            <a:ext cx="241773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5802566" cy="9220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053084"/>
            <a:ext cx="3384830" cy="23972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208868" cy="55321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366748" y="131064"/>
            <a:ext cx="967094" cy="27660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366749" y="407670"/>
            <a:ext cx="3626603" cy="27660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33843" y="131064"/>
            <a:ext cx="2659509" cy="2766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99654" y="131064"/>
            <a:ext cx="967094" cy="55321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684276"/>
            <a:ext cx="2901283" cy="2766060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092069" y="684276"/>
            <a:ext cx="2901283" cy="110642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Personalizado</PresentationFormat>
  <Paragraphs>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2022-09-24T14:54:43Z</cp:lastPrinted>
  <dcterms:created xsi:type="dcterms:W3CDTF">2022-09-24T12:54:43Z</dcterms:created>
  <dcterms:modified xsi:type="dcterms:W3CDTF">2022-09-24T12:59:30Z</dcterms:modified>
</cp:coreProperties>
</file>