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  <p:sldId id="280" r:id="rId13"/>
    <p:sldId id="282" r:id="rId14"/>
  </p:sldIdLst>
  <p:sldSz cx="6375400" cy="3581400"/>
  <p:notesSz cx="6858000" cy="9144000"/>
  <p:custDataLst>
    <p:tags r:id="rId1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>
        <p:scale>
          <a:sx n="100" d="100"/>
          <a:sy n="100" d="100"/>
        </p:scale>
        <p:origin x="932" y="19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5ADE344-2A75-46A7-A2A1-2F5C5FCEBCF5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823BCEE-342A-481D-BA84-5681933081AF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8E78BE3-052B-4FDA-AAC4-DD6ECAA52E58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2F336274-8283-42A6-97BD-D613B7A3E4B3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0F056FA9-02DB-4D3F-86BC-92AD822DA788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7C505275-99B5-4EC9-8F48-23AD2392D4F2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FBC71E17-9589-4D6F-A738-5B075AC50CB9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FFC2944C-ACEE-4F57-ADA2-2C333C2FE647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B5F3CDC8-A289-4A01-9585-C777881BB315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76B26C7-5C06-4134-A9BD-A14D80ABA3E7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B792AF2-F554-43C0-9127-3B145E6AB35C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75616" y="131064"/>
            <a:ext cx="805912" cy="73761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237488"/>
            <a:ext cx="3384830" cy="221284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319063" y="131064"/>
            <a:ext cx="2256553" cy="553212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75616" y="868680"/>
            <a:ext cx="2417736" cy="202844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575616" y="2897124"/>
            <a:ext cx="1289459" cy="553212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319063" y="684276"/>
            <a:ext cx="2256553" cy="553212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4381528" y="131064"/>
            <a:ext cx="805912" cy="737616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5187440" y="131064"/>
            <a:ext cx="805912" cy="737616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4865075" y="2897124"/>
            <a:ext cx="1128277" cy="553212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90786" y="131064"/>
            <a:ext cx="1128277" cy="110642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92069" y="131064"/>
            <a:ext cx="2901283" cy="276606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81528" y="2897124"/>
            <a:ext cx="1611824" cy="55321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092069" y="2897124"/>
            <a:ext cx="1289459" cy="55321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059163" y="131064"/>
            <a:ext cx="1934189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24975" y="131064"/>
            <a:ext cx="1934189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31064"/>
            <a:ext cx="1934189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1934189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124975" y="1790700"/>
            <a:ext cx="1934189" cy="165963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059163" y="1790700"/>
            <a:ext cx="1934189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934189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24975" y="1790700"/>
            <a:ext cx="1934189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24975" y="131064"/>
            <a:ext cx="1934189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1934189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059163" y="1790700"/>
            <a:ext cx="1934189" cy="165963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059163" y="131064"/>
            <a:ext cx="1934189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4190742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81528" y="131064"/>
            <a:ext cx="1611824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934189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24975" y="131064"/>
            <a:ext cx="1934189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059163" y="131064"/>
            <a:ext cx="1934189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736798" y="1421892"/>
            <a:ext cx="225655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5802566" cy="92202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053084"/>
            <a:ext cx="3546013" cy="239725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208868" cy="553212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366749" y="131064"/>
            <a:ext cx="3626603" cy="27660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366749" y="407670"/>
            <a:ext cx="3626603" cy="27660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399654" y="131064"/>
            <a:ext cx="967094" cy="55321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90786" y="684276"/>
            <a:ext cx="2901283" cy="165963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90786" y="2343912"/>
            <a:ext cx="2901283" cy="110642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092069" y="684276"/>
            <a:ext cx="2901283" cy="1659636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092069" y="2343912"/>
            <a:ext cx="1208868" cy="110642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4300937" y="2343912"/>
            <a:ext cx="1692415" cy="1106424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Personalizado</PresentationFormat>
  <Paragraphs>0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ARNO GIMBER</cp:lastModifiedBy>
  <cp:revision>1</cp:revision>
  <cp:lastPrinted>2022-09-24T17:53:49Z</cp:lastPrinted>
  <dcterms:created xsi:type="dcterms:W3CDTF">2022-09-24T15:53:49Z</dcterms:created>
  <dcterms:modified xsi:type="dcterms:W3CDTF">2022-09-24T15:55:59Z</dcterms:modified>
</cp:coreProperties>
</file>