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2" r:id="rId14"/>
  </p:sldIdLst>
  <p:sldSz cx="6375400" cy="35814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11" d="100"/>
          <a:sy n="111" d="100"/>
        </p:scale>
        <p:origin x="712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DAEE32-E0B3-4835-9C6D-3239DDB4692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56C0AE-F514-45FC-BE59-062408DAF90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D33757-342B-41DF-9EFF-9DF6D33A707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F77C19-83B6-43D1-8E72-2749DCC991C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B05BC1C-C2F0-4A38-9E9E-09F4E898BD52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E31D799-6289-400E-AAAB-C1807FAE1E16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25BBE9D8-05BD-4D42-A14A-D2C62CEC14B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E68CE3F4-8E61-48A3-8501-41D4125211E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12ED611-BC4E-4FF8-BDB9-50DDE49649A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D2D31B7-6C4C-48F4-8593-382C2B7397E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23BC846-07FC-4334-A4E0-E70FCFA98847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575616" y="131064"/>
            <a:ext cx="805912" cy="73761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237488"/>
            <a:ext cx="3384830" cy="221284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319063" y="131064"/>
            <a:ext cx="2256553" cy="553212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75616" y="868680"/>
            <a:ext cx="2417736" cy="202844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575616" y="2897124"/>
            <a:ext cx="1289459" cy="553212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319063" y="684276"/>
            <a:ext cx="2256553" cy="553212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4381528" y="131064"/>
            <a:ext cx="805912" cy="737616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5187440" y="131064"/>
            <a:ext cx="805912" cy="737616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4865075" y="2897124"/>
            <a:ext cx="1128277" cy="553212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190786" y="131064"/>
            <a:ext cx="1128277" cy="11064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31064"/>
            <a:ext cx="2901283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92069" y="131064"/>
            <a:ext cx="2901283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92069" y="1790700"/>
            <a:ext cx="2901283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1790700"/>
            <a:ext cx="2901283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31064"/>
            <a:ext cx="1934189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24975" y="131064"/>
            <a:ext cx="1934189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059163" y="131064"/>
            <a:ext cx="1934189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1790700"/>
            <a:ext cx="2901283" cy="165963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092069" y="1790700"/>
            <a:ext cx="2901283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736798" y="1421892"/>
            <a:ext cx="2256553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31064"/>
            <a:ext cx="5802566" cy="92202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053084"/>
            <a:ext cx="3546013" cy="23972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31064"/>
            <a:ext cx="1208868" cy="553212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66749" y="131064"/>
            <a:ext cx="3626603" cy="27660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66749" y="407670"/>
            <a:ext cx="3626603" cy="27660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399654" y="131064"/>
            <a:ext cx="967094" cy="55321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90786" y="684276"/>
            <a:ext cx="2901283" cy="165963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90786" y="2343912"/>
            <a:ext cx="2901283" cy="110642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3092069" y="684276"/>
            <a:ext cx="2901283" cy="1659636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3092069" y="2343912"/>
            <a:ext cx="1208868" cy="1106424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4300937" y="2343912"/>
            <a:ext cx="1692415" cy="11064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92069" y="131064"/>
            <a:ext cx="2901283" cy="276606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790700"/>
            <a:ext cx="2901283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31064"/>
            <a:ext cx="2901283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381528" y="2897124"/>
            <a:ext cx="1611824" cy="55321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092069" y="2897124"/>
            <a:ext cx="1289459" cy="5532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059163" y="131064"/>
            <a:ext cx="1934189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24975" y="131064"/>
            <a:ext cx="1934189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31064"/>
            <a:ext cx="1934189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1790700"/>
            <a:ext cx="1934189" cy="165963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124975" y="1790700"/>
            <a:ext cx="1934189" cy="165963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059163" y="1790700"/>
            <a:ext cx="1934189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31064"/>
            <a:ext cx="2901283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92069" y="131064"/>
            <a:ext cx="2901283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92069" y="1790700"/>
            <a:ext cx="2901283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1790700"/>
            <a:ext cx="2901283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31064"/>
            <a:ext cx="2901283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92069" y="1790700"/>
            <a:ext cx="2901283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92069" y="131064"/>
            <a:ext cx="2901283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1790700"/>
            <a:ext cx="2901283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31064"/>
            <a:ext cx="5802566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92069" y="1790700"/>
            <a:ext cx="2901283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90786" y="1790700"/>
            <a:ext cx="2901283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31064"/>
            <a:ext cx="1934189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124975" y="1790700"/>
            <a:ext cx="1934189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124975" y="131064"/>
            <a:ext cx="1934189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1790700"/>
            <a:ext cx="1934189" cy="1659636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059163" y="1790700"/>
            <a:ext cx="1934189" cy="165963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4059163" y="131064"/>
            <a:ext cx="1934189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92069" y="131064"/>
            <a:ext cx="2901283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31064"/>
            <a:ext cx="2901283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92069" y="1790700"/>
            <a:ext cx="2901283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0786" y="1790700"/>
            <a:ext cx="2901283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86" y="131064"/>
            <a:ext cx="4190742" cy="165963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86" y="1790700"/>
            <a:ext cx="2901283" cy="165963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92069" y="1790700"/>
            <a:ext cx="2901283" cy="1659636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381528" y="131064"/>
            <a:ext cx="1611824" cy="1659636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Personalizado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ARNO GIMBER</cp:lastModifiedBy>
  <cp:revision>1</cp:revision>
  <cp:lastPrinted>2022-09-24T17:51:09Z</cp:lastPrinted>
  <dcterms:created xsi:type="dcterms:W3CDTF">2022-09-24T15:51:09Z</dcterms:created>
  <dcterms:modified xsi:type="dcterms:W3CDTF">2022-09-24T15:52:22Z</dcterms:modified>
</cp:coreProperties>
</file>