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2" r:id="rId3"/>
    <p:sldId id="264" r:id="rId4"/>
  </p:sldIdLst>
  <p:sldSz cx="6375400" cy="3581400"/>
  <p:notesSz cx="6858000" cy="9144000"/>
  <p:custDataLst>
    <p:tags r:id="rId5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0"/>
    <p:restoredTop sz="0"/>
  </p:normalViewPr>
  <p:slideViewPr>
    <p:cSldViewPr>
      <p:cViewPr varScale="1">
        <p:scale>
          <a:sx n="111" d="100"/>
          <a:sy n="111" d="100"/>
        </p:scale>
        <p:origin x="712" y="7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55A64FDB-77C5-4B25-A4AF-503A8300C5EF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7F77DC68-A98B-4255-9400-B2EC78F329DF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1856E4C7-22B7-4515-9441-5C5A95B94687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7994325D-1EB5-41D8-B3A5-E9412049BDF7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9B27A254-C58D-4CB0-B809-77771659DF8B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82598E51-8AFA-42B6-BAE7-EE99B18B948C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747DF1DA-5837-47E1-B504-06CA3708C3A0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A63A4F3C-E994-4640-9BAA-0EF45B2E2076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6137882A-A6BB-41CE-A6D0-41CB01861221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B1C08F95-2505-4353-B680-8738A7D9990A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8DA2D602-313F-460F-AD08-CE1D44B6CF68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5802566" cy="331927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5802566" cy="331927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5802566" cy="3319272"/>
          </a:xfrm>
          <a:prstGeom prst="rect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20.08.14"/>
  <p:tag name="AS_TITLE" val="Aspose.Slides for .NET 4.0 Client Profile"/>
  <p:tag name="AS_VERSION" val="20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Office PowerPoint</Application>
  <PresentationFormat>Personalizado</PresentationFormat>
  <Paragraphs>0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6" baseType="lpstr">
      <vt:lpstr>Arial</vt:lpstr>
      <vt:lpstr>Calibri</vt:lpstr>
      <vt:lpstr>Office Theme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</dc:creator>
  <cp:lastModifiedBy>ARNO GIMBER</cp:lastModifiedBy>
  <cp:revision>2</cp:revision>
  <cp:lastPrinted>2022-09-24T14:49:32Z</cp:lastPrinted>
  <dcterms:created xsi:type="dcterms:W3CDTF">2022-09-24T12:49:32Z</dcterms:created>
  <dcterms:modified xsi:type="dcterms:W3CDTF">2022-09-24T12:52:04Z</dcterms:modified>
</cp:coreProperties>
</file>