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64" r:id="rId4"/>
    <p:sldId id="266" r:id="rId5"/>
    <p:sldId id="268" r:id="rId6"/>
  </p:sldIdLst>
  <p:sldSz cx="6375400" cy="3581400"/>
  <p:notesSz cx="6858000" cy="9144000"/>
  <p:custDataLst>
    <p:tags r:id="rId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111" d="100"/>
          <a:sy n="111" d="100"/>
        </p:scale>
        <p:origin x="712" y="7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tags" Target="tags/tag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2FDC9088-AFE4-4B4C-B185-877EB3C32882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34C468FB-949D-46F2-98BD-E2834C83C614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DC0BD387-73DB-416D-AC88-14FFCEF999D6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C04834CB-581F-4E65-A3B7-D82597A25A45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B86471A4-C486-405F-B986-75DE364FA8F2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3BFD4554-94A1-401B-913B-B7EBFFE22B7D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3E584BF4-488D-46AC-9F5A-1E4A92E0B14C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0EA0801C-0EA1-419B-B74F-8BE78289B664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19B2D927-0047-425A-91E8-26FBD1AB8E4A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7B50F6CD-649B-4B0E-80EC-1F5D3FE9F85F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03781CF-9792-4345-AEF5-55F5EDC5507F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0.08.14"/>
  <p:tag name="AS_TITLE" val="Aspose.Slides for .NET 4.0 Client Profile"/>
  <p:tag name="AS_VERSION" val="2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Personalizado</PresentationFormat>
  <Paragraphs>0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ARNO GIMBER</cp:lastModifiedBy>
  <cp:revision>2</cp:revision>
  <cp:lastPrinted>2022-09-24T17:58:05Z</cp:lastPrinted>
  <dcterms:created xsi:type="dcterms:W3CDTF">2022-09-24T15:58:05Z</dcterms:created>
  <dcterms:modified xsi:type="dcterms:W3CDTF">2022-09-24T15:59:19Z</dcterms:modified>
</cp:coreProperties>
</file>