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4" r:id="rId4"/>
    <p:sldId id="266" r:id="rId5"/>
  </p:sldIdLst>
  <p:sldSz cx="6375400" cy="3581400"/>
  <p:notesSz cx="6858000" cy="9144000"/>
  <p:custDataLst>
    <p:tags r:id="rId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111" d="100"/>
          <a:sy n="111" d="100"/>
        </p:scale>
        <p:origin x="712" y="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gs" Target="tags/tag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5E50BF7-FCB0-499F-8CA5-28DC118F45D9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07F73AB-70A7-415B-97F8-BBDF12427EFD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693FA21-9F82-4A5E-988D-D07405444819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F762B46A-808A-47B2-8266-8A4E317A371E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B004B97F-06C7-42E1-85ED-2FDB4D63A3E1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6B5D186F-6372-47F5-9FA7-AAE7323C3C9B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0ACEE612-64DE-42C5-89F5-AA54EE2427C0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41B47D3A-32E2-4775-987F-B4451E7F4A6C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FE68904D-FE43-40CC-A636-750BBBEED464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DBEA0E4-80C4-4F7C-8E4C-C404AC6A5856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30D637F-0310-4260-849F-1A976EAFED7B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Personalizado</PresentationFormat>
  <Paragraphs>0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ARNO GIMBER</cp:lastModifiedBy>
  <cp:revision>2</cp:revision>
  <cp:lastPrinted>2022-09-24T15:19:52Z</cp:lastPrinted>
  <dcterms:created xsi:type="dcterms:W3CDTF">2022-09-24T13:19:52Z</dcterms:created>
  <dcterms:modified xsi:type="dcterms:W3CDTF">2022-09-24T13:21:18Z</dcterms:modified>
</cp:coreProperties>
</file>