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4" r:id="rId4"/>
    <p:sldId id="266" r:id="rId5"/>
  </p:sldIdLst>
  <p:sldSz cx="6375400" cy="35814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/>
    <p:restoredTop sz="0"/>
  </p:normalViewPr>
  <p:slideViewPr>
    <p:cSldViewPr>
      <p:cViewPr varScale="1">
        <p:scale>
          <a:sx n="111" d="100"/>
          <a:sy n="111" d="100"/>
        </p:scale>
        <p:origin x="712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9F292C-CE6C-4172-B126-A77EBA22CA07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11DD57-8FD6-494C-B1C2-FDAF7A09DC5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CE504CD-A559-4DD2-9876-A40EB312ED29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1A2C13A-2B6A-472A-B5D3-BF4C9BA9CB5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D3A5133-B9AB-4C26-9C2C-0518422FB38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7BE2C9D-D21F-4F47-A073-7E9890E7203C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62389F44-E64F-44A9-8FBB-35646EE3963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3CDE5239-23CF-4428-A765-50723D59B729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995D863C-9832-45DB-A035-6F7119827E9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4015C214-BC63-456A-A434-59BA6DA2C57A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DBADD4F-D124-4EB2-9878-BAF49AD3D22C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90786" y="131064"/>
            <a:ext cx="5802566" cy="331927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90786" y="131064"/>
            <a:ext cx="5802566" cy="331927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90786" y="131064"/>
            <a:ext cx="5802566" cy="331927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90786" y="131064"/>
            <a:ext cx="5802566" cy="3319272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Personalizado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ARNO GIMBER</cp:lastModifiedBy>
  <cp:revision>2</cp:revision>
  <cp:lastPrinted>2022-09-24T15:32:31Z</cp:lastPrinted>
  <dcterms:created xsi:type="dcterms:W3CDTF">2022-09-24T13:32:31Z</dcterms:created>
  <dcterms:modified xsi:type="dcterms:W3CDTF">2022-09-24T13:33:56Z</dcterms:modified>
</cp:coreProperties>
</file>