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6" r:id="rId5"/>
    <p:sldId id="268" r:id="rId6"/>
    <p:sldId id="270" r:id="rId7"/>
    <p:sldId id="272" r:id="rId8"/>
    <p:sldId id="274" r:id="rId9"/>
    <p:sldId id="276" r:id="rId10"/>
    <p:sldId id="278" r:id="rId11"/>
  </p:sldIdLst>
  <p:sldSz cx="6375400" cy="3581400"/>
  <p:notesSz cx="6858000" cy="9144000"/>
  <p:custDataLst>
    <p:tags r:id="rId1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111" d="100"/>
          <a:sy n="111" d="100"/>
        </p:scale>
        <p:origin x="712" y="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F3E3438-3037-48BB-8517-01EFE3610E71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67FCA8E-84BF-4D1B-9680-0990D3318694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9A95B47D-1C19-4A79-A6AE-5BFDE324184D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C1A7B274-272B-483A-87DC-F1036B09627B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0DC82BAD-10CC-45C5-ACAC-B9F73BBD90DB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3BB4411B-11EE-4D96-BC68-551EA4D1D7FF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5DD84A95-4631-4C8F-BB45-91F6427BA67D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B1B7D246-FE7C-4B75-A4AB-067DA3FCE910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B71D9321-7642-446D-80B3-2FCF148EC9E1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0C99B58-9927-4A0B-9757-3C0F16B1B20B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D25D7B9-6E09-49A0-AC0C-41B7C561C584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237488"/>
            <a:ext cx="3384830" cy="221284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75616" y="131064"/>
            <a:ext cx="805912" cy="73761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75616" y="868680"/>
            <a:ext cx="2417736" cy="258165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31064"/>
            <a:ext cx="1128277" cy="110642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319063" y="131064"/>
            <a:ext cx="2256553" cy="36880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319063" y="499872"/>
            <a:ext cx="2256553" cy="368808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319063" y="868680"/>
            <a:ext cx="2256553" cy="368808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4381528" y="131064"/>
            <a:ext cx="805912" cy="737616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187440" y="131064"/>
            <a:ext cx="805912" cy="73761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934189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059163" y="131064"/>
            <a:ext cx="1934189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24975" y="131064"/>
            <a:ext cx="1934189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1934189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124975" y="1790700"/>
            <a:ext cx="1934189" cy="165963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059163" y="1790700"/>
            <a:ext cx="1934189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934189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059163" y="131064"/>
            <a:ext cx="1934189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24975" y="131064"/>
            <a:ext cx="1934189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1934189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059163" y="1790700"/>
            <a:ext cx="1934189" cy="165963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124975" y="1790700"/>
            <a:ext cx="1934189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790700"/>
            <a:ext cx="1934189" cy="12908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24975" y="1790700"/>
            <a:ext cx="3868377" cy="922020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124975" y="2712720"/>
            <a:ext cx="3868377" cy="73761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90786" y="3081528"/>
            <a:ext cx="967094" cy="368808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157880" y="3081528"/>
            <a:ext cx="967094" cy="36880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3384830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75616" y="131064"/>
            <a:ext cx="2417736" cy="92202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575616" y="1053084"/>
            <a:ext cx="2417736" cy="73761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75616" y="1421892"/>
            <a:ext cx="2417736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5802566" cy="92202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053084"/>
            <a:ext cx="3384830" cy="239725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208868" cy="553212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366748" y="131064"/>
            <a:ext cx="967094" cy="27660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399654" y="131064"/>
            <a:ext cx="967094" cy="553212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33843" y="131064"/>
            <a:ext cx="2659509" cy="27660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366749" y="407670"/>
            <a:ext cx="3626603" cy="27660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90786" y="684276"/>
            <a:ext cx="2901283" cy="1936242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90786" y="2620518"/>
            <a:ext cx="2901283" cy="829818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092069" y="684276"/>
            <a:ext cx="2901283" cy="829818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3092069" y="1514094"/>
            <a:ext cx="2901283" cy="1936242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Personalizado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ARNO GIMBER</cp:lastModifiedBy>
  <cp:revision>2</cp:revision>
  <cp:lastPrinted>2022-09-24T15:09:29Z</cp:lastPrinted>
  <dcterms:created xsi:type="dcterms:W3CDTF">2022-09-24T13:09:29Z</dcterms:created>
  <dcterms:modified xsi:type="dcterms:W3CDTF">2022-09-24T13:11:17Z</dcterms:modified>
</cp:coreProperties>
</file>