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</p:sldIdLst>
  <p:sldSz cx="6375400" cy="35814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18BDC06-8496-487C-9297-2295B63B465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D074274-F7C2-427B-A6AF-2A5A1D24268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EF40720-3FA3-4A33-8925-24D000D2756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A31455D-8F98-44CD-8FEA-DD9D3D75A672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3C3EFBB7-EB0A-4766-893B-CF44D4D13CC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52F05187-30C3-4BAC-8158-90C5966310D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3132FD0E-8E29-4798-A8A2-268697E496A8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CAA7A9C-6A89-4956-B422-89A38985330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EF2BF3C4-F21E-410A-AD18-B756C3AD894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F7B6CC9-D991-4490-AB5E-0DE18E28CEB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F11273C-A786-4643-B9A9-D0F3177C2F4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75616" y="868680"/>
            <a:ext cx="2417736" cy="258165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19063" y="131064"/>
            <a:ext cx="2256553" cy="36880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319063" y="499872"/>
            <a:ext cx="2256553" cy="36880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319063" y="868680"/>
            <a:ext cx="2256553" cy="36880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790700"/>
            <a:ext cx="1934189" cy="12908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790700"/>
            <a:ext cx="3868377" cy="92202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2712720"/>
            <a:ext cx="3868377" cy="73761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3081528"/>
            <a:ext cx="967094" cy="36880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57880" y="3081528"/>
            <a:ext cx="967094" cy="3688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3384830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75616" y="131064"/>
            <a:ext cx="2417736" cy="9220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75616" y="1053084"/>
            <a:ext cx="2417736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421892"/>
            <a:ext cx="241773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384830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366748" y="131064"/>
            <a:ext cx="967094" cy="27660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33843" y="131064"/>
            <a:ext cx="2659509" cy="2766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684276"/>
            <a:ext cx="2901283" cy="193624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90786" y="2620518"/>
            <a:ext cx="2901283" cy="82981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684276"/>
            <a:ext cx="2901283" cy="82981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3092069" y="1514094"/>
            <a:ext cx="2901283" cy="193624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2022-09-24T15:02:14Z</cp:lastPrinted>
  <dcterms:created xsi:type="dcterms:W3CDTF">2022-09-24T13:02:14Z</dcterms:created>
  <dcterms:modified xsi:type="dcterms:W3CDTF">2022-09-24T13:05:06Z</dcterms:modified>
</cp:coreProperties>
</file>