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6375400" cy="35814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6EBADF9-1941-4143-B911-1499293DB01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BF3BC51-6495-4F6C-AD0D-237064DF789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B7220AC-7EFD-4706-9621-111EF22A385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49037AD-2A44-48BD-BABC-6CD0704B9EA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17352008-352C-40CD-BD04-76E3E007EBD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34E2E73-E5F7-466D-8C18-8F7E66456BE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05CA9225-F00F-4F3C-867D-A37BD587097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F584433-C268-422C-87B2-2349AF108E5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4CDCEA1-3F18-4719-A143-A443DE4FC53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1C3D303-6DDB-47F9-A4EE-288E424904E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20A17A3-B5FB-44BF-B505-A2EA15840020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868680"/>
            <a:ext cx="2417736" cy="25816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77300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1773006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63793" y="131064"/>
            <a:ext cx="1773006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63793" y="1790700"/>
            <a:ext cx="1773006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736798" y="131064"/>
            <a:ext cx="2256553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736798" y="1790700"/>
            <a:ext cx="225655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331927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2712720"/>
            <a:ext cx="2901283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1790700"/>
            <a:ext cx="2901283" cy="92202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92069" y="2712720"/>
            <a:ext cx="2901283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193624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2620518"/>
            <a:ext cx="2901283" cy="82981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684276"/>
            <a:ext cx="2901283" cy="82981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3092069" y="1514094"/>
            <a:ext cx="2901283" cy="193624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2022-09-24T15:27:44Z</cp:lastPrinted>
  <dcterms:created xsi:type="dcterms:W3CDTF">2022-09-24T13:27:44Z</dcterms:created>
  <dcterms:modified xsi:type="dcterms:W3CDTF">2022-09-24T13:30:11Z</dcterms:modified>
</cp:coreProperties>
</file>