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  <p:sldId id="266" r:id="rId5"/>
    <p:sldId id="268" r:id="rId6"/>
    <p:sldId id="270" r:id="rId7"/>
    <p:sldId id="272" r:id="rId8"/>
    <p:sldId id="274" r:id="rId9"/>
    <p:sldId id="276" r:id="rId10"/>
    <p:sldId id="278" r:id="rId11"/>
  </p:sldIdLst>
  <p:sldSz cx="6375400" cy="3581400"/>
  <p:notesSz cx="6858000" cy="9144000"/>
  <p:custDataLst>
    <p:tags r:id="rId1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111" d="100"/>
          <a:sy n="111" d="100"/>
        </p:scale>
        <p:origin x="712" y="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45BDE9F-AC37-4703-B094-A2302A49DA23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9E8496EB-8CF9-4199-AB12-F95CD336C89E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43FF865-A841-45EC-9EEF-5C9E81958C24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256F1BEA-28F1-45D7-A1E6-6BE5D7C325A5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4D5C44AF-66CB-49F9-8E6A-0521BBDB1ACC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93DFC5B0-737C-483B-8B02-FABDCA9D5EB8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7E2842E7-F899-4800-8590-9B3F54E0232C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34CD90C4-65CC-489C-95E0-789C42100917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95C18D6C-2734-4601-A6E0-89CF07806061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1D7C6A7-A81C-4F32-AD94-13E1B86EF9B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9CF2D32-65E7-4C0B-9E68-7BB0394152C0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237488"/>
            <a:ext cx="3384830" cy="221284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75616" y="131064"/>
            <a:ext cx="805912" cy="73761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75616" y="868680"/>
            <a:ext cx="2417736" cy="258165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319063" y="131064"/>
            <a:ext cx="2256553" cy="36880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319063" y="499872"/>
            <a:ext cx="2256553" cy="36880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319063" y="868680"/>
            <a:ext cx="2256553" cy="368808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90786" y="131064"/>
            <a:ext cx="1128277" cy="110642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4381528" y="131064"/>
            <a:ext cx="805912" cy="737616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187440" y="131064"/>
            <a:ext cx="805912" cy="73761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934189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059163" y="131064"/>
            <a:ext cx="1934189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790700"/>
            <a:ext cx="1934189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24975" y="1790700"/>
            <a:ext cx="1934189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059163" y="1790700"/>
            <a:ext cx="1934189" cy="165963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124975" y="131064"/>
            <a:ext cx="1934189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773006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790700"/>
            <a:ext cx="1773006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63793" y="131064"/>
            <a:ext cx="1773006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63793" y="1790700"/>
            <a:ext cx="1773006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736798" y="131064"/>
            <a:ext cx="2256553" cy="165963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736798" y="1790700"/>
            <a:ext cx="225655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2901283" cy="3319272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92069" y="1790700"/>
            <a:ext cx="2901283" cy="92202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92069" y="2712720"/>
            <a:ext cx="2901283" cy="73761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1934189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24975" y="131064"/>
            <a:ext cx="1934189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059163" y="131064"/>
            <a:ext cx="1934189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092069" y="1790700"/>
            <a:ext cx="2901283" cy="922020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092069" y="2712720"/>
            <a:ext cx="2901283" cy="73761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92069" y="131064"/>
            <a:ext cx="2901283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2901283" cy="165963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790700"/>
            <a:ext cx="2901283" cy="165963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92069" y="1790700"/>
            <a:ext cx="2901283" cy="165963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75616" y="1421892"/>
            <a:ext cx="2417736" cy="165963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5802566" cy="92202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053084"/>
            <a:ext cx="3384830" cy="239725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399654" y="131064"/>
            <a:ext cx="967094" cy="553212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31064"/>
            <a:ext cx="1208868" cy="55321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366748" y="131064"/>
            <a:ext cx="967094" cy="27660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33843" y="131064"/>
            <a:ext cx="2659509" cy="27660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366749" y="407670"/>
            <a:ext cx="3626603" cy="27660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90786" y="684276"/>
            <a:ext cx="2901283" cy="1936242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90786" y="2620518"/>
            <a:ext cx="2901283" cy="829818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092069" y="684276"/>
            <a:ext cx="2901283" cy="829818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3092069" y="1514094"/>
            <a:ext cx="2901283" cy="1936242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Personalizado</PresentationFormat>
  <Paragraphs>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ARNO GIMBER</cp:lastModifiedBy>
  <cp:revision>2</cp:revision>
  <cp:lastPrinted>2022-09-24T15:23:41Z</cp:lastPrinted>
  <dcterms:created xsi:type="dcterms:W3CDTF">2022-09-24T13:23:41Z</dcterms:created>
  <dcterms:modified xsi:type="dcterms:W3CDTF">2022-09-24T13:25:24Z</dcterms:modified>
</cp:coreProperties>
</file>