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1.3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2" r:id="rId4"/>
    <p:sldId id="264" r:id="rId5"/>
    <p:sldId id="266" r:id="rId6"/>
    <p:sldId id="268" r:id="rId7"/>
    <p:sldId id="270" r:id="rId8"/>
    <p:sldId id="272" r:id="rId9"/>
    <p:sldId id="274" r:id="rId10"/>
    <p:sldId id="276" r:id="rId11"/>
  </p:sldIdLst>
  <p:sldSz cx="13233400" cy="7442200"/>
  <p:notesSz cx="6858000" cy="9144000"/>
  <p:custDataLst>
    <p:tags r:id="rId12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000"/>
    <p:restoredTop sz="0"/>
  </p:normalViewPr>
  <p:slideViewPr>
    <p:cSldViewPr>
      <p:cViewPr>
        <p:scale>
          <a:sx n="73" d="100"/>
          <a:sy n="73" d="100"/>
        </p:scale>
        <p:origin x="0" y="0"/>
      </p:cViewPr>
    </p:cSldViewPr>
  </p:slideViewPr>
  <p:notesViewPr>
    <p:cSldViewPr>
      <p:cViewPr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tags" Target="tags/tag1.xml" /><Relationship Id="rId13" Type="http://schemas.openxmlformats.org/officeDocument/2006/relationships/presProps" Target="presProps.xml" /><Relationship Id="rId14" Type="http://schemas.openxmlformats.org/officeDocument/2006/relationships/viewProps" Target="viewProps.xml" /><Relationship Id="rId15" Type="http://schemas.openxmlformats.org/officeDocument/2006/relationships/theme" Target="theme/theme1.xml" /><Relationship Id="rId16" Type="http://schemas.openxmlformats.org/officeDocument/2006/relationships/tableStyles" Target="tableStyles.xml" /><Relationship Id="rId2" Type="http://schemas.openxmlformats.org/officeDocument/2006/relationships/slide" Target="slides/slide1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83AEE419-26A2-4589-8025-8B685B2639F0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AC7B3A94-602B-45E2-8DA2-1DE73F0EFEA6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4B335541-1F4D-403F-B764-6544D9BFED1C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631413C1-1C7F-4CE2-8CBC-8F5999A472FA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866740B5-6C79-4015-8223-1DF33DD56656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B4BAE830-E6F6-4FEC-BDA8-27F5C16B4608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BCB7A5F7-C8E5-48BC-99A7-8791C105CEBA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1C73C23D-A510-456B-91AD-C2D97197393C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D957FAAA-5FDA-4ED4-8D9E-247BD02F3F45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6F73B6D4-6B2E-457A-A97E-68DF66B22B42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423D1CD-BB7D-4D73-AF5F-A40B07436D62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9.png" /><Relationship Id="rId11" Type="http://schemas.openxmlformats.org/officeDocument/2006/relationships/image" Target="../media/image10.png" /><Relationship Id="rId12" Type="http://schemas.openxmlformats.org/officeDocument/2006/relationships/image" Target="../media/image11.png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image" Target="../media/image4.png" /><Relationship Id="rId6" Type="http://schemas.openxmlformats.org/officeDocument/2006/relationships/image" Target="../media/image5.png" /><Relationship Id="rId7" Type="http://schemas.openxmlformats.org/officeDocument/2006/relationships/image" Target="../media/image6.png" /><Relationship Id="rId8" Type="http://schemas.openxmlformats.org/officeDocument/2006/relationships/image" Target="../media/image7.png" /><Relationship Id="rId9" Type="http://schemas.openxmlformats.org/officeDocument/2006/relationships/image" Target="../media/image8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2.png" /><Relationship Id="rId3" Type="http://schemas.openxmlformats.org/officeDocument/2006/relationships/image" Target="../media/image13.png" /><Relationship Id="rId4" Type="http://schemas.openxmlformats.org/officeDocument/2006/relationships/image" Target="../media/image14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5.png" /><Relationship Id="rId3" Type="http://schemas.openxmlformats.org/officeDocument/2006/relationships/image" Target="../media/image16.png" /><Relationship Id="rId4" Type="http://schemas.openxmlformats.org/officeDocument/2006/relationships/image" Target="../media/image17.png" /><Relationship Id="rId5" Type="http://schemas.openxmlformats.org/officeDocument/2006/relationships/image" Target="../media/image18.png" /><Relationship Id="rId6" Type="http://schemas.openxmlformats.org/officeDocument/2006/relationships/image" Target="../media/image19.png" /><Relationship Id="rId7" Type="http://schemas.openxmlformats.org/officeDocument/2006/relationships/image" Target="../media/image20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1.png" /><Relationship Id="rId3" Type="http://schemas.openxmlformats.org/officeDocument/2006/relationships/image" Target="../media/image22.png" /><Relationship Id="rId4" Type="http://schemas.openxmlformats.org/officeDocument/2006/relationships/image" Target="../media/image23.png" /><Relationship Id="rId5" Type="http://schemas.openxmlformats.org/officeDocument/2006/relationships/image" Target="../media/image24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5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6.png" /><Relationship Id="rId3" Type="http://schemas.openxmlformats.org/officeDocument/2006/relationships/image" Target="../media/image27.png" /><Relationship Id="rId4" Type="http://schemas.openxmlformats.org/officeDocument/2006/relationships/image" Target="../media/image28.png" /><Relationship Id="rId5" Type="http://schemas.openxmlformats.org/officeDocument/2006/relationships/image" Target="../media/image29.png" /><Relationship Id="rId6" Type="http://schemas.openxmlformats.org/officeDocument/2006/relationships/image" Target="../media/image30.png" /><Relationship Id="rId7" Type="http://schemas.openxmlformats.org/officeDocument/2006/relationships/image" Target="../media/image31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2.png" /><Relationship Id="rId3" Type="http://schemas.openxmlformats.org/officeDocument/2006/relationships/image" Target="../media/image33.png" /><Relationship Id="rId4" Type="http://schemas.openxmlformats.org/officeDocument/2006/relationships/image" Target="../media/image34.png" /><Relationship Id="rId5" Type="http://schemas.openxmlformats.org/officeDocument/2006/relationships/image" Target="../media/image35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6.png" /><Relationship Id="rId3" Type="http://schemas.openxmlformats.org/officeDocument/2006/relationships/image" Target="../media/image37.png" /><Relationship Id="rId4" Type="http://schemas.openxmlformats.org/officeDocument/2006/relationships/image" Target="../media/image38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9.png" /><Relationship Id="rId3" Type="http://schemas.openxmlformats.org/officeDocument/2006/relationships/image" Target="../media/image40.png" /><Relationship Id="rId4" Type="http://schemas.openxmlformats.org/officeDocument/2006/relationships/image" Target="../media/image41.png" /><Relationship Id="rId5" Type="http://schemas.openxmlformats.org/officeDocument/2006/relationships/image" Target="../media/image42.png" /><Relationship Id="rId6" Type="http://schemas.openxmlformats.org/officeDocument/2006/relationships/image" Target="../media/image43.png" /><Relationship Id="rId7" Type="http://schemas.openxmlformats.org/officeDocument/2006/relationships/image" Target="../media/image44.png" /><Relationship Id="rId8" Type="http://schemas.openxmlformats.org/officeDocument/2006/relationships/image" Target="../media/image45.png" /><Relationship Id="rId9" Type="http://schemas.openxmlformats.org/officeDocument/2006/relationships/image" Target="../media/image46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7438947" y="169713"/>
            <a:ext cx="1701248" cy="157839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2537304"/>
            <a:ext cx="7145242" cy="4735183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169713"/>
            <a:ext cx="2381747" cy="2367592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7438947" y="6088691"/>
            <a:ext cx="2381747" cy="118379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675452" y="1748107"/>
            <a:ext cx="4763495" cy="789197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675452" y="958910"/>
            <a:ext cx="4763495" cy="789197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9140196" y="169713"/>
            <a:ext cx="1701248" cy="1578394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10841444" y="169713"/>
            <a:ext cx="1701248" cy="1578394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9820695" y="6088691"/>
            <a:ext cx="2721997" cy="1183796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2675452" y="169713"/>
            <a:ext cx="4763495" cy="789197"/>
          </a:xfrm>
          <a:prstGeom prst="rect">
            <a:avLst/>
          </a:prstGeom>
        </p:spPr>
      </p:pic>
      <p:pic>
        <p:nvPicPr>
          <p:cNvPr id="12" name="New picture"/>
          <p:cNvPicPr/>
          <p:nvPr/>
        </p:nvPicPr>
        <p:blipFill>
          <a:blip r:embed="rId12"/>
          <a:stretch>
            <a:fillRect/>
          </a:stretch>
        </p:blipFill>
        <p:spPr>
          <a:xfrm>
            <a:off x="7438947" y="1748107"/>
            <a:ext cx="5103744" cy="434058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6418199" y="169713"/>
            <a:ext cx="6124494" cy="1972993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418199" y="2142706"/>
            <a:ext cx="6124494" cy="5129781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169713"/>
            <a:ext cx="6124494" cy="7102774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8459698" y="169713"/>
            <a:ext cx="4082996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169713"/>
            <a:ext cx="4082996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3721100"/>
            <a:ext cx="4082996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4376701" y="169713"/>
            <a:ext cx="4082996" cy="3551387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376701" y="3721100"/>
            <a:ext cx="4082996" cy="3551387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8459698" y="3721100"/>
            <a:ext cx="4082996" cy="355138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169713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12248987" cy="7102774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6418199" y="3326502"/>
            <a:ext cx="6124494" cy="394598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3326502"/>
            <a:ext cx="6124494" cy="394598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7438947" y="169713"/>
            <a:ext cx="5103744" cy="1972993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169713"/>
            <a:ext cx="6124494" cy="3156789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7438947" y="2142706"/>
            <a:ext cx="5103744" cy="118379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6418199" y="169713"/>
            <a:ext cx="1020749" cy="3156789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7098700" y="169713"/>
            <a:ext cx="544399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3721100"/>
            <a:ext cx="6804993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169713"/>
            <a:ext cx="6804993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7098700" y="3721100"/>
            <a:ext cx="5443994" cy="355138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7438947" y="2931903"/>
            <a:ext cx="510374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169713"/>
            <a:ext cx="12248987" cy="1972993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2142706"/>
            <a:ext cx="7145242" cy="5129781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2551872" cy="118379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887075" y="169713"/>
            <a:ext cx="2041498" cy="59189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887075" y="761610"/>
            <a:ext cx="7655617" cy="59189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928574" y="169713"/>
            <a:ext cx="5614119" cy="59189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845577" y="169713"/>
            <a:ext cx="2041498" cy="118379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93705" y="1353509"/>
            <a:ext cx="6124494" cy="5918979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6418199" y="1353509"/>
            <a:ext cx="6124494" cy="2367592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6.2.9200.0"/>
  <p:tag name="AS_RELEASE_DATE" val="2021.03.14"/>
  <p:tag name="AS_TITLE" val="Aspose.Slides for .NET 4.0 Client Profile"/>
  <p:tag name="AS_VERSION" val="21.3"/>
</p:tagLst>
</file>

<file path=ppt/theme/theme1.xml><?xml version="1.0" encoding="utf-8"?>
<a:theme xmlns:r="http://schemas.openxmlformats.org/officeDocument/2006/relationships"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0</Paragraphs>
  <Slides>10</Slides>
  <Notes>0</Notes>
  <TotalTime>1</TotalTime>
  <HiddenSlides>0</HiddenSlides>
  <MMClips>0</MMClips>
  <ScaleCrop>0</ScaleCrop>
  <HeadingPairs>
    <vt:vector baseType="variant" size="6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baseType="lpstr" size="13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21.0300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revision>1</cp:revision>
  <cp:lastPrinted>2024-09-27T17:38:32.801</cp:lastPrinted>
  <dcterms:created xsi:type="dcterms:W3CDTF">2024-09-27T15:38:32Z</dcterms:created>
  <dcterms:modified xsi:type="dcterms:W3CDTF">2024-09-27T15:38:32Z</dcterms:modified>
</cp:coreProperties>
</file>