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1.3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4" r:id="rId10"/>
    <p:sldId id="276" r:id="rId11"/>
    <p:sldId id="278" r:id="rId12"/>
  </p:sldIdLst>
  <p:sldSz cx="13233400" cy="7442200"/>
  <p:notesSz cx="6858000" cy="9144000"/>
  <p:custDataLst>
    <p:tags r:id="rId1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000"/>
    <p:restoredTop sz="0"/>
  </p:normalViewPr>
  <p:slideViewPr>
    <p:cSldViewPr>
      <p:cViewPr>
        <p:scale>
          <a:sx n="73" d="100"/>
          <a:sy n="73" d="100"/>
        </p:scale>
        <p:origin x="0" y="0"/>
      </p:cViewPr>
    </p:cSldViewPr>
  </p:slideViewPr>
  <p:notesViewPr>
    <p:cSldViewPr>
      <p:cViewPr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tags" Target="tags/tag1.xml" /><Relationship Id="rId14" Type="http://schemas.openxmlformats.org/officeDocument/2006/relationships/presProps" Target="presProps.xml" /><Relationship Id="rId15" Type="http://schemas.openxmlformats.org/officeDocument/2006/relationships/viewProps" Target="viewProps.xml" /><Relationship Id="rId16" Type="http://schemas.openxmlformats.org/officeDocument/2006/relationships/theme" Target="theme/theme1.xml" /><Relationship Id="rId17" Type="http://schemas.openxmlformats.org/officeDocument/2006/relationships/tableStyles" Target="tableStyles.xml" /><Relationship Id="rId2" Type="http://schemas.openxmlformats.org/officeDocument/2006/relationships/slide" Target="slides/slide1.xml" /><Relationship Id="rId3" Type="http://schemas.openxmlformats.org/officeDocument/2006/relationships/slide" Target="slides/slide2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92240210-EF3D-4F6F-BB89-129DDCF6B792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4693BE7-7029-40F8-AA0D-CA749BC8EA37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78BD57CE-4664-4A5C-BC61-897D46048AF0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058F1442-81AC-484A-A2D2-744AADC8B9C3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4AA11DE6-6F77-497C-B5FE-FDB29311FE6C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4041EDC6-DA7C-4648-A920-0EAE087A105B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DEC9AE67-992F-40DE-BA85-79B85865D708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DDDC9373-F269-46F1-8CC4-E4DAF34D5A99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F7BDA578-5A2E-4DE7-9CB3-89B1BF7CF58A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6F2AE155-6A39-421D-B797-980B9ED57B5D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1AD0D13-CAEB-4734-8B33-BAB98208E29E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11/7/2009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9.png" /><Relationship Id="rId2" Type="http://schemas.openxmlformats.org/officeDocument/2006/relationships/image" Target="../media/image1.png" /><Relationship Id="rId3" Type="http://schemas.openxmlformats.org/officeDocument/2006/relationships/image" Target="../media/image2.png" /><Relationship Id="rId4" Type="http://schemas.openxmlformats.org/officeDocument/2006/relationships/image" Target="../media/image3.png" /><Relationship Id="rId5" Type="http://schemas.openxmlformats.org/officeDocument/2006/relationships/image" Target="../media/image4.png" /><Relationship Id="rId6" Type="http://schemas.openxmlformats.org/officeDocument/2006/relationships/image" Target="../media/image5.png" /><Relationship Id="rId7" Type="http://schemas.openxmlformats.org/officeDocument/2006/relationships/image" Target="../media/image6.png" /><Relationship Id="rId8" Type="http://schemas.openxmlformats.org/officeDocument/2006/relationships/image" Target="../media/image7.png" /><Relationship Id="rId9" Type="http://schemas.openxmlformats.org/officeDocument/2006/relationships/image" Target="../media/image8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0.png" /><Relationship Id="rId3" Type="http://schemas.openxmlformats.org/officeDocument/2006/relationships/image" Target="../media/image11.png" /><Relationship Id="rId4" Type="http://schemas.openxmlformats.org/officeDocument/2006/relationships/image" Target="../media/image12.png" /><Relationship Id="rId5" Type="http://schemas.openxmlformats.org/officeDocument/2006/relationships/image" Target="../media/image13.png" /><Relationship Id="rId6" Type="http://schemas.openxmlformats.org/officeDocument/2006/relationships/image" Target="../media/image14.png" /><Relationship Id="rId7" Type="http://schemas.openxmlformats.org/officeDocument/2006/relationships/image" Target="../media/image15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Relationship Id="rId4" Type="http://schemas.openxmlformats.org/officeDocument/2006/relationships/image" Target="../media/image18.png" /><Relationship Id="rId5" Type="http://schemas.openxmlformats.org/officeDocument/2006/relationships/image" Target="../media/image19.png" /><Relationship Id="rId6" Type="http://schemas.openxmlformats.org/officeDocument/2006/relationships/image" Target="../media/image20.png" /><Relationship Id="rId7" Type="http://schemas.openxmlformats.org/officeDocument/2006/relationships/image" Target="../media/image21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png" /><Relationship Id="rId3" Type="http://schemas.openxmlformats.org/officeDocument/2006/relationships/image" Target="../media/image23.png" /><Relationship Id="rId4" Type="http://schemas.openxmlformats.org/officeDocument/2006/relationships/image" Target="../media/image24.png" /><Relationship Id="rId5" Type="http://schemas.openxmlformats.org/officeDocument/2006/relationships/image" Target="../media/image25.png" /><Relationship Id="rId6" Type="http://schemas.openxmlformats.org/officeDocument/2006/relationships/image" Target="../media/image26.png" /><Relationship Id="rId7" Type="http://schemas.openxmlformats.org/officeDocument/2006/relationships/image" Target="../media/image27.png" /><Relationship Id="rId8" Type="http://schemas.openxmlformats.org/officeDocument/2006/relationships/image" Target="../media/image28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9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0.png" /><Relationship Id="rId3" Type="http://schemas.openxmlformats.org/officeDocument/2006/relationships/image" Target="../media/image31.png" /><Relationship Id="rId4" Type="http://schemas.openxmlformats.org/officeDocument/2006/relationships/image" Target="../media/image32.png" /><Relationship Id="rId5" Type="http://schemas.openxmlformats.org/officeDocument/2006/relationships/image" Target="../media/image33.png" /><Relationship Id="rId6" Type="http://schemas.openxmlformats.org/officeDocument/2006/relationships/image" Target="../media/image34.png" /><Relationship Id="rId7" Type="http://schemas.openxmlformats.org/officeDocument/2006/relationships/image" Target="../media/image35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6.png" /><Relationship Id="rId3" Type="http://schemas.openxmlformats.org/officeDocument/2006/relationships/image" Target="../media/image37.png" /><Relationship Id="rId4" Type="http://schemas.openxmlformats.org/officeDocument/2006/relationships/image" Target="../media/image38.png" /><Relationship Id="rId5" Type="http://schemas.openxmlformats.org/officeDocument/2006/relationships/image" Target="../media/image39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0.png" /><Relationship Id="rId3" Type="http://schemas.openxmlformats.org/officeDocument/2006/relationships/image" Target="../media/image41.png" /><Relationship Id="rId4" Type="http://schemas.openxmlformats.org/officeDocument/2006/relationships/image" Target="../media/image42.png" /><Relationship Id="rId5" Type="http://schemas.openxmlformats.org/officeDocument/2006/relationships/image" Target="../media/image43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4.png" /><Relationship Id="rId3" Type="http://schemas.openxmlformats.org/officeDocument/2006/relationships/image" Target="../media/image45.png" /><Relationship Id="rId4" Type="http://schemas.openxmlformats.org/officeDocument/2006/relationships/image" Target="../media/image46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image" Target="../media/image55.png" /><Relationship Id="rId2" Type="http://schemas.openxmlformats.org/officeDocument/2006/relationships/image" Target="../media/image47.png" /><Relationship Id="rId3" Type="http://schemas.openxmlformats.org/officeDocument/2006/relationships/image" Target="../media/image48.png" /><Relationship Id="rId4" Type="http://schemas.openxmlformats.org/officeDocument/2006/relationships/image" Target="../media/image49.png" /><Relationship Id="rId5" Type="http://schemas.openxmlformats.org/officeDocument/2006/relationships/image" Target="../media/image50.png" /><Relationship Id="rId6" Type="http://schemas.openxmlformats.org/officeDocument/2006/relationships/image" Target="../media/image51.png" /><Relationship Id="rId7" Type="http://schemas.openxmlformats.org/officeDocument/2006/relationships/image" Target="../media/image52.png" /><Relationship Id="rId8" Type="http://schemas.openxmlformats.org/officeDocument/2006/relationships/image" Target="../media/image53.png" /><Relationship Id="rId9" Type="http://schemas.openxmlformats.org/officeDocument/2006/relationships/image" Target="../media/image54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2537304"/>
            <a:ext cx="7145242" cy="4735183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7438947" y="169713"/>
            <a:ext cx="1701248" cy="157839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7438947" y="1748107"/>
            <a:ext cx="5103744" cy="5524380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169713"/>
            <a:ext cx="2381747" cy="2367592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675452" y="169713"/>
            <a:ext cx="4763495" cy="78919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675452" y="958910"/>
            <a:ext cx="4763495" cy="789197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2675452" y="1748107"/>
            <a:ext cx="4763495" cy="789197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9140196" y="169713"/>
            <a:ext cx="1701248" cy="1578394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0841444" y="169713"/>
            <a:ext cx="1701248" cy="1578394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4082996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59698" y="169713"/>
            <a:ext cx="408299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376701" y="169713"/>
            <a:ext cx="4082996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4082996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376701" y="3721100"/>
            <a:ext cx="4082996" cy="355138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459698" y="3721100"/>
            <a:ext cx="4082996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4082996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59698" y="169713"/>
            <a:ext cx="408299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376701" y="169713"/>
            <a:ext cx="4082996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4082996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459698" y="3721100"/>
            <a:ext cx="4082996" cy="355138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376701" y="3721100"/>
            <a:ext cx="4082996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3721100"/>
            <a:ext cx="4082996" cy="2762190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376701" y="3721100"/>
            <a:ext cx="8165992" cy="1972993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376701" y="5694093"/>
            <a:ext cx="8165992" cy="1578394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93705" y="6483290"/>
            <a:ext cx="2041498" cy="789197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2335203" y="6483290"/>
            <a:ext cx="2041498" cy="78919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12248987" cy="7102774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7145242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119447" y="169713"/>
            <a:ext cx="4423246" cy="2762190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119447" y="2931903"/>
            <a:ext cx="4423246" cy="78919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7438947" y="169713"/>
            <a:ext cx="680499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438947" y="2931903"/>
            <a:ext cx="510374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12248987" cy="1972993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2142706"/>
            <a:ext cx="7145242" cy="5129781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2551872" cy="118379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887075" y="169713"/>
            <a:ext cx="2041498" cy="59189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845577" y="169713"/>
            <a:ext cx="2041498" cy="118379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928574" y="169713"/>
            <a:ext cx="5614119" cy="59189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887075" y="761610"/>
            <a:ext cx="7655617" cy="591898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93705" y="1353508"/>
            <a:ext cx="6124494" cy="4143285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293705" y="5496794"/>
            <a:ext cx="6124494" cy="1775694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6418199" y="1353508"/>
            <a:ext cx="6124494" cy="1775694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6418199" y="3129202"/>
            <a:ext cx="6124494" cy="414328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2.9200.0"/>
  <p:tag name="AS_RELEASE_DATE" val="2021.03.14"/>
  <p:tag name="AS_TITLE" val="Aspose.Slides for .NET 4.0 Client Profile"/>
  <p:tag name="AS_VERSION" val="21.3"/>
</p:tagLst>
</file>

<file path=ppt/theme/theme1.xml><?xml version="1.0" encoding="utf-8"?>
<a:theme xmlns:r="http://schemas.openxmlformats.org/officeDocument/2006/relationships"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0</Paragraphs>
  <Slides>11</Slides>
  <Notes>0</Notes>
  <TotalTime>1</TotalTime>
  <HiddenSlides>0</HiddenSlides>
  <MMClips>0</MMClips>
  <ScaleCrop>0</ScaleCrop>
  <HeadingPairs>
    <vt:vector baseType="variant" size="6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baseType="lpstr" size="14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21.0300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2024-09-27T17:41:57.733</cp:lastPrinted>
  <dcterms:created xsi:type="dcterms:W3CDTF">2024-09-27T15:41:57Z</dcterms:created>
  <dcterms:modified xsi:type="dcterms:W3CDTF">2024-09-27T15:41:57Z</dcterms:modified>
</cp:coreProperties>
</file>