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</p:sldIdLst>
  <p:sldSz cx="13233400" cy="74422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tags" Target="tags/tag1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51632A5-9F9D-413D-AB0A-38C184783B8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CCAECCC-779E-4433-B79D-233A89C6FFC3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FE5BFA7-3B8C-4DDB-A083-4615A7D96476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A9CE044-8D89-4037-B309-3145B73CB3F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34D5FA7A-C11E-4AF8-9DFF-EFA59C7CB94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77420C85-BFF4-47D8-9A45-286E48551CC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69CF089A-D310-4710-9257-40451121249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3A77DF55-C2A2-4C00-88BF-B98DA58A7B68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3201C4D7-4714-4696-B187-AA016D64B097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90D788C-737C-4858-AD0B-F01077981783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3BB93F1-47C3-4759-A3E9-F89DAB88C3A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Relationship Id="rId7" Type="http://schemas.openxmlformats.org/officeDocument/2006/relationships/image" Target="../media/image2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Relationship Id="rId4" Type="http://schemas.openxmlformats.org/officeDocument/2006/relationships/image" Target="../media/image29.png" /><Relationship Id="rId5" Type="http://schemas.openxmlformats.org/officeDocument/2006/relationships/image" Target="../media/image30.png" /><Relationship Id="rId6" Type="http://schemas.openxmlformats.org/officeDocument/2006/relationships/image" Target="../media/image31.png" /><Relationship Id="rId7" Type="http://schemas.openxmlformats.org/officeDocument/2006/relationships/image" Target="../media/image32.png" /><Relationship Id="rId8" Type="http://schemas.openxmlformats.org/officeDocument/2006/relationships/image" Target="../media/image33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Relationship Id="rId4" Type="http://schemas.openxmlformats.org/officeDocument/2006/relationships/image" Target="../media/image36.png" /><Relationship Id="rId5" Type="http://schemas.openxmlformats.org/officeDocument/2006/relationships/image" Target="../media/image3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Relationship Id="rId5" Type="http://schemas.openxmlformats.org/officeDocument/2006/relationships/image" Target="../media/image4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Relationship Id="rId4" Type="http://schemas.openxmlformats.org/officeDocument/2006/relationships/image" Target="../media/image44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53.png" /><Relationship Id="rId2" Type="http://schemas.openxmlformats.org/officeDocument/2006/relationships/image" Target="../media/image45.png" /><Relationship Id="rId3" Type="http://schemas.openxmlformats.org/officeDocument/2006/relationships/image" Target="../media/image46.png" /><Relationship Id="rId4" Type="http://schemas.openxmlformats.org/officeDocument/2006/relationships/image" Target="../media/image47.png" /><Relationship Id="rId5" Type="http://schemas.openxmlformats.org/officeDocument/2006/relationships/image" Target="../media/image48.png" /><Relationship Id="rId6" Type="http://schemas.openxmlformats.org/officeDocument/2006/relationships/image" Target="../media/image49.png" /><Relationship Id="rId7" Type="http://schemas.openxmlformats.org/officeDocument/2006/relationships/image" Target="../media/image50.png" /><Relationship Id="rId8" Type="http://schemas.openxmlformats.org/officeDocument/2006/relationships/image" Target="../media/image51.png" /><Relationship Id="rId9" Type="http://schemas.openxmlformats.org/officeDocument/2006/relationships/image" Target="../media/image5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748107"/>
            <a:ext cx="5103744" cy="552438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374274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721100"/>
            <a:ext cx="374274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36451" y="169713"/>
            <a:ext cx="374274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036451" y="3721100"/>
            <a:ext cx="374274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779198" y="169713"/>
            <a:ext cx="4763495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7779198" y="3721100"/>
            <a:ext cx="4763495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710277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1972993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5694093"/>
            <a:ext cx="6124494" cy="157839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7145242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169713"/>
            <a:ext cx="4082996" cy="236759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2537304"/>
            <a:ext cx="4082996" cy="118379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7438947" y="169713"/>
            <a:ext cx="1020749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87075" y="169713"/>
            <a:ext cx="2041498" cy="59189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928574" y="169713"/>
            <a:ext cx="5614119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8"/>
            <a:ext cx="6124494" cy="4143285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5496794"/>
            <a:ext cx="6124494" cy="177569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418199" y="1353508"/>
            <a:ext cx="6124494" cy="17756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6418199" y="3129202"/>
            <a:ext cx="6124494" cy="414328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11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baseType="lpstr" size="14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2024-09-27T17:44:26.006</cp:lastPrinted>
  <dcterms:created xsi:type="dcterms:W3CDTF">2024-09-27T15:44:26Z</dcterms:created>
  <dcterms:modified xsi:type="dcterms:W3CDTF">2024-09-27T15:44:26Z</dcterms:modified>
</cp:coreProperties>
</file>