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</p:sldIdLst>
  <p:sldSz cx="13690600" cy="76962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45EE99-EFBE-4838-BD8C-8F0B57F8348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70731E-C904-422A-A826-99102A73CBC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F53EF2-7DE0-4048-A5ED-5078D6F060A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B9301B2-C08E-4D8E-B76C-2EF48AD6960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ACE087-B25C-4DE7-B436-77D57005DC0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4EB62EE-E32F-4417-BF6F-ACDB41FB571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074E289-39C1-49CB-B74D-BA713977597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00C97D2B-A1C7-42B0-804D-54411ADD864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06DFA5B-86E9-4615-B6FC-A206C5679B4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7B4C6D7-A39C-400C-B02A-54E50EBD6AF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78C320A-7CA6-412A-9131-F2200D81F7F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png" /><Relationship Id="rId3" Type="http://schemas.openxmlformats.org/officeDocument/2006/relationships/image" Target="../media/image39.png" /><Relationship Id="rId4" Type="http://schemas.openxmlformats.org/officeDocument/2006/relationships/image" Target="../media/image4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png" /><Relationship Id="rId3" Type="http://schemas.openxmlformats.org/officeDocument/2006/relationships/image" Target="../media/image42.png" /><Relationship Id="rId4" Type="http://schemas.openxmlformats.org/officeDocument/2006/relationships/image" Target="../media/image43.png" /><Relationship Id="rId5" Type="http://schemas.openxmlformats.org/officeDocument/2006/relationships/image" Target="../media/image44.png" /><Relationship Id="rId6" Type="http://schemas.openxmlformats.org/officeDocument/2006/relationships/image" Target="../media/image45.png" /><Relationship Id="rId7" Type="http://schemas.openxmlformats.org/officeDocument/2006/relationships/image" Target="../media/image46.png" /><Relationship Id="rId8" Type="http://schemas.openxmlformats.org/officeDocument/2006/relationships/image" Target="../media/image47.png" /><Relationship Id="rId9" Type="http://schemas.openxmlformats.org/officeDocument/2006/relationships/image" Target="../media/image4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2.png" /><Relationship Id="rId11" Type="http://schemas.openxmlformats.org/officeDocument/2006/relationships/image" Target="../media/image13.png" /><Relationship Id="rId12" Type="http://schemas.openxmlformats.org/officeDocument/2006/relationships/image" Target="../media/image14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Relationship Id="rId9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Relationship Id="rId4" Type="http://schemas.openxmlformats.org/officeDocument/2006/relationships/image" Target="../media/image1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Relationship Id="rId5" Type="http://schemas.openxmlformats.org/officeDocument/2006/relationships/image" Target="../media/image21.png" /><Relationship Id="rId6" Type="http://schemas.openxmlformats.org/officeDocument/2006/relationships/image" Target="../media/image22.png" /><Relationship Id="rId7" Type="http://schemas.openxmlformats.org/officeDocument/2006/relationships/image" Target="../media/image2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Relationship Id="rId6" Type="http://schemas.openxmlformats.org/officeDocument/2006/relationships/image" Target="../media/image3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Relationship Id="rId3" Type="http://schemas.openxmlformats.org/officeDocument/2006/relationships/image" Target="../media/image35.png" /><Relationship Id="rId4" Type="http://schemas.openxmlformats.org/officeDocument/2006/relationships/image" Target="../media/image36.png" /><Relationship Id="rId5" Type="http://schemas.openxmlformats.org/officeDocument/2006/relationships/image" Target="../media/image3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3031236"/>
            <a:ext cx="528281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7395938" cy="53096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2641407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055097" y="172212"/>
            <a:ext cx="2113125" cy="6126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168222" y="172212"/>
            <a:ext cx="5811095" cy="61264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941972" y="172212"/>
            <a:ext cx="2113125" cy="122529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1397508"/>
            <a:ext cx="6339376" cy="612648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6639940" y="1397508"/>
            <a:ext cx="6339376" cy="2450592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048691" y="172212"/>
            <a:ext cx="4930626" cy="204216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5481828"/>
            <a:ext cx="3169688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3169688" cy="32674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6298692"/>
            <a:ext cx="2465313" cy="122529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765878" y="1805940"/>
            <a:ext cx="4930626" cy="81686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989076"/>
            <a:ext cx="4930626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161817" y="6298692"/>
            <a:ext cx="2817501" cy="122529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2765878" y="172212"/>
            <a:ext cx="4930626" cy="81686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696504" y="1805940"/>
            <a:ext cx="5282813" cy="44927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204216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2214372"/>
            <a:ext cx="6339376" cy="530961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6339376" cy="73517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2678752" cy="73517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940" y="3439668"/>
            <a:ext cx="6339376" cy="408432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439668"/>
            <a:ext cx="6339376" cy="40843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204216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172212"/>
            <a:ext cx="6339376" cy="326745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639940" y="2214372"/>
            <a:ext cx="6339376" cy="12252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344316" y="172212"/>
            <a:ext cx="563500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7043752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7043752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44316" y="3848100"/>
            <a:ext cx="5635001" cy="36758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2023-09-19T13:11:28.017</cp:lastPrinted>
  <dcterms:created xsi:type="dcterms:W3CDTF">2023-09-19T11:11:28Z</dcterms:created>
  <dcterms:modified xsi:type="dcterms:W3CDTF">2023-09-19T11:11:28Z</dcterms:modified>
</cp:coreProperties>
</file>