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21.3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48" r:id="rId1"/>
  </p:sldMasterIdLst>
  <p:sldIdLst>
    <p:sldId id="258" r:id="rId2"/>
    <p:sldId id="260" r:id="rId3"/>
    <p:sldId id="262" r:id="rId4"/>
    <p:sldId id="264" r:id="rId5"/>
    <p:sldId id="266" r:id="rId6"/>
    <p:sldId id="268" r:id="rId7"/>
    <p:sldId id="270" r:id="rId8"/>
    <p:sldId id="272" r:id="rId9"/>
    <p:sldId id="274" r:id="rId10"/>
    <p:sldId id="276" r:id="rId11"/>
    <p:sldId id="278" r:id="rId12"/>
  </p:sldIdLst>
  <p:sldSz cx="13690600" cy="7696200"/>
  <p:notesSz cx="6858000" cy="9144000"/>
  <p:custDataLst>
    <p:tags r:id="rId13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6000"/>
    <p:restoredTop sz="0"/>
  </p:normalViewPr>
  <p:slideViewPr>
    <p:cSldViewPr>
      <p:cViewPr>
        <p:scale>
          <a:sx n="73" d="100"/>
          <a:sy n="73" d="100"/>
        </p:scale>
        <p:origin x="0" y="0"/>
      </p:cViewPr>
    </p:cSldViewPr>
  </p:slideViewPr>
  <p:notesViewPr>
    <p:cSldViewPr>
      <p:cViewPr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tags" Target="tags/tag1.xml" /><Relationship Id="rId14" Type="http://schemas.openxmlformats.org/officeDocument/2006/relationships/presProps" Target="presProps.xml" /><Relationship Id="rId15" Type="http://schemas.openxmlformats.org/officeDocument/2006/relationships/viewProps" Target="viewProps.xml" /><Relationship Id="rId16" Type="http://schemas.openxmlformats.org/officeDocument/2006/relationships/theme" Target="theme/theme1.xml" /><Relationship Id="rId17" Type="http://schemas.openxmlformats.org/officeDocument/2006/relationships/tableStyles" Target="tableStyles.xml" /><Relationship Id="rId2" Type="http://schemas.openxmlformats.org/officeDocument/2006/relationships/slide" Target="slides/slide1.xml" /><Relationship Id="rId3" Type="http://schemas.openxmlformats.org/officeDocument/2006/relationships/slide" Target="slides/slide2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3445EE99-EFBE-4838-BD8C-8F0B57F8348A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4B9301B2-C08E-4D8E-B76C-2EF48AD6960D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00ACE087-B25C-4DE7-B436-77D57005DC02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54EB62EE-E32F-4417-BF6F-ACDB41FB5715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5"/>
          </p:nvPr>
        </p:nvSpPr>
        <p:spPr/>
        <p:txBody>
          <a:bodyPr/>
          <a:lstStyle/>
          <a:p>
            <a:fld id="{C074E289-39C1-49CB-B74D-BA713977597A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"/>
          </p:nvPr>
        </p:nvSpPr>
        <p:spPr/>
        <p:txBody>
          <a:bodyPr/>
          <a:lstStyle/>
          <a:p>
            <a:fld id="{00C97D2B-A1C7-42B0-804D-54411ADD8640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fld id="{306DFA5B-86E9-4615-B6FC-A206C5679B4E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17B4C6D7-A39C-400C-B02A-54E50EBD6AF0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/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478C320A-7CA6-412A-9131-F2200D81F7F2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5070731E-C904-422A-A826-99102A73CBCE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/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28F53EF2-7DE0-4048-A5ED-5078D6F060AE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D0B7A-F5DD-4F40-B4CB-3B2C354B893A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Relationship Id="rId4" Type="http://schemas.openxmlformats.org/officeDocument/2006/relationships/image" Target="../media/image3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image" Target="../media/image12.png" /><Relationship Id="rId11" Type="http://schemas.openxmlformats.org/officeDocument/2006/relationships/image" Target="../media/image13.png" /><Relationship Id="rId12" Type="http://schemas.openxmlformats.org/officeDocument/2006/relationships/image" Target="../media/image14.png" /><Relationship Id="rId2" Type="http://schemas.openxmlformats.org/officeDocument/2006/relationships/image" Target="../media/image4.png" /><Relationship Id="rId3" Type="http://schemas.openxmlformats.org/officeDocument/2006/relationships/image" Target="../media/image5.png" /><Relationship Id="rId4" Type="http://schemas.openxmlformats.org/officeDocument/2006/relationships/image" Target="../media/image6.png" /><Relationship Id="rId5" Type="http://schemas.openxmlformats.org/officeDocument/2006/relationships/image" Target="../media/image7.png" /><Relationship Id="rId6" Type="http://schemas.openxmlformats.org/officeDocument/2006/relationships/image" Target="../media/image8.png" /><Relationship Id="rId7" Type="http://schemas.openxmlformats.org/officeDocument/2006/relationships/image" Target="../media/image9.png" /><Relationship Id="rId8" Type="http://schemas.openxmlformats.org/officeDocument/2006/relationships/image" Target="../media/image10.png" /><Relationship Id="rId9" Type="http://schemas.openxmlformats.org/officeDocument/2006/relationships/image" Target="../media/image11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5.png" /><Relationship Id="rId3" Type="http://schemas.openxmlformats.org/officeDocument/2006/relationships/image" Target="../media/image16.png" /><Relationship Id="rId4" Type="http://schemas.openxmlformats.org/officeDocument/2006/relationships/image" Target="../media/image17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8.png" /><Relationship Id="rId3" Type="http://schemas.openxmlformats.org/officeDocument/2006/relationships/image" Target="../media/image19.png" /><Relationship Id="rId4" Type="http://schemas.openxmlformats.org/officeDocument/2006/relationships/image" Target="../media/image20.png" /><Relationship Id="rId5" Type="http://schemas.openxmlformats.org/officeDocument/2006/relationships/image" Target="../media/image21.png" /><Relationship Id="rId6" Type="http://schemas.openxmlformats.org/officeDocument/2006/relationships/image" Target="../media/image22.png" /><Relationship Id="rId7" Type="http://schemas.openxmlformats.org/officeDocument/2006/relationships/image" Target="../media/image23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4.png" /><Relationship Id="rId3" Type="http://schemas.openxmlformats.org/officeDocument/2006/relationships/image" Target="../media/image25.png" /><Relationship Id="rId4" Type="http://schemas.openxmlformats.org/officeDocument/2006/relationships/image" Target="../media/image26.png" /><Relationship Id="rId5" Type="http://schemas.openxmlformats.org/officeDocument/2006/relationships/image" Target="../media/image27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8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9.png" /><Relationship Id="rId3" Type="http://schemas.openxmlformats.org/officeDocument/2006/relationships/image" Target="../media/image30.png" /><Relationship Id="rId4" Type="http://schemas.openxmlformats.org/officeDocument/2006/relationships/image" Target="../media/image31.png" /><Relationship Id="rId5" Type="http://schemas.openxmlformats.org/officeDocument/2006/relationships/image" Target="../media/image32.png" /><Relationship Id="rId6" Type="http://schemas.openxmlformats.org/officeDocument/2006/relationships/image" Target="../media/image33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4.png" /><Relationship Id="rId3" Type="http://schemas.openxmlformats.org/officeDocument/2006/relationships/image" Target="../media/image35.png" /><Relationship Id="rId4" Type="http://schemas.openxmlformats.org/officeDocument/2006/relationships/image" Target="../media/image36.png" /><Relationship Id="rId5" Type="http://schemas.openxmlformats.org/officeDocument/2006/relationships/image" Target="../media/image37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8.png" /><Relationship Id="rId3" Type="http://schemas.openxmlformats.org/officeDocument/2006/relationships/image" Target="../media/image39.png" /><Relationship Id="rId4" Type="http://schemas.openxmlformats.org/officeDocument/2006/relationships/image" Target="../media/image40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1.png" /><Relationship Id="rId3" Type="http://schemas.openxmlformats.org/officeDocument/2006/relationships/image" Target="../media/image42.png" /><Relationship Id="rId4" Type="http://schemas.openxmlformats.org/officeDocument/2006/relationships/image" Target="../media/image43.png" /><Relationship Id="rId5" Type="http://schemas.openxmlformats.org/officeDocument/2006/relationships/image" Target="../media/image44.png" /><Relationship Id="rId6" Type="http://schemas.openxmlformats.org/officeDocument/2006/relationships/image" Target="../media/image45.png" /><Relationship Id="rId7" Type="http://schemas.openxmlformats.org/officeDocument/2006/relationships/image" Target="../media/image46.png" /><Relationship Id="rId8" Type="http://schemas.openxmlformats.org/officeDocument/2006/relationships/image" Target="../media/image47.png" /><Relationship Id="rId9" Type="http://schemas.openxmlformats.org/officeDocument/2006/relationships/image" Target="../media/image48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8048691" y="172212"/>
            <a:ext cx="4930626" cy="2042160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00565" y="5481828"/>
            <a:ext cx="3169688" cy="2042160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00565" y="2214372"/>
            <a:ext cx="3169688" cy="3267456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7696504" y="172212"/>
            <a:ext cx="1760938" cy="163372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00565" y="2622804"/>
            <a:ext cx="7395938" cy="4901184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00565" y="172212"/>
            <a:ext cx="2465313" cy="2450592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7696504" y="6298692"/>
            <a:ext cx="2465313" cy="1225296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2765878" y="1805940"/>
            <a:ext cx="4930626" cy="816864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2765878" y="989076"/>
            <a:ext cx="4930626" cy="816864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9457441" y="172212"/>
            <a:ext cx="1760938" cy="1633728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11218380" y="172212"/>
            <a:ext cx="1760938" cy="1633728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10161817" y="6298692"/>
            <a:ext cx="2817501" cy="1225296"/>
          </a:xfrm>
          <a:prstGeom prst="rect">
            <a:avLst/>
          </a:prstGeom>
        </p:spPr>
      </p:pic>
      <p:pic>
        <p:nvPicPr>
          <p:cNvPr id="11" name="New picture"/>
          <p:cNvPicPr/>
          <p:nvPr/>
        </p:nvPicPr>
        <p:blipFill>
          <a:blip r:embed="rId11"/>
          <a:stretch>
            <a:fillRect/>
          </a:stretch>
        </p:blipFill>
        <p:spPr>
          <a:xfrm>
            <a:off x="2765878" y="172212"/>
            <a:ext cx="4930626" cy="816864"/>
          </a:xfrm>
          <a:prstGeom prst="rect">
            <a:avLst/>
          </a:prstGeom>
        </p:spPr>
      </p:pic>
      <p:pic>
        <p:nvPicPr>
          <p:cNvPr id="12" name="New picture"/>
          <p:cNvPicPr/>
          <p:nvPr/>
        </p:nvPicPr>
        <p:blipFill>
          <a:blip r:embed="rId12"/>
          <a:stretch>
            <a:fillRect/>
          </a:stretch>
        </p:blipFill>
        <p:spPr>
          <a:xfrm>
            <a:off x="7696504" y="1805940"/>
            <a:ext cx="5282813" cy="4492752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6639940" y="172212"/>
            <a:ext cx="6339376" cy="2042160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639940" y="2214372"/>
            <a:ext cx="6339376" cy="530961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00565" y="172212"/>
            <a:ext cx="6339376" cy="7351776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8753067" y="172212"/>
            <a:ext cx="4226251" cy="367588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00565" y="172212"/>
            <a:ext cx="4226251" cy="367588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00565" y="3848100"/>
            <a:ext cx="4226251" cy="367588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4526816" y="172212"/>
            <a:ext cx="4226251" cy="3675888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4526816" y="3848100"/>
            <a:ext cx="4226251" cy="3675888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8753067" y="3848100"/>
            <a:ext cx="4226251" cy="3675888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6639940" y="172212"/>
            <a:ext cx="6339376" cy="367588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00565" y="172212"/>
            <a:ext cx="6339376" cy="367588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6639940" y="3848100"/>
            <a:ext cx="6339376" cy="367588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00565" y="3848100"/>
            <a:ext cx="6339376" cy="3675888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00565" y="172212"/>
            <a:ext cx="12678752" cy="7351776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6639940" y="3439668"/>
            <a:ext cx="6339376" cy="4084320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00565" y="3439668"/>
            <a:ext cx="6339376" cy="4084320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6639940" y="172212"/>
            <a:ext cx="6339376" cy="2042160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00565" y="172212"/>
            <a:ext cx="6339376" cy="3267456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6639940" y="2214372"/>
            <a:ext cx="6339376" cy="1225296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7344316" y="172212"/>
            <a:ext cx="5635001" cy="367588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00565" y="3848100"/>
            <a:ext cx="7043752" cy="367588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00565" y="172212"/>
            <a:ext cx="7043752" cy="367588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7344316" y="3848100"/>
            <a:ext cx="5635001" cy="3675888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7696504" y="3031236"/>
            <a:ext cx="5282813" cy="367588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00565" y="172212"/>
            <a:ext cx="12678752" cy="2042160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00565" y="2214372"/>
            <a:ext cx="7395938" cy="5309616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00565" y="172212"/>
            <a:ext cx="2641407" cy="122529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5055097" y="172212"/>
            <a:ext cx="2113125" cy="61264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5055097" y="784860"/>
            <a:ext cx="7924220" cy="61264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7168222" y="172212"/>
            <a:ext cx="5811095" cy="612648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2941972" y="172212"/>
            <a:ext cx="2113125" cy="1225296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300565" y="1397508"/>
            <a:ext cx="6339376" cy="6126480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6639940" y="1397508"/>
            <a:ext cx="6339376" cy="2450592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6639940" y="3848100"/>
            <a:ext cx="6339376" cy="3675888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NET" val="4.0.30319.42000"/>
  <p:tag name="AS_OS" val="Microsoft Windows NT 6.2.9200.0"/>
  <p:tag name="AS_RELEASE_DATE" val="2021.03.14"/>
  <p:tag name="AS_TITLE" val="Aspose.Slides for .NET 4.0 Client Profile"/>
  <p:tag name="AS_VERSION" val="21.3"/>
</p:tagLst>
</file>

<file path=ppt/theme/theme1.xml><?xml version="1.0" encoding="utf-8"?>
<a:theme xmlns:r="http://schemas.openxmlformats.org/officeDocument/2006/relationships"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On-screen Show (4:3)</PresentationFormat>
  <Paragraphs>0</Paragraphs>
  <Slides>11</Slides>
  <Notes>0</Notes>
  <TotalTime>1</TotalTime>
  <HiddenSlides>0</HiddenSlides>
  <MMClips>0</MMClips>
  <ScaleCrop>0</ScaleCrop>
  <HeadingPairs>
    <vt:vector baseType="variant" size="6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baseType="lpstr" size="14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21.0300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cp:revision>1</cp:revision>
  <cp:lastPrinted>2023-09-19T13:11:28.017</cp:lastPrinted>
  <dcterms:created xsi:type="dcterms:W3CDTF">2023-09-19T11:11:28Z</dcterms:created>
  <dcterms:modified xsi:type="dcterms:W3CDTF">2023-09-19T11:11:28Z</dcterms:modified>
</cp:coreProperties>
</file>