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1.3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4" r:id="rId5"/>
    <p:sldId id="266" r:id="rId6"/>
    <p:sldId id="268" r:id="rId7"/>
    <p:sldId id="270" r:id="rId8"/>
    <p:sldId id="272" r:id="rId9"/>
    <p:sldId id="274" r:id="rId10"/>
    <p:sldId id="276" r:id="rId11"/>
    <p:sldId id="278" r:id="rId12"/>
    <p:sldId id="280" r:id="rId13"/>
    <p:sldId id="282" r:id="rId14"/>
    <p:sldId id="284" r:id="rId15"/>
    <p:sldId id="286" r:id="rId16"/>
  </p:sldIdLst>
  <p:sldSz cx="13690600" cy="76962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</p:cSldViewPr>
  </p:slideViewPr>
  <p:notesViewPr>
    <p:cSldViewPr>
      <p:cViewPr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tags" Target="tags/tag1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slide" Target="slides/slide1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539EA43-899B-4B39-B680-19136214B32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BD6A01B-57B4-4BFD-898F-63FEE21DE61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00E39FD-88B4-43E2-B02D-52C53CBD334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EE537D-6FD5-46F5-BFF8-460F967C1F0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BF3374-8E7A-4FA8-B329-06DADF74E17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98318B47-0011-4DB8-AEC3-3AC3ED8C8C5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AD2F816E-2F26-4CE7-AE53-6C71343246F9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D30C66C1-6966-4809-B3DA-A7CFA1CC75A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A047EFDD-7451-40F3-BCA7-414C60B9F97F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CDAAC65-20DE-48B8-BBED-773A8A99CCE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6932840E-9F85-4B0A-8BC7-7EE14942FEA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4.png" /><Relationship Id="rId3" Type="http://schemas.openxmlformats.org/officeDocument/2006/relationships/image" Target="../media/image45.png" /><Relationship Id="rId4" Type="http://schemas.openxmlformats.org/officeDocument/2006/relationships/image" Target="../media/image46.png" /><Relationship Id="rId5" Type="http://schemas.openxmlformats.org/officeDocument/2006/relationships/image" Target="../media/image4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8.png" /><Relationship Id="rId3" Type="http://schemas.openxmlformats.org/officeDocument/2006/relationships/image" Target="../media/image49.png" /><Relationship Id="rId4" Type="http://schemas.openxmlformats.org/officeDocument/2006/relationships/image" Target="../media/image50.png" /><Relationship Id="rId5" Type="http://schemas.openxmlformats.org/officeDocument/2006/relationships/image" Target="../media/image5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2.png" /><Relationship Id="rId3" Type="http://schemas.openxmlformats.org/officeDocument/2006/relationships/image" Target="../media/image53.png" /><Relationship Id="rId4" Type="http://schemas.openxmlformats.org/officeDocument/2006/relationships/image" Target="../media/image54.png" /><Relationship Id="rId5" Type="http://schemas.openxmlformats.org/officeDocument/2006/relationships/image" Target="../media/image55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6.png" /><Relationship Id="rId3" Type="http://schemas.openxmlformats.org/officeDocument/2006/relationships/image" Target="../media/image57.png" /><Relationship Id="rId4" Type="http://schemas.openxmlformats.org/officeDocument/2006/relationships/image" Target="../media/image58.png" /><Relationship Id="rId5" Type="http://schemas.openxmlformats.org/officeDocument/2006/relationships/image" Target="../media/image59.png" /><Relationship Id="rId6" Type="http://schemas.openxmlformats.org/officeDocument/2006/relationships/image" Target="../media/image60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1.png" /><Relationship Id="rId3" Type="http://schemas.openxmlformats.org/officeDocument/2006/relationships/image" Target="../media/image62.png" /><Relationship Id="rId4" Type="http://schemas.openxmlformats.org/officeDocument/2006/relationships/image" Target="../media/image63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72.png" /><Relationship Id="rId2" Type="http://schemas.openxmlformats.org/officeDocument/2006/relationships/image" Target="../media/image64.png" /><Relationship Id="rId3" Type="http://schemas.openxmlformats.org/officeDocument/2006/relationships/image" Target="../media/image65.png" /><Relationship Id="rId4" Type="http://schemas.openxmlformats.org/officeDocument/2006/relationships/image" Target="../media/image66.png" /><Relationship Id="rId5" Type="http://schemas.openxmlformats.org/officeDocument/2006/relationships/image" Target="../media/image67.png" /><Relationship Id="rId6" Type="http://schemas.openxmlformats.org/officeDocument/2006/relationships/image" Target="../media/image68.png" /><Relationship Id="rId7" Type="http://schemas.openxmlformats.org/officeDocument/2006/relationships/image" Target="../media/image69.png" /><Relationship Id="rId8" Type="http://schemas.openxmlformats.org/officeDocument/2006/relationships/image" Target="../media/image70.png" /><Relationship Id="rId9" Type="http://schemas.openxmlformats.org/officeDocument/2006/relationships/image" Target="../media/image7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5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14.png" /><Relationship Id="rId11" Type="http://schemas.openxmlformats.org/officeDocument/2006/relationships/image" Target="../media/image15.png" /><Relationship Id="rId2" Type="http://schemas.openxmlformats.org/officeDocument/2006/relationships/image" Target="../media/image6.png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Relationship Id="rId6" Type="http://schemas.openxmlformats.org/officeDocument/2006/relationships/image" Target="../media/image10.png" /><Relationship Id="rId7" Type="http://schemas.openxmlformats.org/officeDocument/2006/relationships/image" Target="../media/image11.png" /><Relationship Id="rId8" Type="http://schemas.openxmlformats.org/officeDocument/2006/relationships/image" Target="../media/image12.png" /><Relationship Id="rId9" Type="http://schemas.openxmlformats.org/officeDocument/2006/relationships/image" Target="../media/image1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png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9.png" /><Relationship Id="rId6" Type="http://schemas.openxmlformats.org/officeDocument/2006/relationships/image" Target="../media/image20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1.png" /><Relationship Id="rId3" Type="http://schemas.openxmlformats.org/officeDocument/2006/relationships/image" Target="../media/image22.png" /><Relationship Id="rId4" Type="http://schemas.openxmlformats.org/officeDocument/2006/relationships/image" Target="../media/image23.png" /><Relationship Id="rId5" Type="http://schemas.openxmlformats.org/officeDocument/2006/relationships/image" Target="../media/image24.png" /><Relationship Id="rId6" Type="http://schemas.openxmlformats.org/officeDocument/2006/relationships/image" Target="../media/image25.png" /><Relationship Id="rId7" Type="http://schemas.openxmlformats.org/officeDocument/2006/relationships/image" Target="../media/image2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7.png" /><Relationship Id="rId3" Type="http://schemas.openxmlformats.org/officeDocument/2006/relationships/image" Target="../media/image28.png" /><Relationship Id="rId4" Type="http://schemas.openxmlformats.org/officeDocument/2006/relationships/image" Target="../media/image29.png" /><Relationship Id="rId5" Type="http://schemas.openxmlformats.org/officeDocument/2006/relationships/image" Target="../media/image30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1.png" /><Relationship Id="rId3" Type="http://schemas.openxmlformats.org/officeDocument/2006/relationships/image" Target="../media/image32.png" /><Relationship Id="rId4" Type="http://schemas.openxmlformats.org/officeDocument/2006/relationships/image" Target="../media/image33.png" /><Relationship Id="rId5" Type="http://schemas.openxmlformats.org/officeDocument/2006/relationships/image" Target="../media/image3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5.png" /><Relationship Id="rId3" Type="http://schemas.openxmlformats.org/officeDocument/2006/relationships/image" Target="../media/image36.png" /><Relationship Id="rId4" Type="http://schemas.openxmlformats.org/officeDocument/2006/relationships/image" Target="../media/image37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8.png" /><Relationship Id="rId3" Type="http://schemas.openxmlformats.org/officeDocument/2006/relationships/image" Target="../media/image39.png" /><Relationship Id="rId4" Type="http://schemas.openxmlformats.org/officeDocument/2006/relationships/image" Target="../media/image40.png" /><Relationship Id="rId5" Type="http://schemas.openxmlformats.org/officeDocument/2006/relationships/image" Target="../media/image41.png" /><Relationship Id="rId6" Type="http://schemas.openxmlformats.org/officeDocument/2006/relationships/image" Target="../media/image42.png" /><Relationship Id="rId7" Type="http://schemas.openxmlformats.org/officeDocument/2006/relationships/image" Target="../media/image4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426105" y="570089"/>
            <a:ext cx="4848754" cy="2280356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1494558" y="893614"/>
            <a:ext cx="5281828" cy="1592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976">
                <a:solidFill>
                  <a:srgbClr val="FFFFFF"/>
                </a:solidFill>
              </a:rPr>
              <a:t>Encuestas de Satisfacción </a:t>
            </a:r>
          </a:p>
          <a:p>
            <a:r>
              <a:rPr sz="2976">
                <a:solidFill>
                  <a:srgbClr val="FFFFFF"/>
                </a:solidFill>
              </a:rPr>
              <a:t>PAS</a:t>
            </a:r>
          </a:p>
          <a:p>
            <a:r>
              <a:rPr sz="2976">
                <a:solidFill>
                  <a:srgbClr val="FFFFFF"/>
                </a:solidFill>
              </a:rPr>
              <a:t>2022-23</a:t>
            </a:r>
          </a:p>
        </p:txBody>
      </p:sp>
      <p:sp>
        <p:nvSpPr>
          <p:cNvPr id="4" name="New shape"/>
          <p:cNvSpPr/>
          <p:nvPr/>
        </p:nvSpPr>
        <p:spPr>
          <a:xfrm>
            <a:off x="1494558" y="4884083"/>
            <a:ext cx="5623454" cy="815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4298">
                <a:solidFill>
                  <a:prstClr val="black"/>
                </a:solidFill>
              </a:rPr>
              <a:t>FACULTAD DE FILOLOGIA </a:t>
            </a:r>
          </a:p>
        </p:txBody>
      </p:sp>
      <p:pic>
        <p:nvPicPr>
          <p:cNvPr id="5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8271404" y="1140177"/>
            <a:ext cx="4061938" cy="10595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6639940" y="172212"/>
            <a:ext cx="6339376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0565" y="172212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9156876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9457441" y="172212"/>
            <a:ext cx="3521876" cy="36758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6339376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639940" y="172212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4226251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526816" y="172212"/>
            <a:ext cx="4226251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753067" y="172212"/>
            <a:ext cx="4226251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8048691" y="3031236"/>
            <a:ext cx="4930626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0565" y="172212"/>
            <a:ext cx="12678752" cy="204216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0565" y="2214372"/>
            <a:ext cx="7748126" cy="530961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2641407" cy="122529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055097" y="172212"/>
            <a:ext cx="7924220" cy="61264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055097" y="784860"/>
            <a:ext cx="7924220" cy="61264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41972" y="172212"/>
            <a:ext cx="2113125" cy="1225296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300565" y="1397508"/>
            <a:ext cx="6339376" cy="3675888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300565" y="5073396"/>
            <a:ext cx="6339376" cy="2450592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6639940" y="1397508"/>
            <a:ext cx="6339376" cy="3675888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6639940" y="5073396"/>
            <a:ext cx="2641407" cy="2450592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9281347" y="5073396"/>
            <a:ext cx="3697969" cy="245059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8400879" y="172212"/>
            <a:ext cx="4578438" cy="204216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0565" y="5481828"/>
            <a:ext cx="3169688" cy="204216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0565" y="2214372"/>
            <a:ext cx="3169688" cy="326745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7696504" y="172212"/>
            <a:ext cx="1760938" cy="16337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0565" y="2622804"/>
            <a:ext cx="7395938" cy="490118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765878" y="172212"/>
            <a:ext cx="4930626" cy="122529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696504" y="1805940"/>
            <a:ext cx="5282813" cy="4492752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7696504" y="6298692"/>
            <a:ext cx="2817501" cy="1225296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2765878" y="1397508"/>
            <a:ext cx="4930626" cy="1225296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9457441" y="172212"/>
            <a:ext cx="1760938" cy="1633728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11218380" y="172212"/>
            <a:ext cx="1760938" cy="1633728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10514005" y="6298692"/>
            <a:ext cx="2465313" cy="1225296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300565" y="172212"/>
            <a:ext cx="2465313" cy="245059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6639940" y="172212"/>
            <a:ext cx="6339376" cy="612648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0565" y="172212"/>
            <a:ext cx="6339376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9457441" y="6298692"/>
            <a:ext cx="3521876" cy="1225296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6639940" y="6298692"/>
            <a:ext cx="2817501" cy="122529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8753067" y="172212"/>
            <a:ext cx="4226251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526816" y="172212"/>
            <a:ext cx="4226251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0565" y="172212"/>
            <a:ext cx="4226251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0565" y="3848100"/>
            <a:ext cx="4226251" cy="367588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4526816" y="3848100"/>
            <a:ext cx="4226251" cy="3675888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8753067" y="3848100"/>
            <a:ext cx="4226251" cy="36758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6339376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639940" y="172212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6339376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639940" y="172212"/>
            <a:ext cx="6339376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12678752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4226251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526816" y="3848100"/>
            <a:ext cx="4226251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526816" y="172212"/>
            <a:ext cx="4226251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0565" y="3848100"/>
            <a:ext cx="4226251" cy="367588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753067" y="3848100"/>
            <a:ext cx="4226251" cy="3675888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8753067" y="172212"/>
            <a:ext cx="4226251" cy="36758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1.03.14"/>
  <p:tag name="AS_TITLE" val="Aspose.Slides for .NET 4.0 Client Profile"/>
  <p:tag name="AS_VERSION" val="21.3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4</Paragraphs>
  <Slides>15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19">
      <vt:lpstr>Arial</vt:lpstr>
      <vt:lpstr>Calibri</vt:lpstr>
      <vt:lpstr>Arial Unicode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21.0300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2023-09-19T13:14:43.895</cp:lastPrinted>
  <dcterms:created xsi:type="dcterms:W3CDTF">2023-09-19T11:14:43Z</dcterms:created>
  <dcterms:modified xsi:type="dcterms:W3CDTF">2023-09-19T11:14:43Z</dcterms:modified>
</cp:coreProperties>
</file>