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</p:sldIdLst>
  <p:sldSz cx="13690600" cy="76962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17B83A-01AA-4978-8D03-EC1F60144B1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19517E-586F-44CD-B673-2B3C934848F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6E1199-CF64-4F43-9176-0FF1DF51DB4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42CFD5-7D96-459A-BB4B-2A71333BA5C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4E81B7-884E-4D2E-9F81-454376A8F30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D2F2E13-3712-4C87-8C00-518319DBEA6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CD9E583-3AA5-4D4A-A155-A72BBD88A6C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11CC84B-B6B7-4D03-AC52-6B91C3B8567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A886683-53EF-4B3E-9DB9-CE09A3D9607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9BC9683-9320-466A-A1B4-C7670A55829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74312FF-B9B4-4BFD-9F87-288CF3C0198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png" /><Relationship Id="rId3" Type="http://schemas.openxmlformats.org/officeDocument/2006/relationships/image" Target="../media/image44.png" /><Relationship Id="rId4" Type="http://schemas.openxmlformats.org/officeDocument/2006/relationships/image" Target="../media/image4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4.png" /><Relationship Id="rId2" Type="http://schemas.openxmlformats.org/officeDocument/2006/relationships/image" Target="../media/image46.png" /><Relationship Id="rId3" Type="http://schemas.openxmlformats.org/officeDocument/2006/relationships/image" Target="../media/image47.png" /><Relationship Id="rId4" Type="http://schemas.openxmlformats.org/officeDocument/2006/relationships/image" Target="../media/image48.png" /><Relationship Id="rId5" Type="http://schemas.openxmlformats.org/officeDocument/2006/relationships/image" Target="../media/image49.png" /><Relationship Id="rId6" Type="http://schemas.openxmlformats.org/officeDocument/2006/relationships/image" Target="../media/image50.png" /><Relationship Id="rId7" Type="http://schemas.openxmlformats.org/officeDocument/2006/relationships/image" Target="../media/image51.png" /><Relationship Id="rId8" Type="http://schemas.openxmlformats.org/officeDocument/2006/relationships/image" Target="../media/image52.png" /><Relationship Id="rId9" Type="http://schemas.openxmlformats.org/officeDocument/2006/relationships/image" Target="../media/image5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32.png" /><Relationship Id="rId5" Type="http://schemas.openxmlformats.org/officeDocument/2006/relationships/image" Target="../media/image33.png" /><Relationship Id="rId6" Type="http://schemas.openxmlformats.org/officeDocument/2006/relationships/image" Target="../media/image3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9.png" /><Relationship Id="rId3" Type="http://schemas.openxmlformats.org/officeDocument/2006/relationships/image" Target="../media/image40.png" /><Relationship Id="rId4" Type="http://schemas.openxmlformats.org/officeDocument/2006/relationships/image" Target="../media/image41.png" /><Relationship Id="rId5" Type="http://schemas.openxmlformats.org/officeDocument/2006/relationships/image" Target="../media/image4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3031236"/>
            <a:ext cx="528281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7395938" cy="53096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2641407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055097" y="172212"/>
            <a:ext cx="2113125" cy="6126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941972" y="172212"/>
            <a:ext cx="2113125" cy="122529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168222" y="172212"/>
            <a:ext cx="5811095" cy="61264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1397508"/>
            <a:ext cx="6339376" cy="428853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0565" y="5686044"/>
            <a:ext cx="6339376" cy="183794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6639940" y="1397508"/>
            <a:ext cx="6339376" cy="183794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639940" y="3235452"/>
            <a:ext cx="6339376" cy="42885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96504" y="1805940"/>
            <a:ext cx="5282813" cy="57180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765878" y="172212"/>
            <a:ext cx="493062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989076"/>
            <a:ext cx="4930626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765878" y="1805940"/>
            <a:ext cx="4930626" cy="81686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3848100"/>
            <a:ext cx="4226251" cy="28590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526816" y="3848100"/>
            <a:ext cx="8452502" cy="204216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5890260"/>
            <a:ext cx="8452502" cy="16337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6707124"/>
            <a:ext cx="2113125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413691" y="6707124"/>
            <a:ext cx="2113125" cy="8168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2678752" cy="73517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7395938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96504" y="172212"/>
            <a:ext cx="5282813" cy="204216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696504" y="2214372"/>
            <a:ext cx="5282813" cy="1633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2023-09-19T13:08:22.156</cp:lastPrinted>
  <dcterms:created xsi:type="dcterms:W3CDTF">2023-09-19T11:08:22Z</dcterms:created>
  <dcterms:modified xsi:type="dcterms:W3CDTF">2023-09-19T11:08:22Z</dcterms:modified>
</cp:coreProperties>
</file>