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</p:sldIdLst>
  <p:sldSz cx="13690600" cy="76962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D17B83A-01AA-4978-8D03-EC1F60144B1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C42CFD5-7D96-459A-BB4B-2A71333BA5C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64E81B7-884E-4D2E-9F81-454376A8F30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D2F2E13-3712-4C87-8C00-518319DBEA6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DCD9E583-3AA5-4D4A-A155-A72BBD88A6C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711CC84B-B6B7-4D03-AC52-6B91C3B85676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0A886683-53EF-4B3E-9DB9-CE09A3D9607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9BC9683-9320-466A-A1B4-C7670A55829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74312FF-B9B4-4BFD-9F87-288CF3C01981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919517E-586F-44CD-B673-2B3C934848F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46E1199-CF64-4F43-9176-0FF1DF51DB4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Relationship Id="rId8" Type="http://schemas.openxmlformats.org/officeDocument/2006/relationships/image" Target="../media/image2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image" Target="../media/image3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openxmlformats.org/officeDocument/2006/relationships/image" Target="../media/image37.png" /><Relationship Id="rId5" Type="http://schemas.openxmlformats.org/officeDocument/2006/relationships/image" Target="../media/image3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9.png" /><Relationship Id="rId3" Type="http://schemas.openxmlformats.org/officeDocument/2006/relationships/image" Target="../media/image40.png" /><Relationship Id="rId4" Type="http://schemas.openxmlformats.org/officeDocument/2006/relationships/image" Target="../media/image41.png" /><Relationship Id="rId5" Type="http://schemas.openxmlformats.org/officeDocument/2006/relationships/image" Target="../media/image4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3.png" /><Relationship Id="rId3" Type="http://schemas.openxmlformats.org/officeDocument/2006/relationships/image" Target="../media/image44.png" /><Relationship Id="rId4" Type="http://schemas.openxmlformats.org/officeDocument/2006/relationships/image" Target="../media/image4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54.png" /><Relationship Id="rId2" Type="http://schemas.openxmlformats.org/officeDocument/2006/relationships/image" Target="../media/image46.png" /><Relationship Id="rId3" Type="http://schemas.openxmlformats.org/officeDocument/2006/relationships/image" Target="../media/image47.png" /><Relationship Id="rId4" Type="http://schemas.openxmlformats.org/officeDocument/2006/relationships/image" Target="../media/image48.png" /><Relationship Id="rId5" Type="http://schemas.openxmlformats.org/officeDocument/2006/relationships/image" Target="../media/image49.png" /><Relationship Id="rId6" Type="http://schemas.openxmlformats.org/officeDocument/2006/relationships/image" Target="../media/image50.png" /><Relationship Id="rId7" Type="http://schemas.openxmlformats.org/officeDocument/2006/relationships/image" Target="../media/image51.png" /><Relationship Id="rId8" Type="http://schemas.openxmlformats.org/officeDocument/2006/relationships/image" Target="../media/image52.png" /><Relationship Id="rId9" Type="http://schemas.openxmlformats.org/officeDocument/2006/relationships/image" Target="../media/image5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2622804"/>
            <a:ext cx="7395938" cy="49011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696504" y="172212"/>
            <a:ext cx="1760938" cy="163372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696504" y="1805940"/>
            <a:ext cx="5282813" cy="571804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172212"/>
            <a:ext cx="2465313" cy="245059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765878" y="172212"/>
            <a:ext cx="4930626" cy="81686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765878" y="989076"/>
            <a:ext cx="4930626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765878" y="1805940"/>
            <a:ext cx="4930626" cy="81686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457441" y="172212"/>
            <a:ext cx="1760938" cy="1633728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1218380" y="172212"/>
            <a:ext cx="1760938" cy="16337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4226251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753067" y="172212"/>
            <a:ext cx="4226251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526816" y="172212"/>
            <a:ext cx="4226251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4226251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753067" y="3848100"/>
            <a:ext cx="4226251" cy="367588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526816" y="3848100"/>
            <a:ext cx="4226251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3848100"/>
            <a:ext cx="4226251" cy="285902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526816" y="3848100"/>
            <a:ext cx="8452502" cy="204216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526816" y="5890260"/>
            <a:ext cx="8452502" cy="163372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6707124"/>
            <a:ext cx="2113125" cy="81686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413691" y="6707124"/>
            <a:ext cx="2113125" cy="81686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12678752" cy="735177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7395938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696504" y="172212"/>
            <a:ext cx="5282813" cy="204216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696504" y="2214372"/>
            <a:ext cx="5282813" cy="163372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639940" y="172212"/>
            <a:ext cx="6339376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6339376" cy="367588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3848100"/>
            <a:ext cx="6339376" cy="367588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639940" y="3848100"/>
            <a:ext cx="6339376" cy="3675888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696504" y="3031236"/>
            <a:ext cx="5282813" cy="367588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300565" y="172212"/>
            <a:ext cx="12678752" cy="2042160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300565" y="2214372"/>
            <a:ext cx="7395938" cy="530961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300565" y="172212"/>
            <a:ext cx="2641407" cy="12252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5097" y="172212"/>
            <a:ext cx="2113125" cy="61264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41972" y="172212"/>
            <a:ext cx="2113125" cy="12252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168222" y="172212"/>
            <a:ext cx="5811095" cy="61264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5055097" y="784860"/>
            <a:ext cx="7924220" cy="61264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00565" y="1397508"/>
            <a:ext cx="6339376" cy="4288536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00565" y="5686044"/>
            <a:ext cx="6339376" cy="183794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639940" y="1397508"/>
            <a:ext cx="6339376" cy="183794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639940" y="3235452"/>
            <a:ext cx="6339376" cy="428853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11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4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2023-09-19T13:08:22.156</cp:lastPrinted>
  <dcterms:created xsi:type="dcterms:W3CDTF">2023-09-19T11:08:22Z</dcterms:created>
  <dcterms:modified xsi:type="dcterms:W3CDTF">2023-09-19T11:08:22Z</dcterms:modified>
</cp:coreProperties>
</file>