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1.3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64" r:id="rId5"/>
    <p:sldId id="266" r:id="rId6"/>
    <p:sldId id="268" r:id="rId7"/>
    <p:sldId id="270" r:id="rId8"/>
    <p:sldId id="272" r:id="rId9"/>
    <p:sldId id="274" r:id="rId10"/>
    <p:sldId id="276" r:id="rId11"/>
    <p:sldId id="278" r:id="rId12"/>
  </p:sldIdLst>
  <p:sldSz cx="13690600" cy="76962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</p:cSldViewPr>
  </p:slideViewPr>
  <p:notesViewPr>
    <p:cSldViewPr>
      <p:cViewPr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tags" Target="tags/tag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BBDEB0D-B84A-4210-891B-C1027166C564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DAB8B13-BD8F-4EF1-A2E9-E5067B8D5BF3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AB76C1F-856B-4479-8489-79C1BC1759C1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699B7A6-8AA9-4302-8DD1-60DCA555A60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6F891C2-400B-4F5D-8C7E-8C66EA122222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1B35BE2B-2F37-43C2-BE99-411F580A3B56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15FEC47B-8C1C-4B4E-9035-9E493CBEAF67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EDEDDB95-A433-4321-9FF8-4662F0A8C134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904A716E-588A-4378-89D1-530AA9D6DCC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BFCA40FC-0F24-4BD4-8A48-650BA3F5FEF2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8D8FBCED-4A59-44F3-BBB0-E4007C5DC85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1.png" /><Relationship Id="rId3" Type="http://schemas.openxmlformats.org/officeDocument/2006/relationships/image" Target="../media/image42.png" /><Relationship Id="rId4" Type="http://schemas.openxmlformats.org/officeDocument/2006/relationships/image" Target="../media/image43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52.png" /><Relationship Id="rId2" Type="http://schemas.openxmlformats.org/officeDocument/2006/relationships/image" Target="../media/image44.png" /><Relationship Id="rId3" Type="http://schemas.openxmlformats.org/officeDocument/2006/relationships/image" Target="../media/image45.png" /><Relationship Id="rId4" Type="http://schemas.openxmlformats.org/officeDocument/2006/relationships/image" Target="../media/image46.png" /><Relationship Id="rId5" Type="http://schemas.openxmlformats.org/officeDocument/2006/relationships/image" Target="../media/image47.png" /><Relationship Id="rId6" Type="http://schemas.openxmlformats.org/officeDocument/2006/relationships/image" Target="../media/image48.png" /><Relationship Id="rId7" Type="http://schemas.openxmlformats.org/officeDocument/2006/relationships/image" Target="../media/image49.png" /><Relationship Id="rId8" Type="http://schemas.openxmlformats.org/officeDocument/2006/relationships/image" Target="../media/image50.png" /><Relationship Id="rId9" Type="http://schemas.openxmlformats.org/officeDocument/2006/relationships/image" Target="../media/image5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9.png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Relationship Id="rId8" Type="http://schemas.openxmlformats.org/officeDocument/2006/relationships/image" Target="../media/image7.png" /><Relationship Id="rId9" Type="http://schemas.openxmlformats.org/officeDocument/2006/relationships/image" Target="../media/image8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png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Relationship Id="rId7" Type="http://schemas.openxmlformats.org/officeDocument/2006/relationships/image" Target="../media/image15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6.png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9.png" /><Relationship Id="rId6" Type="http://schemas.openxmlformats.org/officeDocument/2006/relationships/image" Target="../media/image20.png" /><Relationship Id="rId7" Type="http://schemas.openxmlformats.org/officeDocument/2006/relationships/image" Target="../media/image21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2.png" /><Relationship Id="rId3" Type="http://schemas.openxmlformats.org/officeDocument/2006/relationships/image" Target="../media/image23.png" /><Relationship Id="rId4" Type="http://schemas.openxmlformats.org/officeDocument/2006/relationships/image" Target="../media/image24.png" /><Relationship Id="rId5" Type="http://schemas.openxmlformats.org/officeDocument/2006/relationships/image" Target="../media/image2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7.png" /><Relationship Id="rId3" Type="http://schemas.openxmlformats.org/officeDocument/2006/relationships/image" Target="../media/image28.png" /><Relationship Id="rId4" Type="http://schemas.openxmlformats.org/officeDocument/2006/relationships/image" Target="../media/image29.png" /><Relationship Id="rId5" Type="http://schemas.openxmlformats.org/officeDocument/2006/relationships/image" Target="../media/image30.png" /><Relationship Id="rId6" Type="http://schemas.openxmlformats.org/officeDocument/2006/relationships/image" Target="../media/image31.png" /><Relationship Id="rId7" Type="http://schemas.openxmlformats.org/officeDocument/2006/relationships/image" Target="../media/image32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3.png" /><Relationship Id="rId3" Type="http://schemas.openxmlformats.org/officeDocument/2006/relationships/image" Target="../media/image34.png" /><Relationship Id="rId4" Type="http://schemas.openxmlformats.org/officeDocument/2006/relationships/image" Target="../media/image35.png" /><Relationship Id="rId5" Type="http://schemas.openxmlformats.org/officeDocument/2006/relationships/image" Target="../media/image36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7.png" /><Relationship Id="rId3" Type="http://schemas.openxmlformats.org/officeDocument/2006/relationships/image" Target="../media/image38.png" /><Relationship Id="rId4" Type="http://schemas.openxmlformats.org/officeDocument/2006/relationships/image" Target="../media/image39.png" /><Relationship Id="rId5" Type="http://schemas.openxmlformats.org/officeDocument/2006/relationships/image" Target="../media/image40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7696504" y="3031236"/>
            <a:ext cx="5282813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0565" y="172212"/>
            <a:ext cx="12678752" cy="204216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0565" y="2214372"/>
            <a:ext cx="7395938" cy="530961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941972" y="172212"/>
            <a:ext cx="2113125" cy="122529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0565" y="172212"/>
            <a:ext cx="2641407" cy="122529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5055097" y="172212"/>
            <a:ext cx="2113125" cy="61264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168222" y="172212"/>
            <a:ext cx="5811095" cy="61264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5055097" y="784860"/>
            <a:ext cx="7924220" cy="612648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300565" y="1397508"/>
            <a:ext cx="6339376" cy="4288536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300565" y="5686044"/>
            <a:ext cx="6339376" cy="1837944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6639940" y="1397508"/>
            <a:ext cx="6339376" cy="1837944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6639940" y="3235452"/>
            <a:ext cx="6339376" cy="428853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2622804"/>
            <a:ext cx="7395938" cy="490118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7696504" y="172212"/>
            <a:ext cx="1760938" cy="16337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96504" y="1805940"/>
            <a:ext cx="5282813" cy="571804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65878" y="172212"/>
            <a:ext cx="4930626" cy="816864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765878" y="989076"/>
            <a:ext cx="4930626" cy="816864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2765878" y="1805940"/>
            <a:ext cx="4930626" cy="816864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300565" y="172212"/>
            <a:ext cx="2465313" cy="2450592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9457441" y="172212"/>
            <a:ext cx="1760938" cy="1633728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11218380" y="172212"/>
            <a:ext cx="1760938" cy="163372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4226251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8753067" y="172212"/>
            <a:ext cx="4226251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0565" y="3848100"/>
            <a:ext cx="4226251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4526816" y="3848100"/>
            <a:ext cx="4226251" cy="367588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753067" y="3848100"/>
            <a:ext cx="4226251" cy="3675888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4526816" y="172212"/>
            <a:ext cx="4226251" cy="367588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3874063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0565" y="3848100"/>
            <a:ext cx="3874063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174628" y="172212"/>
            <a:ext cx="3874063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4174628" y="3848100"/>
            <a:ext cx="3874063" cy="367588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048691" y="172212"/>
            <a:ext cx="4930626" cy="3675888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8048691" y="3848100"/>
            <a:ext cx="4930626" cy="367588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6339376" cy="735177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639940" y="172212"/>
            <a:ext cx="6339376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639940" y="3848100"/>
            <a:ext cx="6339376" cy="2042160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6639940" y="5890260"/>
            <a:ext cx="6339376" cy="163372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12678752" cy="735177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4226251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526816" y="172212"/>
            <a:ext cx="4226251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753067" y="172212"/>
            <a:ext cx="4226251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0565" y="3848100"/>
            <a:ext cx="6339376" cy="367588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6639940" y="3848100"/>
            <a:ext cx="6339376" cy="2042160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6639940" y="5890260"/>
            <a:ext cx="6339376" cy="163372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6339376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639940" y="172212"/>
            <a:ext cx="6339376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0565" y="3848100"/>
            <a:ext cx="6339376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6639940" y="3848100"/>
            <a:ext cx="6339376" cy="367588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6639940" y="172212"/>
            <a:ext cx="6339376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0565" y="172212"/>
            <a:ext cx="6339376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0565" y="3848100"/>
            <a:ext cx="6339376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6639940" y="3848100"/>
            <a:ext cx="6339376" cy="367588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1.03.14"/>
  <p:tag name="AS_TITLE" val="Aspose.Slides for .NET 4.0 Client Profile"/>
  <p:tag name="AS_VERSION" val="21.3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0</Paragraphs>
  <Slides>11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4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21.0300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2023-09-19T13:04:29.881</cp:lastPrinted>
  <dcterms:created xsi:type="dcterms:W3CDTF">2023-09-19T11:04:29Z</dcterms:created>
  <dcterms:modified xsi:type="dcterms:W3CDTF">2023-09-19T11:04:29Z</dcterms:modified>
</cp:coreProperties>
</file>