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</p:sldIdLst>
  <p:sldSz cx="13690600" cy="76962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BBDEB0D-B84A-4210-891B-C1027166C56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699B7A6-8AA9-4302-8DD1-60DCA555A60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6F891C2-400B-4F5D-8C7E-8C66EA12222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B35BE2B-2F37-43C2-BE99-411F580A3B56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15FEC47B-8C1C-4B4E-9035-9E493CBEAF6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EDEDDB95-A433-4321-9FF8-4662F0A8C13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904A716E-588A-4378-89D1-530AA9D6DCC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FCA40FC-0F24-4BD4-8A48-650BA3F5FEF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8D8FBCED-4A59-44F3-BBB0-E4007C5DC85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DAB8B13-BD8F-4EF1-A2E9-E5067B8D5BF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AB76C1F-856B-4479-8489-79C1BC1759C1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png" /><Relationship Id="rId5" Type="http://schemas.openxmlformats.org/officeDocument/2006/relationships/image" Target="../media/image30.png" /><Relationship Id="rId6" Type="http://schemas.openxmlformats.org/officeDocument/2006/relationships/image" Target="../media/image31.png" /><Relationship Id="rId7" Type="http://schemas.openxmlformats.org/officeDocument/2006/relationships/image" Target="../media/image3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Relationship Id="rId4" Type="http://schemas.openxmlformats.org/officeDocument/2006/relationships/image" Target="../media/image35.png" /><Relationship Id="rId5" Type="http://schemas.openxmlformats.org/officeDocument/2006/relationships/image" Target="../media/image3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Relationship Id="rId4" Type="http://schemas.openxmlformats.org/officeDocument/2006/relationships/image" Target="../media/image39.png" /><Relationship Id="rId5" Type="http://schemas.openxmlformats.org/officeDocument/2006/relationships/image" Target="../media/image4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Relationship Id="rId4" Type="http://schemas.openxmlformats.org/officeDocument/2006/relationships/image" Target="../media/image4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52.png" /><Relationship Id="rId2" Type="http://schemas.openxmlformats.org/officeDocument/2006/relationships/image" Target="../media/image44.png" /><Relationship Id="rId3" Type="http://schemas.openxmlformats.org/officeDocument/2006/relationships/image" Target="../media/image45.png" /><Relationship Id="rId4" Type="http://schemas.openxmlformats.org/officeDocument/2006/relationships/image" Target="../media/image46.png" /><Relationship Id="rId5" Type="http://schemas.openxmlformats.org/officeDocument/2006/relationships/image" Target="../media/image47.png" /><Relationship Id="rId6" Type="http://schemas.openxmlformats.org/officeDocument/2006/relationships/image" Target="../media/image48.png" /><Relationship Id="rId7" Type="http://schemas.openxmlformats.org/officeDocument/2006/relationships/image" Target="../media/image49.png" /><Relationship Id="rId8" Type="http://schemas.openxmlformats.org/officeDocument/2006/relationships/image" Target="../media/image50.png" /><Relationship Id="rId9" Type="http://schemas.openxmlformats.org/officeDocument/2006/relationships/image" Target="../media/image5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696504" y="1805940"/>
            <a:ext cx="5282813" cy="57180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765878" y="172212"/>
            <a:ext cx="4930626" cy="81686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65878" y="989076"/>
            <a:ext cx="4930626" cy="81686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1805940"/>
            <a:ext cx="4930626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387406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3848100"/>
            <a:ext cx="3874063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174628" y="172212"/>
            <a:ext cx="3874063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174628" y="3848100"/>
            <a:ext cx="3874063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048691" y="172212"/>
            <a:ext cx="4930626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048691" y="3848100"/>
            <a:ext cx="493062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735177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3848100"/>
            <a:ext cx="6339376" cy="204216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5890260"/>
            <a:ext cx="6339376" cy="16337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735177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639940" y="3848100"/>
            <a:ext cx="6339376" cy="204216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639940" y="5890260"/>
            <a:ext cx="6339376" cy="16337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3031236"/>
            <a:ext cx="528281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7395938" cy="530961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41972" y="172212"/>
            <a:ext cx="2113125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2641407" cy="12252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055097" y="172212"/>
            <a:ext cx="2113125" cy="6126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168222" y="172212"/>
            <a:ext cx="5811095" cy="61264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1397508"/>
            <a:ext cx="6339376" cy="428853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0565" y="5686044"/>
            <a:ext cx="6339376" cy="183794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639940" y="1397508"/>
            <a:ext cx="6339376" cy="183794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639940" y="3235452"/>
            <a:ext cx="6339376" cy="428853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11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4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2023-09-19T13:04:29.881</cp:lastPrinted>
  <dcterms:created xsi:type="dcterms:W3CDTF">2023-09-19T11:04:29Z</dcterms:created>
  <dcterms:modified xsi:type="dcterms:W3CDTF">2023-09-19T11:04:29Z</dcterms:modified>
</cp:coreProperties>
</file>