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5" r:id="rId2"/>
  </p:sldIdLst>
  <p:sldSz cx="18291175" cy="10290175"/>
  <p:notesSz cx="7104063" cy="10234613"/>
  <p:defaultTextStyle>
    <a:defPPr>
      <a:defRPr lang="es-ES"/>
    </a:defPPr>
    <a:lvl1pPr marL="0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1pPr>
    <a:lvl2pPr marL="911304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2pPr>
    <a:lvl3pPr marL="1822588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3pPr>
    <a:lvl4pPr marL="2733885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4pPr>
    <a:lvl5pPr marL="3645177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5pPr>
    <a:lvl6pPr marL="4556473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6pPr>
    <a:lvl7pPr marL="5467767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7pPr>
    <a:lvl8pPr marL="6379064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8pPr>
    <a:lvl9pPr marL="7290358" algn="l" defTabSz="1822588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ÚL FUENTES RODRÍGUEZ" initials="RFR" lastIdx="1" clrIdx="0">
    <p:extLst>
      <p:ext uri="{19B8F6BF-5375-455C-9EA6-DF929625EA0E}">
        <p15:presenceInfo xmlns:p15="http://schemas.microsoft.com/office/powerpoint/2012/main" userId="5c31fb8e394ca9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05" autoAdjust="0"/>
    <p:restoredTop sz="94615"/>
  </p:normalViewPr>
  <p:slideViewPr>
    <p:cSldViewPr>
      <p:cViewPr varScale="1">
        <p:scale>
          <a:sx n="42" d="100"/>
          <a:sy n="42" d="100"/>
        </p:scale>
        <p:origin x="200" y="28"/>
      </p:cViewPr>
      <p:guideLst>
        <p:guide orient="horz" pos="3241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9B8E637-1D72-4101-BD58-5843DBCFAF1C}" type="datetimeFigureOut">
              <a:rPr lang="es-ES" smtClean="0"/>
              <a:t>12/04/2019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4E4F5AF-DF2D-49C8-9533-6326357A99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40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1304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2588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33885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45177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56473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67767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79064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90358" algn="l" defTabSz="182258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40" y="3196675"/>
            <a:ext cx="15547499" cy="22057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8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2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6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7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8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93A2-9B79-4663-A52A-9F453F58E390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548D-AB81-4BBA-9A66-847690FBE05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39A-1A27-47B3-AD77-15AA6C9D4C99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FE23-6A25-4EC5-85EE-1311321B5BB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261102" y="412087"/>
            <a:ext cx="4115514" cy="877999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559" y="412087"/>
            <a:ext cx="12041690" cy="877999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F5C1-0007-46BD-9CEE-F980A1A8CACE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1145-A6F1-4BED-BD70-638D1A154BD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2AF9-444F-4A46-9FFB-4752F2F93920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0C74-3FA8-4704-87DC-A672F91166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8"/>
            <a:ext cx="15547499" cy="2043743"/>
          </a:xfrm>
        </p:spPr>
        <p:txBody>
          <a:bodyPr anchor="t"/>
          <a:lstStyle>
            <a:lvl1pPr algn="l">
              <a:defRPr sz="8001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21"/>
            <a:ext cx="15547499" cy="2250975"/>
          </a:xfrm>
        </p:spPr>
        <p:txBody>
          <a:bodyPr anchor="b"/>
          <a:lstStyle>
            <a:lvl1pPr marL="0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1pPr>
            <a:lvl2pPr marL="911081" indent="0">
              <a:buNone/>
              <a:defRPr sz="3601">
                <a:solidFill>
                  <a:schemeClr val="tx1">
                    <a:tint val="75000"/>
                  </a:schemeClr>
                </a:solidFill>
              </a:defRPr>
            </a:lvl2pPr>
            <a:lvl3pPr marL="182214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3322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4429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5537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6644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37751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28859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08D-8A50-4567-BF39-F002625C9745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AAAA-E3EF-48DC-B8A9-8404B76CA24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559" y="2401049"/>
            <a:ext cx="8078602" cy="6791039"/>
          </a:xfrm>
        </p:spPr>
        <p:txBody>
          <a:bodyPr/>
          <a:lstStyle>
            <a:lvl1pPr>
              <a:defRPr sz="5601"/>
            </a:lvl1pPr>
            <a:lvl2pPr>
              <a:defRPr sz="4801"/>
            </a:lvl2pPr>
            <a:lvl3pPr>
              <a:defRPr sz="4001"/>
            </a:lvl3pPr>
            <a:lvl4pPr>
              <a:defRPr sz="3601"/>
            </a:lvl4pPr>
            <a:lvl5pPr>
              <a:defRPr sz="3601"/>
            </a:lvl5pPr>
            <a:lvl6pPr>
              <a:defRPr sz="3601"/>
            </a:lvl6pPr>
            <a:lvl7pPr>
              <a:defRPr sz="3601"/>
            </a:lvl7pPr>
            <a:lvl8pPr>
              <a:defRPr sz="3601"/>
            </a:lvl8pPr>
            <a:lvl9pPr>
              <a:defRPr sz="360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298014" y="2401049"/>
            <a:ext cx="8078602" cy="6791039"/>
          </a:xfrm>
        </p:spPr>
        <p:txBody>
          <a:bodyPr/>
          <a:lstStyle>
            <a:lvl1pPr>
              <a:defRPr sz="5601"/>
            </a:lvl1pPr>
            <a:lvl2pPr>
              <a:defRPr sz="4801"/>
            </a:lvl2pPr>
            <a:lvl3pPr>
              <a:defRPr sz="4001"/>
            </a:lvl3pPr>
            <a:lvl4pPr>
              <a:defRPr sz="3601"/>
            </a:lvl4pPr>
            <a:lvl5pPr>
              <a:defRPr sz="3601"/>
            </a:lvl5pPr>
            <a:lvl6pPr>
              <a:defRPr sz="3601"/>
            </a:lvl6pPr>
            <a:lvl7pPr>
              <a:defRPr sz="3601"/>
            </a:lvl7pPr>
            <a:lvl8pPr>
              <a:defRPr sz="3601"/>
            </a:lvl8pPr>
            <a:lvl9pPr>
              <a:defRPr sz="360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0F2C-3A82-4916-96E7-A76D798EB7DE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4E90-BCF0-483B-AA0A-6C8902663E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8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1"/>
            <a:ext cx="8081779" cy="959940"/>
          </a:xfrm>
        </p:spPr>
        <p:txBody>
          <a:bodyPr anchor="b"/>
          <a:lstStyle>
            <a:lvl1pPr marL="0" indent="0">
              <a:buNone/>
              <a:defRPr sz="4801" b="1"/>
            </a:lvl1pPr>
            <a:lvl2pPr marL="911081" indent="0">
              <a:buNone/>
              <a:defRPr sz="4001" b="1"/>
            </a:lvl2pPr>
            <a:lvl3pPr marL="1822147" indent="0">
              <a:buNone/>
              <a:defRPr sz="3601" b="1"/>
            </a:lvl3pPr>
            <a:lvl4pPr marL="2733222" indent="0">
              <a:buNone/>
              <a:defRPr sz="3200" b="1"/>
            </a:lvl4pPr>
            <a:lvl5pPr marL="3644293" indent="0">
              <a:buNone/>
              <a:defRPr sz="3200" b="1"/>
            </a:lvl5pPr>
            <a:lvl6pPr marL="4555371" indent="0">
              <a:buNone/>
              <a:defRPr sz="3200" b="1"/>
            </a:lvl6pPr>
            <a:lvl7pPr marL="5466444" indent="0">
              <a:buNone/>
              <a:defRPr sz="3200" b="1"/>
            </a:lvl7pPr>
            <a:lvl8pPr marL="6377516" indent="0">
              <a:buNone/>
              <a:defRPr sz="3200" b="1"/>
            </a:lvl8pPr>
            <a:lvl9pPr marL="7288593" indent="0">
              <a:buNone/>
              <a:defRPr sz="3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19"/>
            <a:ext cx="8081779" cy="5928761"/>
          </a:xfrm>
        </p:spPr>
        <p:txBody>
          <a:bodyPr/>
          <a:lstStyle>
            <a:lvl1pPr>
              <a:defRPr sz="4801"/>
            </a:lvl1pPr>
            <a:lvl2pPr>
              <a:defRPr sz="4001"/>
            </a:lvl2pPr>
            <a:lvl3pPr>
              <a:defRPr sz="3601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716" y="2303381"/>
            <a:ext cx="8084953" cy="959940"/>
          </a:xfrm>
        </p:spPr>
        <p:txBody>
          <a:bodyPr anchor="b"/>
          <a:lstStyle>
            <a:lvl1pPr marL="0" indent="0">
              <a:buNone/>
              <a:defRPr sz="4801" b="1"/>
            </a:lvl1pPr>
            <a:lvl2pPr marL="911081" indent="0">
              <a:buNone/>
              <a:defRPr sz="4001" b="1"/>
            </a:lvl2pPr>
            <a:lvl3pPr marL="1822147" indent="0">
              <a:buNone/>
              <a:defRPr sz="3601" b="1"/>
            </a:lvl3pPr>
            <a:lvl4pPr marL="2733222" indent="0">
              <a:buNone/>
              <a:defRPr sz="3200" b="1"/>
            </a:lvl4pPr>
            <a:lvl5pPr marL="3644293" indent="0">
              <a:buNone/>
              <a:defRPr sz="3200" b="1"/>
            </a:lvl5pPr>
            <a:lvl6pPr marL="4555371" indent="0">
              <a:buNone/>
              <a:defRPr sz="3200" b="1"/>
            </a:lvl6pPr>
            <a:lvl7pPr marL="5466444" indent="0">
              <a:buNone/>
              <a:defRPr sz="3200" b="1"/>
            </a:lvl7pPr>
            <a:lvl8pPr marL="6377516" indent="0">
              <a:buNone/>
              <a:defRPr sz="3200" b="1"/>
            </a:lvl8pPr>
            <a:lvl9pPr marL="7288593" indent="0">
              <a:buNone/>
              <a:defRPr sz="3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716" y="3263319"/>
            <a:ext cx="8084953" cy="5928761"/>
          </a:xfrm>
        </p:spPr>
        <p:txBody>
          <a:bodyPr/>
          <a:lstStyle>
            <a:lvl1pPr>
              <a:defRPr sz="4801"/>
            </a:lvl1pPr>
            <a:lvl2pPr>
              <a:defRPr sz="4001"/>
            </a:lvl2pPr>
            <a:lvl3pPr>
              <a:defRPr sz="3601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6B9B-C994-4E47-B9CF-6CFF368DDD58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8D3A-F4B9-49B5-AF87-CA7037ACAFD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8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5679-1A44-47B3-92B7-4B157258DB30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E7DF-2F9E-4DE1-A4D0-092CB35B176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8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1C45-E789-4D3E-AFC1-6B388E8333CA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B8D5-4F1C-46B2-9344-D8C3B73FE99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616" y="409700"/>
            <a:ext cx="6017671" cy="1743614"/>
          </a:xfrm>
        </p:spPr>
        <p:txBody>
          <a:bodyPr anchor="b"/>
          <a:lstStyle>
            <a:lvl1pPr algn="l">
              <a:defRPr sz="4001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15"/>
            <a:ext cx="10225275" cy="8782380"/>
          </a:xfr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1"/>
            </a:lvl3pPr>
            <a:lvl4pPr>
              <a:defRPr sz="4001"/>
            </a:lvl4pPr>
            <a:lvl5pPr>
              <a:defRPr sz="4001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616" y="2153321"/>
            <a:ext cx="6017671" cy="7038766"/>
          </a:xfrm>
        </p:spPr>
        <p:txBody>
          <a:bodyPr/>
          <a:lstStyle>
            <a:lvl1pPr marL="0" indent="0">
              <a:buNone/>
              <a:defRPr sz="2800"/>
            </a:lvl1pPr>
            <a:lvl2pPr marL="911081" indent="0">
              <a:buNone/>
              <a:defRPr sz="2400"/>
            </a:lvl2pPr>
            <a:lvl3pPr marL="1822147" indent="0">
              <a:buNone/>
              <a:defRPr sz="2000"/>
            </a:lvl3pPr>
            <a:lvl4pPr marL="2733222" indent="0">
              <a:buNone/>
              <a:defRPr sz="1800"/>
            </a:lvl4pPr>
            <a:lvl5pPr marL="3644293" indent="0">
              <a:buNone/>
              <a:defRPr sz="1800"/>
            </a:lvl5pPr>
            <a:lvl6pPr marL="4555371" indent="0">
              <a:buNone/>
              <a:defRPr sz="1800"/>
            </a:lvl6pPr>
            <a:lvl7pPr marL="5466444" indent="0">
              <a:buNone/>
              <a:defRPr sz="1800"/>
            </a:lvl7pPr>
            <a:lvl8pPr marL="6377516" indent="0">
              <a:buNone/>
              <a:defRPr sz="1800"/>
            </a:lvl8pPr>
            <a:lvl9pPr marL="7288593" indent="0">
              <a:buNone/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52DC-683E-4374-9F2F-0FB466EB9E6C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92D4-622C-4513-A60F-CC0114B1F1E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5"/>
            <a:ext cx="10974705" cy="850370"/>
          </a:xfrm>
        </p:spPr>
        <p:txBody>
          <a:bodyPr anchor="b"/>
          <a:lstStyle>
            <a:lvl1pPr algn="l">
              <a:defRPr sz="4001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 rtlCol="0">
            <a:normAutofit/>
          </a:bodyPr>
          <a:lstStyle>
            <a:lvl1pPr marL="0" indent="0">
              <a:buNone/>
              <a:defRPr sz="6401"/>
            </a:lvl1pPr>
            <a:lvl2pPr marL="911081" indent="0">
              <a:buNone/>
              <a:defRPr sz="5601"/>
            </a:lvl2pPr>
            <a:lvl3pPr marL="1822147" indent="0">
              <a:buNone/>
              <a:defRPr sz="4801"/>
            </a:lvl3pPr>
            <a:lvl4pPr marL="2733222" indent="0">
              <a:buNone/>
              <a:defRPr sz="4001"/>
            </a:lvl4pPr>
            <a:lvl5pPr marL="3644293" indent="0">
              <a:buNone/>
              <a:defRPr sz="4001"/>
            </a:lvl5pPr>
            <a:lvl6pPr marL="4555371" indent="0">
              <a:buNone/>
              <a:defRPr sz="4001"/>
            </a:lvl6pPr>
            <a:lvl7pPr marL="5466444" indent="0">
              <a:buNone/>
              <a:defRPr sz="4001"/>
            </a:lvl7pPr>
            <a:lvl8pPr marL="6377516" indent="0">
              <a:buNone/>
              <a:defRPr sz="4001"/>
            </a:lvl8pPr>
            <a:lvl9pPr marL="7288593" indent="0">
              <a:buNone/>
              <a:defRPr sz="4001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536"/>
            <a:ext cx="10974705" cy="1207667"/>
          </a:xfrm>
        </p:spPr>
        <p:txBody>
          <a:bodyPr/>
          <a:lstStyle>
            <a:lvl1pPr marL="0" indent="0">
              <a:buNone/>
              <a:defRPr sz="2800"/>
            </a:lvl1pPr>
            <a:lvl2pPr marL="911081" indent="0">
              <a:buNone/>
              <a:defRPr sz="2400"/>
            </a:lvl2pPr>
            <a:lvl3pPr marL="1822147" indent="0">
              <a:buNone/>
              <a:defRPr sz="2000"/>
            </a:lvl3pPr>
            <a:lvl4pPr marL="2733222" indent="0">
              <a:buNone/>
              <a:defRPr sz="1800"/>
            </a:lvl4pPr>
            <a:lvl5pPr marL="3644293" indent="0">
              <a:buNone/>
              <a:defRPr sz="1800"/>
            </a:lvl5pPr>
            <a:lvl6pPr marL="4555371" indent="0">
              <a:buNone/>
              <a:defRPr sz="1800"/>
            </a:lvl6pPr>
            <a:lvl7pPr marL="5466444" indent="0">
              <a:buNone/>
              <a:defRPr sz="1800"/>
            </a:lvl7pPr>
            <a:lvl8pPr marL="6377516" indent="0">
              <a:buNone/>
              <a:defRPr sz="1800"/>
            </a:lvl8pPr>
            <a:lvl9pPr marL="7288593" indent="0">
              <a:buNone/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A700-845C-43BE-96C6-B37E01FE5C03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F64F-9C7F-4F8A-9125-C97A0EECF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914561" y="412085"/>
            <a:ext cx="16462058" cy="17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7" tIns="45549" rIns="91097" bIns="45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914561" y="2401049"/>
            <a:ext cx="16462058" cy="679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7" tIns="45549" rIns="91097" bIns="45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61" y="9537471"/>
            <a:ext cx="4267941" cy="547857"/>
          </a:xfrm>
          <a:prstGeom prst="rect">
            <a:avLst/>
          </a:prstGeom>
        </p:spPr>
        <p:txBody>
          <a:bodyPr vert="horz" lIns="91097" tIns="45549" rIns="91097" bIns="4554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6A6D0-2EA4-4114-B206-89D43575FB94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7" y="9537471"/>
            <a:ext cx="5792205" cy="547857"/>
          </a:xfrm>
          <a:prstGeom prst="rect">
            <a:avLst/>
          </a:prstGeom>
        </p:spPr>
        <p:txBody>
          <a:bodyPr vert="horz" wrap="square" lIns="91097" tIns="45549" rIns="91097" bIns="45549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7" y="9537471"/>
            <a:ext cx="4267941" cy="547857"/>
          </a:xfrm>
          <a:prstGeom prst="rect">
            <a:avLst/>
          </a:prstGeom>
        </p:spPr>
        <p:txBody>
          <a:bodyPr vert="horz" lIns="91097" tIns="45549" rIns="91097" bIns="4554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54DE3B-BD47-4196-B05B-B5AC880172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5pPr>
      <a:lvl6pPr marL="911081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6pPr>
      <a:lvl7pPr marL="1822147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7pPr>
      <a:lvl8pPr marL="2733222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8pPr>
      <a:lvl9pPr marL="3644293" algn="ctr" rtl="0" fontAlgn="base">
        <a:spcBef>
          <a:spcPct val="0"/>
        </a:spcBef>
        <a:spcAft>
          <a:spcPct val="0"/>
        </a:spcAft>
        <a:defRPr sz="8801">
          <a:solidFill>
            <a:schemeClr val="tx1"/>
          </a:solidFill>
          <a:latin typeface="Calibri" pitchFamily="34" charset="0"/>
        </a:defRPr>
      </a:lvl9pPr>
    </p:titleStyle>
    <p:bodyStyle>
      <a:lvl1pPr marL="683312" indent="-6833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1pPr>
      <a:lvl2pPr marL="1480498" indent="-5694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601" kern="1200">
          <a:solidFill>
            <a:schemeClr val="tx1"/>
          </a:solidFill>
          <a:latin typeface="+mn-lt"/>
          <a:ea typeface="+mn-ea"/>
          <a:cs typeface="+mn-cs"/>
        </a:defRPr>
      </a:lvl2pPr>
      <a:lvl3pPr marL="2277688" indent="-4555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1" kern="1200">
          <a:solidFill>
            <a:schemeClr val="tx1"/>
          </a:solidFill>
          <a:latin typeface="+mn-lt"/>
          <a:ea typeface="+mn-ea"/>
          <a:cs typeface="+mn-cs"/>
        </a:defRPr>
      </a:lvl3pPr>
      <a:lvl4pPr marL="3188758" indent="-4555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99837" indent="-4555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10906" indent="-455524" algn="l" defTabSz="1822147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5921980" indent="-455524" algn="l" defTabSz="1822147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6833057" indent="-455524" algn="l" defTabSz="1822147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7744129" indent="-455524" algn="l" defTabSz="1822147" rtl="0" eaLnBrk="1" latinLnBrk="0" hangingPunct="1">
        <a:spcBef>
          <a:spcPct val="20000"/>
        </a:spcBef>
        <a:buFont typeface="Arial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1081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2147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33222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44293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55371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66444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377516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288593" algn="l" defTabSz="182214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394796F1-9222-C042-B1DF-84AF656923B8}"/>
              </a:ext>
            </a:extLst>
          </p:cNvPr>
          <p:cNvGrpSpPr/>
          <p:nvPr/>
        </p:nvGrpSpPr>
        <p:grpSpPr>
          <a:xfrm>
            <a:off x="-1" y="701"/>
            <a:ext cx="18291175" cy="2206745"/>
            <a:chOff x="-2075692" y="0"/>
            <a:chExt cx="11219692" cy="13536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EAEF9DB-82DD-DA43-ADED-66BF5E18BD45}"/>
                </a:ext>
              </a:extLst>
            </p:cNvPr>
            <p:cNvSpPr/>
            <p:nvPr/>
          </p:nvSpPr>
          <p:spPr>
            <a:xfrm>
              <a:off x="-2075692" y="0"/>
              <a:ext cx="11219692" cy="1353603"/>
            </a:xfrm>
            <a:prstGeom prst="rect">
              <a:avLst/>
            </a:prstGeom>
            <a:gradFill>
              <a:gsLst>
                <a:gs pos="70000">
                  <a:srgbClr val="0136A5">
                    <a:lumMod val="57000"/>
                    <a:lumOff val="43000"/>
                  </a:srgbClr>
                </a:gs>
                <a:gs pos="0">
                  <a:srgbClr val="011B54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7733" tIns="243866" rIns="487733" bIns="243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25602" dirty="0"/>
            </a:p>
          </p:txBody>
        </p:sp>
        <p:pic>
          <p:nvPicPr>
            <p:cNvPr id="15" name="Marcador de contenido 4">
              <a:extLst>
                <a:ext uri="{FF2B5EF4-FFF2-40B4-BE49-F238E27FC236}">
                  <a16:creationId xmlns:a16="http://schemas.microsoft.com/office/drawing/2014/main" id="{450D6689-A94E-1A4D-A2E4-BED87B08A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5296" y="109440"/>
              <a:ext cx="937358" cy="1059424"/>
            </a:xfrm>
            <a:prstGeom prst="rect">
              <a:avLst/>
            </a:prstGeom>
            <a:effectLst>
              <a:outerShdw blurRad="50800" dist="50800" dir="2220000" algn="ctr" rotWithShape="0">
                <a:srgbClr val="000000"/>
              </a:outerShdw>
            </a:effec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829F6B3-CD18-804C-BABE-16A5B38A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15" y="420890"/>
              <a:ext cx="1473905" cy="49841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799456E-0751-EB45-9098-913254D10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" t="12601" r="7031" b="18491"/>
            <a:stretch/>
          </p:blipFill>
          <p:spPr>
            <a:xfrm>
              <a:off x="7649020" y="63202"/>
              <a:ext cx="1112545" cy="1213792"/>
            </a:xfrm>
            <a:prstGeom prst="rect">
              <a:avLst/>
            </a:prstGeom>
            <a:effectLst>
              <a:glow>
                <a:schemeClr val="bg1">
                  <a:alpha val="40000"/>
                </a:schemeClr>
              </a:glow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74778B8-4367-034D-9BCF-9F4092546490}"/>
                </a:ext>
              </a:extLst>
            </p:cNvPr>
            <p:cNvSpPr txBox="1"/>
            <p:nvPr/>
          </p:nvSpPr>
          <p:spPr>
            <a:xfrm>
              <a:off x="-648808" y="205768"/>
              <a:ext cx="3896539" cy="96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FACULTAD DE </a:t>
              </a:r>
              <a:r>
                <a:rPr lang="es-ES" sz="2400" kern="1700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CIENCIAS</a:t>
              </a:r>
              <a:br>
                <a:rPr lang="es-ES" sz="2400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</a:br>
              <a:r>
                <a:rPr lang="es-ES" sz="7203" b="1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MATEMÁTICAS</a:t>
              </a:r>
            </a:p>
          </p:txBody>
        </p:sp>
      </p:grp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1726"/>
            <a:ext cx="18235487" cy="8048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792659" y="2665683"/>
            <a:ext cx="16489831" cy="77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Jornadas en Estadísticas Oficiales</a:t>
            </a:r>
          </a:p>
          <a:p>
            <a:pPr algn="ctr"/>
            <a:r>
              <a:rPr lang="es-E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Indicadores Sociales y Económicos</a:t>
            </a:r>
          </a:p>
          <a:p>
            <a:pPr algn="ctr"/>
            <a:r>
              <a:rPr lang="es-ES" sz="4000" b="1" i="1">
                <a:solidFill>
                  <a:schemeClr val="bg1"/>
                </a:solidFill>
              </a:rPr>
              <a:t>(Jueves </a:t>
            </a:r>
            <a:r>
              <a:rPr lang="es-ES" sz="4000" b="1" i="1" dirty="0">
                <a:solidFill>
                  <a:schemeClr val="bg1"/>
                </a:solidFill>
              </a:rPr>
              <a:t>9 de mayo de 2019 10:00h, </a:t>
            </a:r>
            <a:r>
              <a:rPr lang="es-ES" sz="4000" b="1" i="1" dirty="0">
                <a:solidFill>
                  <a:srgbClr val="FFFF00"/>
                </a:solidFill>
              </a:rPr>
              <a:t>AULA MIGUEL </a:t>
            </a:r>
            <a:r>
              <a:rPr lang="es-ES" sz="4000" b="1" i="1">
                <a:solidFill>
                  <a:srgbClr val="FFFF00"/>
                </a:solidFill>
              </a:rPr>
              <a:t>DE GUZMÁM)</a:t>
            </a:r>
            <a:endParaRPr lang="es-ES" sz="4000" b="1" dirty="0">
              <a:solidFill>
                <a:schemeClr val="bg1"/>
              </a:solidFill>
            </a:endParaRPr>
          </a:p>
          <a:p>
            <a:pPr algn="ctr"/>
            <a:endParaRPr lang="es-ES" sz="4000" b="1" dirty="0">
              <a:solidFill>
                <a:srgbClr val="FFFF00"/>
              </a:solidFill>
            </a:endParaRPr>
          </a:p>
          <a:p>
            <a:pPr algn="ctr"/>
            <a:endParaRPr lang="es-ES" sz="4000" b="1" dirty="0">
              <a:solidFill>
                <a:srgbClr val="FFFF00"/>
              </a:solidFill>
            </a:endParaRPr>
          </a:p>
          <a:p>
            <a:pPr algn="ctr"/>
            <a:endParaRPr lang="es-ES" sz="40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“</a:t>
            </a:r>
            <a:r>
              <a:rPr lang="en-GB" b="1" dirty="0" err="1">
                <a:solidFill>
                  <a:schemeClr val="bg1"/>
                </a:solidFill>
              </a:rPr>
              <a:t>Necesidades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actuales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Estadísticas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Oficiales</a:t>
            </a:r>
            <a:r>
              <a:rPr lang="en-GB" b="1" dirty="0">
                <a:solidFill>
                  <a:schemeClr val="bg1"/>
                </a:solidFill>
              </a:rPr>
              <a:t> de </a:t>
            </a:r>
            <a:r>
              <a:rPr lang="en-GB" b="1" dirty="0" err="1">
                <a:solidFill>
                  <a:schemeClr val="bg1"/>
                </a:solidFill>
              </a:rPr>
              <a:t>acuerdo</a:t>
            </a:r>
            <a:r>
              <a:rPr lang="en-GB" b="1" dirty="0">
                <a:solidFill>
                  <a:schemeClr val="bg1"/>
                </a:solidFill>
              </a:rPr>
              <a:t> a los </a:t>
            </a:r>
            <a:r>
              <a:rPr lang="en-GB" b="1" dirty="0" err="1">
                <a:solidFill>
                  <a:schemeClr val="bg1"/>
                </a:solidFill>
              </a:rPr>
              <a:t>posibles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perfiles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profesionales</a:t>
            </a:r>
            <a:r>
              <a:rPr lang="en-GB" b="1" dirty="0">
                <a:solidFill>
                  <a:schemeClr val="bg1"/>
                </a:solidFill>
              </a:rPr>
              <a:t>” </a:t>
            </a:r>
            <a:r>
              <a:rPr lang="es-ES" sz="4400" b="1" i="1" dirty="0">
                <a:solidFill>
                  <a:schemeClr val="bg1"/>
                </a:solidFill>
              </a:rPr>
              <a:t>(Mark van </a:t>
            </a:r>
            <a:r>
              <a:rPr lang="es-ES" sz="4400" b="1" i="1" dirty="0" err="1">
                <a:solidFill>
                  <a:schemeClr val="bg1"/>
                </a:solidFill>
              </a:rPr>
              <a:t>der</a:t>
            </a:r>
            <a:r>
              <a:rPr lang="es-ES" sz="4400" b="1" i="1" dirty="0">
                <a:solidFill>
                  <a:schemeClr val="bg1"/>
                </a:solidFill>
              </a:rPr>
              <a:t> </a:t>
            </a:r>
            <a:r>
              <a:rPr lang="es-ES" sz="4400" b="1" i="1" dirty="0" err="1">
                <a:solidFill>
                  <a:schemeClr val="bg1"/>
                </a:solidFill>
              </a:rPr>
              <a:t>Loo</a:t>
            </a:r>
            <a:r>
              <a:rPr lang="es-ES" sz="4400" b="1" i="1" dirty="0">
                <a:solidFill>
                  <a:schemeClr val="bg1"/>
                </a:solidFill>
              </a:rPr>
              <a:t>, CBS)</a:t>
            </a:r>
          </a:p>
          <a:p>
            <a:pPr algn="ctr"/>
            <a:endParaRPr lang="es-ES" sz="4000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“</a:t>
            </a:r>
            <a:r>
              <a:rPr lang="en-US" b="1" dirty="0" err="1">
                <a:solidFill>
                  <a:schemeClr val="bg1"/>
                </a:solidFill>
              </a:rPr>
              <a:t>Indicadores</a:t>
            </a:r>
            <a:r>
              <a:rPr lang="en-US" b="1" dirty="0">
                <a:solidFill>
                  <a:schemeClr val="bg1"/>
                </a:solidFill>
              </a:rPr>
              <a:t> de la Agenda 2030 para los </a:t>
            </a:r>
            <a:r>
              <a:rPr lang="en-US" b="1" dirty="0" err="1">
                <a:solidFill>
                  <a:schemeClr val="bg1"/>
                </a:solidFill>
              </a:rPr>
              <a:t>Objetivos</a:t>
            </a:r>
            <a:r>
              <a:rPr lang="en-US" b="1" dirty="0">
                <a:solidFill>
                  <a:schemeClr val="bg1"/>
                </a:solidFill>
              </a:rPr>
              <a:t> de Desarrollo </a:t>
            </a:r>
            <a:r>
              <a:rPr lang="en-US" b="1" dirty="0" err="1">
                <a:solidFill>
                  <a:schemeClr val="bg1"/>
                </a:solidFill>
              </a:rPr>
              <a:t>Sostenible</a:t>
            </a:r>
            <a:r>
              <a:rPr lang="en-GB" b="1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s-ES" sz="4000" b="1" i="1" dirty="0">
                <a:solidFill>
                  <a:schemeClr val="bg1"/>
                </a:solidFill>
              </a:rPr>
              <a:t>(INE, MINISTERIO DE TRABAJO y UC3M)</a:t>
            </a:r>
          </a:p>
        </p:txBody>
      </p:sp>
    </p:spTree>
    <p:extLst>
      <p:ext uri="{BB962C8B-B14F-4D97-AF65-F5344CB8AC3E}">
        <p14:creationId xmlns:p14="http://schemas.microsoft.com/office/powerpoint/2010/main" val="1768800219"/>
      </p:ext>
    </p:extLst>
  </p:cSld>
  <p:clrMapOvr>
    <a:masterClrMapping/>
  </p:clrMapOvr>
  <p:transition spd="med" advTm="6000">
    <p:random/>
  </p:transition>
</p:sld>
</file>

<file path=ppt/theme/theme1.xml><?xml version="1.0" encoding="utf-8"?>
<a:theme xmlns:a="http://schemas.openxmlformats.org/drawingml/2006/main" name="Plantilla_p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71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 Historic</vt:lpstr>
      <vt:lpstr>Plantilla_pau</vt:lpstr>
      <vt:lpstr>Presentación de PowerPoint</vt:lpstr>
    </vt:vector>
  </TitlesOfParts>
  <Company>ucm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astronomia</dc:creator>
  <cp:lastModifiedBy>Alba Franco Pereira</cp:lastModifiedBy>
  <cp:revision>139</cp:revision>
  <cp:lastPrinted>2019-02-11T16:47:45Z</cp:lastPrinted>
  <dcterms:created xsi:type="dcterms:W3CDTF">2012-04-18T19:10:02Z</dcterms:created>
  <dcterms:modified xsi:type="dcterms:W3CDTF">2019-04-12T07:56:18Z</dcterms:modified>
</cp:coreProperties>
</file>