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92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4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3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78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88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32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58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90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19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3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39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2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57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03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0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1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6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9696-E063-4CF9-B487-6A923B982387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88AC-B3DB-499E-8157-12C91E8932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60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" y="820022"/>
            <a:ext cx="3505686" cy="36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949867" y="2841432"/>
            <a:ext cx="3605707" cy="2043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369" b="1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  <a:p>
            <a:pPr algn="ctr"/>
            <a:endParaRPr lang="es-ES" sz="1369" b="1" dirty="0">
              <a:solidFill>
                <a:schemeClr val="bg1"/>
              </a:solidFill>
              <a:latin typeface="Script MT Bold" panose="03040602040607080904" pitchFamily="66" charset="0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Os esperamos en las primeras jornadas </a:t>
            </a:r>
          </a:p>
          <a:p>
            <a:pPr algn="ctr"/>
            <a:r>
              <a:rPr lang="es-ES" sz="2400" b="1" dirty="0" err="1">
                <a:solidFill>
                  <a:schemeClr val="bg1"/>
                </a:solidFill>
                <a:latin typeface="Script MT Bold" panose="03040602040607080904" pitchFamily="66" charset="0"/>
              </a:rPr>
              <a:t>PhDAY</a:t>
            </a:r>
            <a:r>
              <a:rPr lang="es-ES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 Complutense</a:t>
            </a:r>
            <a:endParaRPr lang="es-ES" sz="2400" i="1" dirty="0">
              <a:solidFill>
                <a:schemeClr val="accent4">
                  <a:lumMod val="20000"/>
                  <a:lumOff val="80000"/>
                </a:schemeClr>
              </a:solidFill>
              <a:latin typeface="Script MT Bold" panose="03040602040607080904" pitchFamily="66" charset="0"/>
            </a:endParaRPr>
          </a:p>
          <a:p>
            <a:pPr algn="ctr"/>
            <a:endParaRPr lang="es-ES" sz="1369" i="1" dirty="0">
              <a:solidFill>
                <a:schemeClr val="accent4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es-ES" sz="1369" i="1" dirty="0">
              <a:solidFill>
                <a:schemeClr val="accent4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63119" y="5742512"/>
            <a:ext cx="2964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Lugar: Salón de Actos</a:t>
            </a: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Fecha: 27 Noviembre</a:t>
            </a: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Horario: 9:30-14:00h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354FD8-B83C-4FCD-89CA-6DAFE95ECF95}"/>
              </a:ext>
            </a:extLst>
          </p:cNvPr>
          <p:cNvSpPr txBox="1"/>
          <p:nvPr/>
        </p:nvSpPr>
        <p:spPr>
          <a:xfrm flipH="1">
            <a:off x="3457404" y="1263209"/>
            <a:ext cx="560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¿Quieres conocer lo que se investiga en tu facultad?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17D021-1D50-4E69-BF5E-9A25A8A6B455}"/>
              </a:ext>
            </a:extLst>
          </p:cNvPr>
          <p:cNvSpPr/>
          <p:nvPr/>
        </p:nvSpPr>
        <p:spPr>
          <a:xfrm>
            <a:off x="1036724" y="4564550"/>
            <a:ext cx="6191227" cy="962818"/>
          </a:xfrm>
          <a:prstGeom prst="rect">
            <a:avLst/>
          </a:prstGeom>
          <a:noFill/>
        </p:spPr>
        <p:txBody>
          <a:bodyPr wrap="none" lIns="39107" tIns="19553" rIns="39107" bIns="1955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000" b="1" i="1" dirty="0">
                <a:ln/>
                <a:solidFill>
                  <a:schemeClr val="accent3"/>
                </a:solidFill>
                <a:latin typeface="Algerian" panose="04020705040A02060702" pitchFamily="82" charset="0"/>
              </a:rPr>
              <a:t>Dirigidas a doctorandos, </a:t>
            </a:r>
          </a:p>
          <a:p>
            <a:pPr algn="ctr"/>
            <a:r>
              <a:rPr lang="es-ES" sz="2000" b="1" i="1" dirty="0">
                <a:ln/>
                <a:solidFill>
                  <a:schemeClr val="accent3"/>
                </a:solidFill>
                <a:latin typeface="Algerian" panose="04020705040A02060702" pitchFamily="82" charset="0"/>
              </a:rPr>
              <a:t>estudiantes de máster y último año de grado</a:t>
            </a:r>
          </a:p>
          <a:p>
            <a:pPr algn="ctr"/>
            <a:r>
              <a:rPr lang="es-ES" sz="2000" b="1" i="1" dirty="0">
                <a:ln/>
                <a:solidFill>
                  <a:schemeClr val="accent3"/>
                </a:solidFill>
                <a:latin typeface="Algerian" panose="04020705040A02060702" pitchFamily="82" charset="0"/>
              </a:rPr>
              <a:t>Facultad de óptica y Optometría</a:t>
            </a:r>
            <a:endParaRPr lang="es-E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3EE4B2DA-2642-432E-ADFF-B157EEAA2A46}"/>
              </a:ext>
            </a:extLst>
          </p:cNvPr>
          <p:cNvSpPr/>
          <p:nvPr/>
        </p:nvSpPr>
        <p:spPr>
          <a:xfrm>
            <a:off x="3386634" y="2274660"/>
            <a:ext cx="3223503" cy="150389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227D3B-E578-4251-9F34-D89F612DDD37}"/>
              </a:ext>
            </a:extLst>
          </p:cNvPr>
          <p:cNvSpPr txBox="1"/>
          <p:nvPr/>
        </p:nvSpPr>
        <p:spPr>
          <a:xfrm>
            <a:off x="3631763" y="2552327"/>
            <a:ext cx="304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Para asistir, enviar correo con su nombre y apellidos 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u="sng" dirty="0">
                <a:solidFill>
                  <a:srgbClr val="0070C0"/>
                </a:solidFill>
              </a:rPr>
              <a:t>phdayfoo.2017@gmail.com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A620408-A53E-444B-AEE9-17D103FEECDE}"/>
              </a:ext>
            </a:extLst>
          </p:cNvPr>
          <p:cNvGrpSpPr/>
          <p:nvPr/>
        </p:nvGrpSpPr>
        <p:grpSpPr>
          <a:xfrm>
            <a:off x="140223" y="-13253"/>
            <a:ext cx="8778390" cy="1080000"/>
            <a:chOff x="7703" y="-39757"/>
            <a:chExt cx="8778390" cy="10800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107840D-2FC3-4ED9-B521-279F38027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093" y="118340"/>
              <a:ext cx="1095000" cy="900000"/>
            </a:xfrm>
            <a:prstGeom prst="rect">
              <a:avLst/>
            </a:prstGeom>
          </p:spPr>
        </p:pic>
        <p:pic>
          <p:nvPicPr>
            <p:cNvPr id="2" name="Picture 2" descr="Resultado de imagen de logo ucm">
              <a:extLst>
                <a:ext uri="{FF2B5EF4-FFF2-40B4-BE49-F238E27FC236}">
                  <a16:creationId xmlns:a16="http://schemas.microsoft.com/office/drawing/2014/main" id="{59BB02C9-4A06-40DE-926C-2FE8A78BC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" y="-39757"/>
              <a:ext cx="94325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esultado de imagen de Escudo de la Facultad de Óptica y Optometría">
              <a:extLst>
                <a:ext uri="{FF2B5EF4-FFF2-40B4-BE49-F238E27FC236}">
                  <a16:creationId xmlns:a16="http://schemas.microsoft.com/office/drawing/2014/main" id="{26AF8EB3-8001-4D43-9466-136024905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068" y="150920"/>
              <a:ext cx="75789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n relacionada">
              <a:extLst>
                <a:ext uri="{FF2B5EF4-FFF2-40B4-BE49-F238E27FC236}">
                  <a16:creationId xmlns:a16="http://schemas.microsoft.com/office/drawing/2014/main" id="{1871FEDC-538C-49B1-A25B-35674C77D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555" y="160346"/>
              <a:ext cx="150260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esultado de imagen de logo escuela de doctorado ucm">
              <a:extLst>
                <a:ext uri="{FF2B5EF4-FFF2-40B4-BE49-F238E27FC236}">
                  <a16:creationId xmlns:a16="http://schemas.microsoft.com/office/drawing/2014/main" id="{28EEE188-DB0D-4001-BFAB-1BA2A3771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786" y="160346"/>
              <a:ext cx="108028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88EA03C-5D12-417F-B7AD-AD65EDF4B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4789" r="33808"/>
            <a:stretch/>
          </p:blipFill>
          <p:spPr>
            <a:xfrm>
              <a:off x="4707184" y="100022"/>
              <a:ext cx="1033942" cy="720000"/>
            </a:xfrm>
            <a:prstGeom prst="rect">
              <a:avLst/>
            </a:prstGeom>
          </p:spPr>
        </p:pic>
        <p:pic>
          <p:nvPicPr>
            <p:cNvPr id="16" name="Picture 2" descr="Resultado de imagen de Pi Micos logo">
              <a:extLst>
                <a:ext uri="{FF2B5EF4-FFF2-40B4-BE49-F238E27FC236}">
                  <a16:creationId xmlns:a16="http://schemas.microsoft.com/office/drawing/2014/main" id="{79855542-1DED-487A-8E47-D1CD66992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86" y="168002"/>
              <a:ext cx="177913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6490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340</TotalTime>
  <Words>65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Algerian</vt:lpstr>
      <vt:lpstr>Arial</vt:lpstr>
      <vt:lpstr>Arial Black</vt:lpstr>
      <vt:lpstr>Berlin Sans FB Demi</vt:lpstr>
      <vt:lpstr>Century Gothic</vt:lpstr>
      <vt:lpstr>Script MT Bold</vt:lpstr>
      <vt:lpstr>Estela de condensación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Benedí</dc:creator>
  <cp:lastModifiedBy>Usuario</cp:lastModifiedBy>
  <cp:revision>29</cp:revision>
  <dcterms:created xsi:type="dcterms:W3CDTF">2017-10-20T14:55:06Z</dcterms:created>
  <dcterms:modified xsi:type="dcterms:W3CDTF">2017-11-03T08:57:33Z</dcterms:modified>
</cp:coreProperties>
</file>