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Lst>
  <p:sldSz cx="9144000" cy="5143500" type="screen16x9"/>
  <p:notesSz cx="6858000" cy="9144000"/>
  <p:embeddedFontLst>
    <p:embeddedFont>
      <p:font typeface="Assistant" pitchFamily="2" charset="-79"/>
      <p:regular r:id="rId23"/>
      <p:bold r:id="rId24"/>
    </p:embeddedFont>
    <p:embeddedFont>
      <p:font typeface="Bebas Neue" panose="020B0606020202050201" pitchFamily="34" charset="77"/>
      <p:regular r:id="rId25"/>
    </p:embeddedFont>
    <p:embeddedFont>
      <p:font typeface="Viaoda Libre" pitchFamily="2" charset="77"/>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A+A7ZLuSAvRZ2QHB4xTG7Go96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485FC9-7B85-4D08-8761-5D9DF8AD783B}">
  <a:tblStyle styleId="{F2485FC9-7B85-4D08-8761-5D9DF8AD783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C504FD5-8C1C-46B1-A04C-C1151F1A2F57}" styleName="Table_1">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6FC3547-525A-498F-A225-C2431AC3F3BC}" styleName="Table_2">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4466" autoAdjust="0"/>
  </p:normalViewPr>
  <p:slideViewPr>
    <p:cSldViewPr snapToGrid="0">
      <p:cViewPr varScale="1">
        <p:scale>
          <a:sx n="93" d="100"/>
          <a:sy n="93" d="100"/>
        </p:scale>
        <p:origin x="1664"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589960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3"/>
        <p:cNvGrpSpPr/>
        <p:nvPr/>
      </p:nvGrpSpPr>
      <p:grpSpPr>
        <a:xfrm>
          <a:off x="0" y="0"/>
          <a:ext cx="0" cy="0"/>
          <a:chOff x="0" y="0"/>
          <a:chExt cx="0" cy="0"/>
        </a:xfrm>
      </p:grpSpPr>
      <p:sp>
        <p:nvSpPr>
          <p:cNvPr id="3574" name="Google Shape;35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5" name="Google Shape;35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117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6" name="Google Shape;3736;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572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2" name="Google Shape;374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 sz="1800" b="0" i="0" u="none" strike="noStrike" dirty="0">
                <a:solidFill>
                  <a:srgbClr val="000000"/>
                </a:solidFill>
                <a:latin typeface="Arial"/>
                <a:ea typeface="Arial"/>
                <a:cs typeface="Arial"/>
                <a:sym typeface="Arial"/>
              </a:rPr>
              <a:t>NO HUBO EVALUACIÓN debido al caracter exploratorio del taller. </a:t>
            </a:r>
          </a:p>
          <a:p>
            <a:pPr marL="0" marR="0" lvl="0" indent="0" algn="l" rtl="0">
              <a:lnSpc>
                <a:spcPct val="100000"/>
              </a:lnSpc>
              <a:spcBef>
                <a:spcPts val="0"/>
              </a:spcBef>
              <a:spcAft>
                <a:spcPts val="0"/>
              </a:spcAft>
              <a:buSzPts val="1100"/>
              <a:buNone/>
            </a:pPr>
            <a:endParaRPr lang="en" sz="1800" b="0" i="0" u="none"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100"/>
              <a:buNone/>
            </a:pPr>
            <a:r>
              <a:rPr lang="en" sz="1800" b="0" i="0" u="none" strike="noStrike" dirty="0">
                <a:solidFill>
                  <a:srgbClr val="000000"/>
                </a:solidFill>
                <a:latin typeface="Arial"/>
                <a:ea typeface="Arial"/>
                <a:cs typeface="Arial"/>
                <a:sym typeface="Arial"/>
              </a:rPr>
              <a:t>Se empiezan a sistematizar y evaluar sintomatología relacionada con regulación emocional. </a:t>
            </a:r>
          </a:p>
          <a:p>
            <a:pPr marL="0" marR="0" lvl="0" indent="0" algn="l" rtl="0">
              <a:lnSpc>
                <a:spcPct val="100000"/>
              </a:lnSpc>
              <a:spcBef>
                <a:spcPts val="0"/>
              </a:spcBef>
              <a:spcAft>
                <a:spcPts val="0"/>
              </a:spcAft>
              <a:buSzPts val="1100"/>
              <a:buNone/>
            </a:pPr>
            <a:endParaRPr lang="en" sz="1800" b="0" i="0" u="none"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100"/>
              <a:buNone/>
            </a:pPr>
            <a:r>
              <a:rPr lang="en" sz="1800" b="0" i="0" u="none" strike="noStrike" dirty="0">
                <a:solidFill>
                  <a:srgbClr val="000000"/>
                </a:solidFill>
                <a:latin typeface="Arial"/>
                <a:ea typeface="Arial"/>
                <a:cs typeface="Arial"/>
                <a:sym typeface="Arial"/>
              </a:rPr>
              <a:t>Luego se sofisticaron las medidas, para afinar más sobre los procesos emocionales. </a:t>
            </a:r>
          </a:p>
          <a:p>
            <a:pPr marL="0" marR="0" lvl="0" indent="-69850" algn="l" rtl="0">
              <a:lnSpc>
                <a:spcPct val="100000"/>
              </a:lnSpc>
              <a:spcBef>
                <a:spcPts val="0"/>
              </a:spcBef>
              <a:spcAft>
                <a:spcPts val="0"/>
              </a:spcAft>
              <a:buSzPts val="1100"/>
              <a:buChar char="●"/>
            </a:pPr>
            <a:endParaRPr lang="en" sz="1800" b="0" i="0" u="none" strike="noStrike" dirty="0">
              <a:solidFill>
                <a:srgbClr val="000000"/>
              </a:solidFill>
              <a:latin typeface="Arial"/>
              <a:ea typeface="Arial"/>
              <a:cs typeface="Arial"/>
              <a:sym typeface="Arial"/>
            </a:endParaRPr>
          </a:p>
          <a:p>
            <a:pPr marL="0" marR="0" lvl="0" indent="-69850" algn="l" rtl="0">
              <a:lnSpc>
                <a:spcPct val="100000"/>
              </a:lnSpc>
              <a:spcBef>
                <a:spcPts val="0"/>
              </a:spcBef>
              <a:spcAft>
                <a:spcPts val="0"/>
              </a:spcAft>
              <a:buSzPts val="1100"/>
              <a:buChar char="●"/>
            </a:pPr>
            <a:r>
              <a:rPr lang="en" sz="1800" b="0" i="0" u="none" strike="noStrike" dirty="0">
                <a:solidFill>
                  <a:srgbClr val="000000"/>
                </a:solidFill>
                <a:latin typeface="Arial"/>
                <a:ea typeface="Arial"/>
                <a:cs typeface="Arial"/>
                <a:sym typeface="Arial"/>
              </a:rPr>
              <a:t>DERS (Grazt y Roemer, 2004; adaptación española: Gómez-Simón,  Penelo y de la Osa, 2014): </a:t>
            </a:r>
            <a:r>
              <a:rPr lang="en" sz="1800" dirty="0">
                <a:solidFill>
                  <a:schemeClr val="dk1"/>
                </a:solidFill>
              </a:rPr>
              <a:t>Instrumento para evaluar las dificultades en la regulación  emocional </a:t>
            </a:r>
            <a:endParaRPr sz="1800" b="0" i="0" u="none" strike="noStrike" dirty="0">
              <a:latin typeface="Arial"/>
              <a:ea typeface="Arial"/>
              <a:cs typeface="Arial"/>
              <a:sym typeface="Arial"/>
            </a:endParaRPr>
          </a:p>
          <a:p>
            <a:pPr marL="0" marR="0" lvl="0" indent="-69850" algn="l" rtl="0">
              <a:lnSpc>
                <a:spcPct val="100000"/>
              </a:lnSpc>
              <a:spcBef>
                <a:spcPts val="0"/>
              </a:spcBef>
              <a:spcAft>
                <a:spcPts val="0"/>
              </a:spcAft>
              <a:buSzPts val="1100"/>
              <a:buChar char="●"/>
            </a:pPr>
            <a:r>
              <a:rPr lang="en" sz="1800" b="0" i="0" u="none" strike="noStrike" dirty="0">
                <a:solidFill>
                  <a:srgbClr val="000000"/>
                </a:solidFill>
                <a:latin typeface="Arial"/>
                <a:ea typeface="Arial"/>
                <a:cs typeface="Arial"/>
                <a:sym typeface="Arial"/>
              </a:rPr>
              <a:t>BDI-II (Beck, Steer y  Brown, 1996; adaptación española: Vazquez y Sanz, 2011): </a:t>
            </a:r>
            <a:r>
              <a:rPr lang="en" sz="1800" dirty="0">
                <a:solidFill>
                  <a:schemeClr val="dk1"/>
                </a:solidFill>
              </a:rPr>
              <a:t>Instrumento para la detección de la depresión</a:t>
            </a:r>
          </a:p>
          <a:p>
            <a:pPr marL="0" marR="0" lvl="0" indent="-69850" algn="l" rtl="0">
              <a:lnSpc>
                <a:spcPct val="100000"/>
              </a:lnSpc>
              <a:spcBef>
                <a:spcPts val="0"/>
              </a:spcBef>
              <a:spcAft>
                <a:spcPts val="0"/>
              </a:spcAft>
              <a:buSzPts val="1100"/>
              <a:buChar char="●"/>
            </a:pPr>
            <a:r>
              <a:rPr lang="en" sz="1800" b="0" i="0" u="none" strike="noStrike" dirty="0">
                <a:solidFill>
                  <a:srgbClr val="000000"/>
                </a:solidFill>
                <a:latin typeface="Arial"/>
                <a:ea typeface="Arial"/>
                <a:cs typeface="Arial"/>
                <a:sym typeface="Arial"/>
              </a:rPr>
              <a:t>PANAS (Watson, Clark y Tellegen 1988; adaptación española:  Sandín y cols., 1999): </a:t>
            </a:r>
            <a:r>
              <a:rPr lang="es-ES" sz="1800" dirty="0">
                <a:solidFill>
                  <a:schemeClr val="dk1"/>
                </a:solidFill>
              </a:rPr>
              <a:t>Instrumento que se utiliza para valorar, separadamente, las experiencias emocionales positivas y negativas vividas recientemente  por el sujeto </a:t>
            </a:r>
            <a:endParaRPr sz="1800" b="0" i="0" u="none" strike="noStrike" dirty="0">
              <a:latin typeface="Arial"/>
              <a:ea typeface="Arial"/>
              <a:cs typeface="Arial"/>
              <a:sym typeface="Arial"/>
            </a:endParaRPr>
          </a:p>
          <a:p>
            <a:pPr marL="0" marR="0" lvl="0" indent="-69850" algn="l" rtl="0">
              <a:lnSpc>
                <a:spcPct val="100000"/>
              </a:lnSpc>
              <a:spcBef>
                <a:spcPts val="0"/>
              </a:spcBef>
              <a:spcAft>
                <a:spcPts val="0"/>
              </a:spcAft>
              <a:buSzPts val="1100"/>
              <a:buChar char="●"/>
            </a:pPr>
            <a:r>
              <a:rPr lang="en" sz="1800" b="0" i="0" u="none" strike="noStrike" dirty="0">
                <a:solidFill>
                  <a:srgbClr val="000000"/>
                </a:solidFill>
                <a:latin typeface="Arial"/>
                <a:ea typeface="Arial"/>
                <a:cs typeface="Arial"/>
                <a:sym typeface="Arial"/>
              </a:rPr>
              <a:t>ASI-3 (Adaptación española:  Sandín, Valiente, Chorot, y Santed, 2007): </a:t>
            </a:r>
            <a:r>
              <a:rPr lang="en" sz="1800" dirty="0">
                <a:solidFill>
                  <a:schemeClr val="dk1"/>
                </a:solidFill>
              </a:rPr>
              <a:t>Índice de Sensibilidad a la ansiedad </a:t>
            </a:r>
            <a:endParaRPr sz="1800" b="0" i="0" u="none" strike="noStrike" dirty="0">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9210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5" name="Google Shape;37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 dirty="0"/>
              <a:t>En Concreto, los talleres contienen lo siguiente.</a:t>
            </a:r>
            <a:endParaRPr dirty="0"/>
          </a:p>
          <a:p>
            <a:pPr marL="158750" marR="0" lvl="0" indent="0" algn="l" rtl="0">
              <a:lnSpc>
                <a:spcPct val="100000"/>
              </a:lnSpc>
              <a:spcBef>
                <a:spcPts val="0"/>
              </a:spcBef>
              <a:spcAft>
                <a:spcPts val="0"/>
              </a:spcAft>
              <a:buClr>
                <a:srgbClr val="000000"/>
              </a:buClr>
              <a:buSzPts val="1100"/>
              <a:buFont typeface="Arial"/>
              <a:buNone/>
            </a:pPr>
            <a:endParaRPr dirty="0"/>
          </a:p>
          <a:p>
            <a:pPr marL="158750" marR="0" lvl="0" indent="0" algn="l" rtl="0">
              <a:lnSpc>
                <a:spcPct val="100000"/>
              </a:lnSpc>
              <a:spcBef>
                <a:spcPts val="0"/>
              </a:spcBef>
              <a:spcAft>
                <a:spcPts val="0"/>
              </a:spcAft>
              <a:buClr>
                <a:srgbClr val="000000"/>
              </a:buClr>
              <a:buSzPts val="1100"/>
              <a:buFont typeface="Arial"/>
              <a:buNone/>
            </a:pPr>
            <a:r>
              <a:rPr lang="en" sz="1100" b="0" i="0" u="none" strike="noStrike" dirty="0">
                <a:solidFill>
                  <a:srgbClr val="000000"/>
                </a:solidFill>
                <a:latin typeface="Arial"/>
                <a:ea typeface="Arial"/>
                <a:cs typeface="Arial"/>
                <a:sym typeface="Arial"/>
              </a:rPr>
              <a:t>En la actualidad, </a:t>
            </a:r>
            <a:r>
              <a:rPr lang="en" dirty="0"/>
              <a:t>La bateria se quedó en esto porque se quedaba larga</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84920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0"/>
        <p:cNvGrpSpPr/>
        <p:nvPr/>
      </p:nvGrpSpPr>
      <p:grpSpPr>
        <a:xfrm>
          <a:off x="0" y="0"/>
          <a:ext cx="0" cy="0"/>
          <a:chOff x="0" y="0"/>
          <a:chExt cx="0" cy="0"/>
        </a:xfrm>
      </p:grpSpPr>
      <p:sp>
        <p:nvSpPr>
          <p:cNvPr id="3781" name="Google Shape;37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2" name="Google Shape;378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200" dirty="0"/>
              <a:t>Indicadores de adherencia, efectividad y satisfacción. </a:t>
            </a:r>
          </a:p>
          <a:p>
            <a:pPr marL="0" lvl="0" indent="0" algn="l" rtl="0">
              <a:lnSpc>
                <a:spcPct val="100000"/>
              </a:lnSpc>
              <a:spcBef>
                <a:spcPts val="0"/>
              </a:spcBef>
              <a:spcAft>
                <a:spcPts val="0"/>
              </a:spcAft>
              <a:buSzPts val="1100"/>
              <a:buFont typeface="Arial"/>
              <a:buNone/>
            </a:pPr>
            <a:endParaRPr lang="en" sz="1200" b="0" i="0" u="none" strike="noStrike" dirty="0">
              <a:solidFill>
                <a:srgbClr val="000000"/>
              </a:solidFill>
              <a:latin typeface="Times New Roman"/>
              <a:ea typeface="Times New Roman"/>
              <a:cs typeface="Times New Roman"/>
              <a:sym typeface="Times New Roman"/>
            </a:endParaRPr>
          </a:p>
          <a:p>
            <a:pPr marL="1891" lvl="0" indent="-69850" algn="l" rtl="0">
              <a:lnSpc>
                <a:spcPct val="100000"/>
              </a:lnSpc>
              <a:spcBef>
                <a:spcPts val="0"/>
              </a:spcBef>
              <a:spcAft>
                <a:spcPts val="0"/>
              </a:spcAft>
              <a:buSzPts val="1100"/>
              <a:buFont typeface="Arial"/>
              <a:buChar char="•"/>
            </a:pPr>
            <a:endParaRPr lang="en" sz="1200" b="0" i="0" u="none" strike="noStrike" dirty="0">
              <a:solidFill>
                <a:srgbClr val="000000"/>
              </a:solidFill>
              <a:latin typeface="Times New Roman"/>
              <a:ea typeface="Times New Roman"/>
              <a:cs typeface="Times New Roman"/>
              <a:sym typeface="Times New Roman"/>
            </a:endParaRPr>
          </a:p>
          <a:p>
            <a:pPr marL="1891" lvl="0" indent="-698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4 talleres de 4 sesiones (2,5h la sesión, total 10h).</a:t>
            </a:r>
            <a:endParaRPr dirty="0"/>
          </a:p>
          <a:p>
            <a:pPr marL="1891" lvl="0" indent="-698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A estudiantes</a:t>
            </a:r>
            <a:endParaRPr dirty="0"/>
          </a:p>
          <a:p>
            <a:pPr marL="1891" lvl="0" indent="-698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Solicitudes: 90</a:t>
            </a:r>
            <a:endParaRPr dirty="0"/>
          </a:p>
          <a:p>
            <a:pPr marL="1891" lvl="0" indent="-698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Atendidos: 36 (10 máx por taller, 7- 10 personas x taller); 27 personas completan el taller, Asistencia. Alta adherencia.</a:t>
            </a:r>
            <a:endParaRPr dirty="0"/>
          </a:p>
          <a:p>
            <a:pPr marL="1891" lvl="0" indent="-698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Características participantes:</a:t>
            </a:r>
            <a:endParaRPr dirty="0"/>
          </a:p>
          <a:p>
            <a:pPr marL="742950" lvl="1" indent="-2857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Mujeres (89%)</a:t>
            </a:r>
            <a:endParaRPr dirty="0"/>
          </a:p>
          <a:p>
            <a:pPr marL="742950" lvl="1" indent="-2857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Edad media: 25 años / Moda: 27.</a:t>
            </a:r>
            <a:endParaRPr dirty="0"/>
          </a:p>
          <a:p>
            <a:pPr marL="742950" lvl="1" indent="-2857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Estudios: ¿?</a:t>
            </a:r>
            <a:endParaRPr dirty="0"/>
          </a:p>
          <a:p>
            <a:pPr marL="1891" lvl="0" indent="-698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Encuesta satistacción participantes:</a:t>
            </a:r>
            <a:endParaRPr dirty="0"/>
          </a:p>
          <a:p>
            <a:pPr marL="1891" lvl="0" indent="-698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Cuestionarios y resultados: contestados por 16 participantes; ASI3, DERS, PANS, BDI-II.</a:t>
            </a:r>
            <a:endParaRPr dirty="0"/>
          </a:p>
          <a:p>
            <a:pPr marL="457200" lvl="0" indent="-317500" algn="ctr"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0585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5"/>
        <p:cNvGrpSpPr/>
        <p:nvPr/>
      </p:nvGrpSpPr>
      <p:grpSpPr>
        <a:xfrm>
          <a:off x="0" y="0"/>
          <a:ext cx="0" cy="0"/>
          <a:chOff x="0" y="0"/>
          <a:chExt cx="0" cy="0"/>
        </a:xfrm>
      </p:grpSpPr>
      <p:sp>
        <p:nvSpPr>
          <p:cNvPr id="3826" name="Google Shape;38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NO EXPLICAR LA TABLA.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dirty="0">
                <a:solidFill>
                  <a:srgbClr val="000000"/>
                </a:solidFill>
              </a:rPr>
              <a:t>27 personas completan de 36. </a:t>
            </a:r>
            <a:endParaRPr lang="es-ES" dirty="0"/>
          </a:p>
          <a:p>
            <a:pPr marL="139700" lvl="0" indent="0" algn="l" rtl="0">
              <a:lnSpc>
                <a:spcPct val="100000"/>
              </a:lnSpc>
              <a:spcBef>
                <a:spcPts val="0"/>
              </a:spcBef>
              <a:spcAft>
                <a:spcPts val="0"/>
              </a:spcAft>
              <a:buSzPts val="1400"/>
              <a:buNone/>
            </a:pPr>
            <a:endParaRPr lang="en" dirty="0"/>
          </a:p>
          <a:p>
            <a:pPr marL="457200" lvl="0" indent="-317500" algn="l" rtl="0">
              <a:lnSpc>
                <a:spcPct val="100000"/>
              </a:lnSpc>
              <a:spcBef>
                <a:spcPts val="0"/>
              </a:spcBef>
              <a:spcAft>
                <a:spcPts val="0"/>
              </a:spcAft>
              <a:buSzPts val="1400"/>
              <a:buChar char="❖"/>
            </a:pPr>
            <a:r>
              <a:rPr lang="en" dirty="0"/>
              <a:t>Este número supone un índice de adherencia que puede considerarse bueno, teniendo en cuenta el número de sesiones (4) de que constaba el taller y la duración de las mismas (2,5 horas cada una).</a:t>
            </a:r>
            <a:endParaRPr dirty="0"/>
          </a:p>
          <a:p>
            <a:pPr marL="457200" lvl="0" indent="0" algn="l" rtl="0">
              <a:lnSpc>
                <a:spcPct val="100000"/>
              </a:lnSpc>
              <a:spcBef>
                <a:spcPts val="0"/>
              </a:spcBef>
              <a:spcAft>
                <a:spcPts val="0"/>
              </a:spcAft>
              <a:buSzPts val="1100"/>
              <a:buNone/>
            </a:pPr>
            <a:endParaRPr dirty="0"/>
          </a:p>
          <a:p>
            <a:pPr marL="457200" lvl="0" indent="-317500" algn="l" rtl="0">
              <a:lnSpc>
                <a:spcPct val="100000"/>
              </a:lnSpc>
              <a:spcBef>
                <a:spcPts val="0"/>
              </a:spcBef>
              <a:spcAft>
                <a:spcPts val="0"/>
              </a:spcAft>
              <a:buSzPts val="1400"/>
              <a:buChar char="★"/>
            </a:pPr>
            <a:r>
              <a:rPr lang="en" dirty="0"/>
              <a:t>En todos los cuestionarios tanto en medida global como en subescalas, se aprecia mejoría en el post-tratamiento, respecto a las medidas de línea base (pre). </a:t>
            </a:r>
            <a:endParaRPr dirty="0"/>
          </a:p>
          <a:p>
            <a:pPr marL="457200" lvl="0" indent="0" algn="l" rtl="0">
              <a:lnSpc>
                <a:spcPct val="100000"/>
              </a:lnSpc>
              <a:spcBef>
                <a:spcPts val="0"/>
              </a:spcBef>
              <a:spcAft>
                <a:spcPts val="0"/>
              </a:spcAft>
              <a:buSzPts val="1100"/>
              <a:buNone/>
            </a:pPr>
            <a:endParaRPr dirty="0"/>
          </a:p>
          <a:p>
            <a:pPr marL="457200" lvl="0" indent="-317500" algn="l" rtl="0">
              <a:lnSpc>
                <a:spcPct val="100000"/>
              </a:lnSpc>
              <a:spcBef>
                <a:spcPts val="0"/>
              </a:spcBef>
              <a:spcAft>
                <a:spcPts val="0"/>
              </a:spcAft>
              <a:buSzPts val="1400"/>
              <a:buChar char="★"/>
            </a:pPr>
            <a:r>
              <a:rPr lang="en" dirty="0"/>
              <a:t>Se ha obtenido significación estadística en las siguientes pruebas a través del análisis</a:t>
            </a:r>
            <a:endParaRPr dirty="0"/>
          </a:p>
          <a:p>
            <a:pPr marL="0" lvl="0" indent="0" algn="l" rtl="0">
              <a:lnSpc>
                <a:spcPct val="100000"/>
              </a:lnSpc>
              <a:spcBef>
                <a:spcPts val="0"/>
              </a:spcBef>
              <a:spcAft>
                <a:spcPts val="0"/>
              </a:spcAft>
              <a:buSzPts val="1100"/>
              <a:buNone/>
            </a:pPr>
            <a:r>
              <a:rPr lang="en" dirty="0"/>
              <a:t>de diferencias de medias de Wilcoxon, al tratarse de un N reducido):</a:t>
            </a:r>
            <a:endParaRPr dirty="0"/>
          </a:p>
          <a:p>
            <a:pPr marL="0" lvl="0" indent="0" algn="l" rtl="0">
              <a:lnSpc>
                <a:spcPct val="100000"/>
              </a:lnSpc>
              <a:spcBef>
                <a:spcPts val="0"/>
              </a:spcBef>
              <a:spcAft>
                <a:spcPts val="0"/>
              </a:spcAft>
              <a:buSzPts val="1100"/>
              <a:buNone/>
            </a:pPr>
            <a:endParaRPr dirty="0"/>
          </a:p>
          <a:p>
            <a:pPr marL="457200" lvl="0" indent="-317500" algn="l" rtl="0">
              <a:lnSpc>
                <a:spcPct val="100000"/>
              </a:lnSpc>
              <a:spcBef>
                <a:spcPts val="0"/>
              </a:spcBef>
              <a:spcAft>
                <a:spcPts val="0"/>
              </a:spcAft>
              <a:buSzPts val="1400"/>
              <a:buChar char="❖"/>
            </a:pPr>
            <a:r>
              <a:rPr lang="en" dirty="0"/>
              <a:t>Los participantes valoran la satisfacción general con el taller en un 4/ 5.  </a:t>
            </a:r>
            <a:endParaRPr dirty="0"/>
          </a:p>
          <a:p>
            <a:pPr marL="457200" lvl="0" indent="0" algn="l" rtl="0">
              <a:lnSpc>
                <a:spcPct val="100000"/>
              </a:lnSpc>
              <a:spcBef>
                <a:spcPts val="0"/>
              </a:spcBef>
              <a:spcAft>
                <a:spcPts val="0"/>
              </a:spcAft>
              <a:buSzPts val="1100"/>
              <a:buNone/>
            </a:pPr>
            <a:endParaRPr dirty="0"/>
          </a:p>
          <a:p>
            <a:pPr marL="457200" lvl="0" indent="-317500" algn="l" rtl="0">
              <a:lnSpc>
                <a:spcPct val="100000"/>
              </a:lnSpc>
              <a:spcBef>
                <a:spcPts val="0"/>
              </a:spcBef>
              <a:spcAft>
                <a:spcPts val="0"/>
              </a:spcAft>
              <a:buSzPts val="1400"/>
              <a:buChar char="❖"/>
            </a:pPr>
            <a:r>
              <a:rPr lang="en" dirty="0"/>
              <a:t>Como conclusión, puede señalarse que se observa una mejora en las habilidades de</a:t>
            </a:r>
            <a:endParaRPr dirty="0"/>
          </a:p>
          <a:p>
            <a:pPr marL="457200" lvl="0" indent="0" algn="l" rtl="0">
              <a:lnSpc>
                <a:spcPct val="100000"/>
              </a:lnSpc>
              <a:spcBef>
                <a:spcPts val="0"/>
              </a:spcBef>
              <a:spcAft>
                <a:spcPts val="0"/>
              </a:spcAft>
              <a:buSzPts val="1100"/>
              <a:buNone/>
            </a:pPr>
            <a:r>
              <a:rPr lang="en" dirty="0"/>
              <a:t>regulación emocional de los participantes tras el taller y que la satisfacción con este es alta.</a:t>
            </a:r>
            <a:endParaRPr dirty="0"/>
          </a:p>
          <a:p>
            <a:pPr marL="0" lvl="0" indent="0" algn="l" rtl="0">
              <a:lnSpc>
                <a:spcPct val="100000"/>
              </a:lnSpc>
              <a:spcBef>
                <a:spcPts val="0"/>
              </a:spcBef>
              <a:spcAft>
                <a:spcPts val="0"/>
              </a:spcAft>
              <a:buSzPts val="1100"/>
              <a:buNone/>
            </a:pPr>
            <a:endParaRPr dirty="0"/>
          </a:p>
          <a:p>
            <a:pPr marL="457200" lvl="0" indent="0" algn="l" rtl="0">
              <a:lnSpc>
                <a:spcPct val="100000"/>
              </a:lnSpc>
              <a:spcBef>
                <a:spcPts val="0"/>
              </a:spcBef>
              <a:spcAft>
                <a:spcPts val="0"/>
              </a:spcAft>
              <a:buSzPts val="1100"/>
              <a:buNone/>
            </a:pPr>
            <a:endParaRPr dirty="0"/>
          </a:p>
        </p:txBody>
      </p:sp>
      <p:sp>
        <p:nvSpPr>
          <p:cNvPr id="3827" name="Google Shape;38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270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4" name="Google Shape;38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91" lvl="0" indent="-69850" algn="l" rtl="0">
              <a:lnSpc>
                <a:spcPct val="100000"/>
              </a:lnSpc>
              <a:spcBef>
                <a:spcPts val="0"/>
              </a:spcBef>
              <a:spcAft>
                <a:spcPts val="0"/>
              </a:spcAft>
              <a:buSzPts val="1100"/>
              <a:buFont typeface="Arial"/>
              <a:buChar char="•"/>
            </a:pPr>
            <a:r>
              <a:rPr lang="en" sz="1800" b="0" i="0" u="none" strike="noStrike" dirty="0">
                <a:solidFill>
                  <a:srgbClr val="000000"/>
                </a:solidFill>
                <a:latin typeface="Times New Roman"/>
                <a:ea typeface="Times New Roman"/>
                <a:cs typeface="Times New Roman"/>
                <a:sym typeface="Times New Roman"/>
              </a:rPr>
              <a:t>12 talleres</a:t>
            </a:r>
            <a:endParaRPr dirty="0"/>
          </a:p>
          <a:p>
            <a:pPr marL="1891" lvl="0" indent="-69850" algn="l" rtl="0">
              <a:lnSpc>
                <a:spcPct val="100000"/>
              </a:lnSpc>
              <a:spcBef>
                <a:spcPts val="0"/>
              </a:spcBef>
              <a:spcAft>
                <a:spcPts val="0"/>
              </a:spcAft>
              <a:buSzPts val="1100"/>
              <a:buFont typeface="Arial"/>
              <a:buChar char="•"/>
            </a:pPr>
            <a:r>
              <a:rPr lang="en" sz="1800" b="0" i="0" u="none" strike="noStrike" dirty="0">
                <a:solidFill>
                  <a:srgbClr val="000000"/>
                </a:solidFill>
                <a:latin typeface="Times New Roman"/>
                <a:ea typeface="Times New Roman"/>
                <a:cs typeface="Times New Roman"/>
                <a:sym typeface="Times New Roman"/>
              </a:rPr>
              <a:t>8 a PDI/PAS y 4 a estudiantes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lvl="0" indent="-2984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Eficacia taller: comparación de medias test – retest de 4 cuestionarios (ASI-3, BDI-II, DERS, PANS)</a:t>
            </a:r>
            <a:endParaRPr dirty="0"/>
          </a:p>
          <a:p>
            <a:pPr marL="742950" lvl="1" indent="-2857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Contestado por 60 participantes</a:t>
            </a:r>
            <a:endParaRPr dirty="0"/>
          </a:p>
          <a:p>
            <a:pPr marL="742950" lvl="1" indent="-2857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Cambios significativos en dificultades de regulación emocional y estado de ánimo. No en lo demás.</a:t>
            </a:r>
            <a:endParaRPr dirty="0"/>
          </a:p>
          <a:p>
            <a:pPr marL="457200" lvl="0" indent="-298450" algn="l" rtl="0">
              <a:lnSpc>
                <a:spcPct val="100000"/>
              </a:lnSpc>
              <a:spcBef>
                <a:spcPts val="0"/>
              </a:spcBef>
              <a:spcAft>
                <a:spcPts val="0"/>
              </a:spcAft>
              <a:buSzPts val="1100"/>
              <a:buFont typeface="Arial"/>
              <a:buChar char="•"/>
            </a:pPr>
            <a:r>
              <a:rPr lang="en" sz="1200" b="0" i="0" u="none" strike="noStrike" dirty="0">
                <a:solidFill>
                  <a:srgbClr val="000000"/>
                </a:solidFill>
                <a:latin typeface="Times New Roman"/>
                <a:ea typeface="Times New Roman"/>
                <a:cs typeface="Times New Roman"/>
                <a:sym typeface="Times New Roman"/>
              </a:rPr>
              <a:t>Cuestionario de evaluación del taller (recomendación, duración, contenido, expectativas, mejora habilidades, calidad ponentes, calidad curso, satisfacción)</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77963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7"/>
        <p:cNvGrpSpPr/>
        <p:nvPr/>
      </p:nvGrpSpPr>
      <p:grpSpPr>
        <a:xfrm>
          <a:off x="0" y="0"/>
          <a:ext cx="0" cy="0"/>
          <a:chOff x="0" y="0"/>
          <a:chExt cx="0" cy="0"/>
        </a:xfrm>
      </p:grpSpPr>
      <p:sp>
        <p:nvSpPr>
          <p:cNvPr id="3878" name="Google Shape;387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9" name="Google Shape;38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dirty="0"/>
              <a:t>(Satisfacción global media por encima de 4)</a:t>
            </a:r>
          </a:p>
          <a:p>
            <a:pPr marL="139700" lvl="0" indent="0" algn="l" rtl="0">
              <a:lnSpc>
                <a:spcPct val="100000"/>
              </a:lnSpc>
              <a:spcBef>
                <a:spcPts val="0"/>
              </a:spcBef>
              <a:spcAft>
                <a:spcPts val="0"/>
              </a:spcAft>
              <a:buSzPts val="1400"/>
              <a:buNone/>
            </a:pPr>
            <a:endParaRPr lang="en" dirty="0"/>
          </a:p>
          <a:p>
            <a:pPr marL="457200" lvl="0" indent="-317500" algn="l" rtl="0">
              <a:lnSpc>
                <a:spcPct val="100000"/>
              </a:lnSpc>
              <a:spcBef>
                <a:spcPts val="0"/>
              </a:spcBef>
              <a:spcAft>
                <a:spcPts val="0"/>
              </a:spcAft>
              <a:buSzPts val="1400"/>
              <a:buChar char="❖"/>
            </a:pPr>
            <a:endParaRPr lang="en" dirty="0"/>
          </a:p>
          <a:p>
            <a:pPr marL="457200" lvl="0" indent="-317500" algn="l" rtl="0">
              <a:lnSpc>
                <a:spcPct val="100000"/>
              </a:lnSpc>
              <a:spcBef>
                <a:spcPts val="0"/>
              </a:spcBef>
              <a:spcAft>
                <a:spcPts val="0"/>
              </a:spcAft>
              <a:buSzPts val="1400"/>
              <a:buChar char="❖"/>
            </a:pPr>
            <a:endParaRPr lang="en" dirty="0"/>
          </a:p>
          <a:p>
            <a:pPr marL="457200" marR="0" lvl="0" indent="-317500" algn="l" rtl="0">
              <a:lnSpc>
                <a:spcPct val="150000"/>
              </a:lnSpc>
              <a:spcBef>
                <a:spcPts val="0"/>
              </a:spcBef>
              <a:spcAft>
                <a:spcPts val="0"/>
              </a:spcAft>
              <a:buClr>
                <a:srgbClr val="E6B478"/>
              </a:buClr>
              <a:buSzPts val="1400"/>
              <a:buFont typeface="Assistant"/>
              <a:buChar char="★"/>
            </a:pPr>
            <a:r>
              <a:rPr lang="es-ES" sz="1100" b="0" i="0" u="sng" strike="noStrike" cap="none" dirty="0">
                <a:solidFill>
                  <a:srgbClr val="000000"/>
                </a:solidFill>
                <a:latin typeface="Arial"/>
                <a:ea typeface="Arial"/>
                <a:cs typeface="Arial"/>
                <a:sym typeface="Arial"/>
              </a:rPr>
              <a:t>Análisis</a:t>
            </a:r>
            <a:r>
              <a:rPr lang="es-ES" sz="1100" b="0" i="0" u="none" strike="noStrike" cap="none" dirty="0">
                <a:solidFill>
                  <a:srgbClr val="000000"/>
                </a:solidFill>
                <a:latin typeface="Arial"/>
                <a:ea typeface="Arial"/>
                <a:cs typeface="Arial"/>
                <a:sym typeface="Arial"/>
              </a:rPr>
              <a:t> de comparación de medias test - </a:t>
            </a:r>
            <a:r>
              <a:rPr lang="es-ES" sz="1100" b="0" i="0" u="none" strike="noStrike" cap="none" dirty="0" err="1">
                <a:solidFill>
                  <a:srgbClr val="000000"/>
                </a:solidFill>
                <a:latin typeface="Arial"/>
                <a:ea typeface="Arial"/>
                <a:cs typeface="Arial"/>
                <a:sym typeface="Arial"/>
              </a:rPr>
              <a:t>retest</a:t>
            </a:r>
            <a:r>
              <a:rPr lang="es-ES" sz="1100" b="0" i="0" u="none" strike="noStrike" cap="none" dirty="0">
                <a:solidFill>
                  <a:srgbClr val="000000"/>
                </a:solidFill>
                <a:latin typeface="Arial"/>
                <a:ea typeface="Arial"/>
                <a:cs typeface="Arial"/>
                <a:sym typeface="Arial"/>
              </a:rPr>
              <a:t> de 4 cuestionarios. Los resultados obtenidos son los siguientes:</a:t>
            </a:r>
            <a:endParaRPr lang="es-ES" dirty="0"/>
          </a:p>
          <a:p>
            <a:pPr marL="457200" lvl="0" indent="-22860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Hay cambios significativos en las </a:t>
            </a:r>
            <a:r>
              <a:rPr lang="en" b="1" dirty="0"/>
              <a:t>dificultades de regulación emocional y en el estado de ánimo de los participantes</a:t>
            </a:r>
            <a:r>
              <a:rPr lang="en" dirty="0"/>
              <a:t>, los focos principales del taller. En los otros cuestionarios los cambios no son significativos.</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Los participantes completaron el cuestionario de evaluación del taller. Se elaboró un cuestionario con una escala tipo likert de 1 a 5.</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En cuanto a la satisfacción general del taller, el </a:t>
            </a:r>
            <a:r>
              <a:rPr lang="en" b="1" dirty="0"/>
              <a:t>92% de los participantes estaba satisfecho</a:t>
            </a:r>
            <a:r>
              <a:rPr lang="en" dirty="0"/>
              <a:t>, frente al 8% no satisfecho.</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En cuanto a la calidad del curso el 92,8% de los participantes lo calificaron como bueno, frente al 7,2% que lo calificaron entre 1 y 3.</a:t>
            </a:r>
            <a:endParaRPr dirty="0"/>
          </a:p>
          <a:p>
            <a:pPr marL="45720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En lo relativo a la calidad de la exposición el 92,7% considera que esta fue satisfactoria frente al 7,3% que no lo considera de esta forma.</a:t>
            </a:r>
            <a:endParaRPr dirty="0"/>
          </a:p>
          <a:p>
            <a:pPr marL="0" lvl="0" indent="0" algn="l" rtl="0">
              <a:lnSpc>
                <a:spcPct val="100000"/>
              </a:lnSpc>
              <a:spcBef>
                <a:spcPts val="0"/>
              </a:spcBef>
              <a:spcAft>
                <a:spcPts val="0"/>
              </a:spcAft>
              <a:buSzPts val="1100"/>
              <a:buNone/>
            </a:pPr>
            <a:endParaRPr dirty="0"/>
          </a:p>
          <a:p>
            <a:pPr marL="457200" lvl="0" indent="-317500" algn="l" rtl="0">
              <a:lnSpc>
                <a:spcPct val="100000"/>
              </a:lnSpc>
              <a:spcBef>
                <a:spcPts val="0"/>
              </a:spcBef>
              <a:spcAft>
                <a:spcPts val="0"/>
              </a:spcAft>
              <a:buSzPts val="1400"/>
              <a:buChar char="★"/>
            </a:pPr>
            <a:r>
              <a:rPr lang="en" dirty="0"/>
              <a:t>El 69,5% de los participantes considera que mejoraron sus habilidades de regulación emocional después del taller y el 30,5% considera que no hubo una mejor considerable.</a:t>
            </a:r>
            <a:endParaRPr dirty="0"/>
          </a:p>
          <a:p>
            <a:pPr marL="45720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El 85,5% de la muestra refiere que el taller ha cumplido sus expectativas. El 14,5% no está de acuerdo con esto.</a:t>
            </a:r>
            <a:endParaRPr dirty="0"/>
          </a:p>
          <a:p>
            <a:pPr marL="45720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El contenido del taller es calificado como bueno por el 88,3% frente al 11,7% que no lo califica como tal.</a:t>
            </a:r>
            <a:endParaRPr dirty="0"/>
          </a:p>
          <a:p>
            <a:pPr marL="45720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La duración del curso es la variable en la que mayor variabilidad encontramos, el 49,3% considera que el curso tiene una duración que les resulta insatisfactorio, la mayoría consideran que es muy corto. Sin embargo, el 50,7% considera que la duración del curso es la óptima.</a:t>
            </a:r>
            <a:endParaRPr dirty="0"/>
          </a:p>
          <a:p>
            <a:pPr marL="45720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 dirty="0"/>
              <a:t>Por último, el 76,8% recomendaría este taller a un familiar o amigo, frente al 23,2% que no lo recomendaría.</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5718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4"/>
        <p:cNvGrpSpPr/>
        <p:nvPr/>
      </p:nvGrpSpPr>
      <p:grpSpPr>
        <a:xfrm>
          <a:off x="0" y="0"/>
          <a:ext cx="0" cy="0"/>
          <a:chOff x="0" y="0"/>
          <a:chExt cx="0" cy="0"/>
        </a:xfrm>
      </p:grpSpPr>
      <p:sp>
        <p:nvSpPr>
          <p:cNvPr id="3885" name="Google Shape;38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6" name="Google Shape;38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ctr" rtl="0">
              <a:lnSpc>
                <a:spcPct val="100000"/>
              </a:lnSpc>
              <a:spcBef>
                <a:spcPts val="0"/>
              </a:spcBef>
              <a:spcAft>
                <a:spcPts val="0"/>
              </a:spcAft>
              <a:buSzPts val="1400"/>
              <a:buFont typeface="Arial"/>
              <a:buNone/>
            </a:pPr>
            <a:endParaRPr/>
          </a:p>
        </p:txBody>
      </p:sp>
    </p:spTree>
    <p:extLst>
      <p:ext uri="{BB962C8B-B14F-4D97-AF65-F5344CB8AC3E}">
        <p14:creationId xmlns:p14="http://schemas.microsoft.com/office/powerpoint/2010/main" val="169213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1" name="Google Shape;39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sng" strike="noStrike" cap="none" dirty="0">
                <a:solidFill>
                  <a:srgbClr val="000000"/>
                </a:solidFill>
                <a:latin typeface="Arial"/>
                <a:ea typeface="Arial"/>
                <a:cs typeface="Arial"/>
                <a:sym typeface="Arial"/>
              </a:rPr>
              <a:t>Análisis Diferencias de medias medidas </a:t>
            </a:r>
            <a:r>
              <a:rPr lang="es-ES" sz="1100" b="0" i="0" u="sng" strike="noStrike" cap="none" dirty="0" err="1">
                <a:solidFill>
                  <a:srgbClr val="000000"/>
                </a:solidFill>
                <a:latin typeface="Arial"/>
                <a:ea typeface="Arial"/>
                <a:cs typeface="Arial"/>
                <a:sym typeface="Arial"/>
              </a:rPr>
              <a:t>pre-post</a:t>
            </a:r>
            <a:r>
              <a:rPr lang="es-ES" sz="1100" b="0" i="0" u="sng" strike="noStrike" cap="none" dirty="0">
                <a:solidFill>
                  <a:srgbClr val="000000"/>
                </a:solidFill>
                <a:latin typeface="Arial"/>
                <a:ea typeface="Arial"/>
                <a:cs typeface="Arial"/>
                <a:sym typeface="Arial"/>
              </a:rPr>
              <a:t> y significación estadística.</a:t>
            </a:r>
            <a:endParaRPr lang="es-ES" dirty="0"/>
          </a:p>
          <a:p>
            <a:pPr marL="139700" lvl="0" indent="0" algn="l" rtl="0">
              <a:lnSpc>
                <a:spcPct val="100000"/>
              </a:lnSpc>
              <a:spcBef>
                <a:spcPts val="0"/>
              </a:spcBef>
              <a:spcAft>
                <a:spcPts val="0"/>
              </a:spcAft>
              <a:buSzPts val="1400"/>
              <a:buNone/>
            </a:pPr>
            <a:endParaRPr lang="en" sz="1100" b="0" i="0" u="none" strike="noStrik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endParaRPr lang="en" sz="1100" b="0" i="0" u="none" strike="noStrik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endParaRPr lang="en" sz="1100" b="0" i="0" u="none" strike="noStrik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 sz="1100" b="0" i="0" u="none" strike="noStrike" dirty="0">
                <a:solidFill>
                  <a:srgbClr val="000000"/>
                </a:solidFill>
                <a:latin typeface="Arial"/>
                <a:ea typeface="Arial"/>
                <a:cs typeface="Arial"/>
                <a:sym typeface="Arial"/>
              </a:rPr>
              <a:t>La valoración del taller es de 8,5/10.</a:t>
            </a:r>
            <a:endParaRPr sz="1100" b="1"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 sz="1100" b="0" i="0" u="none" strike="noStrike" dirty="0">
                <a:solidFill>
                  <a:srgbClr val="000000"/>
                </a:solidFill>
                <a:latin typeface="Arial"/>
                <a:ea typeface="Arial"/>
                <a:cs typeface="Arial"/>
                <a:sym typeface="Arial"/>
              </a:rPr>
              <a:t>El 88% de los participantes un puntuaron el curso muy positivamente (notable/sobresaliente). </a:t>
            </a:r>
            <a:endParaRPr sz="1100" b="1" i="0" u="none" strike="noStrike" dirty="0">
              <a:solidFill>
                <a:srgbClr val="000000"/>
              </a:solidFill>
              <a:latin typeface="Arial"/>
              <a:ea typeface="Arial"/>
              <a:cs typeface="Arial"/>
              <a:sym typeface="Arial"/>
            </a:endParaRPr>
          </a:p>
          <a:p>
            <a:pPr marL="457200" lvl="0" indent="-317500" algn="just" rtl="0">
              <a:lnSpc>
                <a:spcPct val="100000"/>
              </a:lnSpc>
              <a:spcBef>
                <a:spcPts val="0"/>
              </a:spcBef>
              <a:spcAft>
                <a:spcPts val="0"/>
              </a:spcAft>
              <a:buSzPts val="1400"/>
              <a:buChar char="●"/>
            </a:pPr>
            <a:r>
              <a:rPr lang="en" sz="1100" b="1" i="0" u="none" strike="noStrike" dirty="0">
                <a:solidFill>
                  <a:srgbClr val="000000"/>
                </a:solidFill>
                <a:latin typeface="Arial"/>
                <a:ea typeface="Arial"/>
                <a:cs typeface="Arial"/>
                <a:sym typeface="Arial"/>
              </a:rPr>
              <a:t>Expectativas cumplidas:</a:t>
            </a:r>
            <a:r>
              <a:rPr lang="en" sz="1100" b="0" i="0" u="none" strike="noStrike" dirty="0">
                <a:solidFill>
                  <a:srgbClr val="000000"/>
                </a:solidFill>
                <a:latin typeface="Arial"/>
                <a:ea typeface="Arial"/>
                <a:cs typeface="Arial"/>
                <a:sym typeface="Arial"/>
              </a:rPr>
              <a:t> Las expectativas de los participantes se cumplieron en un  82,2%.  </a:t>
            </a:r>
            <a:endParaRPr sz="1100" b="0" dirty="0"/>
          </a:p>
          <a:p>
            <a:pPr marL="457200" lvl="0" indent="-317500" algn="just" rtl="0">
              <a:lnSpc>
                <a:spcPct val="100000"/>
              </a:lnSpc>
              <a:spcBef>
                <a:spcPts val="0"/>
              </a:spcBef>
              <a:spcAft>
                <a:spcPts val="0"/>
              </a:spcAft>
              <a:buSzPts val="1400"/>
              <a:buChar char="●"/>
            </a:pPr>
            <a:r>
              <a:rPr lang="en" sz="1100" b="1" i="0" u="none" strike="noStrike" dirty="0">
                <a:solidFill>
                  <a:srgbClr val="000000"/>
                </a:solidFill>
                <a:latin typeface="Arial"/>
                <a:ea typeface="Arial"/>
                <a:cs typeface="Arial"/>
                <a:sym typeface="Arial"/>
              </a:rPr>
              <a:t>Satisfacción:</a:t>
            </a:r>
            <a:r>
              <a:rPr lang="en" sz="1100" b="0" i="0" u="none" strike="noStrike" dirty="0">
                <a:solidFill>
                  <a:srgbClr val="000000"/>
                </a:solidFill>
                <a:latin typeface="Arial"/>
                <a:ea typeface="Arial"/>
                <a:cs typeface="Arial"/>
                <a:sym typeface="Arial"/>
              </a:rPr>
              <a:t> Los participantes les dan una puntuación de 8,7 al taller.  </a:t>
            </a:r>
            <a:endParaRPr sz="1100" b="0" dirty="0"/>
          </a:p>
          <a:p>
            <a:pPr marL="457200" lvl="0" indent="-317500" algn="just" rtl="0">
              <a:lnSpc>
                <a:spcPct val="100000"/>
              </a:lnSpc>
              <a:spcBef>
                <a:spcPts val="0"/>
              </a:spcBef>
              <a:spcAft>
                <a:spcPts val="0"/>
              </a:spcAft>
              <a:buSzPts val="1400"/>
              <a:buChar char="●"/>
            </a:pPr>
            <a:r>
              <a:rPr lang="en" sz="1100" b="1" i="0" u="none" strike="noStrike" dirty="0">
                <a:solidFill>
                  <a:srgbClr val="000000"/>
                </a:solidFill>
                <a:latin typeface="Arial"/>
                <a:ea typeface="Arial"/>
                <a:cs typeface="Arial"/>
                <a:sym typeface="Arial"/>
              </a:rPr>
              <a:t>Satisfacción duración: </a:t>
            </a:r>
            <a:r>
              <a:rPr lang="en" sz="1100" b="0" i="0" u="none" strike="noStrike" dirty="0">
                <a:solidFill>
                  <a:srgbClr val="000000"/>
                </a:solidFill>
                <a:latin typeface="Arial"/>
                <a:ea typeface="Arial"/>
                <a:cs typeface="Arial"/>
                <a:sym typeface="Arial"/>
              </a:rPr>
              <a:t>Los participantes están 6,34/10 satisfechos en cuanto a la duración del curso. </a:t>
            </a:r>
            <a:endParaRPr sz="1100" b="0" dirty="0"/>
          </a:p>
          <a:p>
            <a:pPr marL="457200" lvl="0" indent="-317500" algn="just" rtl="0">
              <a:lnSpc>
                <a:spcPct val="100000"/>
              </a:lnSpc>
              <a:spcBef>
                <a:spcPts val="0"/>
              </a:spcBef>
              <a:spcAft>
                <a:spcPts val="0"/>
              </a:spcAft>
              <a:buSzPts val="1400"/>
              <a:buChar char="●"/>
            </a:pPr>
            <a:r>
              <a:rPr lang="en" sz="1100" b="1" i="0" u="none" strike="noStrike" dirty="0">
                <a:solidFill>
                  <a:srgbClr val="000000"/>
                </a:solidFill>
                <a:latin typeface="Arial"/>
                <a:ea typeface="Arial"/>
                <a:cs typeface="Arial"/>
                <a:sym typeface="Arial"/>
              </a:rPr>
              <a:t>Motivo: </a:t>
            </a:r>
            <a:r>
              <a:rPr lang="en" sz="1100" b="0" i="0" u="none" strike="noStrike" dirty="0">
                <a:solidFill>
                  <a:srgbClr val="000000"/>
                </a:solidFill>
                <a:latin typeface="Arial"/>
                <a:ea typeface="Arial"/>
                <a:cs typeface="Arial"/>
                <a:sym typeface="Arial"/>
              </a:rPr>
              <a:t>+ 80% le parece demasiado corto (de ahí su baja satisfacción con la duración). </a:t>
            </a:r>
            <a:endParaRPr sz="1100" b="0" dirty="0"/>
          </a:p>
          <a:p>
            <a:pPr marL="457200" lvl="0" indent="-317500" algn="just" rtl="0">
              <a:lnSpc>
                <a:spcPct val="100000"/>
              </a:lnSpc>
              <a:spcBef>
                <a:spcPts val="0"/>
              </a:spcBef>
              <a:spcAft>
                <a:spcPts val="0"/>
              </a:spcAft>
              <a:buSzPts val="1400"/>
              <a:buChar char="●"/>
            </a:pPr>
            <a:r>
              <a:rPr lang="en" sz="1100" b="0" i="0" u="none" strike="noStrike" dirty="0">
                <a:solidFill>
                  <a:srgbClr val="000000"/>
                </a:solidFill>
                <a:latin typeface="Arial"/>
                <a:ea typeface="Arial"/>
                <a:cs typeface="Arial"/>
                <a:sym typeface="Arial"/>
              </a:rPr>
              <a:t> </a:t>
            </a:r>
            <a:r>
              <a:rPr lang="en" sz="1100" b="1" i="0" u="none" strike="noStrike" dirty="0">
                <a:solidFill>
                  <a:srgbClr val="000000"/>
                </a:solidFill>
                <a:latin typeface="Arial"/>
                <a:ea typeface="Arial"/>
                <a:cs typeface="Arial"/>
                <a:sym typeface="Arial"/>
              </a:rPr>
              <a:t>Mejora de habilidad percibida: </a:t>
            </a:r>
            <a:r>
              <a:rPr lang="en" sz="1100" b="0" i="0" u="none" strike="noStrike" dirty="0">
                <a:solidFill>
                  <a:srgbClr val="000000"/>
                </a:solidFill>
                <a:latin typeface="Arial"/>
                <a:ea typeface="Arial"/>
                <a:cs typeface="Arial"/>
                <a:sym typeface="Arial"/>
              </a:rPr>
              <a:t>Los participantes han puntuado con un 7,8 la mejora de su competencia emocional después de haber realizado el curso. </a:t>
            </a:r>
            <a:endParaRPr sz="1100" b="0" dirty="0"/>
          </a:p>
          <a:p>
            <a:pPr marL="457200" lvl="0" indent="-317500" algn="just" rtl="0">
              <a:lnSpc>
                <a:spcPct val="100000"/>
              </a:lnSpc>
              <a:spcBef>
                <a:spcPts val="0"/>
              </a:spcBef>
              <a:spcAft>
                <a:spcPts val="0"/>
              </a:spcAft>
              <a:buSzPts val="1400"/>
              <a:buChar char="●"/>
            </a:pPr>
            <a:r>
              <a:rPr lang="en" sz="1100" b="1" i="0" u="none" strike="noStrike" dirty="0">
                <a:solidFill>
                  <a:srgbClr val="000000"/>
                </a:solidFill>
                <a:latin typeface="Arial"/>
                <a:ea typeface="Arial"/>
                <a:cs typeface="Arial"/>
                <a:sym typeface="Arial"/>
              </a:rPr>
              <a:t>Lo recomendarían: </a:t>
            </a:r>
            <a:r>
              <a:rPr lang="en" sz="1100" b="0" i="0" u="none" strike="noStrike" dirty="0">
                <a:solidFill>
                  <a:srgbClr val="000000"/>
                </a:solidFill>
                <a:latin typeface="Arial"/>
                <a:ea typeface="Arial"/>
                <a:cs typeface="Arial"/>
                <a:sym typeface="Arial"/>
              </a:rPr>
              <a:t>El 100% de los participantes recomendarían el curso dándoles una puntuación de 9,3 al contarle a un amigo.</a:t>
            </a:r>
            <a:endParaRPr sz="1100" b="0" dirty="0"/>
          </a:p>
          <a:p>
            <a:pPr marL="139700" lvl="0" indent="0" algn="l" rtl="0">
              <a:lnSpc>
                <a:spcPct val="100000"/>
              </a:lnSpc>
              <a:spcBef>
                <a:spcPts val="0"/>
              </a:spcBef>
              <a:spcAft>
                <a:spcPts val="0"/>
              </a:spcAft>
              <a:buSzPts val="1400"/>
              <a:buNone/>
            </a:pPr>
            <a:br>
              <a:rPr lang="en" sz="1100" dirty="0"/>
            </a:br>
            <a:endParaRPr sz="1100" dirty="0"/>
          </a:p>
          <a:p>
            <a:pPr marL="139700" lvl="0" indent="0" algn="l" rtl="0">
              <a:lnSpc>
                <a:spcPct val="100000"/>
              </a:lnSpc>
              <a:spcBef>
                <a:spcPts val="0"/>
              </a:spcBef>
              <a:spcAft>
                <a:spcPts val="0"/>
              </a:spcAft>
              <a:buSzPts val="1400"/>
              <a:buNone/>
            </a:pPr>
            <a:r>
              <a:rPr lang="en" sz="1800" b="1" i="0" u="none" strike="noStrike" dirty="0">
                <a:solidFill>
                  <a:srgbClr val="000000"/>
                </a:solidFill>
                <a:latin typeface="Arial"/>
                <a:ea typeface="Arial"/>
                <a:cs typeface="Arial"/>
                <a:sym typeface="Arial"/>
              </a:rPr>
              <a:t>Diferencias significativas:</a:t>
            </a:r>
            <a:endParaRPr dirty="0"/>
          </a:p>
          <a:p>
            <a:pPr marL="139700" lvl="0" indent="0" algn="l" rtl="0">
              <a:lnSpc>
                <a:spcPct val="100000"/>
              </a:lnSpc>
              <a:spcBef>
                <a:spcPts val="0"/>
              </a:spcBef>
              <a:spcAft>
                <a:spcPts val="0"/>
              </a:spcAft>
              <a:buSzPts val="1400"/>
              <a:buNone/>
            </a:pPr>
            <a:endParaRPr sz="1800" b="1" i="0" u="none" strike="noStrike" dirty="0">
              <a:solidFill>
                <a:srgbClr val="000000"/>
              </a:solidFill>
              <a:latin typeface="Arial"/>
              <a:ea typeface="Arial"/>
              <a:cs typeface="Arial"/>
              <a:sym typeface="Arial"/>
            </a:endParaRPr>
          </a:p>
          <a:p>
            <a:pPr marL="425450" lvl="0" indent="-285750" algn="l" rtl="0">
              <a:lnSpc>
                <a:spcPct val="100000"/>
              </a:lnSpc>
              <a:spcBef>
                <a:spcPts val="0"/>
              </a:spcBef>
              <a:spcAft>
                <a:spcPts val="0"/>
              </a:spcAft>
              <a:buSzPts val="1400"/>
              <a:buFont typeface="Courier New"/>
              <a:buChar char="o"/>
            </a:pPr>
            <a:r>
              <a:rPr lang="en" sz="1800" b="1" dirty="0">
                <a:solidFill>
                  <a:srgbClr val="000000"/>
                </a:solidFill>
              </a:rPr>
              <a:t>Estado de ánimo </a:t>
            </a:r>
            <a:r>
              <a:rPr lang="en" sz="1800" dirty="0">
                <a:solidFill>
                  <a:srgbClr val="000000"/>
                </a:solidFill>
              </a:rPr>
              <a:t>como en los niveles de depresión </a:t>
            </a:r>
            <a:endParaRPr sz="1800" b="1" i="0" u="none" strike="noStrike" dirty="0">
              <a:solidFill>
                <a:srgbClr val="000000"/>
              </a:solidFill>
              <a:latin typeface="Arial"/>
              <a:ea typeface="Arial"/>
              <a:cs typeface="Arial"/>
              <a:sym typeface="Arial"/>
            </a:endParaRPr>
          </a:p>
          <a:p>
            <a:pPr marL="425450" lvl="0" indent="-285750" algn="l" rtl="0">
              <a:lnSpc>
                <a:spcPct val="100000"/>
              </a:lnSpc>
              <a:spcBef>
                <a:spcPts val="0"/>
              </a:spcBef>
              <a:spcAft>
                <a:spcPts val="0"/>
              </a:spcAft>
              <a:buSzPts val="1400"/>
              <a:buFont typeface="Courier New"/>
              <a:buChar char="o"/>
            </a:pPr>
            <a:r>
              <a:rPr lang="en" sz="1800" b="0" i="0" u="none" strike="noStrike" dirty="0">
                <a:solidFill>
                  <a:srgbClr val="000000"/>
                </a:solidFill>
                <a:latin typeface="Arial"/>
                <a:ea typeface="Arial"/>
                <a:cs typeface="Arial"/>
                <a:sym typeface="Arial"/>
              </a:rPr>
              <a:t>las </a:t>
            </a:r>
            <a:r>
              <a:rPr lang="en" sz="1800" b="1" i="0" u="none" strike="noStrike" dirty="0">
                <a:solidFill>
                  <a:srgbClr val="000000"/>
                </a:solidFill>
                <a:latin typeface="Arial"/>
                <a:ea typeface="Arial"/>
                <a:cs typeface="Arial"/>
                <a:sym typeface="Arial"/>
              </a:rPr>
              <a:t>habilidades que las personas ponen en marcha para regular su estado emocional</a:t>
            </a:r>
            <a:r>
              <a:rPr lang="en" sz="1800" b="0" i="0" u="none" strike="noStrike" dirty="0">
                <a:solidFill>
                  <a:srgbClr val="000000"/>
                </a:solidFill>
                <a:latin typeface="Arial"/>
                <a:ea typeface="Arial"/>
                <a:cs typeface="Arial"/>
                <a:sym typeface="Arial"/>
              </a:rPr>
              <a:t>. La más destacada es la supresión, es decir, los participantes han mejorado su capacidad de aceptación de los procesos emocionales. Este es uno de los principales objetivos que promueve el taller (y es complementario a otras orientaciones en psicología más clásicas). </a:t>
            </a:r>
            <a:endParaRPr dirty="0"/>
          </a:p>
          <a:p>
            <a:pPr marL="425450" lvl="0" indent="-285750" algn="l" rtl="0">
              <a:lnSpc>
                <a:spcPct val="100000"/>
              </a:lnSpc>
              <a:spcBef>
                <a:spcPts val="0"/>
              </a:spcBef>
              <a:spcAft>
                <a:spcPts val="0"/>
              </a:spcAft>
              <a:buSzPts val="1400"/>
              <a:buFont typeface="Courier New"/>
              <a:buChar char="o"/>
            </a:pPr>
            <a:r>
              <a:rPr lang="en" sz="1800" b="1" i="0" u="none" strike="noStrike" dirty="0">
                <a:solidFill>
                  <a:srgbClr val="000000"/>
                </a:solidFill>
                <a:latin typeface="Arial"/>
                <a:ea typeface="Arial"/>
                <a:cs typeface="Arial"/>
                <a:sym typeface="Arial"/>
              </a:rPr>
              <a:t>Capacidad para identificar significados emocionales adecuados</a:t>
            </a:r>
            <a:endParaRPr dirty="0"/>
          </a:p>
          <a:p>
            <a:pPr marL="158750" lvl="0" indent="0" algn="just" rtl="0">
              <a:lnSpc>
                <a:spcPct val="100000"/>
              </a:lnSpc>
              <a:spcBef>
                <a:spcPts val="0"/>
              </a:spcBef>
              <a:spcAft>
                <a:spcPts val="0"/>
              </a:spcAft>
              <a:buSzPts val="1100"/>
              <a:buNone/>
            </a:pPr>
            <a:endParaRPr sz="1800" b="1" i="0" u="none" strike="noStrike" dirty="0">
              <a:solidFill>
                <a:srgbClr val="000000"/>
              </a:solidFill>
              <a:latin typeface="Arial"/>
              <a:ea typeface="Arial"/>
              <a:cs typeface="Arial"/>
              <a:sym typeface="Arial"/>
            </a:endParaRPr>
          </a:p>
          <a:p>
            <a:pPr marL="158750" lvl="0" indent="0" algn="just" rtl="0">
              <a:lnSpc>
                <a:spcPct val="100000"/>
              </a:lnSpc>
              <a:spcBef>
                <a:spcPts val="0"/>
              </a:spcBef>
              <a:spcAft>
                <a:spcPts val="0"/>
              </a:spcAft>
              <a:buSzPts val="1100"/>
              <a:buNone/>
            </a:pPr>
            <a:r>
              <a:rPr lang="en" sz="1800" b="0" i="0" u="none" strike="noStrike" dirty="0">
                <a:solidFill>
                  <a:srgbClr val="000000"/>
                </a:solidFill>
                <a:latin typeface="Arial"/>
                <a:ea typeface="Arial"/>
                <a:cs typeface="Arial"/>
                <a:sym typeface="Arial"/>
              </a:rPr>
              <a:t>En conclusión, podemos afirmar que los resultados son muy positivos. Este taller ha conseguido, además de ofrecer mejoras en psicopatología general (como es en estado de ánimo y ansiedad), mejorar de forma significativa el propio proceso de regulación emocional en los participantes. De esta forma, han aumentado su capacidad de aceptación y manejo emocional. Estos indicadores no sólo son variables de protección psicopatológica sino que permiten un mejor desarrollo y adaptación a su entorno tanto social como laboral. </a:t>
            </a:r>
            <a:endParaRPr b="0" dirty="0"/>
          </a:p>
          <a:p>
            <a:pPr marL="158750" lvl="0" indent="0" algn="l" rtl="0">
              <a:lnSpc>
                <a:spcPct val="100000"/>
              </a:lnSpc>
              <a:spcBef>
                <a:spcPts val="0"/>
              </a:spcBef>
              <a:spcAft>
                <a:spcPts val="0"/>
              </a:spcAft>
              <a:buSzPts val="1100"/>
              <a:buNone/>
            </a:pPr>
            <a:br>
              <a:rPr lang="en" dirty="0"/>
            </a:br>
            <a:endParaRPr sz="1100" b="1"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0554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7"/>
        <p:cNvGrpSpPr/>
        <p:nvPr/>
      </p:nvGrpSpPr>
      <p:grpSpPr>
        <a:xfrm>
          <a:off x="0" y="0"/>
          <a:ext cx="0" cy="0"/>
          <a:chOff x="0" y="0"/>
          <a:chExt cx="0" cy="0"/>
        </a:xfrm>
      </p:grpSpPr>
      <p:sp>
        <p:nvSpPr>
          <p:cNvPr id="3938" name="Google Shape;39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9" name="Google Shape;39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en" dirty="0"/>
              <a:t>No esperar y hacer prevención.</a:t>
            </a:r>
          </a:p>
          <a:p>
            <a:pPr marL="158750" lvl="0" indent="0" algn="l" rtl="0">
              <a:lnSpc>
                <a:spcPct val="100000"/>
              </a:lnSpc>
              <a:spcBef>
                <a:spcPts val="0"/>
              </a:spcBef>
              <a:spcAft>
                <a:spcPts val="0"/>
              </a:spcAft>
              <a:buSzPts val="1100"/>
              <a:buNone/>
            </a:pPr>
            <a:endParaRPr lang="en" dirty="0"/>
          </a:p>
          <a:p>
            <a:pPr marL="457200" lvl="0" indent="-298450" algn="just" rtl="0">
              <a:lnSpc>
                <a:spcPct val="100000"/>
              </a:lnSpc>
              <a:spcBef>
                <a:spcPts val="0"/>
              </a:spcBef>
              <a:spcAft>
                <a:spcPts val="0"/>
              </a:spcAft>
              <a:buClr>
                <a:srgbClr val="000000"/>
              </a:buClr>
              <a:buSzPts val="1100"/>
              <a:buFont typeface="Arial"/>
              <a:buChar char="❖"/>
            </a:pPr>
            <a:r>
              <a:rPr lang="es-ES" sz="1100" b="1" dirty="0">
                <a:solidFill>
                  <a:srgbClr val="000000"/>
                </a:solidFill>
                <a:latin typeface="Arial"/>
                <a:ea typeface="Arial"/>
                <a:cs typeface="Arial"/>
                <a:sym typeface="Arial"/>
              </a:rPr>
              <a:t>adherencia es alta </a:t>
            </a:r>
            <a:r>
              <a:rPr lang="es-ES" sz="1100" dirty="0">
                <a:solidFill>
                  <a:srgbClr val="000000"/>
                </a:solidFill>
                <a:latin typeface="Arial"/>
                <a:ea typeface="Arial"/>
                <a:cs typeface="Arial"/>
                <a:sym typeface="Arial"/>
              </a:rPr>
              <a:t>en todas las ediciones.</a:t>
            </a:r>
          </a:p>
          <a:p>
            <a:pPr marL="457200" lvl="0" indent="-298450" algn="just" rtl="0">
              <a:lnSpc>
                <a:spcPct val="100000"/>
              </a:lnSpc>
              <a:spcBef>
                <a:spcPts val="0"/>
              </a:spcBef>
              <a:spcAft>
                <a:spcPts val="0"/>
              </a:spcAft>
              <a:buClr>
                <a:srgbClr val="000000"/>
              </a:buClr>
              <a:buSzPts val="1100"/>
              <a:buFont typeface="Arial"/>
              <a:buChar char="❖"/>
            </a:pPr>
            <a:r>
              <a:rPr lang="es-ES" sz="1100" dirty="0">
                <a:solidFill>
                  <a:srgbClr val="000000"/>
                </a:solidFill>
                <a:latin typeface="Arial"/>
                <a:ea typeface="Arial"/>
                <a:cs typeface="Arial"/>
                <a:sym typeface="Arial"/>
              </a:rPr>
              <a:t>El </a:t>
            </a:r>
            <a:r>
              <a:rPr lang="es-ES" sz="1100" b="1" dirty="0">
                <a:solidFill>
                  <a:srgbClr val="000000"/>
                </a:solidFill>
                <a:latin typeface="Arial"/>
                <a:ea typeface="Arial"/>
                <a:cs typeface="Arial"/>
                <a:sym typeface="Arial"/>
              </a:rPr>
              <a:t>índice de satisfacción </a:t>
            </a:r>
            <a:r>
              <a:rPr lang="es-ES" sz="1100" dirty="0">
                <a:solidFill>
                  <a:srgbClr val="000000"/>
                </a:solidFill>
                <a:latin typeface="Arial"/>
                <a:ea typeface="Arial"/>
                <a:cs typeface="Arial"/>
                <a:sym typeface="Arial"/>
              </a:rPr>
              <a:t>con el taller es </a:t>
            </a:r>
            <a:r>
              <a:rPr lang="es-ES" sz="1100" b="1" dirty="0">
                <a:solidFill>
                  <a:srgbClr val="000000"/>
                </a:solidFill>
                <a:latin typeface="Arial"/>
                <a:ea typeface="Arial"/>
                <a:cs typeface="Arial"/>
                <a:sym typeface="Arial"/>
              </a:rPr>
              <a:t>alto</a:t>
            </a:r>
            <a:r>
              <a:rPr lang="es-ES" sz="1100" dirty="0">
                <a:solidFill>
                  <a:srgbClr val="000000"/>
                </a:solidFill>
                <a:latin typeface="Arial"/>
                <a:ea typeface="Arial"/>
                <a:cs typeface="Arial"/>
                <a:sym typeface="Arial"/>
              </a:rPr>
              <a:t> en todas las ediciones.</a:t>
            </a:r>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800"/>
              </a:spcBef>
              <a:spcAft>
                <a:spcPts val="0"/>
              </a:spcAft>
              <a:buSzPts val="1100"/>
              <a:buNone/>
            </a:pPr>
            <a:endParaRPr dirty="0"/>
          </a:p>
          <a:p>
            <a:pPr marL="158750" lvl="0" indent="0" algn="l" rtl="0">
              <a:lnSpc>
                <a:spcPct val="100000"/>
              </a:lnSpc>
              <a:spcBef>
                <a:spcPts val="800"/>
              </a:spcBef>
              <a:spcAft>
                <a:spcPts val="0"/>
              </a:spcAft>
              <a:buSzPts val="1100"/>
              <a:buNone/>
            </a:pPr>
            <a:r>
              <a:rPr lang="en" dirty="0"/>
              <a:t>1 Este tipo de talleres son útiles y son una buena herramienta</a:t>
            </a:r>
            <a:endParaRPr dirty="0"/>
          </a:p>
          <a:p>
            <a:pPr marL="158750" lvl="0" indent="0" algn="l" rtl="0">
              <a:lnSpc>
                <a:spcPct val="100000"/>
              </a:lnSpc>
              <a:spcBef>
                <a:spcPts val="800"/>
              </a:spcBef>
              <a:spcAft>
                <a:spcPts val="0"/>
              </a:spcAft>
              <a:buSzPts val="1100"/>
              <a:buNone/>
            </a:pPr>
            <a:r>
              <a:rPr lang="en" dirty="0"/>
              <a:t>No es necesario esperar a que los pacientes tengan problemas anticipar</a:t>
            </a:r>
            <a:endParaRPr dirty="0"/>
          </a:p>
          <a:p>
            <a:pPr marL="158750" lvl="0" indent="0" algn="l" rtl="0">
              <a:lnSpc>
                <a:spcPct val="100000"/>
              </a:lnSpc>
              <a:spcBef>
                <a:spcPts val="800"/>
              </a:spcBef>
              <a:spcAft>
                <a:spcPts val="0"/>
              </a:spcAft>
              <a:buSzPts val="1100"/>
              <a:buNone/>
            </a:pPr>
            <a:r>
              <a:rPr lang="en" dirty="0"/>
              <a:t>Politicas institiucionales pertinentes al promocionar iniciativas</a:t>
            </a:r>
            <a:endParaRPr dirty="0"/>
          </a:p>
          <a:p>
            <a:pPr marL="158750" lvl="0" indent="0" algn="l" rtl="0">
              <a:lnSpc>
                <a:spcPct val="100000"/>
              </a:lnSpc>
              <a:spcBef>
                <a:spcPts val="800"/>
              </a:spcBef>
              <a:spcAft>
                <a:spcPts val="0"/>
              </a:spcAft>
              <a:buSzPts val="1100"/>
              <a:buNone/>
            </a:pPr>
            <a:r>
              <a:rPr lang="en" dirty="0"/>
              <a:t>Buena acogida</a:t>
            </a:r>
            <a:endParaRPr dirty="0"/>
          </a:p>
          <a:p>
            <a:pPr marL="158750" lvl="0" indent="0" algn="l" rtl="0">
              <a:lnSpc>
                <a:spcPct val="100000"/>
              </a:lnSpc>
              <a:spcBef>
                <a:spcPts val="800"/>
              </a:spcBef>
              <a:spcAft>
                <a:spcPts val="0"/>
              </a:spcAft>
              <a:buSzPts val="1100"/>
              <a:buNone/>
            </a:pPr>
            <a:r>
              <a:rPr lang="en" dirty="0"/>
              <a:t>Indicadores son efectivos</a:t>
            </a:r>
            <a:endParaRPr dirty="0"/>
          </a:p>
          <a:p>
            <a:pPr marL="158750" lvl="0" indent="0" algn="l" rtl="0">
              <a:lnSpc>
                <a:spcPct val="100000"/>
              </a:lnSpc>
              <a:spcBef>
                <a:spcPts val="800"/>
              </a:spcBef>
              <a:spcAft>
                <a:spcPts val="0"/>
              </a:spcAft>
              <a:buSzPts val="1100"/>
              <a:buNone/>
            </a:pPr>
            <a:r>
              <a:rPr lang="en" dirty="0"/>
              <a:t>Además el formato grupal permite un mayor alcance con una menos inversión de recursos</a:t>
            </a:r>
            <a:endParaRPr dirty="0"/>
          </a:p>
          <a:p>
            <a:pPr marL="158750" lvl="0" indent="0" algn="l" rtl="0">
              <a:lnSpc>
                <a:spcPct val="100000"/>
              </a:lnSpc>
              <a:spcBef>
                <a:spcPts val="800"/>
              </a:spcBef>
              <a:spcAft>
                <a:spcPts val="0"/>
              </a:spcAft>
              <a:buSzPts val="1100"/>
              <a:buNone/>
            </a:pPr>
            <a:endParaRPr dirty="0"/>
          </a:p>
          <a:p>
            <a:pPr marL="158750" lvl="0" indent="0" algn="l" rtl="0">
              <a:lnSpc>
                <a:spcPct val="100000"/>
              </a:lnSpc>
              <a:spcBef>
                <a:spcPts val="800"/>
              </a:spcBef>
              <a:spcAft>
                <a:spcPts val="0"/>
              </a:spcAft>
              <a:buSzPts val="1100"/>
              <a:buNone/>
            </a:pPr>
            <a:endParaRPr lang="en" dirty="0"/>
          </a:p>
          <a:p>
            <a:pPr marL="0" marR="0" lvl="0" indent="0" algn="l" rtl="0">
              <a:lnSpc>
                <a:spcPct val="100000"/>
              </a:lnSpc>
              <a:spcBef>
                <a:spcPts val="0"/>
              </a:spcBef>
              <a:spcAft>
                <a:spcPts val="0"/>
              </a:spcAft>
              <a:buClr>
                <a:srgbClr val="000000"/>
              </a:buClr>
              <a:buSzPts val="1100"/>
              <a:buFont typeface="Arial"/>
              <a:buNone/>
            </a:pPr>
            <a:r>
              <a:rPr lang="en" sz="1100" dirty="0">
                <a:solidFill>
                  <a:srgbClr val="000000"/>
                </a:solidFill>
                <a:latin typeface="Arial"/>
                <a:ea typeface="Arial"/>
                <a:cs typeface="Arial"/>
                <a:sym typeface="Arial"/>
              </a:rPr>
              <a:t>Se resalta la importancia de no esperar a que aparezca un malestar intenso, sino prevenir antes y dotar a las personas de herramientas (antes de que aparezca un malestar mayor).</a:t>
            </a:r>
          </a:p>
          <a:p>
            <a:pPr marL="0" marR="0" lvl="0" indent="0" algn="l" rtl="0">
              <a:lnSpc>
                <a:spcPct val="100000"/>
              </a:lnSpc>
              <a:spcBef>
                <a:spcPts val="0"/>
              </a:spcBef>
              <a:spcAft>
                <a:spcPts val="0"/>
              </a:spcAft>
              <a:buClr>
                <a:srgbClr val="000000"/>
              </a:buClr>
              <a:buSzPts val="1100"/>
              <a:buFont typeface="Arial"/>
              <a:buNone/>
            </a:pPr>
            <a:endParaRPr lang="en" sz="1100" dirty="0">
              <a:solidFill>
                <a:srgbClr val="000000"/>
              </a:solidFill>
              <a:latin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lang="en" sz="1100"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solidFill>
                  <a:srgbClr val="000000"/>
                </a:solidFill>
                <a:latin typeface="Arial"/>
                <a:ea typeface="Arial"/>
                <a:cs typeface="Arial"/>
                <a:sym typeface="Arial"/>
              </a:rPr>
              <a:t>DISCUSIÓN Y CONCLUSIÓN  JUNTAS.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solidFill>
                  <a:srgbClr val="000000"/>
                </a:solidFill>
                <a:latin typeface="Arial"/>
                <a:ea typeface="Arial"/>
                <a:cs typeface="Arial"/>
                <a:sym typeface="Arial"/>
              </a:rPr>
              <a:t>Estos talleres son útiles, son una buena herramienta, no es necesario esperar a que las personas tengan problemas, podemos anticiparnos.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solidFill>
                  <a:srgbClr val="000000"/>
                </a:solidFill>
                <a:latin typeface="Arial"/>
                <a:ea typeface="Arial"/>
                <a:cs typeface="Arial"/>
                <a:sym typeface="Arial"/>
              </a:rPr>
              <a:t>Las políticas institucionales impulsan estas iniciativas.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solidFill>
                  <a:srgbClr val="000000"/>
                </a:solidFill>
                <a:latin typeface="Arial"/>
                <a:ea typeface="Arial"/>
                <a:cs typeface="Arial"/>
                <a:sym typeface="Arial"/>
              </a:rPr>
              <a:t>Muy buena aceptación y adeherencia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dirty="0">
                <a:solidFill>
                  <a:srgbClr val="000000"/>
                </a:solidFill>
                <a:latin typeface="Arial"/>
                <a:ea typeface="Arial"/>
                <a:cs typeface="Arial"/>
                <a:sym typeface="Arial"/>
              </a:rPr>
              <a:t>Los indicadores de eficacia indican que son efectivos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dirty="0">
                <a:solidFill>
                  <a:srgbClr val="000000"/>
                </a:solidFill>
                <a:latin typeface="Arial"/>
                <a:ea typeface="Arial"/>
                <a:cs typeface="Arial"/>
                <a:sym typeface="Arial"/>
              </a:rPr>
              <a:t>Además el formato en grupo, permite un mayor alcanza con una menor inversión de recursos.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dirty="0">
                <a:solidFill>
                  <a:srgbClr val="000000"/>
                </a:solidFill>
                <a:latin typeface="Arial"/>
                <a:ea typeface="Arial"/>
                <a:cs typeface="Arial"/>
                <a:sym typeface="Arial"/>
              </a:rPr>
              <a:t>LIMITACIONES: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s-ES" sz="1100" dirty="0">
                <a:solidFill>
                  <a:srgbClr val="000000"/>
                </a:solidFill>
                <a:latin typeface="Arial"/>
                <a:ea typeface="Arial"/>
                <a:cs typeface="Arial"/>
                <a:sym typeface="Arial"/>
              </a:rPr>
              <a:t>Seguimiento pacientes.</a:t>
            </a:r>
          </a:p>
          <a:p>
            <a:pPr marL="15875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lang="es-ES" sz="1100" dirty="0">
                <a:solidFill>
                  <a:srgbClr val="000000"/>
                </a:solidFill>
                <a:latin typeface="Assistant" pitchFamily="2" charset="-79"/>
                <a:ea typeface="Arial"/>
                <a:cs typeface="Assistant" pitchFamily="2" charset="-79"/>
                <a:sym typeface="Arial"/>
              </a:rPr>
              <a:t>Importancia de sistematizar y crear una base de datos para poder sacar datos transversales y no de edición en edición. Misma evaluación Pre y post y creación de una base de datos. </a:t>
            </a:r>
            <a:endParaRPr lang="es-ES" dirty="0">
              <a:latin typeface="Assistant" pitchFamily="2" charset="-79"/>
              <a:cs typeface="Assistant" pitchFamily="2" charset="-79"/>
            </a:endParaRPr>
          </a:p>
          <a:p>
            <a:pPr marL="15875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lang="es-ES" sz="1100" dirty="0">
                <a:solidFill>
                  <a:srgbClr val="000000"/>
                </a:solidFill>
                <a:latin typeface="Assistant" pitchFamily="2" charset="-79"/>
                <a:ea typeface="Arial"/>
                <a:cs typeface="Assistant" pitchFamily="2" charset="-79"/>
                <a:sym typeface="Arial"/>
              </a:rPr>
              <a:t>No podemos evaluar el carácter preventivo de los talleres ya que no se realiza un seguimiento de los participantes.</a:t>
            </a:r>
          </a:p>
          <a:p>
            <a:pPr marL="158750" lvl="0" indent="0" algn="l" rtl="0">
              <a:lnSpc>
                <a:spcPct val="100000"/>
              </a:lnSpc>
              <a:spcBef>
                <a:spcPts val="800"/>
              </a:spcBef>
              <a:spcAft>
                <a:spcPts val="0"/>
              </a:spcAft>
              <a:buSzPts val="1100"/>
              <a:buNone/>
            </a:pPr>
            <a:endParaRPr lang="en" dirty="0"/>
          </a:p>
          <a:p>
            <a:pPr marL="158750" lvl="0" indent="0" algn="l" rtl="0">
              <a:lnSpc>
                <a:spcPct val="100000"/>
              </a:lnSpc>
              <a:spcBef>
                <a:spcPts val="800"/>
              </a:spcBef>
              <a:spcAft>
                <a:spcPts val="0"/>
              </a:spcAft>
              <a:buSzPts val="1100"/>
              <a:buNone/>
            </a:pPr>
            <a:endParaRPr lang="en" dirty="0"/>
          </a:p>
          <a:p>
            <a:pPr marL="158750" lvl="0" indent="0" algn="l" rtl="0">
              <a:lnSpc>
                <a:spcPct val="100000"/>
              </a:lnSpc>
              <a:spcBef>
                <a:spcPts val="800"/>
              </a:spcBef>
              <a:spcAft>
                <a:spcPts val="0"/>
              </a:spcAft>
              <a:buSzPts val="1100"/>
              <a:buNone/>
            </a:pPr>
            <a:endParaRPr dirty="0"/>
          </a:p>
        </p:txBody>
      </p:sp>
      <p:sp>
        <p:nvSpPr>
          <p:cNvPr id="3940" name="Google Shape;3940;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814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3"/>
        <p:cNvGrpSpPr/>
        <p:nvPr/>
      </p:nvGrpSpPr>
      <p:grpSpPr>
        <a:xfrm>
          <a:off x="0" y="0"/>
          <a:ext cx="0" cy="0"/>
          <a:chOff x="0" y="0"/>
          <a:chExt cx="0" cy="0"/>
        </a:xfrm>
      </p:grpSpPr>
      <p:sp>
        <p:nvSpPr>
          <p:cNvPr id="3584" name="Google Shape;3584;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5" name="Google Shape;3585;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Noto Sans Symbols"/>
              <a:buNone/>
            </a:pPr>
            <a:r>
              <a:rPr lang="en" dirty="0">
                <a:solidFill>
                  <a:srgbClr val="000000"/>
                </a:solidFill>
              </a:rPr>
              <a:t>INTRODUCCIÓN: </a:t>
            </a:r>
            <a:endParaRPr dirty="0"/>
          </a:p>
          <a:p>
            <a:pPr marL="0" lvl="0" indent="0" algn="l" rtl="0">
              <a:lnSpc>
                <a:spcPct val="100000"/>
              </a:lnSpc>
              <a:spcBef>
                <a:spcPts val="0"/>
              </a:spcBef>
              <a:spcAft>
                <a:spcPts val="0"/>
              </a:spcAft>
              <a:buSzPts val="1400"/>
              <a:buFont typeface="Noto Sans Symbols"/>
              <a:buNone/>
            </a:pPr>
            <a:endParaRPr dirty="0">
              <a:solidFill>
                <a:srgbClr val="000000"/>
              </a:solidFill>
            </a:endParaRPr>
          </a:p>
          <a:p>
            <a:pPr marL="171450" lvl="0" indent="-171450" algn="l" rtl="0">
              <a:lnSpc>
                <a:spcPct val="100000"/>
              </a:lnSpc>
              <a:spcBef>
                <a:spcPts val="0"/>
              </a:spcBef>
              <a:spcAft>
                <a:spcPts val="0"/>
              </a:spcAft>
              <a:buSzPts val="1400"/>
              <a:buFont typeface="Noto Sans Symbols"/>
              <a:buChar char="❖"/>
            </a:pPr>
            <a:r>
              <a:rPr lang="en" dirty="0">
                <a:solidFill>
                  <a:srgbClr val="000000"/>
                </a:solidFill>
              </a:rPr>
              <a:t>Se ha relacionado la aparición de </a:t>
            </a:r>
            <a:r>
              <a:rPr lang="en" b="1" dirty="0">
                <a:solidFill>
                  <a:srgbClr val="000000"/>
                </a:solidFill>
              </a:rPr>
              <a:t>diferentes problemas psicológicos </a:t>
            </a:r>
            <a:r>
              <a:rPr lang="en" dirty="0">
                <a:solidFill>
                  <a:srgbClr val="000000"/>
                </a:solidFill>
              </a:rPr>
              <a:t>con </a:t>
            </a:r>
            <a:r>
              <a:rPr lang="en" b="1" dirty="0">
                <a:solidFill>
                  <a:srgbClr val="000000"/>
                </a:solidFill>
              </a:rPr>
              <a:t>dificultades en el proceso de la regulación emocional</a:t>
            </a:r>
            <a:r>
              <a:rPr lang="en" dirty="0">
                <a:solidFill>
                  <a:srgbClr val="000000"/>
                </a:solidFill>
              </a:rPr>
              <a:t>. </a:t>
            </a:r>
            <a:endParaRPr dirty="0"/>
          </a:p>
          <a:p>
            <a:pPr marL="171450" lvl="0" indent="-171450" algn="l" rtl="0">
              <a:lnSpc>
                <a:spcPct val="100000"/>
              </a:lnSpc>
              <a:spcBef>
                <a:spcPts val="0"/>
              </a:spcBef>
              <a:spcAft>
                <a:spcPts val="0"/>
              </a:spcAft>
              <a:buSzPts val="1400"/>
              <a:buFont typeface="Noto Sans Symbols"/>
              <a:buChar char="❖"/>
            </a:pPr>
            <a:r>
              <a:rPr lang="en" dirty="0">
                <a:solidFill>
                  <a:srgbClr val="000000"/>
                </a:solidFill>
              </a:rPr>
              <a:t>Diversas </a:t>
            </a:r>
            <a:r>
              <a:rPr lang="en" b="1" dirty="0">
                <a:solidFill>
                  <a:srgbClr val="000000"/>
                </a:solidFill>
              </a:rPr>
              <a:t>intervenciones</a:t>
            </a:r>
            <a:r>
              <a:rPr lang="en" dirty="0">
                <a:solidFill>
                  <a:srgbClr val="000000"/>
                </a:solidFill>
              </a:rPr>
              <a:t> centradas en la </a:t>
            </a:r>
            <a:r>
              <a:rPr lang="en" b="1" dirty="0">
                <a:solidFill>
                  <a:srgbClr val="000000"/>
                </a:solidFill>
              </a:rPr>
              <a:t>regulación emocional </a:t>
            </a:r>
            <a:r>
              <a:rPr lang="en" dirty="0">
                <a:solidFill>
                  <a:srgbClr val="000000"/>
                </a:solidFill>
              </a:rPr>
              <a:t>han demostrado su </a:t>
            </a:r>
            <a:r>
              <a:rPr lang="en" b="1" dirty="0">
                <a:solidFill>
                  <a:srgbClr val="000000"/>
                </a:solidFill>
              </a:rPr>
              <a:t>eficacia</a:t>
            </a:r>
            <a:r>
              <a:rPr lang="en" dirty="0">
                <a:solidFill>
                  <a:srgbClr val="000000"/>
                </a:solidFill>
              </a:rPr>
              <a:t> en la </a:t>
            </a:r>
            <a:r>
              <a:rPr lang="en" b="1" dirty="0">
                <a:solidFill>
                  <a:srgbClr val="000000"/>
                </a:solidFill>
              </a:rPr>
              <a:t>mejora de sintomatología depresiva y ansiosa</a:t>
            </a:r>
            <a:r>
              <a:rPr lang="en" dirty="0">
                <a:solidFill>
                  <a:srgbClr val="000000"/>
                </a:solidFill>
              </a:rPr>
              <a:t>. </a:t>
            </a:r>
            <a:endParaRPr dirty="0"/>
          </a:p>
          <a:p>
            <a:pPr marL="0" marR="0" lvl="0" indent="0" algn="l" rtl="0">
              <a:lnSpc>
                <a:spcPct val="100000"/>
              </a:lnSpc>
              <a:spcBef>
                <a:spcPts val="0"/>
              </a:spcBef>
              <a:spcAft>
                <a:spcPts val="0"/>
              </a:spcAft>
              <a:buClr>
                <a:srgbClr val="000000"/>
              </a:buClr>
              <a:buSzPts val="1100"/>
              <a:buFont typeface="Arial"/>
              <a:buNone/>
            </a:pPr>
            <a:endParaRPr dirty="0">
              <a:solidFill>
                <a:srgbClr val="000000"/>
              </a:solidFill>
            </a:endParaRPr>
          </a:p>
          <a:p>
            <a:pPr marL="0" marR="0" lvl="0" indent="0" algn="l" rtl="0">
              <a:lnSpc>
                <a:spcPct val="100000"/>
              </a:lnSpc>
              <a:spcBef>
                <a:spcPts val="0"/>
              </a:spcBef>
              <a:spcAft>
                <a:spcPts val="0"/>
              </a:spcAft>
              <a:buClr>
                <a:srgbClr val="000000"/>
              </a:buClr>
              <a:buSzPts val="1100"/>
              <a:buFont typeface="Arial"/>
              <a:buNone/>
            </a:pPr>
            <a:r>
              <a:rPr lang="en" dirty="0">
                <a:solidFill>
                  <a:srgbClr val="000000"/>
                </a:solidFill>
              </a:rPr>
              <a:t>Al igual que en población general, en población universitaria…</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171450" lvl="0" indent="-10160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13069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74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0"/>
        <p:cNvGrpSpPr/>
        <p:nvPr/>
      </p:nvGrpSpPr>
      <p:grpSpPr>
        <a:xfrm>
          <a:off x="0" y="0"/>
          <a:ext cx="0" cy="0"/>
          <a:chOff x="0" y="0"/>
          <a:chExt cx="0" cy="0"/>
        </a:xfrm>
      </p:grpSpPr>
      <p:sp>
        <p:nvSpPr>
          <p:cNvPr id="3591" name="Google Shape;359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2" name="Google Shape;359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800"/>
              </a:spcBef>
              <a:spcAft>
                <a:spcPts val="800"/>
              </a:spcAft>
              <a:buSzPts val="1100"/>
              <a:buNone/>
            </a:pPr>
            <a:r>
              <a:rPr lang="es-ES" sz="1000" b="0" dirty="0"/>
              <a:t>Talleres tentativos</a:t>
            </a:r>
            <a:endParaRPr sz="1000" b="0" dirty="0"/>
          </a:p>
        </p:txBody>
      </p:sp>
    </p:spTree>
    <p:extLst>
      <p:ext uri="{BB962C8B-B14F-4D97-AF65-F5344CB8AC3E}">
        <p14:creationId xmlns:p14="http://schemas.microsoft.com/office/powerpoint/2010/main" val="249560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2"/>
        <p:cNvGrpSpPr/>
        <p:nvPr/>
      </p:nvGrpSpPr>
      <p:grpSpPr>
        <a:xfrm>
          <a:off x="0" y="0"/>
          <a:ext cx="0" cy="0"/>
          <a:chOff x="0" y="0"/>
          <a:chExt cx="0" cy="0"/>
        </a:xfrm>
      </p:grpSpPr>
      <p:sp>
        <p:nvSpPr>
          <p:cNvPr id="3603" name="Google Shape;36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4" name="Google Shape;36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100"/>
              <a:buNone/>
            </a:pPr>
            <a:endParaRPr dirty="0">
              <a:solidFill>
                <a:srgbClr val="000000"/>
              </a:solidFil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2688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7"/>
        <p:cNvGrpSpPr/>
        <p:nvPr/>
      </p:nvGrpSpPr>
      <p:grpSpPr>
        <a:xfrm>
          <a:off x="0" y="0"/>
          <a:ext cx="0" cy="0"/>
          <a:chOff x="0" y="0"/>
          <a:chExt cx="0" cy="0"/>
        </a:xfrm>
      </p:grpSpPr>
      <p:sp>
        <p:nvSpPr>
          <p:cNvPr id="3608" name="Google Shape;36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Exponer a modo de ejemplo la experiencia desde nuestro servicio de puesta en marcha de un taller y como ha ido evolucionando</a:t>
            </a:r>
            <a:endParaRPr dirty="0"/>
          </a:p>
        </p:txBody>
      </p:sp>
      <p:sp>
        <p:nvSpPr>
          <p:cNvPr id="3609" name="Google Shape;36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58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3"/>
        <p:cNvGrpSpPr/>
        <p:nvPr/>
      </p:nvGrpSpPr>
      <p:grpSpPr>
        <a:xfrm>
          <a:off x="0" y="0"/>
          <a:ext cx="0" cy="0"/>
          <a:chOff x="0" y="0"/>
          <a:chExt cx="0" cy="0"/>
        </a:xfrm>
      </p:grpSpPr>
      <p:sp>
        <p:nvSpPr>
          <p:cNvPr id="3614" name="Google Shape;3614;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5" name="Google Shape;3615;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864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0"/>
        <p:cNvGrpSpPr/>
        <p:nvPr/>
      </p:nvGrpSpPr>
      <p:grpSpPr>
        <a:xfrm>
          <a:off x="0" y="0"/>
          <a:ext cx="0" cy="0"/>
          <a:chOff x="0" y="0"/>
          <a:chExt cx="0" cy="0"/>
        </a:xfrm>
      </p:grpSpPr>
      <p:sp>
        <p:nvSpPr>
          <p:cNvPr id="3621" name="Google Shape;3621;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2" name="Google Shape;3622;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0" i="0" u="none" strike="noStrike" dirty="0">
                <a:solidFill>
                  <a:srgbClr val="000000"/>
                </a:solidFill>
                <a:latin typeface="Times New Roman"/>
                <a:ea typeface="Times New Roman"/>
                <a:cs typeface="Times New Roman"/>
                <a:sym typeface="Times New Roman"/>
              </a:rPr>
              <a:t>DESARROLLO DE LA IMPLEMENTACION DEL TALLER Y AUTOGESTIÓN: Taller gratuito, estudio piloto y viabilidad, sale muy bien, se amplia de pacientes a todos los estudiantes, palante con ello, se diseña programa, se hacen los dos talleres, se amplia a pdi y pas, y post covid, avalancha de trabajo, se pone en marcha de nuevo y se reajusta de nuevo a la actualidad. </a:t>
            </a:r>
            <a:endParaRPr b="0" dirty="0"/>
          </a:p>
          <a:p>
            <a:pPr marL="139700" lvl="0" indent="0" algn="l" rtl="0">
              <a:lnSpc>
                <a:spcPct val="100000"/>
              </a:lnSpc>
              <a:spcBef>
                <a:spcPts val="0"/>
              </a:spcBef>
              <a:spcAft>
                <a:spcPts val="0"/>
              </a:spcAft>
              <a:buSzPts val="1400"/>
              <a:buNone/>
            </a:pPr>
            <a:endParaRPr dirty="0"/>
          </a:p>
          <a:p>
            <a:pPr marL="139700" lvl="0" indent="0" algn="l" rtl="0">
              <a:lnSpc>
                <a:spcPct val="100000"/>
              </a:lnSpc>
              <a:spcBef>
                <a:spcPts val="0"/>
              </a:spcBef>
              <a:spcAft>
                <a:spcPts val="0"/>
              </a:spcAft>
              <a:buSzPts val="1400"/>
              <a:buNone/>
            </a:pPr>
            <a:r>
              <a:rPr lang="en" dirty="0"/>
              <a:t>CAMBIOS:</a:t>
            </a:r>
            <a:endParaRPr dirty="0"/>
          </a:p>
          <a:p>
            <a:pPr marL="311150" lvl="0" indent="-171450" algn="l" rtl="0">
              <a:lnSpc>
                <a:spcPct val="100000"/>
              </a:lnSpc>
              <a:spcBef>
                <a:spcPts val="0"/>
              </a:spcBef>
              <a:spcAft>
                <a:spcPts val="0"/>
              </a:spcAft>
              <a:buSzPts val="1400"/>
              <a:buFont typeface="Courier New"/>
              <a:buChar char="o"/>
            </a:pPr>
            <a:r>
              <a:rPr lang="en" dirty="0"/>
              <a:t>Nº de talleres</a:t>
            </a:r>
            <a:endParaRPr dirty="0"/>
          </a:p>
          <a:p>
            <a:pPr marL="311150" lvl="0" indent="-171450" algn="l" rtl="0">
              <a:lnSpc>
                <a:spcPct val="100000"/>
              </a:lnSpc>
              <a:spcBef>
                <a:spcPts val="0"/>
              </a:spcBef>
              <a:spcAft>
                <a:spcPts val="0"/>
              </a:spcAft>
              <a:buSzPts val="1400"/>
              <a:buFont typeface="Courier New"/>
              <a:buChar char="o"/>
            </a:pPr>
            <a:r>
              <a:rPr lang="en" dirty="0"/>
              <a:t>Público dirigido</a:t>
            </a:r>
            <a:endParaRPr dirty="0"/>
          </a:p>
          <a:p>
            <a:pPr marL="311150" lvl="0" indent="-171450" algn="l" rtl="0">
              <a:lnSpc>
                <a:spcPct val="100000"/>
              </a:lnSpc>
              <a:spcBef>
                <a:spcPts val="0"/>
              </a:spcBef>
              <a:spcAft>
                <a:spcPts val="0"/>
              </a:spcAft>
              <a:buSzPts val="1400"/>
              <a:buFont typeface="Courier New"/>
              <a:buChar char="o"/>
            </a:pPr>
            <a:r>
              <a:rPr lang="en" dirty="0"/>
              <a:t>Evaluación</a:t>
            </a:r>
            <a:endParaRPr dirty="0"/>
          </a:p>
          <a:p>
            <a:pPr marL="311150" lvl="0" indent="-171450" algn="l" rtl="0">
              <a:lnSpc>
                <a:spcPct val="100000"/>
              </a:lnSpc>
              <a:spcBef>
                <a:spcPts val="0"/>
              </a:spcBef>
              <a:spcAft>
                <a:spcPts val="0"/>
              </a:spcAft>
              <a:buSzPts val="1400"/>
              <a:buFont typeface="Courier New"/>
              <a:buChar char="o"/>
            </a:pPr>
            <a:r>
              <a:rPr lang="en" dirty="0"/>
              <a:t>Cantidad de participantes por taller</a:t>
            </a:r>
            <a:endParaRPr dirty="0"/>
          </a:p>
          <a:p>
            <a:pPr marL="311150" lvl="0" indent="-82550" algn="l" rtl="0">
              <a:lnSpc>
                <a:spcPct val="100000"/>
              </a:lnSpc>
              <a:spcBef>
                <a:spcPts val="0"/>
              </a:spcBef>
              <a:spcAft>
                <a:spcPts val="0"/>
              </a:spcAft>
              <a:buSzPts val="1400"/>
              <a:buFont typeface="Courier New"/>
              <a:buNone/>
            </a:pPr>
            <a:endParaRPr dirty="0"/>
          </a:p>
          <a:p>
            <a:pPr marL="139700" lvl="0" indent="0" algn="l" rtl="0">
              <a:lnSpc>
                <a:spcPct val="100000"/>
              </a:lnSpc>
              <a:spcBef>
                <a:spcPts val="0"/>
              </a:spcBef>
              <a:spcAft>
                <a:spcPts val="0"/>
              </a:spcAft>
              <a:buSzPts val="1400"/>
              <a:buFont typeface="Courier New"/>
              <a:buNone/>
            </a:pPr>
            <a:r>
              <a:rPr lang="en" dirty="0"/>
              <a:t>¿Qué pasa de un taller a otro?</a:t>
            </a:r>
            <a:endParaRPr dirty="0"/>
          </a:p>
          <a:p>
            <a:pPr marL="139700" lvl="0" indent="0" algn="l" rtl="0">
              <a:lnSpc>
                <a:spcPct val="100000"/>
              </a:lnSpc>
              <a:spcBef>
                <a:spcPts val="0"/>
              </a:spcBef>
              <a:spcAft>
                <a:spcPts val="0"/>
              </a:spcAft>
              <a:buSzPts val="1400"/>
              <a:buFont typeface="Courier New"/>
              <a:buNone/>
            </a:pPr>
            <a:r>
              <a:rPr lang="en" dirty="0"/>
              <a:t>Aumento demanda</a:t>
            </a:r>
          </a:p>
          <a:p>
            <a:pPr marL="139700" lvl="0" indent="0" algn="l" rtl="0">
              <a:lnSpc>
                <a:spcPct val="100000"/>
              </a:lnSpc>
              <a:spcBef>
                <a:spcPts val="0"/>
              </a:spcBef>
              <a:spcAft>
                <a:spcPts val="0"/>
              </a:spcAft>
              <a:buSzPts val="1400"/>
              <a:buFont typeface="Courier New"/>
              <a:buNone/>
            </a:pPr>
            <a:endParaRPr lang="en" dirty="0"/>
          </a:p>
          <a:p>
            <a:pPr marL="139700" lvl="0" indent="0" algn="l" rtl="0">
              <a:lnSpc>
                <a:spcPct val="100000"/>
              </a:lnSpc>
              <a:spcBef>
                <a:spcPts val="0"/>
              </a:spcBef>
              <a:spcAft>
                <a:spcPts val="0"/>
              </a:spcAft>
              <a:buSzPts val="1400"/>
              <a:buFont typeface="Courier New" panose="02070309020205020404" pitchFamily="49" charset="0"/>
              <a:buNone/>
            </a:pPr>
            <a:r>
              <a:rPr lang="es-ES" dirty="0"/>
              <a:t>INTERÉS INSTITUCIONAL, proyectos de innovación educativa. HA SIDO APOYADO A TRAVÉS DE PROYECTOS DE INNOVACIÓN EDUCATIVA. </a:t>
            </a:r>
          </a:p>
          <a:p>
            <a:pPr marL="139700" lvl="0" indent="0" algn="l" rtl="0">
              <a:lnSpc>
                <a:spcPct val="100000"/>
              </a:lnSpc>
              <a:spcBef>
                <a:spcPts val="0"/>
              </a:spcBef>
              <a:spcAft>
                <a:spcPts val="0"/>
              </a:spcAft>
              <a:buSzPts val="1400"/>
              <a:buFont typeface="Courier New" panose="02070309020205020404" pitchFamily="49" charset="0"/>
              <a:buNone/>
            </a:pPr>
            <a:r>
              <a:rPr lang="es-ES" dirty="0"/>
              <a:t>Gran demanda de </a:t>
            </a:r>
            <a:r>
              <a:rPr lang="es-ES" dirty="0" err="1"/>
              <a:t>pdi</a:t>
            </a:r>
            <a:r>
              <a:rPr lang="es-ES" dirty="0"/>
              <a:t> y </a:t>
            </a:r>
            <a:r>
              <a:rPr lang="es-ES" dirty="0" err="1"/>
              <a:t>pas</a:t>
            </a:r>
            <a:r>
              <a:rPr lang="es-ES" dirty="0"/>
              <a:t> y nos focalizamos nuestros esfuerzos ahí.</a:t>
            </a:r>
          </a:p>
          <a:p>
            <a:pPr marL="139700" lvl="0" indent="0" algn="l" rtl="0">
              <a:lnSpc>
                <a:spcPct val="100000"/>
              </a:lnSpc>
              <a:spcBef>
                <a:spcPts val="0"/>
              </a:spcBef>
              <a:spcAft>
                <a:spcPts val="0"/>
              </a:spcAft>
              <a:buSzPts val="1400"/>
              <a:buFont typeface="Courier New" panose="02070309020205020404" pitchFamily="49" charset="0"/>
              <a:buNone/>
            </a:pPr>
            <a:endParaRPr lang="es-ES" dirty="0"/>
          </a:p>
          <a:p>
            <a:pPr marL="139700" lvl="0" indent="0" algn="l" rtl="0">
              <a:lnSpc>
                <a:spcPct val="100000"/>
              </a:lnSpc>
              <a:spcBef>
                <a:spcPts val="0"/>
              </a:spcBef>
              <a:spcAft>
                <a:spcPts val="0"/>
              </a:spcAft>
              <a:buSzPts val="1400"/>
              <a:buFont typeface="Courier New" panose="02070309020205020404" pitchFamily="49" charset="0"/>
              <a:buNone/>
            </a:pPr>
            <a:r>
              <a:rPr lang="es-ES" dirty="0"/>
              <a:t>INVESTIACIÓN, poner a prueba diferentes enfoques. </a:t>
            </a:r>
          </a:p>
          <a:p>
            <a:pPr marL="139700" lvl="0" indent="0" algn="l" rtl="0">
              <a:lnSpc>
                <a:spcPct val="100000"/>
              </a:lnSpc>
              <a:spcBef>
                <a:spcPts val="0"/>
              </a:spcBef>
              <a:spcAft>
                <a:spcPts val="0"/>
              </a:spcAft>
              <a:buSzPts val="1400"/>
              <a:buFont typeface="Courier New"/>
              <a:buNone/>
            </a:pPr>
            <a:endParaRPr dirty="0"/>
          </a:p>
        </p:txBody>
      </p:sp>
    </p:spTree>
    <p:extLst>
      <p:ext uri="{BB962C8B-B14F-4D97-AF65-F5344CB8AC3E}">
        <p14:creationId xmlns:p14="http://schemas.microsoft.com/office/powerpoint/2010/main" val="197483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7"/>
        <p:cNvGrpSpPr/>
        <p:nvPr/>
      </p:nvGrpSpPr>
      <p:grpSpPr>
        <a:xfrm>
          <a:off x="0" y="0"/>
          <a:ext cx="0" cy="0"/>
          <a:chOff x="0" y="0"/>
          <a:chExt cx="0" cy="0"/>
        </a:xfrm>
      </p:grpSpPr>
      <p:sp>
        <p:nvSpPr>
          <p:cNvPr id="3668" name="Google Shape;366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9" name="Google Shape;366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166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8"/>
        <p:cNvGrpSpPr/>
        <p:nvPr/>
      </p:nvGrpSpPr>
      <p:grpSpPr>
        <a:xfrm>
          <a:off x="0" y="0"/>
          <a:ext cx="0" cy="0"/>
          <a:chOff x="0" y="0"/>
          <a:chExt cx="0" cy="0"/>
        </a:xfrm>
      </p:grpSpPr>
      <p:sp>
        <p:nvSpPr>
          <p:cNvPr id="3729" name="Google Shape;37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0" name="Google Shape;37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solidFill>
                  <a:srgbClr val="000000"/>
                </a:solidFill>
              </a:rPr>
              <a:t>4 sesiones (10 horas)</a:t>
            </a:r>
            <a:endParaRPr/>
          </a:p>
          <a:p>
            <a:pPr marL="0" lvl="0" indent="0" algn="l" rtl="0">
              <a:lnSpc>
                <a:spcPct val="100000"/>
              </a:lnSpc>
              <a:spcBef>
                <a:spcPts val="0"/>
              </a:spcBef>
              <a:spcAft>
                <a:spcPts val="0"/>
              </a:spcAft>
              <a:buSzPts val="1400"/>
              <a:buNone/>
            </a:pPr>
            <a:r>
              <a:rPr lang="en">
                <a:solidFill>
                  <a:srgbClr val="000000"/>
                </a:solidFill>
              </a:rPr>
              <a:t>Grupos de entre 6 y 20 personas</a:t>
            </a:r>
            <a:endParaRPr/>
          </a:p>
        </p:txBody>
      </p:sp>
    </p:spTree>
    <p:extLst>
      <p:ext uri="{BB962C8B-B14F-4D97-AF65-F5344CB8AC3E}">
        <p14:creationId xmlns:p14="http://schemas.microsoft.com/office/powerpoint/2010/main" val="16606625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60"/>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pic>
        <p:nvPicPr>
          <p:cNvPr id="10" name="Google Shape;10;p60"/>
          <p:cNvPicPr preferRelativeResize="0"/>
          <p:nvPr/>
        </p:nvPicPr>
        <p:blipFill rotWithShape="1">
          <a:blip r:embed="rId3">
            <a:alphaModFix amt="80000"/>
          </a:blip>
          <a:srcRect/>
          <a:stretch/>
        </p:blipFill>
        <p:spPr>
          <a:xfrm rot="-5233665">
            <a:off x="-23528" y="-382500"/>
            <a:ext cx="2217512" cy="2665049"/>
          </a:xfrm>
          <a:prstGeom prst="rect">
            <a:avLst/>
          </a:prstGeom>
          <a:noFill/>
          <a:ln>
            <a:noFill/>
          </a:ln>
        </p:spPr>
      </p:pic>
      <p:pic>
        <p:nvPicPr>
          <p:cNvPr id="11" name="Google Shape;11;p60"/>
          <p:cNvPicPr preferRelativeResize="0"/>
          <p:nvPr/>
        </p:nvPicPr>
        <p:blipFill rotWithShape="1">
          <a:blip r:embed="rId4">
            <a:alphaModFix amt="80000"/>
          </a:blip>
          <a:srcRect/>
          <a:stretch/>
        </p:blipFill>
        <p:spPr>
          <a:xfrm>
            <a:off x="4848496" y="-2167475"/>
            <a:ext cx="2969756" cy="3634149"/>
          </a:xfrm>
          <a:prstGeom prst="rect">
            <a:avLst/>
          </a:prstGeom>
          <a:noFill/>
          <a:ln>
            <a:noFill/>
          </a:ln>
        </p:spPr>
      </p:pic>
      <p:pic>
        <p:nvPicPr>
          <p:cNvPr id="12" name="Google Shape;12;p60"/>
          <p:cNvPicPr preferRelativeResize="0"/>
          <p:nvPr/>
        </p:nvPicPr>
        <p:blipFill rotWithShape="1">
          <a:blip r:embed="rId5">
            <a:alphaModFix amt="80000"/>
          </a:blip>
          <a:srcRect/>
          <a:stretch/>
        </p:blipFill>
        <p:spPr>
          <a:xfrm>
            <a:off x="7229374" y="2452378"/>
            <a:ext cx="2557352" cy="2665043"/>
          </a:xfrm>
          <a:prstGeom prst="rect">
            <a:avLst/>
          </a:prstGeom>
          <a:noFill/>
          <a:ln>
            <a:noFill/>
          </a:ln>
        </p:spPr>
      </p:pic>
      <p:pic>
        <p:nvPicPr>
          <p:cNvPr id="13" name="Google Shape;13;p60"/>
          <p:cNvPicPr preferRelativeResize="0"/>
          <p:nvPr/>
        </p:nvPicPr>
        <p:blipFill rotWithShape="1">
          <a:blip r:embed="rId6">
            <a:alphaModFix amt="51000"/>
          </a:blip>
          <a:srcRect/>
          <a:stretch/>
        </p:blipFill>
        <p:spPr>
          <a:xfrm rot="9689925">
            <a:off x="22368" y="3385501"/>
            <a:ext cx="2813212" cy="3634151"/>
          </a:xfrm>
          <a:prstGeom prst="rect">
            <a:avLst/>
          </a:prstGeom>
          <a:noFill/>
          <a:ln>
            <a:noFill/>
          </a:ln>
        </p:spPr>
      </p:pic>
      <p:sp>
        <p:nvSpPr>
          <p:cNvPr id="14" name="Google Shape;14;p60"/>
          <p:cNvSpPr/>
          <p:nvPr/>
        </p:nvSpPr>
        <p:spPr>
          <a:xfrm rot="7819344">
            <a:off x="-913919" y="290518"/>
            <a:ext cx="1741597" cy="1380740"/>
          </a:xfrm>
          <a:custGeom>
            <a:avLst/>
            <a:gdLst/>
            <a:ahLst/>
            <a:cxnLst/>
            <a:rect l="l" t="t" r="r" b="b"/>
            <a:pathLst>
              <a:path w="85652" h="67905" extrusionOk="0">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p60"/>
          <p:cNvPicPr preferRelativeResize="0"/>
          <p:nvPr/>
        </p:nvPicPr>
        <p:blipFill rotWithShape="1">
          <a:blip r:embed="rId7">
            <a:alphaModFix/>
          </a:blip>
          <a:srcRect/>
          <a:stretch/>
        </p:blipFill>
        <p:spPr>
          <a:xfrm rot="628930">
            <a:off x="5686499" y="3856200"/>
            <a:ext cx="1744801" cy="1744801"/>
          </a:xfrm>
          <a:prstGeom prst="rect">
            <a:avLst/>
          </a:prstGeom>
          <a:noFill/>
          <a:ln>
            <a:noFill/>
          </a:ln>
        </p:spPr>
      </p:pic>
      <p:pic>
        <p:nvPicPr>
          <p:cNvPr id="16" name="Google Shape;16;p60"/>
          <p:cNvPicPr preferRelativeResize="0"/>
          <p:nvPr/>
        </p:nvPicPr>
        <p:blipFill rotWithShape="1">
          <a:blip r:embed="rId6">
            <a:alphaModFix amt="51000"/>
          </a:blip>
          <a:srcRect/>
          <a:stretch/>
        </p:blipFill>
        <p:spPr>
          <a:xfrm>
            <a:off x="7431294" y="-1227550"/>
            <a:ext cx="2813212" cy="3634151"/>
          </a:xfrm>
          <a:prstGeom prst="rect">
            <a:avLst/>
          </a:prstGeom>
          <a:noFill/>
          <a:ln>
            <a:noFill/>
          </a:ln>
        </p:spPr>
      </p:pic>
      <p:sp>
        <p:nvSpPr>
          <p:cNvPr id="17" name="Google Shape;17;p60"/>
          <p:cNvSpPr/>
          <p:nvPr/>
        </p:nvSpPr>
        <p:spPr>
          <a:xfrm rot="2007101">
            <a:off x="6936149" y="2056035"/>
            <a:ext cx="1402764" cy="3836416"/>
          </a:xfrm>
          <a:custGeom>
            <a:avLst/>
            <a:gdLst/>
            <a:ahLst/>
            <a:cxnLst/>
            <a:rect l="l" t="t" r="r" b="b"/>
            <a:pathLst>
              <a:path w="56114" h="153466" extrusionOk="0">
                <a:moveTo>
                  <a:pt x="686" y="1170"/>
                </a:moveTo>
                <a:lnTo>
                  <a:pt x="686" y="1170"/>
                </a:lnTo>
                <a:cubicBezTo>
                  <a:pt x="868" y="1452"/>
                  <a:pt x="1029" y="1734"/>
                  <a:pt x="1190" y="2017"/>
                </a:cubicBezTo>
                <a:cubicBezTo>
                  <a:pt x="1291" y="2561"/>
                  <a:pt x="1392" y="3105"/>
                  <a:pt x="1473" y="3630"/>
                </a:cubicBezTo>
                <a:cubicBezTo>
                  <a:pt x="1634" y="4718"/>
                  <a:pt x="1755" y="5807"/>
                  <a:pt x="1856" y="6896"/>
                </a:cubicBezTo>
                <a:cubicBezTo>
                  <a:pt x="2057" y="9053"/>
                  <a:pt x="2199" y="11231"/>
                  <a:pt x="2400" y="13388"/>
                </a:cubicBezTo>
                <a:cubicBezTo>
                  <a:pt x="2743" y="17360"/>
                  <a:pt x="3267" y="21332"/>
                  <a:pt x="4578" y="25103"/>
                </a:cubicBezTo>
                <a:cubicBezTo>
                  <a:pt x="4759" y="25587"/>
                  <a:pt x="4941" y="26071"/>
                  <a:pt x="5122" y="26534"/>
                </a:cubicBezTo>
                <a:cubicBezTo>
                  <a:pt x="3771" y="24437"/>
                  <a:pt x="2723" y="22159"/>
                  <a:pt x="1997" y="19760"/>
                </a:cubicBezTo>
                <a:cubicBezTo>
                  <a:pt x="1412" y="17784"/>
                  <a:pt x="1069" y="15747"/>
                  <a:pt x="948" y="13711"/>
                </a:cubicBezTo>
                <a:cubicBezTo>
                  <a:pt x="848" y="11433"/>
                  <a:pt x="1029" y="9174"/>
                  <a:pt x="1090" y="6916"/>
                </a:cubicBezTo>
                <a:cubicBezTo>
                  <a:pt x="1130" y="5021"/>
                  <a:pt x="1130" y="3045"/>
                  <a:pt x="686" y="1170"/>
                </a:cubicBezTo>
                <a:close/>
                <a:moveTo>
                  <a:pt x="4054" y="5142"/>
                </a:moveTo>
                <a:lnTo>
                  <a:pt x="4054" y="5142"/>
                </a:lnTo>
                <a:cubicBezTo>
                  <a:pt x="5203" y="6835"/>
                  <a:pt x="6191" y="8610"/>
                  <a:pt x="6957" y="10505"/>
                </a:cubicBezTo>
                <a:cubicBezTo>
                  <a:pt x="7723" y="12441"/>
                  <a:pt x="8247" y="14457"/>
                  <a:pt x="8449" y="16534"/>
                </a:cubicBezTo>
                <a:cubicBezTo>
                  <a:pt x="8469" y="17340"/>
                  <a:pt x="8489" y="18167"/>
                  <a:pt x="8388" y="18994"/>
                </a:cubicBezTo>
                <a:cubicBezTo>
                  <a:pt x="8247" y="20284"/>
                  <a:pt x="8005" y="21554"/>
                  <a:pt x="7723" y="22804"/>
                </a:cubicBezTo>
                <a:cubicBezTo>
                  <a:pt x="7421" y="24256"/>
                  <a:pt x="7078" y="25728"/>
                  <a:pt x="6896" y="27200"/>
                </a:cubicBezTo>
                <a:cubicBezTo>
                  <a:pt x="6917" y="26333"/>
                  <a:pt x="6997" y="25466"/>
                  <a:pt x="7098" y="24599"/>
                </a:cubicBezTo>
                <a:cubicBezTo>
                  <a:pt x="7300" y="22703"/>
                  <a:pt x="7421" y="20788"/>
                  <a:pt x="7340" y="18873"/>
                </a:cubicBezTo>
                <a:cubicBezTo>
                  <a:pt x="7199" y="15062"/>
                  <a:pt x="6453" y="11231"/>
                  <a:pt x="5122" y="7662"/>
                </a:cubicBezTo>
                <a:cubicBezTo>
                  <a:pt x="4800" y="6815"/>
                  <a:pt x="4437" y="5968"/>
                  <a:pt x="4054" y="5142"/>
                </a:cubicBezTo>
                <a:close/>
                <a:moveTo>
                  <a:pt x="2138" y="2581"/>
                </a:moveTo>
                <a:cubicBezTo>
                  <a:pt x="2259" y="2702"/>
                  <a:pt x="2340" y="2843"/>
                  <a:pt x="2461" y="2964"/>
                </a:cubicBezTo>
                <a:cubicBezTo>
                  <a:pt x="4174" y="6029"/>
                  <a:pt x="5425" y="9315"/>
                  <a:pt x="6191" y="12743"/>
                </a:cubicBezTo>
                <a:cubicBezTo>
                  <a:pt x="7058" y="16514"/>
                  <a:pt x="7239" y="20425"/>
                  <a:pt x="6836" y="24276"/>
                </a:cubicBezTo>
                <a:cubicBezTo>
                  <a:pt x="6715" y="25345"/>
                  <a:pt x="6574" y="26413"/>
                  <a:pt x="6614" y="27502"/>
                </a:cubicBezTo>
                <a:cubicBezTo>
                  <a:pt x="6614" y="27744"/>
                  <a:pt x="6634" y="28006"/>
                  <a:pt x="6654" y="28248"/>
                </a:cubicBezTo>
                <a:cubicBezTo>
                  <a:pt x="5566" y="25083"/>
                  <a:pt x="5364" y="21655"/>
                  <a:pt x="5263" y="18328"/>
                </a:cubicBezTo>
                <a:cubicBezTo>
                  <a:pt x="5183" y="16191"/>
                  <a:pt x="5142" y="14054"/>
                  <a:pt x="4900" y="11916"/>
                </a:cubicBezTo>
                <a:cubicBezTo>
                  <a:pt x="4679" y="9900"/>
                  <a:pt x="4275" y="7884"/>
                  <a:pt x="3610" y="5968"/>
                </a:cubicBezTo>
                <a:cubicBezTo>
                  <a:pt x="3207" y="4799"/>
                  <a:pt x="2723" y="3670"/>
                  <a:pt x="2138" y="2581"/>
                </a:cubicBezTo>
                <a:close/>
                <a:moveTo>
                  <a:pt x="1795" y="3126"/>
                </a:moveTo>
                <a:cubicBezTo>
                  <a:pt x="3106" y="5747"/>
                  <a:pt x="4013" y="8549"/>
                  <a:pt x="4396" y="11473"/>
                </a:cubicBezTo>
                <a:cubicBezTo>
                  <a:pt x="4941" y="15647"/>
                  <a:pt x="4679" y="19881"/>
                  <a:pt x="5304" y="24054"/>
                </a:cubicBezTo>
                <a:cubicBezTo>
                  <a:pt x="5525" y="25506"/>
                  <a:pt x="5848" y="26938"/>
                  <a:pt x="6352" y="28309"/>
                </a:cubicBezTo>
                <a:cubicBezTo>
                  <a:pt x="6251" y="28188"/>
                  <a:pt x="6150" y="28026"/>
                  <a:pt x="6050" y="27905"/>
                </a:cubicBezTo>
                <a:cubicBezTo>
                  <a:pt x="5687" y="27139"/>
                  <a:pt x="5344" y="26353"/>
                  <a:pt x="5041" y="25546"/>
                </a:cubicBezTo>
                <a:cubicBezTo>
                  <a:pt x="4376" y="23732"/>
                  <a:pt x="3912" y="21836"/>
                  <a:pt x="3570" y="19921"/>
                </a:cubicBezTo>
                <a:cubicBezTo>
                  <a:pt x="2803" y="15828"/>
                  <a:pt x="2642" y="11654"/>
                  <a:pt x="2279" y="7501"/>
                </a:cubicBezTo>
                <a:cubicBezTo>
                  <a:pt x="2178" y="6291"/>
                  <a:pt x="2057" y="5101"/>
                  <a:pt x="1896" y="3912"/>
                </a:cubicBezTo>
                <a:cubicBezTo>
                  <a:pt x="1856" y="3650"/>
                  <a:pt x="1815" y="3388"/>
                  <a:pt x="1795" y="3126"/>
                </a:cubicBezTo>
                <a:close/>
                <a:moveTo>
                  <a:pt x="11776" y="6755"/>
                </a:moveTo>
                <a:cubicBezTo>
                  <a:pt x="10364" y="11937"/>
                  <a:pt x="9437" y="17239"/>
                  <a:pt x="8993" y="22603"/>
                </a:cubicBezTo>
                <a:cubicBezTo>
                  <a:pt x="8772" y="25405"/>
                  <a:pt x="8630" y="28268"/>
                  <a:pt x="8792" y="31091"/>
                </a:cubicBezTo>
                <a:cubicBezTo>
                  <a:pt x="8933" y="33369"/>
                  <a:pt x="9276" y="35648"/>
                  <a:pt x="9981" y="37825"/>
                </a:cubicBezTo>
                <a:cubicBezTo>
                  <a:pt x="9356" y="36616"/>
                  <a:pt x="8792" y="35386"/>
                  <a:pt x="8328" y="34115"/>
                </a:cubicBezTo>
                <a:cubicBezTo>
                  <a:pt x="8308" y="34035"/>
                  <a:pt x="8267" y="33974"/>
                  <a:pt x="8247" y="33894"/>
                </a:cubicBezTo>
                <a:cubicBezTo>
                  <a:pt x="8066" y="33329"/>
                  <a:pt x="7905" y="32744"/>
                  <a:pt x="7784" y="32160"/>
                </a:cubicBezTo>
                <a:cubicBezTo>
                  <a:pt x="7521" y="30990"/>
                  <a:pt x="7380" y="29781"/>
                  <a:pt x="7239" y="28591"/>
                </a:cubicBezTo>
                <a:cubicBezTo>
                  <a:pt x="7280" y="27986"/>
                  <a:pt x="7340" y="27381"/>
                  <a:pt x="7421" y="26796"/>
                </a:cubicBezTo>
                <a:cubicBezTo>
                  <a:pt x="7743" y="24417"/>
                  <a:pt x="8429" y="22099"/>
                  <a:pt x="8751" y="19719"/>
                </a:cubicBezTo>
                <a:cubicBezTo>
                  <a:pt x="8852" y="19397"/>
                  <a:pt x="8933" y="19074"/>
                  <a:pt x="9014" y="18772"/>
                </a:cubicBezTo>
                <a:cubicBezTo>
                  <a:pt x="9034" y="18368"/>
                  <a:pt x="9034" y="17985"/>
                  <a:pt x="9034" y="17582"/>
                </a:cubicBezTo>
                <a:cubicBezTo>
                  <a:pt x="8973" y="15788"/>
                  <a:pt x="8651" y="14013"/>
                  <a:pt x="8147" y="12320"/>
                </a:cubicBezTo>
                <a:cubicBezTo>
                  <a:pt x="8671" y="11271"/>
                  <a:pt x="9255" y="10243"/>
                  <a:pt x="9880" y="9275"/>
                </a:cubicBezTo>
                <a:cubicBezTo>
                  <a:pt x="10243" y="8731"/>
                  <a:pt x="10606" y="8207"/>
                  <a:pt x="11010" y="7702"/>
                </a:cubicBezTo>
                <a:cubicBezTo>
                  <a:pt x="11211" y="7440"/>
                  <a:pt x="11413" y="7178"/>
                  <a:pt x="11635" y="6916"/>
                </a:cubicBezTo>
                <a:cubicBezTo>
                  <a:pt x="11675" y="6876"/>
                  <a:pt x="11715" y="6815"/>
                  <a:pt x="11776" y="6755"/>
                </a:cubicBezTo>
                <a:close/>
                <a:moveTo>
                  <a:pt x="13953" y="11554"/>
                </a:moveTo>
                <a:lnTo>
                  <a:pt x="13953" y="11554"/>
                </a:lnTo>
                <a:cubicBezTo>
                  <a:pt x="15425" y="15082"/>
                  <a:pt x="16756" y="18691"/>
                  <a:pt x="17603" y="22421"/>
                </a:cubicBezTo>
                <a:cubicBezTo>
                  <a:pt x="18712" y="27361"/>
                  <a:pt x="18893" y="32644"/>
                  <a:pt x="17320" y="37523"/>
                </a:cubicBezTo>
                <a:cubicBezTo>
                  <a:pt x="17058" y="38329"/>
                  <a:pt x="16716" y="39116"/>
                  <a:pt x="16373" y="39902"/>
                </a:cubicBezTo>
                <a:cubicBezTo>
                  <a:pt x="16554" y="39297"/>
                  <a:pt x="16695" y="38692"/>
                  <a:pt x="16857" y="38067"/>
                </a:cubicBezTo>
                <a:cubicBezTo>
                  <a:pt x="17401" y="35789"/>
                  <a:pt x="17764" y="33470"/>
                  <a:pt x="17885" y="31131"/>
                </a:cubicBezTo>
                <a:cubicBezTo>
                  <a:pt x="18026" y="28772"/>
                  <a:pt x="17885" y="26413"/>
                  <a:pt x="17462" y="24095"/>
                </a:cubicBezTo>
                <a:cubicBezTo>
                  <a:pt x="16998" y="21534"/>
                  <a:pt x="16252" y="19054"/>
                  <a:pt x="15506" y="16594"/>
                </a:cubicBezTo>
                <a:cubicBezTo>
                  <a:pt x="15062" y="15183"/>
                  <a:pt x="14639" y="13792"/>
                  <a:pt x="14215" y="12400"/>
                </a:cubicBezTo>
                <a:cubicBezTo>
                  <a:pt x="14115" y="12118"/>
                  <a:pt x="14034" y="11836"/>
                  <a:pt x="13953" y="11554"/>
                </a:cubicBezTo>
                <a:close/>
                <a:moveTo>
                  <a:pt x="12542" y="8186"/>
                </a:moveTo>
                <a:cubicBezTo>
                  <a:pt x="12582" y="8307"/>
                  <a:pt x="12623" y="8408"/>
                  <a:pt x="12683" y="8529"/>
                </a:cubicBezTo>
                <a:cubicBezTo>
                  <a:pt x="13006" y="9699"/>
                  <a:pt x="13389" y="10868"/>
                  <a:pt x="13752" y="12037"/>
                </a:cubicBezTo>
                <a:cubicBezTo>
                  <a:pt x="14135" y="13247"/>
                  <a:pt x="14518" y="14477"/>
                  <a:pt x="14901" y="15687"/>
                </a:cubicBezTo>
                <a:cubicBezTo>
                  <a:pt x="15667" y="18127"/>
                  <a:pt x="16453" y="20546"/>
                  <a:pt x="16978" y="23046"/>
                </a:cubicBezTo>
                <a:cubicBezTo>
                  <a:pt x="17502" y="25425"/>
                  <a:pt x="17744" y="27825"/>
                  <a:pt x="17683" y="30224"/>
                </a:cubicBezTo>
                <a:cubicBezTo>
                  <a:pt x="17623" y="32583"/>
                  <a:pt x="17280" y="34882"/>
                  <a:pt x="16837" y="37180"/>
                </a:cubicBezTo>
                <a:cubicBezTo>
                  <a:pt x="16595" y="38450"/>
                  <a:pt x="16272" y="39721"/>
                  <a:pt x="15909" y="40971"/>
                </a:cubicBezTo>
                <a:cubicBezTo>
                  <a:pt x="15869" y="41072"/>
                  <a:pt x="15849" y="41172"/>
                  <a:pt x="15808" y="41253"/>
                </a:cubicBezTo>
                <a:cubicBezTo>
                  <a:pt x="15788" y="41314"/>
                  <a:pt x="15768" y="41374"/>
                  <a:pt x="15748" y="41435"/>
                </a:cubicBezTo>
                <a:cubicBezTo>
                  <a:pt x="15506" y="42039"/>
                  <a:pt x="15284" y="42685"/>
                  <a:pt x="15143" y="43330"/>
                </a:cubicBezTo>
                <a:lnTo>
                  <a:pt x="15123" y="43330"/>
                </a:lnTo>
                <a:cubicBezTo>
                  <a:pt x="15062" y="43531"/>
                  <a:pt x="15002" y="43733"/>
                  <a:pt x="14921" y="43935"/>
                </a:cubicBezTo>
                <a:cubicBezTo>
                  <a:pt x="14820" y="41858"/>
                  <a:pt x="14982" y="39781"/>
                  <a:pt x="15183" y="37725"/>
                </a:cubicBezTo>
                <a:cubicBezTo>
                  <a:pt x="15425" y="35305"/>
                  <a:pt x="15687" y="32906"/>
                  <a:pt x="15748" y="30466"/>
                </a:cubicBezTo>
                <a:cubicBezTo>
                  <a:pt x="15869" y="25587"/>
                  <a:pt x="15445" y="20687"/>
                  <a:pt x="14518" y="15888"/>
                </a:cubicBezTo>
                <a:cubicBezTo>
                  <a:pt x="13994" y="13328"/>
                  <a:pt x="13348" y="10767"/>
                  <a:pt x="12542" y="8287"/>
                </a:cubicBezTo>
                <a:lnTo>
                  <a:pt x="12542" y="8186"/>
                </a:lnTo>
                <a:close/>
                <a:moveTo>
                  <a:pt x="11998" y="7965"/>
                </a:moveTo>
                <a:cubicBezTo>
                  <a:pt x="12098" y="12904"/>
                  <a:pt x="12219" y="17844"/>
                  <a:pt x="12320" y="22784"/>
                </a:cubicBezTo>
                <a:cubicBezTo>
                  <a:pt x="12381" y="25506"/>
                  <a:pt x="12441" y="28248"/>
                  <a:pt x="12502" y="30970"/>
                </a:cubicBezTo>
                <a:cubicBezTo>
                  <a:pt x="12542" y="32321"/>
                  <a:pt x="12582" y="33692"/>
                  <a:pt x="12623" y="35043"/>
                </a:cubicBezTo>
                <a:cubicBezTo>
                  <a:pt x="12643" y="36233"/>
                  <a:pt x="12683" y="37422"/>
                  <a:pt x="12784" y="38592"/>
                </a:cubicBezTo>
                <a:cubicBezTo>
                  <a:pt x="12945" y="40527"/>
                  <a:pt x="13328" y="42503"/>
                  <a:pt x="14296" y="44197"/>
                </a:cubicBezTo>
                <a:cubicBezTo>
                  <a:pt x="13328" y="43048"/>
                  <a:pt x="12421" y="41858"/>
                  <a:pt x="11594" y="40608"/>
                </a:cubicBezTo>
                <a:lnTo>
                  <a:pt x="11594" y="40588"/>
                </a:lnTo>
                <a:cubicBezTo>
                  <a:pt x="11433" y="40245"/>
                  <a:pt x="11252" y="39882"/>
                  <a:pt x="11090" y="39519"/>
                </a:cubicBezTo>
                <a:cubicBezTo>
                  <a:pt x="10062" y="37079"/>
                  <a:pt x="9558" y="34438"/>
                  <a:pt x="9376" y="31817"/>
                </a:cubicBezTo>
                <a:cubicBezTo>
                  <a:pt x="9175" y="29035"/>
                  <a:pt x="9276" y="26252"/>
                  <a:pt x="9477" y="23470"/>
                </a:cubicBezTo>
                <a:cubicBezTo>
                  <a:pt x="9659" y="20788"/>
                  <a:pt x="9981" y="18086"/>
                  <a:pt x="10425" y="15425"/>
                </a:cubicBezTo>
                <a:cubicBezTo>
                  <a:pt x="10828" y="12925"/>
                  <a:pt x="11373" y="10424"/>
                  <a:pt x="11998" y="7965"/>
                </a:cubicBezTo>
                <a:close/>
                <a:moveTo>
                  <a:pt x="12562" y="9537"/>
                </a:moveTo>
                <a:lnTo>
                  <a:pt x="12562" y="9537"/>
                </a:lnTo>
                <a:cubicBezTo>
                  <a:pt x="13853" y="13711"/>
                  <a:pt x="14699" y="18026"/>
                  <a:pt x="15143" y="22381"/>
                </a:cubicBezTo>
                <a:cubicBezTo>
                  <a:pt x="15365" y="24800"/>
                  <a:pt x="15466" y="27220"/>
                  <a:pt x="15425" y="29660"/>
                </a:cubicBezTo>
                <a:cubicBezTo>
                  <a:pt x="15385" y="32099"/>
                  <a:pt x="15183" y="34539"/>
                  <a:pt x="14941" y="36979"/>
                </a:cubicBezTo>
                <a:cubicBezTo>
                  <a:pt x="14699" y="39398"/>
                  <a:pt x="14498" y="41878"/>
                  <a:pt x="14800" y="44318"/>
                </a:cubicBezTo>
                <a:cubicBezTo>
                  <a:pt x="14780" y="44338"/>
                  <a:pt x="14780" y="44378"/>
                  <a:pt x="14760" y="44419"/>
                </a:cubicBezTo>
                <a:cubicBezTo>
                  <a:pt x="13792" y="42806"/>
                  <a:pt x="13348" y="40930"/>
                  <a:pt x="13167" y="39055"/>
                </a:cubicBezTo>
                <a:cubicBezTo>
                  <a:pt x="12925" y="36616"/>
                  <a:pt x="13006" y="34136"/>
                  <a:pt x="12945" y="31676"/>
                </a:cubicBezTo>
                <a:cubicBezTo>
                  <a:pt x="12865" y="26272"/>
                  <a:pt x="12744" y="20869"/>
                  <a:pt x="12663" y="15485"/>
                </a:cubicBezTo>
                <a:cubicBezTo>
                  <a:pt x="12623" y="13489"/>
                  <a:pt x="12582" y="11513"/>
                  <a:pt x="12562" y="9537"/>
                </a:cubicBezTo>
                <a:close/>
                <a:moveTo>
                  <a:pt x="22623" y="39196"/>
                </a:moveTo>
                <a:cubicBezTo>
                  <a:pt x="23329" y="41293"/>
                  <a:pt x="23873" y="43431"/>
                  <a:pt x="24377" y="45588"/>
                </a:cubicBezTo>
                <a:cubicBezTo>
                  <a:pt x="25083" y="48572"/>
                  <a:pt x="25708" y="51556"/>
                  <a:pt x="26716" y="54460"/>
                </a:cubicBezTo>
                <a:cubicBezTo>
                  <a:pt x="26958" y="55165"/>
                  <a:pt x="27220" y="55871"/>
                  <a:pt x="27503" y="56556"/>
                </a:cubicBezTo>
                <a:cubicBezTo>
                  <a:pt x="26918" y="55750"/>
                  <a:pt x="26273" y="54984"/>
                  <a:pt x="25587" y="54258"/>
                </a:cubicBezTo>
                <a:cubicBezTo>
                  <a:pt x="23329" y="50185"/>
                  <a:pt x="23531" y="45346"/>
                  <a:pt x="22906" y="40850"/>
                </a:cubicBezTo>
                <a:cubicBezTo>
                  <a:pt x="22825" y="40305"/>
                  <a:pt x="22724" y="39741"/>
                  <a:pt x="22623" y="39196"/>
                </a:cubicBezTo>
                <a:close/>
                <a:moveTo>
                  <a:pt x="22159" y="37362"/>
                </a:moveTo>
                <a:lnTo>
                  <a:pt x="22159" y="37362"/>
                </a:lnTo>
                <a:cubicBezTo>
                  <a:pt x="22442" y="37866"/>
                  <a:pt x="22724" y="38329"/>
                  <a:pt x="22986" y="38813"/>
                </a:cubicBezTo>
                <a:cubicBezTo>
                  <a:pt x="23369" y="39499"/>
                  <a:pt x="23732" y="40184"/>
                  <a:pt x="24075" y="40870"/>
                </a:cubicBezTo>
                <a:cubicBezTo>
                  <a:pt x="24760" y="42261"/>
                  <a:pt x="25365" y="43673"/>
                  <a:pt x="25890" y="45124"/>
                </a:cubicBezTo>
                <a:cubicBezTo>
                  <a:pt x="26958" y="48048"/>
                  <a:pt x="27745" y="51072"/>
                  <a:pt x="28228" y="54117"/>
                </a:cubicBezTo>
                <a:cubicBezTo>
                  <a:pt x="28349" y="54984"/>
                  <a:pt x="28470" y="55831"/>
                  <a:pt x="28551" y="56677"/>
                </a:cubicBezTo>
                <a:cubicBezTo>
                  <a:pt x="28612" y="57202"/>
                  <a:pt x="28632" y="57726"/>
                  <a:pt x="28672" y="58270"/>
                </a:cubicBezTo>
                <a:cubicBezTo>
                  <a:pt x="28470" y="57827"/>
                  <a:pt x="28228" y="57403"/>
                  <a:pt x="28047" y="56960"/>
                </a:cubicBezTo>
                <a:cubicBezTo>
                  <a:pt x="27724" y="56274"/>
                  <a:pt x="27442" y="55568"/>
                  <a:pt x="27180" y="54863"/>
                </a:cubicBezTo>
                <a:cubicBezTo>
                  <a:pt x="26656" y="53451"/>
                  <a:pt x="26232" y="52000"/>
                  <a:pt x="25849" y="50528"/>
                </a:cubicBezTo>
                <a:cubicBezTo>
                  <a:pt x="25063" y="47564"/>
                  <a:pt x="24458" y="44540"/>
                  <a:pt x="23611" y="41596"/>
                </a:cubicBezTo>
                <a:cubicBezTo>
                  <a:pt x="23208" y="40184"/>
                  <a:pt x="22744" y="38793"/>
                  <a:pt x="22180" y="37462"/>
                </a:cubicBezTo>
                <a:cubicBezTo>
                  <a:pt x="22180" y="37422"/>
                  <a:pt x="22180" y="37402"/>
                  <a:pt x="22159" y="37362"/>
                </a:cubicBezTo>
                <a:close/>
                <a:moveTo>
                  <a:pt x="41173" y="33954"/>
                </a:moveTo>
                <a:cubicBezTo>
                  <a:pt x="41213" y="34055"/>
                  <a:pt x="41253" y="34156"/>
                  <a:pt x="41294" y="34277"/>
                </a:cubicBezTo>
                <a:cubicBezTo>
                  <a:pt x="41919" y="35849"/>
                  <a:pt x="42705" y="37362"/>
                  <a:pt x="43512" y="38854"/>
                </a:cubicBezTo>
                <a:cubicBezTo>
                  <a:pt x="43713" y="39539"/>
                  <a:pt x="44036" y="40184"/>
                  <a:pt x="44258" y="40870"/>
                </a:cubicBezTo>
                <a:cubicBezTo>
                  <a:pt x="44500" y="41535"/>
                  <a:pt x="44701" y="42221"/>
                  <a:pt x="44863" y="42906"/>
                </a:cubicBezTo>
                <a:cubicBezTo>
                  <a:pt x="45205" y="44298"/>
                  <a:pt x="45427" y="45729"/>
                  <a:pt x="45528" y="47161"/>
                </a:cubicBezTo>
                <a:cubicBezTo>
                  <a:pt x="45709" y="50004"/>
                  <a:pt x="45367" y="52887"/>
                  <a:pt x="44600" y="55629"/>
                </a:cubicBezTo>
                <a:cubicBezTo>
                  <a:pt x="44278" y="56798"/>
                  <a:pt x="43854" y="57907"/>
                  <a:pt x="43350" y="58996"/>
                </a:cubicBezTo>
                <a:cubicBezTo>
                  <a:pt x="43834" y="57605"/>
                  <a:pt x="44217" y="56194"/>
                  <a:pt x="44479" y="54742"/>
                </a:cubicBezTo>
                <a:cubicBezTo>
                  <a:pt x="44923" y="52060"/>
                  <a:pt x="44903" y="49338"/>
                  <a:pt x="44479" y="46657"/>
                </a:cubicBezTo>
                <a:cubicBezTo>
                  <a:pt x="44016" y="43733"/>
                  <a:pt x="43169" y="40890"/>
                  <a:pt x="42322" y="38047"/>
                </a:cubicBezTo>
                <a:cubicBezTo>
                  <a:pt x="41919" y="36676"/>
                  <a:pt x="41536" y="35325"/>
                  <a:pt x="41173" y="33954"/>
                </a:cubicBezTo>
                <a:close/>
                <a:moveTo>
                  <a:pt x="44842" y="41435"/>
                </a:moveTo>
                <a:lnTo>
                  <a:pt x="44842" y="41435"/>
                </a:lnTo>
                <a:cubicBezTo>
                  <a:pt x="45306" y="42422"/>
                  <a:pt x="45730" y="43431"/>
                  <a:pt x="46072" y="44479"/>
                </a:cubicBezTo>
                <a:cubicBezTo>
                  <a:pt x="46617" y="46213"/>
                  <a:pt x="46818" y="48028"/>
                  <a:pt x="46677" y="49842"/>
                </a:cubicBezTo>
                <a:cubicBezTo>
                  <a:pt x="46415" y="53451"/>
                  <a:pt x="44923" y="56859"/>
                  <a:pt x="43149" y="59964"/>
                </a:cubicBezTo>
                <a:cubicBezTo>
                  <a:pt x="42987" y="60226"/>
                  <a:pt x="42846" y="60488"/>
                  <a:pt x="42685" y="60750"/>
                </a:cubicBezTo>
                <a:cubicBezTo>
                  <a:pt x="42766" y="60589"/>
                  <a:pt x="42826" y="60408"/>
                  <a:pt x="42887" y="60246"/>
                </a:cubicBezTo>
                <a:cubicBezTo>
                  <a:pt x="42907" y="60246"/>
                  <a:pt x="42907" y="60246"/>
                  <a:pt x="42927" y="60226"/>
                </a:cubicBezTo>
                <a:cubicBezTo>
                  <a:pt x="44358" y="57726"/>
                  <a:pt x="45266" y="54863"/>
                  <a:pt x="45649" y="52000"/>
                </a:cubicBezTo>
                <a:cubicBezTo>
                  <a:pt x="46032" y="49137"/>
                  <a:pt x="45931" y="46193"/>
                  <a:pt x="45326" y="43370"/>
                </a:cubicBezTo>
                <a:cubicBezTo>
                  <a:pt x="45185" y="42705"/>
                  <a:pt x="45024" y="42080"/>
                  <a:pt x="44842" y="41435"/>
                </a:cubicBezTo>
                <a:close/>
                <a:moveTo>
                  <a:pt x="40326" y="18671"/>
                </a:moveTo>
                <a:cubicBezTo>
                  <a:pt x="40326" y="18731"/>
                  <a:pt x="40306" y="18772"/>
                  <a:pt x="40286" y="18812"/>
                </a:cubicBezTo>
                <a:cubicBezTo>
                  <a:pt x="39499" y="20102"/>
                  <a:pt x="38975" y="21594"/>
                  <a:pt x="38673" y="23087"/>
                </a:cubicBezTo>
                <a:cubicBezTo>
                  <a:pt x="38269" y="25083"/>
                  <a:pt x="38209" y="27159"/>
                  <a:pt x="38370" y="29196"/>
                </a:cubicBezTo>
                <a:cubicBezTo>
                  <a:pt x="38753" y="33995"/>
                  <a:pt x="40407" y="38531"/>
                  <a:pt x="41475" y="43209"/>
                </a:cubicBezTo>
                <a:cubicBezTo>
                  <a:pt x="42040" y="45689"/>
                  <a:pt x="42403" y="48209"/>
                  <a:pt x="42342" y="50750"/>
                </a:cubicBezTo>
                <a:cubicBezTo>
                  <a:pt x="42282" y="53109"/>
                  <a:pt x="41858" y="55427"/>
                  <a:pt x="41253" y="57686"/>
                </a:cubicBezTo>
                <a:cubicBezTo>
                  <a:pt x="40608" y="60085"/>
                  <a:pt x="39761" y="62404"/>
                  <a:pt x="38874" y="64722"/>
                </a:cubicBezTo>
                <a:cubicBezTo>
                  <a:pt x="38915" y="64279"/>
                  <a:pt x="38935" y="63835"/>
                  <a:pt x="38975" y="63412"/>
                </a:cubicBezTo>
                <a:cubicBezTo>
                  <a:pt x="39076" y="61698"/>
                  <a:pt x="39177" y="59984"/>
                  <a:pt x="39217" y="58250"/>
                </a:cubicBezTo>
                <a:cubicBezTo>
                  <a:pt x="39318" y="54822"/>
                  <a:pt x="39318" y="51395"/>
                  <a:pt x="39177" y="47967"/>
                </a:cubicBezTo>
                <a:cubicBezTo>
                  <a:pt x="39036" y="44519"/>
                  <a:pt x="38773" y="41072"/>
                  <a:pt x="38390" y="37644"/>
                </a:cubicBezTo>
                <a:cubicBezTo>
                  <a:pt x="38027" y="34236"/>
                  <a:pt x="37423" y="30849"/>
                  <a:pt x="37523" y="27401"/>
                </a:cubicBezTo>
                <a:cubicBezTo>
                  <a:pt x="37624" y="24659"/>
                  <a:pt x="38229" y="21836"/>
                  <a:pt x="39701" y="19477"/>
                </a:cubicBezTo>
                <a:lnTo>
                  <a:pt x="39701" y="19498"/>
                </a:lnTo>
                <a:cubicBezTo>
                  <a:pt x="39903" y="19215"/>
                  <a:pt x="40104" y="18953"/>
                  <a:pt x="40326" y="18671"/>
                </a:cubicBezTo>
                <a:close/>
                <a:moveTo>
                  <a:pt x="27785" y="20042"/>
                </a:moveTo>
                <a:lnTo>
                  <a:pt x="27785" y="20042"/>
                </a:lnTo>
                <a:cubicBezTo>
                  <a:pt x="27603" y="20486"/>
                  <a:pt x="27442" y="20929"/>
                  <a:pt x="27301" y="21393"/>
                </a:cubicBezTo>
                <a:cubicBezTo>
                  <a:pt x="26878" y="22764"/>
                  <a:pt x="26595" y="24195"/>
                  <a:pt x="26454" y="25627"/>
                </a:cubicBezTo>
                <a:cubicBezTo>
                  <a:pt x="26111" y="28793"/>
                  <a:pt x="26414" y="31998"/>
                  <a:pt x="26918" y="35144"/>
                </a:cubicBezTo>
                <a:cubicBezTo>
                  <a:pt x="27482" y="38491"/>
                  <a:pt x="28208" y="41797"/>
                  <a:pt x="28894" y="45124"/>
                </a:cubicBezTo>
                <a:cubicBezTo>
                  <a:pt x="29599" y="48512"/>
                  <a:pt x="30285" y="51879"/>
                  <a:pt x="30991" y="55266"/>
                </a:cubicBezTo>
                <a:cubicBezTo>
                  <a:pt x="31717" y="58613"/>
                  <a:pt x="32402" y="61980"/>
                  <a:pt x="33088" y="65347"/>
                </a:cubicBezTo>
                <a:cubicBezTo>
                  <a:pt x="33128" y="65488"/>
                  <a:pt x="33148" y="65630"/>
                  <a:pt x="33188" y="65751"/>
                </a:cubicBezTo>
                <a:cubicBezTo>
                  <a:pt x="33128" y="65609"/>
                  <a:pt x="33067" y="65448"/>
                  <a:pt x="33007" y="65307"/>
                </a:cubicBezTo>
                <a:cubicBezTo>
                  <a:pt x="32664" y="64440"/>
                  <a:pt x="32321" y="63573"/>
                  <a:pt x="31999" y="62706"/>
                </a:cubicBezTo>
                <a:cubicBezTo>
                  <a:pt x="31333" y="60972"/>
                  <a:pt x="30688" y="59238"/>
                  <a:pt x="30124" y="57484"/>
                </a:cubicBezTo>
                <a:cubicBezTo>
                  <a:pt x="28974" y="53935"/>
                  <a:pt x="28107" y="50306"/>
                  <a:pt x="27664" y="46576"/>
                </a:cubicBezTo>
                <a:cubicBezTo>
                  <a:pt x="27240" y="42866"/>
                  <a:pt x="27039" y="39136"/>
                  <a:pt x="26474" y="35426"/>
                </a:cubicBezTo>
                <a:cubicBezTo>
                  <a:pt x="25950" y="31978"/>
                  <a:pt x="25386" y="28490"/>
                  <a:pt x="26051" y="25002"/>
                </a:cubicBezTo>
                <a:cubicBezTo>
                  <a:pt x="26394" y="23288"/>
                  <a:pt x="26978" y="21594"/>
                  <a:pt x="27785" y="20042"/>
                </a:cubicBezTo>
                <a:close/>
                <a:moveTo>
                  <a:pt x="28168" y="20203"/>
                </a:moveTo>
                <a:lnTo>
                  <a:pt x="28168" y="20203"/>
                </a:lnTo>
                <a:cubicBezTo>
                  <a:pt x="28027" y="20707"/>
                  <a:pt x="27906" y="21232"/>
                  <a:pt x="27805" y="21736"/>
                </a:cubicBezTo>
                <a:cubicBezTo>
                  <a:pt x="27482" y="23631"/>
                  <a:pt x="27402" y="25546"/>
                  <a:pt x="27523" y="27462"/>
                </a:cubicBezTo>
                <a:cubicBezTo>
                  <a:pt x="27785" y="31918"/>
                  <a:pt x="29095" y="36212"/>
                  <a:pt x="30184" y="40507"/>
                </a:cubicBezTo>
                <a:cubicBezTo>
                  <a:pt x="31313" y="44983"/>
                  <a:pt x="32100" y="49540"/>
                  <a:pt x="32624" y="54117"/>
                </a:cubicBezTo>
                <a:cubicBezTo>
                  <a:pt x="33047" y="58048"/>
                  <a:pt x="33309" y="62021"/>
                  <a:pt x="33430" y="65972"/>
                </a:cubicBezTo>
                <a:cubicBezTo>
                  <a:pt x="33148" y="64501"/>
                  <a:pt x="32846" y="63029"/>
                  <a:pt x="32543" y="61557"/>
                </a:cubicBezTo>
                <a:cubicBezTo>
                  <a:pt x="32221" y="59883"/>
                  <a:pt x="31878" y="58230"/>
                  <a:pt x="31555" y="56577"/>
                </a:cubicBezTo>
                <a:cubicBezTo>
                  <a:pt x="30870" y="53230"/>
                  <a:pt x="30225" y="49883"/>
                  <a:pt x="29539" y="46556"/>
                </a:cubicBezTo>
                <a:cubicBezTo>
                  <a:pt x="28874" y="43249"/>
                  <a:pt x="28168" y="39963"/>
                  <a:pt x="27563" y="36636"/>
                </a:cubicBezTo>
                <a:cubicBezTo>
                  <a:pt x="26958" y="33450"/>
                  <a:pt x="26535" y="30184"/>
                  <a:pt x="26716" y="26938"/>
                </a:cubicBezTo>
                <a:cubicBezTo>
                  <a:pt x="26837" y="24639"/>
                  <a:pt x="27281" y="22341"/>
                  <a:pt x="28168" y="20203"/>
                </a:cubicBezTo>
                <a:close/>
                <a:moveTo>
                  <a:pt x="29378" y="18368"/>
                </a:moveTo>
                <a:cubicBezTo>
                  <a:pt x="28974" y="20405"/>
                  <a:pt x="28894" y="22522"/>
                  <a:pt x="29035" y="24579"/>
                </a:cubicBezTo>
                <a:cubicBezTo>
                  <a:pt x="29297" y="28087"/>
                  <a:pt x="30144" y="31494"/>
                  <a:pt x="31172" y="34841"/>
                </a:cubicBezTo>
                <a:cubicBezTo>
                  <a:pt x="32301" y="38511"/>
                  <a:pt x="33592" y="42120"/>
                  <a:pt x="34438" y="45850"/>
                </a:cubicBezTo>
                <a:cubicBezTo>
                  <a:pt x="35245" y="49358"/>
                  <a:pt x="35628" y="52947"/>
                  <a:pt x="35527" y="56556"/>
                </a:cubicBezTo>
                <a:cubicBezTo>
                  <a:pt x="35447" y="60105"/>
                  <a:pt x="34882" y="63634"/>
                  <a:pt x="33955" y="67081"/>
                </a:cubicBezTo>
                <a:cubicBezTo>
                  <a:pt x="33955" y="67081"/>
                  <a:pt x="33955" y="67102"/>
                  <a:pt x="33955" y="67102"/>
                </a:cubicBezTo>
                <a:cubicBezTo>
                  <a:pt x="33874" y="63392"/>
                  <a:pt x="33713" y="59682"/>
                  <a:pt x="33370" y="55992"/>
                </a:cubicBezTo>
                <a:cubicBezTo>
                  <a:pt x="32946" y="51475"/>
                  <a:pt x="32301" y="46979"/>
                  <a:pt x="31273" y="42564"/>
                </a:cubicBezTo>
                <a:cubicBezTo>
                  <a:pt x="30265" y="38128"/>
                  <a:pt x="28833" y="33773"/>
                  <a:pt x="28289" y="29256"/>
                </a:cubicBezTo>
                <a:cubicBezTo>
                  <a:pt x="27845" y="25587"/>
                  <a:pt x="28047" y="21836"/>
                  <a:pt x="29358" y="18368"/>
                </a:cubicBezTo>
                <a:close/>
                <a:moveTo>
                  <a:pt x="38007" y="22179"/>
                </a:moveTo>
                <a:lnTo>
                  <a:pt x="38007" y="22179"/>
                </a:lnTo>
                <a:cubicBezTo>
                  <a:pt x="37584" y="23389"/>
                  <a:pt x="37302" y="24659"/>
                  <a:pt x="37160" y="25889"/>
                </a:cubicBezTo>
                <a:cubicBezTo>
                  <a:pt x="36777" y="29276"/>
                  <a:pt x="37241" y="32644"/>
                  <a:pt x="37644" y="36011"/>
                </a:cubicBezTo>
                <a:cubicBezTo>
                  <a:pt x="38027" y="39438"/>
                  <a:pt x="38310" y="42906"/>
                  <a:pt x="38471" y="46374"/>
                </a:cubicBezTo>
                <a:cubicBezTo>
                  <a:pt x="38652" y="49842"/>
                  <a:pt x="38693" y="53330"/>
                  <a:pt x="38632" y="56798"/>
                </a:cubicBezTo>
                <a:cubicBezTo>
                  <a:pt x="38552" y="60125"/>
                  <a:pt x="38330" y="63432"/>
                  <a:pt x="38088" y="66739"/>
                </a:cubicBezTo>
                <a:cubicBezTo>
                  <a:pt x="38027" y="66920"/>
                  <a:pt x="37947" y="67081"/>
                  <a:pt x="37886" y="67263"/>
                </a:cubicBezTo>
                <a:cubicBezTo>
                  <a:pt x="37947" y="66597"/>
                  <a:pt x="37987" y="65912"/>
                  <a:pt x="38027" y="65267"/>
                </a:cubicBezTo>
                <a:lnTo>
                  <a:pt x="38027" y="65247"/>
                </a:lnTo>
                <a:cubicBezTo>
                  <a:pt x="38128" y="63412"/>
                  <a:pt x="38068" y="61577"/>
                  <a:pt x="37947" y="59762"/>
                </a:cubicBezTo>
                <a:cubicBezTo>
                  <a:pt x="37665" y="56012"/>
                  <a:pt x="37039" y="52302"/>
                  <a:pt x="36435" y="48592"/>
                </a:cubicBezTo>
                <a:cubicBezTo>
                  <a:pt x="35810" y="44721"/>
                  <a:pt x="35205" y="40850"/>
                  <a:pt x="35084" y="36938"/>
                </a:cubicBezTo>
                <a:cubicBezTo>
                  <a:pt x="34983" y="33611"/>
                  <a:pt x="35245" y="30264"/>
                  <a:pt x="36132" y="27038"/>
                </a:cubicBezTo>
                <a:cubicBezTo>
                  <a:pt x="36576" y="25345"/>
                  <a:pt x="37201" y="23712"/>
                  <a:pt x="38007" y="22179"/>
                </a:cubicBezTo>
                <a:close/>
                <a:moveTo>
                  <a:pt x="39802" y="21252"/>
                </a:moveTo>
                <a:cubicBezTo>
                  <a:pt x="39479" y="23591"/>
                  <a:pt x="39459" y="25950"/>
                  <a:pt x="39761" y="28288"/>
                </a:cubicBezTo>
                <a:cubicBezTo>
                  <a:pt x="39761" y="28309"/>
                  <a:pt x="39741" y="28329"/>
                  <a:pt x="39741" y="28349"/>
                </a:cubicBezTo>
                <a:cubicBezTo>
                  <a:pt x="39782" y="29075"/>
                  <a:pt x="39903" y="29801"/>
                  <a:pt x="40024" y="30527"/>
                </a:cubicBezTo>
                <a:cubicBezTo>
                  <a:pt x="40165" y="31252"/>
                  <a:pt x="40306" y="31958"/>
                  <a:pt x="40467" y="32664"/>
                </a:cubicBezTo>
                <a:cubicBezTo>
                  <a:pt x="40790" y="34095"/>
                  <a:pt x="41193" y="35527"/>
                  <a:pt x="41616" y="36938"/>
                </a:cubicBezTo>
                <a:cubicBezTo>
                  <a:pt x="42423" y="39741"/>
                  <a:pt x="43330" y="42523"/>
                  <a:pt x="43915" y="45407"/>
                </a:cubicBezTo>
                <a:cubicBezTo>
                  <a:pt x="44459" y="48128"/>
                  <a:pt x="44661" y="50911"/>
                  <a:pt x="44318" y="53673"/>
                </a:cubicBezTo>
                <a:cubicBezTo>
                  <a:pt x="43996" y="56214"/>
                  <a:pt x="43250" y="58694"/>
                  <a:pt x="42241" y="61053"/>
                </a:cubicBezTo>
                <a:cubicBezTo>
                  <a:pt x="41939" y="61718"/>
                  <a:pt x="41616" y="62404"/>
                  <a:pt x="41274" y="63049"/>
                </a:cubicBezTo>
                <a:cubicBezTo>
                  <a:pt x="40386" y="64460"/>
                  <a:pt x="39499" y="65851"/>
                  <a:pt x="38652" y="67283"/>
                </a:cubicBezTo>
                <a:cubicBezTo>
                  <a:pt x="38693" y="67021"/>
                  <a:pt x="38713" y="66759"/>
                  <a:pt x="38733" y="66517"/>
                </a:cubicBezTo>
                <a:cubicBezTo>
                  <a:pt x="39661" y="64158"/>
                  <a:pt x="40588" y="61799"/>
                  <a:pt x="41334" y="59399"/>
                </a:cubicBezTo>
                <a:cubicBezTo>
                  <a:pt x="42020" y="57202"/>
                  <a:pt x="42564" y="54964"/>
                  <a:pt x="42806" y="52665"/>
                </a:cubicBezTo>
                <a:cubicBezTo>
                  <a:pt x="43068" y="50225"/>
                  <a:pt x="42947" y="47806"/>
                  <a:pt x="42524" y="45386"/>
                </a:cubicBezTo>
                <a:cubicBezTo>
                  <a:pt x="41697" y="40547"/>
                  <a:pt x="39903" y="35930"/>
                  <a:pt x="39197" y="31071"/>
                </a:cubicBezTo>
                <a:cubicBezTo>
                  <a:pt x="38733" y="27825"/>
                  <a:pt x="38713" y="24377"/>
                  <a:pt x="39802" y="21252"/>
                </a:cubicBezTo>
                <a:close/>
                <a:moveTo>
                  <a:pt x="4054" y="45346"/>
                </a:moveTo>
                <a:lnTo>
                  <a:pt x="4054" y="45346"/>
                </a:lnTo>
                <a:cubicBezTo>
                  <a:pt x="4174" y="45407"/>
                  <a:pt x="4295" y="45447"/>
                  <a:pt x="4396" y="45487"/>
                </a:cubicBezTo>
                <a:cubicBezTo>
                  <a:pt x="5021" y="45971"/>
                  <a:pt x="5606" y="46515"/>
                  <a:pt x="6110" y="47100"/>
                </a:cubicBezTo>
                <a:cubicBezTo>
                  <a:pt x="6856" y="47947"/>
                  <a:pt x="7521" y="48854"/>
                  <a:pt x="8167" y="49782"/>
                </a:cubicBezTo>
                <a:cubicBezTo>
                  <a:pt x="8832" y="50669"/>
                  <a:pt x="9477" y="51576"/>
                  <a:pt x="10223" y="52383"/>
                </a:cubicBezTo>
                <a:cubicBezTo>
                  <a:pt x="11050" y="53290"/>
                  <a:pt x="11998" y="54036"/>
                  <a:pt x="13046" y="54641"/>
                </a:cubicBezTo>
                <a:cubicBezTo>
                  <a:pt x="14215" y="55306"/>
                  <a:pt x="15445" y="55831"/>
                  <a:pt x="16615" y="56496"/>
                </a:cubicBezTo>
                <a:cubicBezTo>
                  <a:pt x="17744" y="57141"/>
                  <a:pt x="18813" y="57887"/>
                  <a:pt x="19821" y="58734"/>
                </a:cubicBezTo>
                <a:cubicBezTo>
                  <a:pt x="21857" y="60387"/>
                  <a:pt x="23631" y="62363"/>
                  <a:pt x="25204" y="64460"/>
                </a:cubicBezTo>
                <a:cubicBezTo>
                  <a:pt x="26152" y="65690"/>
                  <a:pt x="27039" y="66981"/>
                  <a:pt x="27865" y="68291"/>
                </a:cubicBezTo>
                <a:cubicBezTo>
                  <a:pt x="27503" y="67948"/>
                  <a:pt x="27140" y="67606"/>
                  <a:pt x="26757" y="67283"/>
                </a:cubicBezTo>
                <a:cubicBezTo>
                  <a:pt x="25668" y="66376"/>
                  <a:pt x="24498" y="65630"/>
                  <a:pt x="23268" y="64944"/>
                </a:cubicBezTo>
                <a:cubicBezTo>
                  <a:pt x="22039" y="64279"/>
                  <a:pt x="20768" y="63674"/>
                  <a:pt x="19599" y="62928"/>
                </a:cubicBezTo>
                <a:cubicBezTo>
                  <a:pt x="18409" y="62182"/>
                  <a:pt x="17421" y="61275"/>
                  <a:pt x="16574" y="60145"/>
                </a:cubicBezTo>
                <a:cubicBezTo>
                  <a:pt x="15788" y="59097"/>
                  <a:pt x="15062" y="57948"/>
                  <a:pt x="13953" y="57161"/>
                </a:cubicBezTo>
                <a:cubicBezTo>
                  <a:pt x="12784" y="56335"/>
                  <a:pt x="11292" y="56173"/>
                  <a:pt x="10102" y="55387"/>
                </a:cubicBezTo>
                <a:cubicBezTo>
                  <a:pt x="9014" y="54681"/>
                  <a:pt x="8267" y="53532"/>
                  <a:pt x="7723" y="52383"/>
                </a:cubicBezTo>
                <a:cubicBezTo>
                  <a:pt x="6574" y="50024"/>
                  <a:pt x="6090" y="47221"/>
                  <a:pt x="4094" y="45366"/>
                </a:cubicBezTo>
                <a:cubicBezTo>
                  <a:pt x="4074" y="45366"/>
                  <a:pt x="4074" y="45366"/>
                  <a:pt x="4054" y="45346"/>
                </a:cubicBezTo>
                <a:close/>
                <a:moveTo>
                  <a:pt x="5263" y="45850"/>
                </a:moveTo>
                <a:cubicBezTo>
                  <a:pt x="5404" y="45911"/>
                  <a:pt x="5546" y="45971"/>
                  <a:pt x="5687" y="46032"/>
                </a:cubicBezTo>
                <a:cubicBezTo>
                  <a:pt x="6473" y="46374"/>
                  <a:pt x="7239" y="46737"/>
                  <a:pt x="8005" y="47120"/>
                </a:cubicBezTo>
                <a:cubicBezTo>
                  <a:pt x="9518" y="47866"/>
                  <a:pt x="10989" y="48713"/>
                  <a:pt x="12401" y="49641"/>
                </a:cubicBezTo>
                <a:cubicBezTo>
                  <a:pt x="15264" y="51455"/>
                  <a:pt x="17905" y="53593"/>
                  <a:pt x="20305" y="55992"/>
                </a:cubicBezTo>
                <a:cubicBezTo>
                  <a:pt x="22785" y="58452"/>
                  <a:pt x="24962" y="61214"/>
                  <a:pt x="26817" y="64178"/>
                </a:cubicBezTo>
                <a:cubicBezTo>
                  <a:pt x="28228" y="66476"/>
                  <a:pt x="29458" y="68896"/>
                  <a:pt x="30466" y="71396"/>
                </a:cubicBezTo>
                <a:cubicBezTo>
                  <a:pt x="30204" y="71013"/>
                  <a:pt x="29942" y="70630"/>
                  <a:pt x="29660" y="70267"/>
                </a:cubicBezTo>
                <a:cubicBezTo>
                  <a:pt x="28571" y="68473"/>
                  <a:pt x="27422" y="66698"/>
                  <a:pt x="26192" y="65005"/>
                </a:cubicBezTo>
                <a:cubicBezTo>
                  <a:pt x="24619" y="62847"/>
                  <a:pt x="22885" y="60791"/>
                  <a:pt x="20869" y="59036"/>
                </a:cubicBezTo>
                <a:cubicBezTo>
                  <a:pt x="19881" y="58149"/>
                  <a:pt x="18833" y="57363"/>
                  <a:pt x="17724" y="56657"/>
                </a:cubicBezTo>
                <a:cubicBezTo>
                  <a:pt x="16595" y="55931"/>
                  <a:pt x="15385" y="55387"/>
                  <a:pt x="14195" y="54782"/>
                </a:cubicBezTo>
                <a:cubicBezTo>
                  <a:pt x="13046" y="54197"/>
                  <a:pt x="11937" y="53572"/>
                  <a:pt x="10989" y="52685"/>
                </a:cubicBezTo>
                <a:cubicBezTo>
                  <a:pt x="10183" y="51919"/>
                  <a:pt x="9477" y="51032"/>
                  <a:pt x="8812" y="50125"/>
                </a:cubicBezTo>
                <a:cubicBezTo>
                  <a:pt x="7723" y="48673"/>
                  <a:pt x="6654" y="47040"/>
                  <a:pt x="5263" y="45850"/>
                </a:cubicBezTo>
                <a:close/>
                <a:moveTo>
                  <a:pt x="3973" y="44963"/>
                </a:moveTo>
                <a:lnTo>
                  <a:pt x="3973" y="44963"/>
                </a:lnTo>
                <a:cubicBezTo>
                  <a:pt x="5283" y="45144"/>
                  <a:pt x="6594" y="45265"/>
                  <a:pt x="7884" y="45507"/>
                </a:cubicBezTo>
                <a:cubicBezTo>
                  <a:pt x="9437" y="45810"/>
                  <a:pt x="10989" y="46173"/>
                  <a:pt x="12502" y="46677"/>
                </a:cubicBezTo>
                <a:cubicBezTo>
                  <a:pt x="15486" y="47624"/>
                  <a:pt x="18349" y="48995"/>
                  <a:pt x="20930" y="50810"/>
                </a:cubicBezTo>
                <a:cubicBezTo>
                  <a:pt x="23389" y="52524"/>
                  <a:pt x="25567" y="54661"/>
                  <a:pt x="27301" y="57101"/>
                </a:cubicBezTo>
                <a:cubicBezTo>
                  <a:pt x="29176" y="59722"/>
                  <a:pt x="30446" y="62646"/>
                  <a:pt x="31172" y="65771"/>
                </a:cubicBezTo>
                <a:cubicBezTo>
                  <a:pt x="31878" y="68815"/>
                  <a:pt x="32120" y="71941"/>
                  <a:pt x="32301" y="75066"/>
                </a:cubicBezTo>
                <a:cubicBezTo>
                  <a:pt x="31233" y="71618"/>
                  <a:pt x="29781" y="68291"/>
                  <a:pt x="27966" y="65166"/>
                </a:cubicBezTo>
                <a:cubicBezTo>
                  <a:pt x="26152" y="62081"/>
                  <a:pt x="23974" y="59198"/>
                  <a:pt x="21514" y="56617"/>
                </a:cubicBezTo>
                <a:cubicBezTo>
                  <a:pt x="19155" y="54137"/>
                  <a:pt x="16534" y="51919"/>
                  <a:pt x="13691" y="50004"/>
                </a:cubicBezTo>
                <a:cubicBezTo>
                  <a:pt x="10848" y="48088"/>
                  <a:pt x="7804" y="46495"/>
                  <a:pt x="4598" y="45245"/>
                </a:cubicBezTo>
                <a:cubicBezTo>
                  <a:pt x="4477" y="45185"/>
                  <a:pt x="4336" y="45144"/>
                  <a:pt x="4195" y="45104"/>
                </a:cubicBezTo>
                <a:cubicBezTo>
                  <a:pt x="4114" y="45044"/>
                  <a:pt x="4054" y="45003"/>
                  <a:pt x="3973" y="44963"/>
                </a:cubicBezTo>
                <a:close/>
                <a:moveTo>
                  <a:pt x="28551" y="53835"/>
                </a:moveTo>
                <a:cubicBezTo>
                  <a:pt x="28753" y="54621"/>
                  <a:pt x="28974" y="55407"/>
                  <a:pt x="29216" y="56194"/>
                </a:cubicBezTo>
                <a:cubicBezTo>
                  <a:pt x="30325" y="59803"/>
                  <a:pt x="31717" y="63311"/>
                  <a:pt x="33188" y="66779"/>
                </a:cubicBezTo>
                <a:cubicBezTo>
                  <a:pt x="33269" y="67001"/>
                  <a:pt x="33370" y="67222"/>
                  <a:pt x="33491" y="67444"/>
                </a:cubicBezTo>
                <a:cubicBezTo>
                  <a:pt x="33491" y="67585"/>
                  <a:pt x="33491" y="67706"/>
                  <a:pt x="33491" y="67827"/>
                </a:cubicBezTo>
                <a:cubicBezTo>
                  <a:pt x="33592" y="72001"/>
                  <a:pt x="33612" y="76155"/>
                  <a:pt x="33592" y="80308"/>
                </a:cubicBezTo>
                <a:cubicBezTo>
                  <a:pt x="33390" y="79219"/>
                  <a:pt x="33148" y="78130"/>
                  <a:pt x="32866" y="77042"/>
                </a:cubicBezTo>
                <a:cubicBezTo>
                  <a:pt x="32886" y="76356"/>
                  <a:pt x="32846" y="75650"/>
                  <a:pt x="32825" y="74965"/>
                </a:cubicBezTo>
                <a:cubicBezTo>
                  <a:pt x="32785" y="74058"/>
                  <a:pt x="32745" y="73150"/>
                  <a:pt x="32664" y="72243"/>
                </a:cubicBezTo>
                <a:cubicBezTo>
                  <a:pt x="32543" y="70449"/>
                  <a:pt x="32321" y="68654"/>
                  <a:pt x="31979" y="66900"/>
                </a:cubicBezTo>
                <a:cubicBezTo>
                  <a:pt x="31434" y="64057"/>
                  <a:pt x="30466" y="61335"/>
                  <a:pt x="29035" y="58835"/>
                </a:cubicBezTo>
                <a:cubicBezTo>
                  <a:pt x="29035" y="58210"/>
                  <a:pt x="28974" y="57565"/>
                  <a:pt x="28914" y="56940"/>
                </a:cubicBezTo>
                <a:cubicBezTo>
                  <a:pt x="28853" y="56173"/>
                  <a:pt x="28773" y="55387"/>
                  <a:pt x="28672" y="54641"/>
                </a:cubicBezTo>
                <a:cubicBezTo>
                  <a:pt x="28632" y="54359"/>
                  <a:pt x="28591" y="54097"/>
                  <a:pt x="28551" y="53835"/>
                </a:cubicBezTo>
                <a:close/>
                <a:moveTo>
                  <a:pt x="50629" y="65609"/>
                </a:moveTo>
                <a:lnTo>
                  <a:pt x="50629" y="65609"/>
                </a:lnTo>
                <a:cubicBezTo>
                  <a:pt x="49238" y="68412"/>
                  <a:pt x="48109" y="71356"/>
                  <a:pt x="47242" y="74360"/>
                </a:cubicBezTo>
                <a:cubicBezTo>
                  <a:pt x="46314" y="77586"/>
                  <a:pt x="45810" y="80893"/>
                  <a:pt x="45205" y="84179"/>
                </a:cubicBezTo>
                <a:cubicBezTo>
                  <a:pt x="44903" y="85873"/>
                  <a:pt x="44560" y="87546"/>
                  <a:pt x="44117" y="89220"/>
                </a:cubicBezTo>
                <a:cubicBezTo>
                  <a:pt x="43653" y="90873"/>
                  <a:pt x="43048" y="92506"/>
                  <a:pt x="42362" y="94099"/>
                </a:cubicBezTo>
                <a:cubicBezTo>
                  <a:pt x="41032" y="97184"/>
                  <a:pt x="39439" y="100168"/>
                  <a:pt x="37927" y="103172"/>
                </a:cubicBezTo>
                <a:cubicBezTo>
                  <a:pt x="37846" y="99442"/>
                  <a:pt x="38088" y="95712"/>
                  <a:pt x="38834" y="92022"/>
                </a:cubicBezTo>
                <a:cubicBezTo>
                  <a:pt x="40044" y="86216"/>
                  <a:pt x="42282" y="80671"/>
                  <a:pt x="44984" y="75388"/>
                </a:cubicBezTo>
                <a:cubicBezTo>
                  <a:pt x="46717" y="72041"/>
                  <a:pt x="48633" y="68795"/>
                  <a:pt x="50629" y="65609"/>
                </a:cubicBezTo>
                <a:close/>
                <a:moveTo>
                  <a:pt x="53956" y="60770"/>
                </a:moveTo>
                <a:lnTo>
                  <a:pt x="53956" y="60770"/>
                </a:lnTo>
                <a:cubicBezTo>
                  <a:pt x="53694" y="61456"/>
                  <a:pt x="53411" y="62142"/>
                  <a:pt x="53170" y="62827"/>
                </a:cubicBezTo>
                <a:cubicBezTo>
                  <a:pt x="52544" y="64501"/>
                  <a:pt x="51940" y="66194"/>
                  <a:pt x="51415" y="67908"/>
                </a:cubicBezTo>
                <a:cubicBezTo>
                  <a:pt x="50871" y="69642"/>
                  <a:pt x="50387" y="71376"/>
                  <a:pt x="50004" y="73150"/>
                </a:cubicBezTo>
                <a:cubicBezTo>
                  <a:pt x="49641" y="74763"/>
                  <a:pt x="49379" y="76376"/>
                  <a:pt x="49137" y="78009"/>
                </a:cubicBezTo>
                <a:cubicBezTo>
                  <a:pt x="48653" y="81256"/>
                  <a:pt x="48250" y="84522"/>
                  <a:pt x="47302" y="87667"/>
                </a:cubicBezTo>
                <a:cubicBezTo>
                  <a:pt x="46838" y="89220"/>
                  <a:pt x="46254" y="90732"/>
                  <a:pt x="45488" y="92143"/>
                </a:cubicBezTo>
                <a:cubicBezTo>
                  <a:pt x="44742" y="93515"/>
                  <a:pt x="43854" y="94805"/>
                  <a:pt x="42927" y="96075"/>
                </a:cubicBezTo>
                <a:cubicBezTo>
                  <a:pt x="41132" y="98535"/>
                  <a:pt x="39136" y="100975"/>
                  <a:pt x="37967" y="103818"/>
                </a:cubicBezTo>
                <a:cubicBezTo>
                  <a:pt x="37967" y="103818"/>
                  <a:pt x="37947" y="103838"/>
                  <a:pt x="37947" y="103858"/>
                </a:cubicBezTo>
                <a:cubicBezTo>
                  <a:pt x="37947" y="103777"/>
                  <a:pt x="37947" y="103676"/>
                  <a:pt x="37947" y="103596"/>
                </a:cubicBezTo>
                <a:cubicBezTo>
                  <a:pt x="38531" y="102426"/>
                  <a:pt x="39136" y="101257"/>
                  <a:pt x="39721" y="100088"/>
                </a:cubicBezTo>
                <a:cubicBezTo>
                  <a:pt x="40507" y="98535"/>
                  <a:pt x="41294" y="97003"/>
                  <a:pt x="42040" y="95430"/>
                </a:cubicBezTo>
                <a:cubicBezTo>
                  <a:pt x="42766" y="93877"/>
                  <a:pt x="43431" y="92305"/>
                  <a:pt x="43975" y="90692"/>
                </a:cubicBezTo>
                <a:cubicBezTo>
                  <a:pt x="44520" y="89079"/>
                  <a:pt x="44923" y="87405"/>
                  <a:pt x="45246" y="85732"/>
                </a:cubicBezTo>
                <a:cubicBezTo>
                  <a:pt x="45891" y="82425"/>
                  <a:pt x="46334" y="79078"/>
                  <a:pt x="47181" y="75812"/>
                </a:cubicBezTo>
                <a:cubicBezTo>
                  <a:pt x="47968" y="72767"/>
                  <a:pt x="49056" y="69803"/>
                  <a:pt x="50427" y="66981"/>
                </a:cubicBezTo>
                <a:cubicBezTo>
                  <a:pt x="51456" y="64823"/>
                  <a:pt x="52625" y="62767"/>
                  <a:pt x="53956" y="60770"/>
                </a:cubicBezTo>
                <a:close/>
                <a:moveTo>
                  <a:pt x="51496" y="62928"/>
                </a:moveTo>
                <a:lnTo>
                  <a:pt x="51496" y="62928"/>
                </a:lnTo>
                <a:cubicBezTo>
                  <a:pt x="49318" y="66295"/>
                  <a:pt x="47242" y="69763"/>
                  <a:pt x="45346" y="73291"/>
                </a:cubicBezTo>
                <a:cubicBezTo>
                  <a:pt x="42524" y="78514"/>
                  <a:pt x="40104" y="83998"/>
                  <a:pt x="38673" y="89784"/>
                </a:cubicBezTo>
                <a:cubicBezTo>
                  <a:pt x="37927" y="92728"/>
                  <a:pt x="37463" y="95732"/>
                  <a:pt x="37281" y="98777"/>
                </a:cubicBezTo>
                <a:cubicBezTo>
                  <a:pt x="37181" y="100672"/>
                  <a:pt x="37181" y="102588"/>
                  <a:pt x="37281" y="104503"/>
                </a:cubicBezTo>
                <a:cubicBezTo>
                  <a:pt x="37261" y="104543"/>
                  <a:pt x="37241" y="104584"/>
                  <a:pt x="37201" y="104624"/>
                </a:cubicBezTo>
                <a:cubicBezTo>
                  <a:pt x="35991" y="101640"/>
                  <a:pt x="35568" y="98374"/>
                  <a:pt x="35789" y="95168"/>
                </a:cubicBezTo>
                <a:cubicBezTo>
                  <a:pt x="36031" y="91599"/>
                  <a:pt x="37019" y="88131"/>
                  <a:pt x="38310" y="84804"/>
                </a:cubicBezTo>
                <a:cubicBezTo>
                  <a:pt x="39540" y="81639"/>
                  <a:pt x="40991" y="78574"/>
                  <a:pt x="42624" y="75610"/>
                </a:cubicBezTo>
                <a:cubicBezTo>
                  <a:pt x="44237" y="72687"/>
                  <a:pt x="46052" y="69864"/>
                  <a:pt x="48048" y="67182"/>
                </a:cubicBezTo>
                <a:cubicBezTo>
                  <a:pt x="49137" y="65730"/>
                  <a:pt x="50306" y="64299"/>
                  <a:pt x="51496" y="62928"/>
                </a:cubicBezTo>
                <a:close/>
                <a:moveTo>
                  <a:pt x="53835" y="59440"/>
                </a:moveTo>
                <a:lnTo>
                  <a:pt x="53835" y="59440"/>
                </a:lnTo>
                <a:cubicBezTo>
                  <a:pt x="53633" y="59742"/>
                  <a:pt x="53432" y="60045"/>
                  <a:pt x="53230" y="60347"/>
                </a:cubicBezTo>
                <a:lnTo>
                  <a:pt x="53230" y="60327"/>
                </a:lnTo>
                <a:cubicBezTo>
                  <a:pt x="51536" y="62182"/>
                  <a:pt x="49943" y="64117"/>
                  <a:pt x="48451" y="66114"/>
                </a:cubicBezTo>
                <a:cubicBezTo>
                  <a:pt x="46415" y="68795"/>
                  <a:pt x="44560" y="71618"/>
                  <a:pt x="42887" y="74542"/>
                </a:cubicBezTo>
                <a:cubicBezTo>
                  <a:pt x="41173" y="77485"/>
                  <a:pt x="39661" y="80570"/>
                  <a:pt x="38411" y="83736"/>
                </a:cubicBezTo>
                <a:cubicBezTo>
                  <a:pt x="37080" y="87042"/>
                  <a:pt x="36051" y="90490"/>
                  <a:pt x="35709" y="94039"/>
                </a:cubicBezTo>
                <a:cubicBezTo>
                  <a:pt x="35366" y="97608"/>
                  <a:pt x="35689" y="101297"/>
                  <a:pt x="37060" y="104624"/>
                </a:cubicBezTo>
                <a:cubicBezTo>
                  <a:pt x="37080" y="104664"/>
                  <a:pt x="37120" y="104725"/>
                  <a:pt x="37140" y="104785"/>
                </a:cubicBezTo>
                <a:cubicBezTo>
                  <a:pt x="37120" y="104806"/>
                  <a:pt x="37120" y="104846"/>
                  <a:pt x="37100" y="104866"/>
                </a:cubicBezTo>
                <a:cubicBezTo>
                  <a:pt x="36535" y="103354"/>
                  <a:pt x="35951" y="101862"/>
                  <a:pt x="35467" y="100329"/>
                </a:cubicBezTo>
                <a:cubicBezTo>
                  <a:pt x="34882" y="98475"/>
                  <a:pt x="34398" y="96579"/>
                  <a:pt x="34136" y="94664"/>
                </a:cubicBezTo>
                <a:cubicBezTo>
                  <a:pt x="33874" y="92748"/>
                  <a:pt x="33813" y="90793"/>
                  <a:pt x="34076" y="88877"/>
                </a:cubicBezTo>
                <a:cubicBezTo>
                  <a:pt x="34297" y="87123"/>
                  <a:pt x="34761" y="85429"/>
                  <a:pt x="35386" y="83796"/>
                </a:cubicBezTo>
                <a:cubicBezTo>
                  <a:pt x="36636" y="80469"/>
                  <a:pt x="38511" y="77405"/>
                  <a:pt x="40487" y="74461"/>
                </a:cubicBezTo>
                <a:cubicBezTo>
                  <a:pt x="42504" y="71477"/>
                  <a:pt x="44742" y="68634"/>
                  <a:pt x="47161" y="65952"/>
                </a:cubicBezTo>
                <a:cubicBezTo>
                  <a:pt x="49258" y="63654"/>
                  <a:pt x="51476" y="61476"/>
                  <a:pt x="53835" y="59440"/>
                </a:cubicBezTo>
                <a:close/>
                <a:moveTo>
                  <a:pt x="356" y="1"/>
                </a:moveTo>
                <a:cubicBezTo>
                  <a:pt x="202" y="1"/>
                  <a:pt x="65" y="73"/>
                  <a:pt x="21" y="262"/>
                </a:cubicBezTo>
                <a:cubicBezTo>
                  <a:pt x="1" y="343"/>
                  <a:pt x="61" y="383"/>
                  <a:pt x="122" y="404"/>
                </a:cubicBezTo>
                <a:cubicBezTo>
                  <a:pt x="323" y="1230"/>
                  <a:pt x="485" y="2097"/>
                  <a:pt x="565" y="2944"/>
                </a:cubicBezTo>
                <a:cubicBezTo>
                  <a:pt x="666" y="4073"/>
                  <a:pt x="686" y="5222"/>
                  <a:pt x="666" y="6352"/>
                </a:cubicBezTo>
                <a:cubicBezTo>
                  <a:pt x="606" y="8650"/>
                  <a:pt x="384" y="10949"/>
                  <a:pt x="465" y="13267"/>
                </a:cubicBezTo>
                <a:cubicBezTo>
                  <a:pt x="586" y="17360"/>
                  <a:pt x="1694" y="21433"/>
                  <a:pt x="3650" y="25042"/>
                </a:cubicBezTo>
                <a:cubicBezTo>
                  <a:pt x="4437" y="26534"/>
                  <a:pt x="5384" y="27946"/>
                  <a:pt x="6453" y="29256"/>
                </a:cubicBezTo>
                <a:cubicBezTo>
                  <a:pt x="6453" y="29276"/>
                  <a:pt x="6473" y="29317"/>
                  <a:pt x="6493" y="29337"/>
                </a:cubicBezTo>
                <a:cubicBezTo>
                  <a:pt x="6453" y="29377"/>
                  <a:pt x="6433" y="29458"/>
                  <a:pt x="6453" y="29539"/>
                </a:cubicBezTo>
                <a:cubicBezTo>
                  <a:pt x="6594" y="30184"/>
                  <a:pt x="6755" y="30829"/>
                  <a:pt x="6937" y="31474"/>
                </a:cubicBezTo>
                <a:cubicBezTo>
                  <a:pt x="7078" y="32220"/>
                  <a:pt x="7300" y="32946"/>
                  <a:pt x="7642" y="33611"/>
                </a:cubicBezTo>
                <a:cubicBezTo>
                  <a:pt x="7703" y="33773"/>
                  <a:pt x="7763" y="33934"/>
                  <a:pt x="7824" y="34115"/>
                </a:cubicBezTo>
                <a:cubicBezTo>
                  <a:pt x="7965" y="34559"/>
                  <a:pt x="8106" y="35063"/>
                  <a:pt x="8368" y="35466"/>
                </a:cubicBezTo>
                <a:cubicBezTo>
                  <a:pt x="9134" y="37261"/>
                  <a:pt x="10062" y="38975"/>
                  <a:pt x="11131" y="40608"/>
                </a:cubicBezTo>
                <a:cubicBezTo>
                  <a:pt x="11493" y="41293"/>
                  <a:pt x="11877" y="41959"/>
                  <a:pt x="12300" y="42584"/>
                </a:cubicBezTo>
                <a:cubicBezTo>
                  <a:pt x="13066" y="43713"/>
                  <a:pt x="13994" y="44781"/>
                  <a:pt x="15103" y="45588"/>
                </a:cubicBezTo>
                <a:cubicBezTo>
                  <a:pt x="15123" y="45588"/>
                  <a:pt x="15123" y="45608"/>
                  <a:pt x="15143" y="45608"/>
                </a:cubicBezTo>
                <a:cubicBezTo>
                  <a:pt x="15163" y="45729"/>
                  <a:pt x="15183" y="45830"/>
                  <a:pt x="15224" y="45951"/>
                </a:cubicBezTo>
                <a:cubicBezTo>
                  <a:pt x="15345" y="46415"/>
                  <a:pt x="15526" y="46858"/>
                  <a:pt x="15788" y="47261"/>
                </a:cubicBezTo>
                <a:cubicBezTo>
                  <a:pt x="15849" y="47362"/>
                  <a:pt x="15909" y="47443"/>
                  <a:pt x="15970" y="47524"/>
                </a:cubicBezTo>
                <a:cubicBezTo>
                  <a:pt x="15264" y="47221"/>
                  <a:pt x="14558" y="46939"/>
                  <a:pt x="13853" y="46677"/>
                </a:cubicBezTo>
                <a:cubicBezTo>
                  <a:pt x="10808" y="45588"/>
                  <a:pt x="7602" y="44943"/>
                  <a:pt x="4376" y="44701"/>
                </a:cubicBezTo>
                <a:cubicBezTo>
                  <a:pt x="4140" y="44677"/>
                  <a:pt x="3911" y="44667"/>
                  <a:pt x="3680" y="44667"/>
                </a:cubicBezTo>
                <a:cubicBezTo>
                  <a:pt x="3517" y="44667"/>
                  <a:pt x="3354" y="44672"/>
                  <a:pt x="3187" y="44681"/>
                </a:cubicBezTo>
                <a:cubicBezTo>
                  <a:pt x="3086" y="44681"/>
                  <a:pt x="3066" y="44842"/>
                  <a:pt x="3166" y="44862"/>
                </a:cubicBezTo>
                <a:cubicBezTo>
                  <a:pt x="3106" y="44902"/>
                  <a:pt x="3086" y="45003"/>
                  <a:pt x="3146" y="45044"/>
                </a:cubicBezTo>
                <a:cubicBezTo>
                  <a:pt x="3408" y="45245"/>
                  <a:pt x="3630" y="45487"/>
                  <a:pt x="3872" y="45729"/>
                </a:cubicBezTo>
                <a:cubicBezTo>
                  <a:pt x="4114" y="45951"/>
                  <a:pt x="4316" y="46213"/>
                  <a:pt x="4517" y="46475"/>
                </a:cubicBezTo>
                <a:cubicBezTo>
                  <a:pt x="4900" y="46999"/>
                  <a:pt x="5223" y="47584"/>
                  <a:pt x="5505" y="48169"/>
                </a:cubicBezTo>
                <a:cubicBezTo>
                  <a:pt x="6070" y="49379"/>
                  <a:pt x="6453" y="50669"/>
                  <a:pt x="6957" y="51879"/>
                </a:cubicBezTo>
                <a:cubicBezTo>
                  <a:pt x="7461" y="53068"/>
                  <a:pt x="8066" y="54238"/>
                  <a:pt x="8993" y="55145"/>
                </a:cubicBezTo>
                <a:cubicBezTo>
                  <a:pt x="9457" y="55609"/>
                  <a:pt x="10001" y="55992"/>
                  <a:pt x="10606" y="56254"/>
                </a:cubicBezTo>
                <a:cubicBezTo>
                  <a:pt x="11272" y="56556"/>
                  <a:pt x="11998" y="56758"/>
                  <a:pt x="12663" y="57040"/>
                </a:cubicBezTo>
                <a:cubicBezTo>
                  <a:pt x="13288" y="57302"/>
                  <a:pt x="13853" y="57665"/>
                  <a:pt x="14336" y="58149"/>
                </a:cubicBezTo>
                <a:cubicBezTo>
                  <a:pt x="14820" y="58613"/>
                  <a:pt x="15224" y="59157"/>
                  <a:pt x="15627" y="59702"/>
                </a:cubicBezTo>
                <a:cubicBezTo>
                  <a:pt x="16413" y="60811"/>
                  <a:pt x="17220" y="61859"/>
                  <a:pt x="18329" y="62686"/>
                </a:cubicBezTo>
                <a:cubicBezTo>
                  <a:pt x="20526" y="64359"/>
                  <a:pt x="23208" y="65287"/>
                  <a:pt x="25446" y="66920"/>
                </a:cubicBezTo>
                <a:cubicBezTo>
                  <a:pt x="27099" y="68150"/>
                  <a:pt x="28551" y="69622"/>
                  <a:pt x="29761" y="71275"/>
                </a:cubicBezTo>
                <a:cubicBezTo>
                  <a:pt x="30043" y="71719"/>
                  <a:pt x="30325" y="72182"/>
                  <a:pt x="30608" y="72606"/>
                </a:cubicBezTo>
                <a:cubicBezTo>
                  <a:pt x="30628" y="72646"/>
                  <a:pt x="30648" y="72646"/>
                  <a:pt x="30648" y="72666"/>
                </a:cubicBezTo>
                <a:cubicBezTo>
                  <a:pt x="30749" y="72828"/>
                  <a:pt x="30850" y="72989"/>
                  <a:pt x="30950" y="73150"/>
                </a:cubicBezTo>
                <a:cubicBezTo>
                  <a:pt x="31132" y="73473"/>
                  <a:pt x="31293" y="73775"/>
                  <a:pt x="31454" y="74078"/>
                </a:cubicBezTo>
                <a:cubicBezTo>
                  <a:pt x="31454" y="74098"/>
                  <a:pt x="31475" y="74098"/>
                  <a:pt x="31475" y="74118"/>
                </a:cubicBezTo>
                <a:cubicBezTo>
                  <a:pt x="31515" y="74219"/>
                  <a:pt x="31555" y="74300"/>
                  <a:pt x="31575" y="74400"/>
                </a:cubicBezTo>
                <a:cubicBezTo>
                  <a:pt x="31918" y="75449"/>
                  <a:pt x="32221" y="76497"/>
                  <a:pt x="32503" y="77566"/>
                </a:cubicBezTo>
                <a:cubicBezTo>
                  <a:pt x="32503" y="77606"/>
                  <a:pt x="32503" y="77647"/>
                  <a:pt x="32503" y="77707"/>
                </a:cubicBezTo>
                <a:cubicBezTo>
                  <a:pt x="32523" y="77727"/>
                  <a:pt x="32523" y="77768"/>
                  <a:pt x="32543" y="77788"/>
                </a:cubicBezTo>
                <a:cubicBezTo>
                  <a:pt x="33168" y="80308"/>
                  <a:pt x="33592" y="82869"/>
                  <a:pt x="33793" y="85449"/>
                </a:cubicBezTo>
                <a:cubicBezTo>
                  <a:pt x="33834" y="85893"/>
                  <a:pt x="33854" y="86357"/>
                  <a:pt x="33874" y="86800"/>
                </a:cubicBezTo>
                <a:cubicBezTo>
                  <a:pt x="33874" y="86821"/>
                  <a:pt x="33874" y="86821"/>
                  <a:pt x="33874" y="86821"/>
                </a:cubicBezTo>
                <a:cubicBezTo>
                  <a:pt x="33813" y="87083"/>
                  <a:pt x="33753" y="87325"/>
                  <a:pt x="33713" y="87587"/>
                </a:cubicBezTo>
                <a:cubicBezTo>
                  <a:pt x="33350" y="89442"/>
                  <a:pt x="33269" y="91357"/>
                  <a:pt x="33430" y="93252"/>
                </a:cubicBezTo>
                <a:cubicBezTo>
                  <a:pt x="33753" y="97224"/>
                  <a:pt x="35043" y="101035"/>
                  <a:pt x="36535" y="104685"/>
                </a:cubicBezTo>
                <a:cubicBezTo>
                  <a:pt x="36717" y="105148"/>
                  <a:pt x="36918" y="105592"/>
                  <a:pt x="37140" y="106036"/>
                </a:cubicBezTo>
                <a:cubicBezTo>
                  <a:pt x="37172" y="106114"/>
                  <a:pt x="37239" y="106143"/>
                  <a:pt x="37306" y="106143"/>
                </a:cubicBezTo>
                <a:cubicBezTo>
                  <a:pt x="37325" y="106143"/>
                  <a:pt x="37344" y="106141"/>
                  <a:pt x="37362" y="106136"/>
                </a:cubicBezTo>
                <a:cubicBezTo>
                  <a:pt x="37443" y="107104"/>
                  <a:pt x="37503" y="108052"/>
                  <a:pt x="37604" y="108999"/>
                </a:cubicBezTo>
                <a:cubicBezTo>
                  <a:pt x="37947" y="112427"/>
                  <a:pt x="38471" y="115814"/>
                  <a:pt x="38975" y="119202"/>
                </a:cubicBezTo>
                <a:cubicBezTo>
                  <a:pt x="39499" y="122710"/>
                  <a:pt x="40044" y="126198"/>
                  <a:pt x="40568" y="129706"/>
                </a:cubicBezTo>
                <a:cubicBezTo>
                  <a:pt x="41657" y="136763"/>
                  <a:pt x="42705" y="143840"/>
                  <a:pt x="43895" y="150877"/>
                </a:cubicBezTo>
                <a:cubicBezTo>
                  <a:pt x="44036" y="151724"/>
                  <a:pt x="44177" y="152551"/>
                  <a:pt x="44379" y="153377"/>
                </a:cubicBezTo>
                <a:cubicBezTo>
                  <a:pt x="44387" y="153438"/>
                  <a:pt x="44433" y="153465"/>
                  <a:pt x="44483" y="153465"/>
                </a:cubicBezTo>
                <a:cubicBezTo>
                  <a:pt x="44549" y="153465"/>
                  <a:pt x="44621" y="153417"/>
                  <a:pt x="44621" y="153337"/>
                </a:cubicBezTo>
                <a:cubicBezTo>
                  <a:pt x="44479" y="151563"/>
                  <a:pt x="44197" y="149788"/>
                  <a:pt x="43955" y="148034"/>
                </a:cubicBezTo>
                <a:cubicBezTo>
                  <a:pt x="43713" y="146300"/>
                  <a:pt x="43471" y="144566"/>
                  <a:pt x="43209" y="142832"/>
                </a:cubicBezTo>
                <a:cubicBezTo>
                  <a:pt x="42685" y="139324"/>
                  <a:pt x="42161" y="135836"/>
                  <a:pt x="41637" y="132328"/>
                </a:cubicBezTo>
                <a:cubicBezTo>
                  <a:pt x="40608" y="125432"/>
                  <a:pt x="39439" y="118536"/>
                  <a:pt x="38572" y="111621"/>
                </a:cubicBezTo>
                <a:cubicBezTo>
                  <a:pt x="38290" y="109282"/>
                  <a:pt x="38068" y="106923"/>
                  <a:pt x="37967" y="104584"/>
                </a:cubicBezTo>
                <a:cubicBezTo>
                  <a:pt x="37987" y="104584"/>
                  <a:pt x="37987" y="104584"/>
                  <a:pt x="37987" y="104564"/>
                </a:cubicBezTo>
                <a:cubicBezTo>
                  <a:pt x="37987" y="104564"/>
                  <a:pt x="37987" y="104543"/>
                  <a:pt x="37987" y="104543"/>
                </a:cubicBezTo>
                <a:cubicBezTo>
                  <a:pt x="38007" y="104503"/>
                  <a:pt x="38027" y="104463"/>
                  <a:pt x="38048" y="104423"/>
                </a:cubicBezTo>
                <a:cubicBezTo>
                  <a:pt x="38128" y="104241"/>
                  <a:pt x="38229" y="104080"/>
                  <a:pt x="38310" y="103898"/>
                </a:cubicBezTo>
                <a:cubicBezTo>
                  <a:pt x="38471" y="103556"/>
                  <a:pt x="38632" y="103233"/>
                  <a:pt x="38814" y="102890"/>
                </a:cubicBezTo>
                <a:cubicBezTo>
                  <a:pt x="39177" y="102205"/>
                  <a:pt x="39580" y="101539"/>
                  <a:pt x="40003" y="100894"/>
                </a:cubicBezTo>
                <a:cubicBezTo>
                  <a:pt x="40850" y="99583"/>
                  <a:pt x="41778" y="98354"/>
                  <a:pt x="42705" y="97103"/>
                </a:cubicBezTo>
                <a:cubicBezTo>
                  <a:pt x="43612" y="95874"/>
                  <a:pt x="44520" y="94603"/>
                  <a:pt x="45326" y="93293"/>
                </a:cubicBezTo>
                <a:cubicBezTo>
                  <a:pt x="46133" y="91922"/>
                  <a:pt x="46798" y="90490"/>
                  <a:pt x="47322" y="88998"/>
                </a:cubicBezTo>
                <a:cubicBezTo>
                  <a:pt x="48411" y="85913"/>
                  <a:pt x="48915" y="82647"/>
                  <a:pt x="49419" y="79421"/>
                </a:cubicBezTo>
                <a:cubicBezTo>
                  <a:pt x="49661" y="77808"/>
                  <a:pt x="49903" y="76195"/>
                  <a:pt x="50206" y="74582"/>
                </a:cubicBezTo>
                <a:cubicBezTo>
                  <a:pt x="50548" y="72848"/>
                  <a:pt x="50992" y="71114"/>
                  <a:pt x="51496" y="69400"/>
                </a:cubicBezTo>
                <a:cubicBezTo>
                  <a:pt x="52544" y="65952"/>
                  <a:pt x="53875" y="62585"/>
                  <a:pt x="55206" y="59218"/>
                </a:cubicBezTo>
                <a:cubicBezTo>
                  <a:pt x="55266" y="59077"/>
                  <a:pt x="55327" y="58915"/>
                  <a:pt x="55387" y="58774"/>
                </a:cubicBezTo>
                <a:cubicBezTo>
                  <a:pt x="55428" y="58734"/>
                  <a:pt x="55448" y="58694"/>
                  <a:pt x="55448" y="58653"/>
                </a:cubicBezTo>
                <a:cubicBezTo>
                  <a:pt x="55629" y="58411"/>
                  <a:pt x="55791" y="58190"/>
                  <a:pt x="55972" y="57968"/>
                </a:cubicBezTo>
                <a:cubicBezTo>
                  <a:pt x="56053" y="57847"/>
                  <a:pt x="56033" y="57706"/>
                  <a:pt x="55932" y="57605"/>
                </a:cubicBezTo>
                <a:cubicBezTo>
                  <a:pt x="56113" y="57440"/>
                  <a:pt x="55931" y="57154"/>
                  <a:pt x="55726" y="57154"/>
                </a:cubicBezTo>
                <a:cubicBezTo>
                  <a:pt x="55680" y="57154"/>
                  <a:pt x="55633" y="57168"/>
                  <a:pt x="55589" y="57202"/>
                </a:cubicBezTo>
                <a:lnTo>
                  <a:pt x="55589" y="57182"/>
                </a:lnTo>
                <a:cubicBezTo>
                  <a:pt x="54823" y="57706"/>
                  <a:pt x="54137" y="58311"/>
                  <a:pt x="53452" y="58915"/>
                </a:cubicBezTo>
                <a:cubicBezTo>
                  <a:pt x="52766" y="59500"/>
                  <a:pt x="52081" y="60105"/>
                  <a:pt x="51415" y="60730"/>
                </a:cubicBezTo>
                <a:cubicBezTo>
                  <a:pt x="50085" y="61980"/>
                  <a:pt x="48794" y="63271"/>
                  <a:pt x="47544" y="64601"/>
                </a:cubicBezTo>
                <a:cubicBezTo>
                  <a:pt x="45064" y="67263"/>
                  <a:pt x="42766" y="70106"/>
                  <a:pt x="40669" y="73110"/>
                </a:cubicBezTo>
                <a:cubicBezTo>
                  <a:pt x="38612" y="76054"/>
                  <a:pt x="36677" y="79139"/>
                  <a:pt x="35285" y="82486"/>
                </a:cubicBezTo>
                <a:cubicBezTo>
                  <a:pt x="34922" y="83353"/>
                  <a:pt x="34600" y="84240"/>
                  <a:pt x="34318" y="85147"/>
                </a:cubicBezTo>
                <a:cubicBezTo>
                  <a:pt x="34237" y="83232"/>
                  <a:pt x="34318" y="81316"/>
                  <a:pt x="34620" y="79401"/>
                </a:cubicBezTo>
                <a:cubicBezTo>
                  <a:pt x="35023" y="77082"/>
                  <a:pt x="35668" y="74783"/>
                  <a:pt x="36435" y="72566"/>
                </a:cubicBezTo>
                <a:cubicBezTo>
                  <a:pt x="36596" y="72122"/>
                  <a:pt x="36757" y="71678"/>
                  <a:pt x="36898" y="71255"/>
                </a:cubicBezTo>
                <a:cubicBezTo>
                  <a:pt x="36959" y="71235"/>
                  <a:pt x="36999" y="71215"/>
                  <a:pt x="37039" y="71154"/>
                </a:cubicBezTo>
                <a:cubicBezTo>
                  <a:pt x="38773" y="67767"/>
                  <a:pt x="40971" y="64662"/>
                  <a:pt x="42927" y="61395"/>
                </a:cubicBezTo>
                <a:cubicBezTo>
                  <a:pt x="44802" y="58290"/>
                  <a:pt x="46435" y="54984"/>
                  <a:pt x="47040" y="51375"/>
                </a:cubicBezTo>
                <a:cubicBezTo>
                  <a:pt x="47322" y="49621"/>
                  <a:pt x="47343" y="47846"/>
                  <a:pt x="47040" y="46112"/>
                </a:cubicBezTo>
                <a:cubicBezTo>
                  <a:pt x="46697" y="44257"/>
                  <a:pt x="45971" y="42523"/>
                  <a:pt x="45145" y="40850"/>
                </a:cubicBezTo>
                <a:cubicBezTo>
                  <a:pt x="44298" y="39136"/>
                  <a:pt x="43350" y="37483"/>
                  <a:pt x="42544" y="35769"/>
                </a:cubicBezTo>
                <a:cubicBezTo>
                  <a:pt x="41737" y="34095"/>
                  <a:pt x="41112" y="32321"/>
                  <a:pt x="40709" y="30506"/>
                </a:cubicBezTo>
                <a:cubicBezTo>
                  <a:pt x="39882" y="26877"/>
                  <a:pt x="39882" y="23087"/>
                  <a:pt x="40709" y="19457"/>
                </a:cubicBezTo>
                <a:cubicBezTo>
                  <a:pt x="40729" y="19336"/>
                  <a:pt x="40770" y="19195"/>
                  <a:pt x="40810" y="19074"/>
                </a:cubicBezTo>
                <a:cubicBezTo>
                  <a:pt x="41011" y="18691"/>
                  <a:pt x="41213" y="18308"/>
                  <a:pt x="41455" y="17945"/>
                </a:cubicBezTo>
                <a:cubicBezTo>
                  <a:pt x="41540" y="17792"/>
                  <a:pt x="41395" y="17624"/>
                  <a:pt x="41239" y="17624"/>
                </a:cubicBezTo>
                <a:cubicBezTo>
                  <a:pt x="41210" y="17624"/>
                  <a:pt x="41181" y="17630"/>
                  <a:pt x="41153" y="17643"/>
                </a:cubicBezTo>
                <a:cubicBezTo>
                  <a:pt x="41139" y="17546"/>
                  <a:pt x="41049" y="17468"/>
                  <a:pt x="40954" y="17468"/>
                </a:cubicBezTo>
                <a:cubicBezTo>
                  <a:pt x="40912" y="17468"/>
                  <a:pt x="40868" y="17484"/>
                  <a:pt x="40830" y="17522"/>
                </a:cubicBezTo>
                <a:cubicBezTo>
                  <a:pt x="38612" y="19760"/>
                  <a:pt x="37080" y="22582"/>
                  <a:pt x="36092" y="25567"/>
                </a:cubicBezTo>
                <a:cubicBezTo>
                  <a:pt x="35084" y="28631"/>
                  <a:pt x="34640" y="31877"/>
                  <a:pt x="34600" y="35103"/>
                </a:cubicBezTo>
                <a:cubicBezTo>
                  <a:pt x="34559" y="39035"/>
                  <a:pt x="35084" y="42947"/>
                  <a:pt x="35689" y="46818"/>
                </a:cubicBezTo>
                <a:cubicBezTo>
                  <a:pt x="36273" y="50568"/>
                  <a:pt x="36959" y="54318"/>
                  <a:pt x="37342" y="58109"/>
                </a:cubicBezTo>
                <a:cubicBezTo>
                  <a:pt x="37685" y="61799"/>
                  <a:pt x="37765" y="65549"/>
                  <a:pt x="37100" y="69198"/>
                </a:cubicBezTo>
                <a:cubicBezTo>
                  <a:pt x="37100" y="69239"/>
                  <a:pt x="37080" y="69299"/>
                  <a:pt x="37080" y="69360"/>
                </a:cubicBezTo>
                <a:cubicBezTo>
                  <a:pt x="36858" y="69904"/>
                  <a:pt x="36656" y="70469"/>
                  <a:pt x="36455" y="71033"/>
                </a:cubicBezTo>
                <a:cubicBezTo>
                  <a:pt x="35144" y="74683"/>
                  <a:pt x="34076" y="78514"/>
                  <a:pt x="33955" y="82405"/>
                </a:cubicBezTo>
                <a:cubicBezTo>
                  <a:pt x="33934" y="82264"/>
                  <a:pt x="33894" y="82123"/>
                  <a:pt x="33874" y="81961"/>
                </a:cubicBezTo>
                <a:cubicBezTo>
                  <a:pt x="33995" y="77848"/>
                  <a:pt x="34055" y="73715"/>
                  <a:pt x="33995" y="69602"/>
                </a:cubicBezTo>
                <a:cubicBezTo>
                  <a:pt x="33995" y="69138"/>
                  <a:pt x="33995" y="68654"/>
                  <a:pt x="33975" y="68190"/>
                </a:cubicBezTo>
                <a:cubicBezTo>
                  <a:pt x="34600" y="66658"/>
                  <a:pt x="34943" y="65005"/>
                  <a:pt x="35265" y="63392"/>
                </a:cubicBezTo>
                <a:cubicBezTo>
                  <a:pt x="35588" y="61658"/>
                  <a:pt x="35789" y="59924"/>
                  <a:pt x="35910" y="58169"/>
                </a:cubicBezTo>
                <a:cubicBezTo>
                  <a:pt x="36132" y="54621"/>
                  <a:pt x="35931" y="51052"/>
                  <a:pt x="35305" y="47564"/>
                </a:cubicBezTo>
                <a:cubicBezTo>
                  <a:pt x="34620" y="43834"/>
                  <a:pt x="33410" y="40225"/>
                  <a:pt x="32261" y="36616"/>
                </a:cubicBezTo>
                <a:cubicBezTo>
                  <a:pt x="31172" y="33188"/>
                  <a:pt x="30144" y="29740"/>
                  <a:pt x="29720" y="26151"/>
                </a:cubicBezTo>
                <a:cubicBezTo>
                  <a:pt x="29317" y="22865"/>
                  <a:pt x="29418" y="19477"/>
                  <a:pt x="30446" y="16292"/>
                </a:cubicBezTo>
                <a:cubicBezTo>
                  <a:pt x="30466" y="16231"/>
                  <a:pt x="30487" y="16171"/>
                  <a:pt x="30507" y="16110"/>
                </a:cubicBezTo>
                <a:cubicBezTo>
                  <a:pt x="30547" y="16070"/>
                  <a:pt x="30567" y="16030"/>
                  <a:pt x="30608" y="15989"/>
                </a:cubicBezTo>
                <a:cubicBezTo>
                  <a:pt x="30688" y="15909"/>
                  <a:pt x="30688" y="15828"/>
                  <a:pt x="30648" y="15747"/>
                </a:cubicBezTo>
                <a:cubicBezTo>
                  <a:pt x="30729" y="15526"/>
                  <a:pt x="30809" y="15304"/>
                  <a:pt x="30890" y="15102"/>
                </a:cubicBezTo>
                <a:cubicBezTo>
                  <a:pt x="30972" y="14898"/>
                  <a:pt x="30796" y="14712"/>
                  <a:pt x="30630" y="14712"/>
                </a:cubicBezTo>
                <a:cubicBezTo>
                  <a:pt x="30550" y="14712"/>
                  <a:pt x="30472" y="14755"/>
                  <a:pt x="30426" y="14860"/>
                </a:cubicBezTo>
                <a:cubicBezTo>
                  <a:pt x="30285" y="15203"/>
                  <a:pt x="30144" y="15566"/>
                  <a:pt x="30023" y="15949"/>
                </a:cubicBezTo>
                <a:cubicBezTo>
                  <a:pt x="28067" y="18127"/>
                  <a:pt x="26636" y="20768"/>
                  <a:pt x="25869" y="23611"/>
                </a:cubicBezTo>
                <a:cubicBezTo>
                  <a:pt x="25466" y="25123"/>
                  <a:pt x="25265" y="26675"/>
                  <a:pt x="25244" y="28228"/>
                </a:cubicBezTo>
                <a:cubicBezTo>
                  <a:pt x="25224" y="30103"/>
                  <a:pt x="25466" y="31978"/>
                  <a:pt x="25728" y="33853"/>
                </a:cubicBezTo>
                <a:cubicBezTo>
                  <a:pt x="26011" y="35708"/>
                  <a:pt x="26293" y="37563"/>
                  <a:pt x="26494" y="39438"/>
                </a:cubicBezTo>
                <a:cubicBezTo>
                  <a:pt x="26696" y="41354"/>
                  <a:pt x="26837" y="43269"/>
                  <a:pt x="27019" y="45165"/>
                </a:cubicBezTo>
                <a:cubicBezTo>
                  <a:pt x="27160" y="46495"/>
                  <a:pt x="27321" y="47826"/>
                  <a:pt x="27543" y="49157"/>
                </a:cubicBezTo>
                <a:cubicBezTo>
                  <a:pt x="26817" y="46455"/>
                  <a:pt x="25809" y="43834"/>
                  <a:pt x="24599" y="41314"/>
                </a:cubicBezTo>
                <a:cubicBezTo>
                  <a:pt x="24236" y="40527"/>
                  <a:pt x="23833" y="39741"/>
                  <a:pt x="23410" y="38975"/>
                </a:cubicBezTo>
                <a:cubicBezTo>
                  <a:pt x="22986" y="38208"/>
                  <a:pt x="22543" y="37402"/>
                  <a:pt x="21998" y="36716"/>
                </a:cubicBezTo>
                <a:cubicBezTo>
                  <a:pt x="21981" y="36691"/>
                  <a:pt x="21957" y="36680"/>
                  <a:pt x="21934" y="36680"/>
                </a:cubicBezTo>
                <a:cubicBezTo>
                  <a:pt x="21901" y="36680"/>
                  <a:pt x="21869" y="36701"/>
                  <a:pt x="21857" y="36737"/>
                </a:cubicBezTo>
                <a:cubicBezTo>
                  <a:pt x="21844" y="36716"/>
                  <a:pt x="21823" y="36707"/>
                  <a:pt x="21803" y="36707"/>
                </a:cubicBezTo>
                <a:cubicBezTo>
                  <a:pt x="21763" y="36707"/>
                  <a:pt x="21723" y="36743"/>
                  <a:pt x="21736" y="36797"/>
                </a:cubicBezTo>
                <a:cubicBezTo>
                  <a:pt x="21716" y="36817"/>
                  <a:pt x="21696" y="36858"/>
                  <a:pt x="21716" y="36898"/>
                </a:cubicBezTo>
                <a:cubicBezTo>
                  <a:pt x="21837" y="37543"/>
                  <a:pt x="22059" y="38168"/>
                  <a:pt x="22200" y="38793"/>
                </a:cubicBezTo>
                <a:cubicBezTo>
                  <a:pt x="22341" y="39418"/>
                  <a:pt x="22462" y="40043"/>
                  <a:pt x="22563" y="40668"/>
                </a:cubicBezTo>
                <a:cubicBezTo>
                  <a:pt x="22744" y="41959"/>
                  <a:pt x="22865" y="43249"/>
                  <a:pt x="22986" y="44540"/>
                </a:cubicBezTo>
                <a:cubicBezTo>
                  <a:pt x="23208" y="46899"/>
                  <a:pt x="23430" y="49278"/>
                  <a:pt x="24156" y="51536"/>
                </a:cubicBezTo>
                <a:cubicBezTo>
                  <a:pt x="24398" y="52282"/>
                  <a:pt x="24720" y="53028"/>
                  <a:pt x="25083" y="53714"/>
                </a:cubicBezTo>
                <a:cubicBezTo>
                  <a:pt x="24156" y="52786"/>
                  <a:pt x="23168" y="51919"/>
                  <a:pt x="22139" y="51113"/>
                </a:cubicBezTo>
                <a:cubicBezTo>
                  <a:pt x="20546" y="49923"/>
                  <a:pt x="18853" y="48895"/>
                  <a:pt x="17058" y="48028"/>
                </a:cubicBezTo>
                <a:cubicBezTo>
                  <a:pt x="16937" y="47846"/>
                  <a:pt x="16776" y="47725"/>
                  <a:pt x="16635" y="47564"/>
                </a:cubicBezTo>
                <a:cubicBezTo>
                  <a:pt x="16494" y="47423"/>
                  <a:pt x="16353" y="47241"/>
                  <a:pt x="16252" y="47060"/>
                </a:cubicBezTo>
                <a:cubicBezTo>
                  <a:pt x="15990" y="46677"/>
                  <a:pt x="15808" y="46274"/>
                  <a:pt x="15687" y="45830"/>
                </a:cubicBezTo>
                <a:cubicBezTo>
                  <a:pt x="15586" y="45548"/>
                  <a:pt x="15526" y="45245"/>
                  <a:pt x="15506" y="44943"/>
                </a:cubicBezTo>
                <a:cubicBezTo>
                  <a:pt x="15546" y="44439"/>
                  <a:pt x="15607" y="43935"/>
                  <a:pt x="15707" y="43451"/>
                </a:cubicBezTo>
                <a:cubicBezTo>
                  <a:pt x="15849" y="42866"/>
                  <a:pt x="16050" y="42281"/>
                  <a:pt x="16272" y="41717"/>
                </a:cubicBezTo>
                <a:cubicBezTo>
                  <a:pt x="16716" y="40568"/>
                  <a:pt x="17260" y="39459"/>
                  <a:pt x="17683" y="38289"/>
                </a:cubicBezTo>
                <a:cubicBezTo>
                  <a:pt x="18550" y="35870"/>
                  <a:pt x="18954" y="33309"/>
                  <a:pt x="19034" y="30748"/>
                </a:cubicBezTo>
                <a:cubicBezTo>
                  <a:pt x="19196" y="25345"/>
                  <a:pt x="17825" y="20022"/>
                  <a:pt x="15889" y="15001"/>
                </a:cubicBezTo>
                <a:cubicBezTo>
                  <a:pt x="15002" y="12723"/>
                  <a:pt x="13973" y="10485"/>
                  <a:pt x="12905" y="8287"/>
                </a:cubicBezTo>
                <a:cubicBezTo>
                  <a:pt x="12885" y="8247"/>
                  <a:pt x="12885" y="8227"/>
                  <a:pt x="12885" y="8207"/>
                </a:cubicBezTo>
                <a:cubicBezTo>
                  <a:pt x="12865" y="8186"/>
                  <a:pt x="12865" y="8166"/>
                  <a:pt x="12844" y="8146"/>
                </a:cubicBezTo>
                <a:cubicBezTo>
                  <a:pt x="12744" y="7924"/>
                  <a:pt x="12623" y="7702"/>
                  <a:pt x="12522" y="7481"/>
                </a:cubicBezTo>
                <a:lnTo>
                  <a:pt x="12502" y="6392"/>
                </a:lnTo>
                <a:cubicBezTo>
                  <a:pt x="12502" y="6214"/>
                  <a:pt x="12377" y="6146"/>
                  <a:pt x="12250" y="6146"/>
                </a:cubicBezTo>
                <a:cubicBezTo>
                  <a:pt x="12233" y="6146"/>
                  <a:pt x="12216" y="6148"/>
                  <a:pt x="12199" y="6150"/>
                </a:cubicBezTo>
                <a:cubicBezTo>
                  <a:pt x="12199" y="6045"/>
                  <a:pt x="12093" y="5940"/>
                  <a:pt x="11986" y="5940"/>
                </a:cubicBezTo>
                <a:cubicBezTo>
                  <a:pt x="11970" y="5940"/>
                  <a:pt x="11953" y="5943"/>
                  <a:pt x="11937" y="5948"/>
                </a:cubicBezTo>
                <a:cubicBezTo>
                  <a:pt x="11655" y="6069"/>
                  <a:pt x="11473" y="6392"/>
                  <a:pt x="11292" y="6614"/>
                </a:cubicBezTo>
                <a:cubicBezTo>
                  <a:pt x="11070" y="6856"/>
                  <a:pt x="10868" y="7118"/>
                  <a:pt x="10667" y="7380"/>
                </a:cubicBezTo>
                <a:cubicBezTo>
                  <a:pt x="10264" y="7924"/>
                  <a:pt x="9880" y="8469"/>
                  <a:pt x="9518" y="9033"/>
                </a:cubicBezTo>
                <a:cubicBezTo>
                  <a:pt x="8933" y="9961"/>
                  <a:pt x="8449" y="10928"/>
                  <a:pt x="8026" y="11937"/>
                </a:cubicBezTo>
                <a:cubicBezTo>
                  <a:pt x="7280" y="9557"/>
                  <a:pt x="6150" y="7299"/>
                  <a:pt x="4779" y="5222"/>
                </a:cubicBezTo>
                <a:cubicBezTo>
                  <a:pt x="4054" y="4114"/>
                  <a:pt x="3267" y="3005"/>
                  <a:pt x="2400" y="1976"/>
                </a:cubicBezTo>
                <a:cubicBezTo>
                  <a:pt x="2400" y="1956"/>
                  <a:pt x="2380" y="1916"/>
                  <a:pt x="2360" y="1875"/>
                </a:cubicBezTo>
                <a:cubicBezTo>
                  <a:pt x="2320" y="1835"/>
                  <a:pt x="2259" y="1795"/>
                  <a:pt x="2219" y="1754"/>
                </a:cubicBezTo>
                <a:cubicBezTo>
                  <a:pt x="2199" y="1714"/>
                  <a:pt x="2178" y="1694"/>
                  <a:pt x="2158" y="1654"/>
                </a:cubicBezTo>
                <a:cubicBezTo>
                  <a:pt x="1977" y="1371"/>
                  <a:pt x="1755" y="1089"/>
                  <a:pt x="1513" y="827"/>
                </a:cubicBezTo>
                <a:cubicBezTo>
                  <a:pt x="1271" y="565"/>
                  <a:pt x="1009" y="323"/>
                  <a:pt x="727" y="121"/>
                </a:cubicBezTo>
                <a:cubicBezTo>
                  <a:pt x="618" y="49"/>
                  <a:pt x="481" y="1"/>
                  <a:pt x="356"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60"/>
          <p:cNvPicPr preferRelativeResize="0"/>
          <p:nvPr/>
        </p:nvPicPr>
        <p:blipFill rotWithShape="1">
          <a:blip r:embed="rId8">
            <a:alphaModFix/>
          </a:blip>
          <a:srcRect/>
          <a:stretch/>
        </p:blipFill>
        <p:spPr>
          <a:xfrm rot="-10494181">
            <a:off x="1272931" y="-576745"/>
            <a:ext cx="2071090" cy="2071090"/>
          </a:xfrm>
          <a:prstGeom prst="rect">
            <a:avLst/>
          </a:prstGeom>
          <a:noFill/>
          <a:ln>
            <a:noFill/>
          </a:ln>
        </p:spPr>
      </p:pic>
      <p:grpSp>
        <p:nvGrpSpPr>
          <p:cNvPr id="19" name="Google Shape;19;p60"/>
          <p:cNvGrpSpPr/>
          <p:nvPr/>
        </p:nvGrpSpPr>
        <p:grpSpPr>
          <a:xfrm>
            <a:off x="-329154" y="2847120"/>
            <a:ext cx="2970049" cy="2117912"/>
            <a:chOff x="238125" y="268875"/>
            <a:chExt cx="7117300" cy="5075275"/>
          </a:xfrm>
        </p:grpSpPr>
        <p:sp>
          <p:nvSpPr>
            <p:cNvPr id="20" name="Google Shape;20;p60"/>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0"/>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0"/>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60"/>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60"/>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0"/>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0"/>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0"/>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0"/>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0"/>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60"/>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60"/>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0"/>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60"/>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60"/>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60"/>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60"/>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60"/>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60"/>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60"/>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0"/>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60"/>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0"/>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60"/>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0"/>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60"/>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0"/>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0"/>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0"/>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0"/>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0"/>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60"/>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0"/>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60"/>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0"/>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60"/>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0"/>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60"/>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0"/>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60"/>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0"/>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60"/>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0"/>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0"/>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60"/>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0"/>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0"/>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60"/>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60"/>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60"/>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0"/>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60"/>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0"/>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0"/>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0"/>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60"/>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0"/>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0"/>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0"/>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60"/>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60"/>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0"/>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60"/>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60"/>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0"/>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60"/>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60"/>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60"/>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60"/>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60"/>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0"/>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60"/>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60"/>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60"/>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60"/>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60"/>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60"/>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60"/>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60"/>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60"/>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60"/>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60"/>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60"/>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0"/>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0"/>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0"/>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0"/>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0"/>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60"/>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0"/>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0"/>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60"/>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0"/>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0"/>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0"/>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0"/>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0"/>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0"/>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0"/>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0"/>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0"/>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0"/>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0"/>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0"/>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0"/>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0"/>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0"/>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0"/>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0"/>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0"/>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0"/>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0"/>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0"/>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0"/>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0"/>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60"/>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60"/>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0"/>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0"/>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60"/>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0"/>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60"/>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0"/>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0"/>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0"/>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0"/>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0"/>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0"/>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0"/>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0"/>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60"/>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60"/>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0"/>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60"/>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60"/>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0"/>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0"/>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0"/>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0"/>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0"/>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0"/>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0"/>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0"/>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0"/>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0"/>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60"/>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0"/>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0"/>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0"/>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97" name="Google Shape;197;p60"/>
          <p:cNvPicPr preferRelativeResize="0"/>
          <p:nvPr/>
        </p:nvPicPr>
        <p:blipFill rotWithShape="1">
          <a:blip r:embed="rId9">
            <a:alphaModFix amt="69000"/>
          </a:blip>
          <a:srcRect/>
          <a:stretch/>
        </p:blipFill>
        <p:spPr>
          <a:xfrm>
            <a:off x="-1991525" y="2457275"/>
            <a:ext cx="3176550" cy="3634150"/>
          </a:xfrm>
          <a:prstGeom prst="rect">
            <a:avLst/>
          </a:prstGeom>
          <a:noFill/>
          <a:ln>
            <a:noFill/>
          </a:ln>
        </p:spPr>
      </p:pic>
      <p:sp>
        <p:nvSpPr>
          <p:cNvPr id="198" name="Google Shape;198;p60"/>
          <p:cNvSpPr/>
          <p:nvPr/>
        </p:nvSpPr>
        <p:spPr>
          <a:xfrm>
            <a:off x="8545775" y="916575"/>
            <a:ext cx="2462911" cy="1933255"/>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0"/>
          <p:cNvSpPr/>
          <p:nvPr/>
        </p:nvSpPr>
        <p:spPr>
          <a:xfrm>
            <a:off x="-1839125" y="1999150"/>
            <a:ext cx="2462911" cy="1933255"/>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0" name="Google Shape;200;p60"/>
          <p:cNvGrpSpPr/>
          <p:nvPr/>
        </p:nvGrpSpPr>
        <p:grpSpPr>
          <a:xfrm rot="9495281">
            <a:off x="7516030" y="-140314"/>
            <a:ext cx="2970012" cy="2117886"/>
            <a:chOff x="238125" y="268875"/>
            <a:chExt cx="7117300" cy="5075275"/>
          </a:xfrm>
        </p:grpSpPr>
        <p:sp>
          <p:nvSpPr>
            <p:cNvPr id="201" name="Google Shape;201;p60"/>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60"/>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60"/>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60"/>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0"/>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0"/>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60"/>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60"/>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60"/>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0"/>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0"/>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60"/>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0"/>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60"/>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60"/>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60"/>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0"/>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60"/>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60"/>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60"/>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0"/>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60"/>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0"/>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0"/>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0"/>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0"/>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0"/>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0"/>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0"/>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0"/>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0"/>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0"/>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0"/>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0"/>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60"/>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0"/>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0"/>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0"/>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0"/>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0"/>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0"/>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0"/>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0"/>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0"/>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0"/>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0"/>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0"/>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0"/>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0"/>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0"/>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0"/>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0"/>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0"/>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0"/>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0"/>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0"/>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0"/>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0"/>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0"/>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0"/>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0"/>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0"/>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0"/>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0"/>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0"/>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0"/>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0"/>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0"/>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0"/>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0"/>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60"/>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60"/>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60"/>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0"/>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0"/>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0"/>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0"/>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0"/>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60"/>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60"/>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0"/>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0"/>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0"/>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0"/>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60"/>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60"/>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0"/>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0"/>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60"/>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60"/>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0"/>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0"/>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60"/>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0"/>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0"/>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60"/>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60"/>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60"/>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60"/>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60"/>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0"/>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0"/>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0"/>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0"/>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60"/>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60"/>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0"/>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0"/>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0"/>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0"/>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0"/>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0"/>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0"/>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0"/>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0"/>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0"/>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0"/>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0"/>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0"/>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0"/>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0"/>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0"/>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0"/>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60"/>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60"/>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0"/>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0"/>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0"/>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0"/>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0"/>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0"/>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0"/>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0"/>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0"/>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0"/>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0"/>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0"/>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0"/>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0"/>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0"/>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0"/>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0"/>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0"/>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0"/>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0"/>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0"/>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0"/>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0"/>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0"/>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60"/>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0"/>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0"/>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60"/>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60"/>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0"/>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0"/>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60"/>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60"/>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60"/>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60"/>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60"/>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0"/>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0"/>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0"/>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0"/>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0"/>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0"/>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0"/>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60"/>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60"/>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60"/>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0"/>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0"/>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0"/>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0"/>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0"/>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60"/>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8" name="Google Shape;378;p60"/>
          <p:cNvSpPr txBox="1">
            <a:spLocks noGrp="1"/>
          </p:cNvSpPr>
          <p:nvPr>
            <p:ph type="ctrTitle"/>
          </p:nvPr>
        </p:nvSpPr>
        <p:spPr>
          <a:xfrm>
            <a:off x="1712850" y="992596"/>
            <a:ext cx="5718300" cy="25365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400"/>
            </a:lvl1pPr>
            <a:lvl2pPr lvl="1" algn="ctr">
              <a:lnSpc>
                <a:spcPct val="100000"/>
              </a:lnSpc>
              <a:spcBef>
                <a:spcPts val="20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79" name="Google Shape;379;p60"/>
          <p:cNvSpPr txBox="1">
            <a:spLocks noGrp="1"/>
          </p:cNvSpPr>
          <p:nvPr>
            <p:ph type="subTitle" idx="1"/>
          </p:nvPr>
        </p:nvSpPr>
        <p:spPr>
          <a:xfrm>
            <a:off x="2392500" y="3569009"/>
            <a:ext cx="43590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700">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196"/>
        <p:cNvGrpSpPr/>
        <p:nvPr/>
      </p:nvGrpSpPr>
      <p:grpSpPr>
        <a:xfrm>
          <a:off x="0" y="0"/>
          <a:ext cx="0" cy="0"/>
          <a:chOff x="0" y="0"/>
          <a:chExt cx="0" cy="0"/>
        </a:xfrm>
      </p:grpSpPr>
      <p:sp>
        <p:nvSpPr>
          <p:cNvPr id="3197" name="Google Shape;3197;p62"/>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198" name="Google Shape;3198;p62"/>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199" name="Google Shape;3199;p6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00" name="Google Shape;3200;p6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01" name="Google Shape;3201;p6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203"/>
        <p:cNvGrpSpPr/>
        <p:nvPr/>
      </p:nvGrpSpPr>
      <p:grpSpPr>
        <a:xfrm>
          <a:off x="0" y="0"/>
          <a:ext cx="0" cy="0"/>
          <a:chOff x="0" y="0"/>
          <a:chExt cx="0" cy="0"/>
        </a:xfrm>
      </p:grpSpPr>
      <p:pic>
        <p:nvPicPr>
          <p:cNvPr id="3204" name="Google Shape;3204;p94"/>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pic>
        <p:nvPicPr>
          <p:cNvPr id="3205" name="Google Shape;3205;p94"/>
          <p:cNvPicPr preferRelativeResize="0"/>
          <p:nvPr/>
        </p:nvPicPr>
        <p:blipFill rotWithShape="1">
          <a:blip r:embed="rId3">
            <a:alphaModFix amt="80000"/>
          </a:blip>
          <a:srcRect/>
          <a:stretch/>
        </p:blipFill>
        <p:spPr>
          <a:xfrm rot="-4818406" flipH="1">
            <a:off x="4847928" y="-2044422"/>
            <a:ext cx="2969756" cy="3634149"/>
          </a:xfrm>
          <a:prstGeom prst="rect">
            <a:avLst/>
          </a:prstGeom>
          <a:noFill/>
          <a:ln>
            <a:noFill/>
          </a:ln>
        </p:spPr>
      </p:pic>
      <p:pic>
        <p:nvPicPr>
          <p:cNvPr id="3206" name="Google Shape;3206;p94"/>
          <p:cNvPicPr preferRelativeResize="0"/>
          <p:nvPr/>
        </p:nvPicPr>
        <p:blipFill rotWithShape="1">
          <a:blip r:embed="rId4">
            <a:alphaModFix amt="50000"/>
          </a:blip>
          <a:srcRect/>
          <a:stretch/>
        </p:blipFill>
        <p:spPr>
          <a:xfrm rot="-8377658" flipH="1">
            <a:off x="-1346313" y="3381792"/>
            <a:ext cx="2813212" cy="3634150"/>
          </a:xfrm>
          <a:prstGeom prst="rect">
            <a:avLst/>
          </a:prstGeom>
          <a:noFill/>
          <a:ln>
            <a:noFill/>
          </a:ln>
        </p:spPr>
      </p:pic>
      <p:pic>
        <p:nvPicPr>
          <p:cNvPr id="3207" name="Google Shape;3207;p94"/>
          <p:cNvPicPr preferRelativeResize="0"/>
          <p:nvPr/>
        </p:nvPicPr>
        <p:blipFill rotWithShape="1">
          <a:blip r:embed="rId3">
            <a:alphaModFix amt="80000"/>
          </a:blip>
          <a:srcRect/>
          <a:stretch/>
        </p:blipFill>
        <p:spPr>
          <a:xfrm rot="4459710" flipH="1">
            <a:off x="3655428" y="3469991"/>
            <a:ext cx="2969757" cy="3634149"/>
          </a:xfrm>
          <a:prstGeom prst="rect">
            <a:avLst/>
          </a:prstGeom>
          <a:noFill/>
          <a:ln>
            <a:noFill/>
          </a:ln>
        </p:spPr>
      </p:pic>
      <p:pic>
        <p:nvPicPr>
          <p:cNvPr id="3208" name="Google Shape;3208;p94"/>
          <p:cNvPicPr preferRelativeResize="0"/>
          <p:nvPr/>
        </p:nvPicPr>
        <p:blipFill rotWithShape="1">
          <a:blip r:embed="rId4">
            <a:alphaModFix amt="50000"/>
          </a:blip>
          <a:srcRect/>
          <a:stretch/>
        </p:blipFill>
        <p:spPr>
          <a:xfrm flipH="1">
            <a:off x="7867738" y="-1016534"/>
            <a:ext cx="2813212" cy="3634151"/>
          </a:xfrm>
          <a:prstGeom prst="rect">
            <a:avLst/>
          </a:prstGeom>
          <a:noFill/>
          <a:ln>
            <a:noFill/>
          </a:ln>
        </p:spPr>
      </p:pic>
      <p:pic>
        <p:nvPicPr>
          <p:cNvPr id="3209" name="Google Shape;3209;p94"/>
          <p:cNvPicPr preferRelativeResize="0"/>
          <p:nvPr/>
        </p:nvPicPr>
        <p:blipFill rotWithShape="1">
          <a:blip r:embed="rId5">
            <a:alphaModFix amt="80000"/>
          </a:blip>
          <a:srcRect/>
          <a:stretch/>
        </p:blipFill>
        <p:spPr>
          <a:xfrm rot="-2566282" flipH="1">
            <a:off x="-18571" y="-1559856"/>
            <a:ext cx="2557353" cy="2665043"/>
          </a:xfrm>
          <a:prstGeom prst="rect">
            <a:avLst/>
          </a:prstGeom>
          <a:noFill/>
          <a:ln>
            <a:noFill/>
          </a:ln>
        </p:spPr>
      </p:pic>
      <p:pic>
        <p:nvPicPr>
          <p:cNvPr id="3210" name="Google Shape;3210;p94"/>
          <p:cNvPicPr preferRelativeResize="0"/>
          <p:nvPr/>
        </p:nvPicPr>
        <p:blipFill rotWithShape="1">
          <a:blip r:embed="rId6">
            <a:alphaModFix amt="80000"/>
          </a:blip>
          <a:srcRect/>
          <a:stretch/>
        </p:blipFill>
        <p:spPr>
          <a:xfrm rot="7394998" flipH="1">
            <a:off x="7141297" y="2942941"/>
            <a:ext cx="2217512" cy="2665049"/>
          </a:xfrm>
          <a:prstGeom prst="rect">
            <a:avLst/>
          </a:prstGeom>
          <a:noFill/>
          <a:ln>
            <a:noFill/>
          </a:ln>
        </p:spPr>
      </p:pic>
      <p:grpSp>
        <p:nvGrpSpPr>
          <p:cNvPr id="3211" name="Google Shape;3211;p94"/>
          <p:cNvGrpSpPr/>
          <p:nvPr/>
        </p:nvGrpSpPr>
        <p:grpSpPr>
          <a:xfrm rot="-6952273">
            <a:off x="7264807" y="1860101"/>
            <a:ext cx="2970232" cy="2118042"/>
            <a:chOff x="238125" y="268875"/>
            <a:chExt cx="7117300" cy="5075275"/>
          </a:xfrm>
        </p:grpSpPr>
        <p:sp>
          <p:nvSpPr>
            <p:cNvPr id="3212" name="Google Shape;3212;p94"/>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3" name="Google Shape;3213;p94"/>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4" name="Google Shape;3214;p94"/>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5" name="Google Shape;3215;p94"/>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6" name="Google Shape;3216;p94"/>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7" name="Google Shape;3217;p94"/>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8" name="Google Shape;3218;p94"/>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9" name="Google Shape;3219;p94"/>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0" name="Google Shape;3220;p94"/>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1" name="Google Shape;3221;p94"/>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2" name="Google Shape;3222;p94"/>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3" name="Google Shape;3223;p94"/>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4" name="Google Shape;3224;p94"/>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5" name="Google Shape;3225;p94"/>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6" name="Google Shape;3226;p94"/>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7" name="Google Shape;3227;p94"/>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8" name="Google Shape;3228;p94"/>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9" name="Google Shape;3229;p94"/>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0" name="Google Shape;3230;p94"/>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1" name="Google Shape;3231;p94"/>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2" name="Google Shape;3232;p94"/>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3" name="Google Shape;3233;p94"/>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4" name="Google Shape;3234;p94"/>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5" name="Google Shape;3235;p94"/>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6" name="Google Shape;3236;p94"/>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7" name="Google Shape;3237;p94"/>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8" name="Google Shape;3238;p94"/>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9" name="Google Shape;3239;p94"/>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0" name="Google Shape;3240;p94"/>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1" name="Google Shape;3241;p94"/>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2" name="Google Shape;3242;p94"/>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3" name="Google Shape;3243;p94"/>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4" name="Google Shape;3244;p94"/>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5" name="Google Shape;3245;p94"/>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6" name="Google Shape;3246;p94"/>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7" name="Google Shape;3247;p94"/>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8" name="Google Shape;3248;p94"/>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9" name="Google Shape;3249;p94"/>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0" name="Google Shape;3250;p94"/>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1" name="Google Shape;3251;p94"/>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2" name="Google Shape;3252;p94"/>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3" name="Google Shape;3253;p94"/>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4" name="Google Shape;3254;p94"/>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5" name="Google Shape;3255;p94"/>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6" name="Google Shape;3256;p94"/>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7" name="Google Shape;3257;p94"/>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8" name="Google Shape;3258;p94"/>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9" name="Google Shape;3259;p94"/>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0" name="Google Shape;3260;p94"/>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1" name="Google Shape;3261;p94"/>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2" name="Google Shape;3262;p94"/>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3" name="Google Shape;3263;p94"/>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4" name="Google Shape;3264;p94"/>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5" name="Google Shape;3265;p94"/>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6" name="Google Shape;3266;p94"/>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7" name="Google Shape;3267;p94"/>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8" name="Google Shape;3268;p94"/>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9" name="Google Shape;3269;p94"/>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0" name="Google Shape;3270;p94"/>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1" name="Google Shape;3271;p94"/>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2" name="Google Shape;3272;p94"/>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3" name="Google Shape;3273;p94"/>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4" name="Google Shape;3274;p94"/>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5" name="Google Shape;3275;p94"/>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6" name="Google Shape;3276;p94"/>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7" name="Google Shape;3277;p94"/>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8" name="Google Shape;3278;p94"/>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9" name="Google Shape;3279;p94"/>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0" name="Google Shape;3280;p94"/>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1" name="Google Shape;3281;p94"/>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2" name="Google Shape;3282;p94"/>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3" name="Google Shape;3283;p94"/>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4" name="Google Shape;3284;p94"/>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5" name="Google Shape;3285;p94"/>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6" name="Google Shape;3286;p94"/>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7" name="Google Shape;3287;p94"/>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8" name="Google Shape;3288;p94"/>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9" name="Google Shape;3289;p94"/>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0" name="Google Shape;3290;p94"/>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1" name="Google Shape;3291;p94"/>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2" name="Google Shape;3292;p94"/>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3" name="Google Shape;3293;p94"/>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4" name="Google Shape;3294;p94"/>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5" name="Google Shape;3295;p94"/>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6" name="Google Shape;3296;p94"/>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7" name="Google Shape;3297;p94"/>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8" name="Google Shape;3298;p94"/>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9" name="Google Shape;3299;p94"/>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0" name="Google Shape;3300;p94"/>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1" name="Google Shape;3301;p94"/>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2" name="Google Shape;3302;p94"/>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3" name="Google Shape;3303;p94"/>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4" name="Google Shape;3304;p94"/>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5" name="Google Shape;3305;p94"/>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6" name="Google Shape;3306;p94"/>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7" name="Google Shape;3307;p94"/>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8" name="Google Shape;3308;p94"/>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9" name="Google Shape;3309;p94"/>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0" name="Google Shape;3310;p94"/>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1" name="Google Shape;3311;p94"/>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2" name="Google Shape;3312;p94"/>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3" name="Google Shape;3313;p94"/>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4" name="Google Shape;3314;p94"/>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5" name="Google Shape;3315;p94"/>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6" name="Google Shape;3316;p94"/>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7" name="Google Shape;3317;p94"/>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8" name="Google Shape;3318;p94"/>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9" name="Google Shape;3319;p94"/>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0" name="Google Shape;3320;p94"/>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1" name="Google Shape;3321;p94"/>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2" name="Google Shape;3322;p94"/>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3" name="Google Shape;3323;p94"/>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4" name="Google Shape;3324;p94"/>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5" name="Google Shape;3325;p94"/>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6" name="Google Shape;3326;p94"/>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7" name="Google Shape;3327;p94"/>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8" name="Google Shape;3328;p94"/>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9" name="Google Shape;3329;p94"/>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0" name="Google Shape;3330;p94"/>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1" name="Google Shape;3331;p94"/>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2" name="Google Shape;3332;p94"/>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3" name="Google Shape;3333;p94"/>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4" name="Google Shape;3334;p94"/>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5" name="Google Shape;3335;p94"/>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6" name="Google Shape;3336;p94"/>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7" name="Google Shape;3337;p94"/>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8" name="Google Shape;3338;p94"/>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9" name="Google Shape;3339;p94"/>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0" name="Google Shape;3340;p94"/>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1" name="Google Shape;3341;p94"/>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2" name="Google Shape;3342;p94"/>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3" name="Google Shape;3343;p94"/>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4" name="Google Shape;3344;p94"/>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5" name="Google Shape;3345;p94"/>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6" name="Google Shape;3346;p94"/>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7" name="Google Shape;3347;p94"/>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8" name="Google Shape;3348;p94"/>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9" name="Google Shape;3349;p94"/>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0" name="Google Shape;3350;p94"/>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1" name="Google Shape;3351;p94"/>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2" name="Google Shape;3352;p94"/>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3" name="Google Shape;3353;p94"/>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4" name="Google Shape;3354;p94"/>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5" name="Google Shape;3355;p94"/>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6" name="Google Shape;3356;p94"/>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7" name="Google Shape;3357;p94"/>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8" name="Google Shape;3358;p94"/>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9" name="Google Shape;3359;p94"/>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0" name="Google Shape;3360;p94"/>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1" name="Google Shape;3361;p94"/>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2" name="Google Shape;3362;p94"/>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3" name="Google Shape;3363;p94"/>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4" name="Google Shape;3364;p94"/>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5" name="Google Shape;3365;p94"/>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6" name="Google Shape;3366;p94"/>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7" name="Google Shape;3367;p94"/>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8" name="Google Shape;3368;p94"/>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9" name="Google Shape;3369;p94"/>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0" name="Google Shape;3370;p94"/>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1" name="Google Shape;3371;p94"/>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2" name="Google Shape;3372;p94"/>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3" name="Google Shape;3373;p94"/>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4" name="Google Shape;3374;p94"/>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5" name="Google Shape;3375;p94"/>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6" name="Google Shape;3376;p94"/>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7" name="Google Shape;3377;p94"/>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8" name="Google Shape;3378;p94"/>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9" name="Google Shape;3379;p94"/>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0" name="Google Shape;3380;p94"/>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1" name="Google Shape;3381;p94"/>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2" name="Google Shape;3382;p94"/>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3" name="Google Shape;3383;p94"/>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4" name="Google Shape;3384;p94"/>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5" name="Google Shape;3385;p94"/>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6" name="Google Shape;3386;p94"/>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7" name="Google Shape;3387;p94"/>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8" name="Google Shape;3388;p94"/>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89" name="Google Shape;3389;p94"/>
          <p:cNvSpPr/>
          <p:nvPr/>
        </p:nvSpPr>
        <p:spPr>
          <a:xfrm rot="7314546">
            <a:off x="-944359" y="-580684"/>
            <a:ext cx="2463136" cy="1933431"/>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0" name="Google Shape;3390;p94"/>
          <p:cNvSpPr/>
          <p:nvPr/>
        </p:nvSpPr>
        <p:spPr>
          <a:xfrm rot="5400000" flipH="1">
            <a:off x="-1098474" y="3104385"/>
            <a:ext cx="1710387" cy="1499512"/>
          </a:xfrm>
          <a:custGeom>
            <a:avLst/>
            <a:gdLst/>
            <a:ahLst/>
            <a:cxnLst/>
            <a:rect l="l" t="t" r="r" b="b"/>
            <a:pathLst>
              <a:path w="62162" h="54498" extrusionOk="0">
                <a:moveTo>
                  <a:pt x="53855" y="11390"/>
                </a:moveTo>
                <a:cubicBezTo>
                  <a:pt x="53754" y="11450"/>
                  <a:pt x="53653" y="11511"/>
                  <a:pt x="53573" y="11571"/>
                </a:cubicBezTo>
                <a:cubicBezTo>
                  <a:pt x="53290" y="11732"/>
                  <a:pt x="53008" y="11934"/>
                  <a:pt x="52746" y="12116"/>
                </a:cubicBezTo>
                <a:cubicBezTo>
                  <a:pt x="52201" y="12499"/>
                  <a:pt x="51697" y="12902"/>
                  <a:pt x="51234" y="13345"/>
                </a:cubicBezTo>
                <a:cubicBezTo>
                  <a:pt x="50266" y="14233"/>
                  <a:pt x="49419" y="15241"/>
                  <a:pt x="48713" y="16330"/>
                </a:cubicBezTo>
                <a:cubicBezTo>
                  <a:pt x="48592" y="16551"/>
                  <a:pt x="48451" y="16753"/>
                  <a:pt x="48330" y="16975"/>
                </a:cubicBezTo>
                <a:cubicBezTo>
                  <a:pt x="48592" y="15483"/>
                  <a:pt x="48270" y="13910"/>
                  <a:pt x="47866" y="12478"/>
                </a:cubicBezTo>
                <a:cubicBezTo>
                  <a:pt x="47826" y="12378"/>
                  <a:pt x="47806" y="12277"/>
                  <a:pt x="47766" y="12176"/>
                </a:cubicBezTo>
                <a:cubicBezTo>
                  <a:pt x="48250" y="11954"/>
                  <a:pt x="48733" y="11793"/>
                  <a:pt x="49278" y="11692"/>
                </a:cubicBezTo>
                <a:cubicBezTo>
                  <a:pt x="49883" y="11591"/>
                  <a:pt x="50508" y="11571"/>
                  <a:pt x="51113" y="11551"/>
                </a:cubicBezTo>
                <a:cubicBezTo>
                  <a:pt x="51839" y="11511"/>
                  <a:pt x="52564" y="11470"/>
                  <a:pt x="53290" y="11430"/>
                </a:cubicBezTo>
                <a:cubicBezTo>
                  <a:pt x="53472" y="11430"/>
                  <a:pt x="53673" y="11410"/>
                  <a:pt x="53855" y="11390"/>
                </a:cubicBezTo>
                <a:close/>
                <a:moveTo>
                  <a:pt x="47887" y="14434"/>
                </a:moveTo>
                <a:cubicBezTo>
                  <a:pt x="48088" y="15684"/>
                  <a:pt x="48068" y="16934"/>
                  <a:pt x="47625" y="18164"/>
                </a:cubicBezTo>
                <a:cubicBezTo>
                  <a:pt x="47607" y="18199"/>
                  <a:pt x="47605" y="18234"/>
                  <a:pt x="47617" y="18268"/>
                </a:cubicBezTo>
                <a:lnTo>
                  <a:pt x="47617" y="18268"/>
                </a:lnTo>
                <a:cubicBezTo>
                  <a:pt x="47438" y="18348"/>
                  <a:pt x="47259" y="18427"/>
                  <a:pt x="47080" y="18487"/>
                </a:cubicBezTo>
                <a:cubicBezTo>
                  <a:pt x="46314" y="18810"/>
                  <a:pt x="45548" y="19152"/>
                  <a:pt x="44802" y="19495"/>
                </a:cubicBezTo>
                <a:cubicBezTo>
                  <a:pt x="45991" y="18487"/>
                  <a:pt x="46919" y="17136"/>
                  <a:pt x="47463" y="15725"/>
                </a:cubicBezTo>
                <a:cubicBezTo>
                  <a:pt x="47625" y="15301"/>
                  <a:pt x="47766" y="14878"/>
                  <a:pt x="47887" y="14434"/>
                </a:cubicBezTo>
                <a:close/>
                <a:moveTo>
                  <a:pt x="47161" y="11692"/>
                </a:moveTo>
                <a:cubicBezTo>
                  <a:pt x="47181" y="11732"/>
                  <a:pt x="47181" y="11773"/>
                  <a:pt x="47201" y="11793"/>
                </a:cubicBezTo>
                <a:cubicBezTo>
                  <a:pt x="47423" y="12499"/>
                  <a:pt x="47645" y="13204"/>
                  <a:pt x="47786" y="13910"/>
                </a:cubicBezTo>
                <a:cubicBezTo>
                  <a:pt x="47463" y="16168"/>
                  <a:pt x="46133" y="18245"/>
                  <a:pt x="44358" y="19656"/>
                </a:cubicBezTo>
                <a:cubicBezTo>
                  <a:pt x="44278" y="19717"/>
                  <a:pt x="44197" y="19777"/>
                  <a:pt x="44116" y="19838"/>
                </a:cubicBezTo>
                <a:cubicBezTo>
                  <a:pt x="42604" y="20584"/>
                  <a:pt x="41132" y="21411"/>
                  <a:pt x="39721" y="22298"/>
                </a:cubicBezTo>
                <a:cubicBezTo>
                  <a:pt x="40366" y="21753"/>
                  <a:pt x="40971" y="21169"/>
                  <a:pt x="41556" y="20544"/>
                </a:cubicBezTo>
                <a:cubicBezTo>
                  <a:pt x="43169" y="18850"/>
                  <a:pt x="44560" y="16934"/>
                  <a:pt x="45689" y="14878"/>
                </a:cubicBezTo>
                <a:cubicBezTo>
                  <a:pt x="46012" y="14313"/>
                  <a:pt x="46294" y="13729"/>
                  <a:pt x="46576" y="13144"/>
                </a:cubicBezTo>
                <a:cubicBezTo>
                  <a:pt x="46778" y="12660"/>
                  <a:pt x="46959" y="12176"/>
                  <a:pt x="47161" y="11692"/>
                </a:cubicBezTo>
                <a:close/>
                <a:moveTo>
                  <a:pt x="54379" y="11390"/>
                </a:moveTo>
                <a:cubicBezTo>
                  <a:pt x="54661" y="11390"/>
                  <a:pt x="54944" y="11450"/>
                  <a:pt x="55165" y="11652"/>
                </a:cubicBezTo>
                <a:cubicBezTo>
                  <a:pt x="55226" y="11692"/>
                  <a:pt x="55266" y="11732"/>
                  <a:pt x="55306" y="11793"/>
                </a:cubicBezTo>
                <a:cubicBezTo>
                  <a:pt x="54722" y="12358"/>
                  <a:pt x="54460" y="13164"/>
                  <a:pt x="54379" y="13950"/>
                </a:cubicBezTo>
                <a:cubicBezTo>
                  <a:pt x="54278" y="15059"/>
                  <a:pt x="54460" y="16168"/>
                  <a:pt x="54258" y="17257"/>
                </a:cubicBezTo>
                <a:cubicBezTo>
                  <a:pt x="53935" y="19112"/>
                  <a:pt x="52927" y="20725"/>
                  <a:pt x="52181" y="22419"/>
                </a:cubicBezTo>
                <a:cubicBezTo>
                  <a:pt x="52141" y="22519"/>
                  <a:pt x="52101" y="22600"/>
                  <a:pt x="52060" y="22701"/>
                </a:cubicBezTo>
                <a:cubicBezTo>
                  <a:pt x="52121" y="22439"/>
                  <a:pt x="52161" y="22177"/>
                  <a:pt x="52201" y="21915"/>
                </a:cubicBezTo>
                <a:cubicBezTo>
                  <a:pt x="52322" y="21148"/>
                  <a:pt x="52443" y="20402"/>
                  <a:pt x="52403" y="19636"/>
                </a:cubicBezTo>
                <a:cubicBezTo>
                  <a:pt x="52383" y="19535"/>
                  <a:pt x="52383" y="19435"/>
                  <a:pt x="52363" y="19334"/>
                </a:cubicBezTo>
                <a:cubicBezTo>
                  <a:pt x="52363" y="19314"/>
                  <a:pt x="52363" y="19293"/>
                  <a:pt x="52383" y="19293"/>
                </a:cubicBezTo>
                <a:cubicBezTo>
                  <a:pt x="52363" y="19273"/>
                  <a:pt x="52363" y="19253"/>
                  <a:pt x="52363" y="19253"/>
                </a:cubicBezTo>
                <a:cubicBezTo>
                  <a:pt x="52322" y="19112"/>
                  <a:pt x="52262" y="18951"/>
                  <a:pt x="52201" y="18830"/>
                </a:cubicBezTo>
                <a:cubicBezTo>
                  <a:pt x="52161" y="18749"/>
                  <a:pt x="52121" y="18668"/>
                  <a:pt x="52080" y="18588"/>
                </a:cubicBezTo>
                <a:cubicBezTo>
                  <a:pt x="52060" y="18507"/>
                  <a:pt x="52060" y="18426"/>
                  <a:pt x="52020" y="18366"/>
                </a:cubicBezTo>
                <a:cubicBezTo>
                  <a:pt x="52020" y="18346"/>
                  <a:pt x="52020" y="18326"/>
                  <a:pt x="52020" y="18305"/>
                </a:cubicBezTo>
                <a:cubicBezTo>
                  <a:pt x="51919" y="18124"/>
                  <a:pt x="51778" y="17983"/>
                  <a:pt x="51617" y="17842"/>
                </a:cubicBezTo>
                <a:cubicBezTo>
                  <a:pt x="51276" y="17569"/>
                  <a:pt x="50877" y="17469"/>
                  <a:pt x="50470" y="17469"/>
                </a:cubicBezTo>
                <a:cubicBezTo>
                  <a:pt x="50395" y="17469"/>
                  <a:pt x="50321" y="17473"/>
                  <a:pt x="50246" y="17479"/>
                </a:cubicBezTo>
                <a:cubicBezTo>
                  <a:pt x="50145" y="17499"/>
                  <a:pt x="50044" y="17519"/>
                  <a:pt x="49943" y="17519"/>
                </a:cubicBezTo>
                <a:cubicBezTo>
                  <a:pt x="49822" y="17559"/>
                  <a:pt x="49701" y="17580"/>
                  <a:pt x="49580" y="17580"/>
                </a:cubicBezTo>
                <a:cubicBezTo>
                  <a:pt x="49459" y="17620"/>
                  <a:pt x="49359" y="17640"/>
                  <a:pt x="49238" y="17680"/>
                </a:cubicBezTo>
                <a:cubicBezTo>
                  <a:pt x="48814" y="17801"/>
                  <a:pt x="48411" y="17963"/>
                  <a:pt x="47987" y="18124"/>
                </a:cubicBezTo>
                <a:cubicBezTo>
                  <a:pt x="48028" y="18003"/>
                  <a:pt x="48088" y="17882"/>
                  <a:pt x="48129" y="17761"/>
                </a:cubicBezTo>
                <a:cubicBezTo>
                  <a:pt x="48330" y="17398"/>
                  <a:pt x="48512" y="17015"/>
                  <a:pt x="48754" y="16652"/>
                </a:cubicBezTo>
                <a:cubicBezTo>
                  <a:pt x="49096" y="16108"/>
                  <a:pt x="49459" y="15584"/>
                  <a:pt x="49863" y="15100"/>
                </a:cubicBezTo>
                <a:cubicBezTo>
                  <a:pt x="50689" y="14091"/>
                  <a:pt x="51637" y="13184"/>
                  <a:pt x="52685" y="12418"/>
                </a:cubicBezTo>
                <a:cubicBezTo>
                  <a:pt x="52968" y="12216"/>
                  <a:pt x="53250" y="12015"/>
                  <a:pt x="53552" y="11833"/>
                </a:cubicBezTo>
                <a:cubicBezTo>
                  <a:pt x="53794" y="11672"/>
                  <a:pt x="54036" y="11511"/>
                  <a:pt x="54298" y="11390"/>
                </a:cubicBezTo>
                <a:close/>
                <a:moveTo>
                  <a:pt x="55730" y="12821"/>
                </a:moveTo>
                <a:cubicBezTo>
                  <a:pt x="55750" y="12882"/>
                  <a:pt x="55750" y="12922"/>
                  <a:pt x="55770" y="12962"/>
                </a:cubicBezTo>
                <a:cubicBezTo>
                  <a:pt x="55891" y="13648"/>
                  <a:pt x="55972" y="14333"/>
                  <a:pt x="56052" y="15019"/>
                </a:cubicBezTo>
                <a:cubicBezTo>
                  <a:pt x="56194" y="16430"/>
                  <a:pt x="56234" y="17842"/>
                  <a:pt x="56173" y="19253"/>
                </a:cubicBezTo>
                <a:cubicBezTo>
                  <a:pt x="56113" y="20725"/>
                  <a:pt x="55911" y="22177"/>
                  <a:pt x="55669" y="23649"/>
                </a:cubicBezTo>
                <a:cubicBezTo>
                  <a:pt x="55609" y="23638"/>
                  <a:pt x="55548" y="23633"/>
                  <a:pt x="55485" y="23633"/>
                </a:cubicBezTo>
                <a:cubicBezTo>
                  <a:pt x="55422" y="23633"/>
                  <a:pt x="55357" y="23638"/>
                  <a:pt x="55286" y="23649"/>
                </a:cubicBezTo>
                <a:cubicBezTo>
                  <a:pt x="54319" y="23729"/>
                  <a:pt x="53573" y="24395"/>
                  <a:pt x="52766" y="24878"/>
                </a:cubicBezTo>
                <a:cubicBezTo>
                  <a:pt x="52544" y="25020"/>
                  <a:pt x="52302" y="25141"/>
                  <a:pt x="52060" y="25221"/>
                </a:cubicBezTo>
                <a:cubicBezTo>
                  <a:pt x="52564" y="24818"/>
                  <a:pt x="53008" y="24314"/>
                  <a:pt x="53391" y="23810"/>
                </a:cubicBezTo>
                <a:cubicBezTo>
                  <a:pt x="53915" y="23104"/>
                  <a:pt x="54339" y="22338"/>
                  <a:pt x="54681" y="21531"/>
                </a:cubicBezTo>
                <a:cubicBezTo>
                  <a:pt x="55448" y="19656"/>
                  <a:pt x="55710" y="17640"/>
                  <a:pt x="55750" y="15644"/>
                </a:cubicBezTo>
                <a:cubicBezTo>
                  <a:pt x="55770" y="14717"/>
                  <a:pt x="55770" y="13769"/>
                  <a:pt x="55730" y="12821"/>
                </a:cubicBezTo>
                <a:close/>
                <a:moveTo>
                  <a:pt x="55387" y="12136"/>
                </a:moveTo>
                <a:cubicBezTo>
                  <a:pt x="55427" y="13164"/>
                  <a:pt x="55488" y="14192"/>
                  <a:pt x="55488" y="15221"/>
                </a:cubicBezTo>
                <a:lnTo>
                  <a:pt x="55508" y="15221"/>
                </a:lnTo>
                <a:cubicBezTo>
                  <a:pt x="55508" y="16289"/>
                  <a:pt x="55448" y="17358"/>
                  <a:pt x="55286" y="18406"/>
                </a:cubicBezTo>
                <a:cubicBezTo>
                  <a:pt x="55024" y="20160"/>
                  <a:pt x="54480" y="21874"/>
                  <a:pt x="53472" y="23366"/>
                </a:cubicBezTo>
                <a:cubicBezTo>
                  <a:pt x="53189" y="23749"/>
                  <a:pt x="52907" y="24132"/>
                  <a:pt x="52564" y="24475"/>
                </a:cubicBezTo>
                <a:cubicBezTo>
                  <a:pt x="52282" y="24778"/>
                  <a:pt x="51959" y="25040"/>
                  <a:pt x="51617" y="25302"/>
                </a:cubicBezTo>
                <a:cubicBezTo>
                  <a:pt x="51576" y="25322"/>
                  <a:pt x="51536" y="25322"/>
                  <a:pt x="51496" y="25322"/>
                </a:cubicBezTo>
                <a:cubicBezTo>
                  <a:pt x="51496" y="25282"/>
                  <a:pt x="51496" y="25262"/>
                  <a:pt x="51516" y="25241"/>
                </a:cubicBezTo>
                <a:cubicBezTo>
                  <a:pt x="51617" y="24838"/>
                  <a:pt x="51697" y="24415"/>
                  <a:pt x="51798" y="24011"/>
                </a:cubicBezTo>
                <a:cubicBezTo>
                  <a:pt x="52201" y="22721"/>
                  <a:pt x="52887" y="21511"/>
                  <a:pt x="53472" y="20302"/>
                </a:cubicBezTo>
                <a:cubicBezTo>
                  <a:pt x="53855" y="19495"/>
                  <a:pt x="54218" y="18668"/>
                  <a:pt x="54419" y="17801"/>
                </a:cubicBezTo>
                <a:cubicBezTo>
                  <a:pt x="54540" y="17358"/>
                  <a:pt x="54601" y="16914"/>
                  <a:pt x="54641" y="16451"/>
                </a:cubicBezTo>
                <a:cubicBezTo>
                  <a:pt x="54661" y="15866"/>
                  <a:pt x="54621" y="15281"/>
                  <a:pt x="54621" y="14696"/>
                </a:cubicBezTo>
                <a:cubicBezTo>
                  <a:pt x="54641" y="13809"/>
                  <a:pt x="54782" y="12821"/>
                  <a:pt x="55387" y="12136"/>
                </a:cubicBezTo>
                <a:close/>
                <a:moveTo>
                  <a:pt x="21252" y="6692"/>
                </a:moveTo>
                <a:lnTo>
                  <a:pt x="21252" y="6692"/>
                </a:lnTo>
                <a:cubicBezTo>
                  <a:pt x="19397" y="8406"/>
                  <a:pt x="17764" y="10341"/>
                  <a:pt x="16373" y="12438"/>
                </a:cubicBezTo>
                <a:cubicBezTo>
                  <a:pt x="14276" y="15664"/>
                  <a:pt x="12824" y="19273"/>
                  <a:pt x="12078" y="23044"/>
                </a:cubicBezTo>
                <a:cubicBezTo>
                  <a:pt x="11796" y="24455"/>
                  <a:pt x="11614" y="25887"/>
                  <a:pt x="11534" y="27318"/>
                </a:cubicBezTo>
                <a:cubicBezTo>
                  <a:pt x="11312" y="25665"/>
                  <a:pt x="11211" y="23971"/>
                  <a:pt x="11312" y="22298"/>
                </a:cubicBezTo>
                <a:cubicBezTo>
                  <a:pt x="11433" y="20281"/>
                  <a:pt x="11896" y="18305"/>
                  <a:pt x="12723" y="16451"/>
                </a:cubicBezTo>
                <a:cubicBezTo>
                  <a:pt x="14296" y="12882"/>
                  <a:pt x="16977" y="9918"/>
                  <a:pt x="20042" y="7579"/>
                </a:cubicBezTo>
                <a:cubicBezTo>
                  <a:pt x="20445" y="7277"/>
                  <a:pt x="20849" y="6974"/>
                  <a:pt x="21252" y="6692"/>
                </a:cubicBezTo>
                <a:close/>
                <a:moveTo>
                  <a:pt x="46052" y="7579"/>
                </a:moveTo>
                <a:cubicBezTo>
                  <a:pt x="46112" y="8063"/>
                  <a:pt x="46193" y="8527"/>
                  <a:pt x="46314" y="8990"/>
                </a:cubicBezTo>
                <a:cubicBezTo>
                  <a:pt x="46536" y="9797"/>
                  <a:pt x="46798" y="10583"/>
                  <a:pt x="47060" y="11370"/>
                </a:cubicBezTo>
                <a:cubicBezTo>
                  <a:pt x="46899" y="11853"/>
                  <a:pt x="46677" y="12337"/>
                  <a:pt x="46475" y="12801"/>
                </a:cubicBezTo>
                <a:cubicBezTo>
                  <a:pt x="46233" y="13325"/>
                  <a:pt x="45991" y="13850"/>
                  <a:pt x="45729" y="14354"/>
                </a:cubicBezTo>
                <a:cubicBezTo>
                  <a:pt x="45185" y="15402"/>
                  <a:pt x="44560" y="16390"/>
                  <a:pt x="43894" y="17338"/>
                </a:cubicBezTo>
                <a:cubicBezTo>
                  <a:pt x="42564" y="19253"/>
                  <a:pt x="40971" y="20987"/>
                  <a:pt x="39197" y="22499"/>
                </a:cubicBezTo>
                <a:cubicBezTo>
                  <a:pt x="38834" y="22802"/>
                  <a:pt x="38471" y="23104"/>
                  <a:pt x="38088" y="23386"/>
                </a:cubicBezTo>
                <a:cubicBezTo>
                  <a:pt x="37644" y="23689"/>
                  <a:pt x="37201" y="24011"/>
                  <a:pt x="36777" y="24334"/>
                </a:cubicBezTo>
                <a:cubicBezTo>
                  <a:pt x="36535" y="24495"/>
                  <a:pt x="36293" y="24657"/>
                  <a:pt x="36071" y="24838"/>
                </a:cubicBezTo>
                <a:cubicBezTo>
                  <a:pt x="36051" y="24838"/>
                  <a:pt x="36051" y="24858"/>
                  <a:pt x="36051" y="24878"/>
                </a:cubicBezTo>
                <a:cubicBezTo>
                  <a:pt x="34962" y="25725"/>
                  <a:pt x="33894" y="26612"/>
                  <a:pt x="32886" y="27560"/>
                </a:cubicBezTo>
                <a:cubicBezTo>
                  <a:pt x="32946" y="27500"/>
                  <a:pt x="33007" y="27419"/>
                  <a:pt x="33067" y="27358"/>
                </a:cubicBezTo>
                <a:cubicBezTo>
                  <a:pt x="33652" y="26713"/>
                  <a:pt x="34237" y="26068"/>
                  <a:pt x="34801" y="25403"/>
                </a:cubicBezTo>
                <a:cubicBezTo>
                  <a:pt x="35950" y="24052"/>
                  <a:pt x="37039" y="22681"/>
                  <a:pt x="38067" y="21269"/>
                </a:cubicBezTo>
                <a:cubicBezTo>
                  <a:pt x="40144" y="18467"/>
                  <a:pt x="42040" y="15503"/>
                  <a:pt x="43693" y="12418"/>
                </a:cubicBezTo>
                <a:cubicBezTo>
                  <a:pt x="44157" y="11551"/>
                  <a:pt x="44600" y="10684"/>
                  <a:pt x="45024" y="9797"/>
                </a:cubicBezTo>
                <a:cubicBezTo>
                  <a:pt x="45387" y="9071"/>
                  <a:pt x="45709" y="8325"/>
                  <a:pt x="46052" y="7579"/>
                </a:cubicBezTo>
                <a:close/>
                <a:moveTo>
                  <a:pt x="41737" y="3950"/>
                </a:moveTo>
                <a:lnTo>
                  <a:pt x="41737" y="3950"/>
                </a:lnTo>
                <a:cubicBezTo>
                  <a:pt x="39822" y="5462"/>
                  <a:pt x="38330" y="7478"/>
                  <a:pt x="37180" y="9615"/>
                </a:cubicBezTo>
                <a:cubicBezTo>
                  <a:pt x="35688" y="12398"/>
                  <a:pt x="34741" y="15402"/>
                  <a:pt x="33712" y="18366"/>
                </a:cubicBezTo>
                <a:cubicBezTo>
                  <a:pt x="33168" y="19939"/>
                  <a:pt x="32583" y="21491"/>
                  <a:pt x="31898" y="23003"/>
                </a:cubicBezTo>
                <a:cubicBezTo>
                  <a:pt x="31192" y="24516"/>
                  <a:pt x="30365" y="25947"/>
                  <a:pt x="29458" y="27338"/>
                </a:cubicBezTo>
                <a:cubicBezTo>
                  <a:pt x="27664" y="30060"/>
                  <a:pt x="25607" y="32601"/>
                  <a:pt x="23913" y="35383"/>
                </a:cubicBezTo>
                <a:cubicBezTo>
                  <a:pt x="23208" y="36512"/>
                  <a:pt x="22562" y="37722"/>
                  <a:pt x="22018" y="38972"/>
                </a:cubicBezTo>
                <a:cubicBezTo>
                  <a:pt x="22079" y="38690"/>
                  <a:pt x="22159" y="38408"/>
                  <a:pt x="22220" y="38125"/>
                </a:cubicBezTo>
                <a:cubicBezTo>
                  <a:pt x="22663" y="36391"/>
                  <a:pt x="23248" y="34718"/>
                  <a:pt x="23974" y="33105"/>
                </a:cubicBezTo>
                <a:cubicBezTo>
                  <a:pt x="25486" y="29738"/>
                  <a:pt x="27442" y="26612"/>
                  <a:pt x="29075" y="23326"/>
                </a:cubicBezTo>
                <a:cubicBezTo>
                  <a:pt x="30728" y="19979"/>
                  <a:pt x="31938" y="16430"/>
                  <a:pt x="32644" y="12781"/>
                </a:cubicBezTo>
                <a:cubicBezTo>
                  <a:pt x="32946" y="11289"/>
                  <a:pt x="33148" y="9777"/>
                  <a:pt x="33269" y="8264"/>
                </a:cubicBezTo>
                <a:cubicBezTo>
                  <a:pt x="34741" y="7115"/>
                  <a:pt x="36313" y="6127"/>
                  <a:pt x="38007" y="5341"/>
                </a:cubicBezTo>
                <a:cubicBezTo>
                  <a:pt x="38854" y="4958"/>
                  <a:pt x="39701" y="4615"/>
                  <a:pt x="40588" y="4313"/>
                </a:cubicBezTo>
                <a:cubicBezTo>
                  <a:pt x="40971" y="4192"/>
                  <a:pt x="41354" y="4051"/>
                  <a:pt x="41737" y="3950"/>
                </a:cubicBezTo>
                <a:close/>
                <a:moveTo>
                  <a:pt x="32402" y="784"/>
                </a:moveTo>
                <a:lnTo>
                  <a:pt x="32402" y="784"/>
                </a:lnTo>
                <a:cubicBezTo>
                  <a:pt x="32382" y="865"/>
                  <a:pt x="32341" y="966"/>
                  <a:pt x="32321" y="1046"/>
                </a:cubicBezTo>
                <a:cubicBezTo>
                  <a:pt x="30990" y="1631"/>
                  <a:pt x="29720" y="2397"/>
                  <a:pt x="28531" y="3204"/>
                </a:cubicBezTo>
                <a:cubicBezTo>
                  <a:pt x="27160" y="4151"/>
                  <a:pt x="25869" y="5240"/>
                  <a:pt x="24680" y="6410"/>
                </a:cubicBezTo>
                <a:cubicBezTo>
                  <a:pt x="22321" y="8748"/>
                  <a:pt x="20365" y="11470"/>
                  <a:pt x="18772" y="14414"/>
                </a:cubicBezTo>
                <a:cubicBezTo>
                  <a:pt x="17119" y="17479"/>
                  <a:pt x="15909" y="20765"/>
                  <a:pt x="15123" y="24173"/>
                </a:cubicBezTo>
                <a:cubicBezTo>
                  <a:pt x="14175" y="28246"/>
                  <a:pt x="13772" y="32439"/>
                  <a:pt x="13772" y="36613"/>
                </a:cubicBezTo>
                <a:cubicBezTo>
                  <a:pt x="13751" y="37984"/>
                  <a:pt x="13792" y="39375"/>
                  <a:pt x="13872" y="40746"/>
                </a:cubicBezTo>
                <a:cubicBezTo>
                  <a:pt x="13530" y="36674"/>
                  <a:pt x="12401" y="32702"/>
                  <a:pt x="11735" y="28689"/>
                </a:cubicBezTo>
                <a:cubicBezTo>
                  <a:pt x="11715" y="28488"/>
                  <a:pt x="11675" y="28286"/>
                  <a:pt x="11634" y="28084"/>
                </a:cubicBezTo>
                <a:cubicBezTo>
                  <a:pt x="11796" y="24677"/>
                  <a:pt x="12481" y="21290"/>
                  <a:pt x="13711" y="18104"/>
                </a:cubicBezTo>
                <a:cubicBezTo>
                  <a:pt x="15042" y="14696"/>
                  <a:pt x="16998" y="11551"/>
                  <a:pt x="19437" y="8849"/>
                </a:cubicBezTo>
                <a:cubicBezTo>
                  <a:pt x="20466" y="7720"/>
                  <a:pt x="21554" y="6672"/>
                  <a:pt x="22744" y="5704"/>
                </a:cubicBezTo>
                <a:cubicBezTo>
                  <a:pt x="25526" y="3950"/>
                  <a:pt x="28551" y="2518"/>
                  <a:pt x="31555" y="1167"/>
                </a:cubicBezTo>
                <a:cubicBezTo>
                  <a:pt x="31837" y="1026"/>
                  <a:pt x="32120" y="905"/>
                  <a:pt x="32402" y="784"/>
                </a:cubicBezTo>
                <a:close/>
                <a:moveTo>
                  <a:pt x="44882" y="3748"/>
                </a:moveTo>
                <a:cubicBezTo>
                  <a:pt x="45064" y="3849"/>
                  <a:pt x="45245" y="3990"/>
                  <a:pt x="45407" y="4192"/>
                </a:cubicBezTo>
                <a:cubicBezTo>
                  <a:pt x="45850" y="4776"/>
                  <a:pt x="45891" y="5603"/>
                  <a:pt x="45931" y="6309"/>
                </a:cubicBezTo>
                <a:cubicBezTo>
                  <a:pt x="45951" y="6591"/>
                  <a:pt x="45971" y="6893"/>
                  <a:pt x="46012" y="7176"/>
                </a:cubicBezTo>
                <a:cubicBezTo>
                  <a:pt x="45709" y="7942"/>
                  <a:pt x="45326" y="8688"/>
                  <a:pt x="44983" y="9434"/>
                </a:cubicBezTo>
                <a:cubicBezTo>
                  <a:pt x="44600" y="10220"/>
                  <a:pt x="44197" y="11007"/>
                  <a:pt x="43794" y="11773"/>
                </a:cubicBezTo>
                <a:cubicBezTo>
                  <a:pt x="42987" y="13325"/>
                  <a:pt x="42120" y="14838"/>
                  <a:pt x="41193" y="16330"/>
                </a:cubicBezTo>
                <a:cubicBezTo>
                  <a:pt x="39358" y="19273"/>
                  <a:pt x="37342" y="22096"/>
                  <a:pt x="35104" y="24778"/>
                </a:cubicBezTo>
                <a:cubicBezTo>
                  <a:pt x="34479" y="25524"/>
                  <a:pt x="33833" y="26250"/>
                  <a:pt x="33188" y="26975"/>
                </a:cubicBezTo>
                <a:cubicBezTo>
                  <a:pt x="32523" y="27701"/>
                  <a:pt x="31817" y="28387"/>
                  <a:pt x="31172" y="29133"/>
                </a:cubicBezTo>
                <a:cubicBezTo>
                  <a:pt x="31132" y="29153"/>
                  <a:pt x="31152" y="29193"/>
                  <a:pt x="31172" y="29213"/>
                </a:cubicBezTo>
                <a:cubicBezTo>
                  <a:pt x="29196" y="31210"/>
                  <a:pt x="27402" y="33367"/>
                  <a:pt x="25809" y="35665"/>
                </a:cubicBezTo>
                <a:cubicBezTo>
                  <a:pt x="24196" y="37984"/>
                  <a:pt x="22804" y="40444"/>
                  <a:pt x="21635" y="43005"/>
                </a:cubicBezTo>
                <a:cubicBezTo>
                  <a:pt x="21776" y="42581"/>
                  <a:pt x="21917" y="42178"/>
                  <a:pt x="22079" y="41775"/>
                </a:cubicBezTo>
                <a:cubicBezTo>
                  <a:pt x="22643" y="40363"/>
                  <a:pt x="23309" y="38972"/>
                  <a:pt x="24034" y="37641"/>
                </a:cubicBezTo>
                <a:cubicBezTo>
                  <a:pt x="25547" y="34879"/>
                  <a:pt x="27341" y="32298"/>
                  <a:pt x="29216" y="29798"/>
                </a:cubicBezTo>
                <a:cubicBezTo>
                  <a:pt x="31172" y="27177"/>
                  <a:pt x="33208" y="24616"/>
                  <a:pt x="35124" y="21955"/>
                </a:cubicBezTo>
                <a:cubicBezTo>
                  <a:pt x="37019" y="19314"/>
                  <a:pt x="38693" y="16551"/>
                  <a:pt x="40205" y="13688"/>
                </a:cubicBezTo>
                <a:cubicBezTo>
                  <a:pt x="41737" y="10785"/>
                  <a:pt x="43088" y="7821"/>
                  <a:pt x="44399" y="4837"/>
                </a:cubicBezTo>
                <a:cubicBezTo>
                  <a:pt x="44560" y="4474"/>
                  <a:pt x="44721" y="4111"/>
                  <a:pt x="44882" y="3748"/>
                </a:cubicBezTo>
                <a:close/>
                <a:moveTo>
                  <a:pt x="43872" y="3541"/>
                </a:moveTo>
                <a:cubicBezTo>
                  <a:pt x="44133" y="3541"/>
                  <a:pt x="44396" y="3569"/>
                  <a:pt x="44640" y="3647"/>
                </a:cubicBezTo>
                <a:cubicBezTo>
                  <a:pt x="43310" y="6651"/>
                  <a:pt x="41999" y="9636"/>
                  <a:pt x="40507" y="12559"/>
                </a:cubicBezTo>
                <a:cubicBezTo>
                  <a:pt x="39015" y="15503"/>
                  <a:pt x="37362" y="18346"/>
                  <a:pt x="35487" y="21027"/>
                </a:cubicBezTo>
                <a:cubicBezTo>
                  <a:pt x="33612" y="23709"/>
                  <a:pt x="31575" y="26270"/>
                  <a:pt x="29619" y="28891"/>
                </a:cubicBezTo>
                <a:cubicBezTo>
                  <a:pt x="27724" y="31411"/>
                  <a:pt x="25889" y="33972"/>
                  <a:pt x="24317" y="36694"/>
                </a:cubicBezTo>
                <a:cubicBezTo>
                  <a:pt x="22845" y="39254"/>
                  <a:pt x="21615" y="41956"/>
                  <a:pt x="20869" y="44819"/>
                </a:cubicBezTo>
                <a:cubicBezTo>
                  <a:pt x="20829" y="44920"/>
                  <a:pt x="20788" y="45021"/>
                  <a:pt x="20748" y="45122"/>
                </a:cubicBezTo>
                <a:lnTo>
                  <a:pt x="20768" y="44779"/>
                </a:lnTo>
                <a:cubicBezTo>
                  <a:pt x="20909" y="44214"/>
                  <a:pt x="21030" y="43650"/>
                  <a:pt x="21151" y="43085"/>
                </a:cubicBezTo>
                <a:cubicBezTo>
                  <a:pt x="21333" y="42178"/>
                  <a:pt x="21514" y="41271"/>
                  <a:pt x="21716" y="40363"/>
                </a:cubicBezTo>
                <a:cubicBezTo>
                  <a:pt x="22220" y="38952"/>
                  <a:pt x="22885" y="37601"/>
                  <a:pt x="23631" y="36311"/>
                </a:cubicBezTo>
                <a:cubicBezTo>
                  <a:pt x="25244" y="33528"/>
                  <a:pt x="27301" y="31028"/>
                  <a:pt x="29135" y="28387"/>
                </a:cubicBezTo>
                <a:cubicBezTo>
                  <a:pt x="30043" y="27056"/>
                  <a:pt x="30910" y="25705"/>
                  <a:pt x="31636" y="24274"/>
                </a:cubicBezTo>
                <a:cubicBezTo>
                  <a:pt x="32382" y="22822"/>
                  <a:pt x="32987" y="21290"/>
                  <a:pt x="33551" y="19757"/>
                </a:cubicBezTo>
                <a:cubicBezTo>
                  <a:pt x="34640" y="16773"/>
                  <a:pt x="35547" y="13688"/>
                  <a:pt x="36938" y="10825"/>
                </a:cubicBezTo>
                <a:cubicBezTo>
                  <a:pt x="38168" y="8285"/>
                  <a:pt x="39801" y="5845"/>
                  <a:pt x="42080" y="4111"/>
                </a:cubicBezTo>
                <a:cubicBezTo>
                  <a:pt x="42261" y="3970"/>
                  <a:pt x="42443" y="3849"/>
                  <a:pt x="42624" y="3708"/>
                </a:cubicBezTo>
                <a:cubicBezTo>
                  <a:pt x="42826" y="3667"/>
                  <a:pt x="43048" y="3627"/>
                  <a:pt x="43249" y="3587"/>
                </a:cubicBezTo>
                <a:cubicBezTo>
                  <a:pt x="43448" y="3560"/>
                  <a:pt x="43659" y="3541"/>
                  <a:pt x="43872" y="3541"/>
                </a:cubicBezTo>
                <a:close/>
                <a:moveTo>
                  <a:pt x="1653" y="22667"/>
                </a:moveTo>
                <a:cubicBezTo>
                  <a:pt x="1737" y="22667"/>
                  <a:pt x="1825" y="22678"/>
                  <a:pt x="1916" y="22701"/>
                </a:cubicBezTo>
                <a:cubicBezTo>
                  <a:pt x="2339" y="22822"/>
                  <a:pt x="2702" y="23104"/>
                  <a:pt x="3065" y="23346"/>
                </a:cubicBezTo>
                <a:cubicBezTo>
                  <a:pt x="3428" y="23588"/>
                  <a:pt x="3771" y="23830"/>
                  <a:pt x="4114" y="24072"/>
                </a:cubicBezTo>
                <a:cubicBezTo>
                  <a:pt x="5424" y="25060"/>
                  <a:pt x="6654" y="26209"/>
                  <a:pt x="7743" y="27439"/>
                </a:cubicBezTo>
                <a:cubicBezTo>
                  <a:pt x="9921" y="29939"/>
                  <a:pt x="11574" y="32863"/>
                  <a:pt x="12562" y="36028"/>
                </a:cubicBezTo>
                <a:cubicBezTo>
                  <a:pt x="12643" y="36291"/>
                  <a:pt x="12723" y="36532"/>
                  <a:pt x="12804" y="36774"/>
                </a:cubicBezTo>
                <a:cubicBezTo>
                  <a:pt x="13046" y="38045"/>
                  <a:pt x="13227" y="39335"/>
                  <a:pt x="13348" y="40625"/>
                </a:cubicBezTo>
                <a:cubicBezTo>
                  <a:pt x="13449" y="41755"/>
                  <a:pt x="13469" y="42904"/>
                  <a:pt x="13429" y="44053"/>
                </a:cubicBezTo>
                <a:cubicBezTo>
                  <a:pt x="13409" y="44920"/>
                  <a:pt x="13389" y="45807"/>
                  <a:pt x="13429" y="46694"/>
                </a:cubicBezTo>
                <a:lnTo>
                  <a:pt x="13409" y="46634"/>
                </a:lnTo>
                <a:cubicBezTo>
                  <a:pt x="12985" y="45666"/>
                  <a:pt x="12562" y="44678"/>
                  <a:pt x="12138" y="43710"/>
                </a:cubicBezTo>
                <a:cubicBezTo>
                  <a:pt x="11271" y="41755"/>
                  <a:pt x="10425" y="39799"/>
                  <a:pt x="9578" y="37843"/>
                </a:cubicBezTo>
                <a:cubicBezTo>
                  <a:pt x="8731" y="35887"/>
                  <a:pt x="7884" y="33932"/>
                  <a:pt x="7037" y="31976"/>
                </a:cubicBezTo>
                <a:cubicBezTo>
                  <a:pt x="6332" y="30363"/>
                  <a:pt x="5606" y="28750"/>
                  <a:pt x="4739" y="27217"/>
                </a:cubicBezTo>
                <a:cubicBezTo>
                  <a:pt x="4255" y="26371"/>
                  <a:pt x="3751" y="25544"/>
                  <a:pt x="3146" y="24778"/>
                </a:cubicBezTo>
                <a:cubicBezTo>
                  <a:pt x="2602" y="24032"/>
                  <a:pt x="1977" y="23326"/>
                  <a:pt x="1271" y="22761"/>
                </a:cubicBezTo>
                <a:cubicBezTo>
                  <a:pt x="1384" y="22698"/>
                  <a:pt x="1513" y="22667"/>
                  <a:pt x="1653" y="22667"/>
                </a:cubicBezTo>
                <a:close/>
                <a:moveTo>
                  <a:pt x="847" y="23084"/>
                </a:moveTo>
                <a:cubicBezTo>
                  <a:pt x="2944" y="26290"/>
                  <a:pt x="4073" y="30000"/>
                  <a:pt x="5444" y="33548"/>
                </a:cubicBezTo>
                <a:cubicBezTo>
                  <a:pt x="6876" y="37258"/>
                  <a:pt x="8630" y="40847"/>
                  <a:pt x="10606" y="44295"/>
                </a:cubicBezTo>
                <a:cubicBezTo>
                  <a:pt x="11372" y="45606"/>
                  <a:pt x="12159" y="46916"/>
                  <a:pt x="13005" y="48186"/>
                </a:cubicBezTo>
                <a:cubicBezTo>
                  <a:pt x="12380" y="47360"/>
                  <a:pt x="11796" y="46513"/>
                  <a:pt x="11211" y="45666"/>
                </a:cubicBezTo>
                <a:cubicBezTo>
                  <a:pt x="10042" y="43972"/>
                  <a:pt x="8953" y="42238"/>
                  <a:pt x="7924" y="40444"/>
                </a:cubicBezTo>
                <a:cubicBezTo>
                  <a:pt x="5908" y="36895"/>
                  <a:pt x="4194" y="33165"/>
                  <a:pt x="2783" y="29314"/>
                </a:cubicBezTo>
                <a:cubicBezTo>
                  <a:pt x="2037" y="27278"/>
                  <a:pt x="1432" y="25201"/>
                  <a:pt x="807" y="23124"/>
                </a:cubicBezTo>
                <a:cubicBezTo>
                  <a:pt x="827" y="23104"/>
                  <a:pt x="847" y="23104"/>
                  <a:pt x="847" y="23084"/>
                </a:cubicBezTo>
                <a:close/>
                <a:moveTo>
                  <a:pt x="1089" y="22842"/>
                </a:moveTo>
                <a:cubicBezTo>
                  <a:pt x="1694" y="23427"/>
                  <a:pt x="2259" y="24032"/>
                  <a:pt x="2763" y="24677"/>
                </a:cubicBezTo>
                <a:cubicBezTo>
                  <a:pt x="3307" y="25362"/>
                  <a:pt x="3791" y="26108"/>
                  <a:pt x="4235" y="26854"/>
                </a:cubicBezTo>
                <a:cubicBezTo>
                  <a:pt x="5122" y="28387"/>
                  <a:pt x="5848" y="29980"/>
                  <a:pt x="6533" y="31613"/>
                </a:cubicBezTo>
                <a:cubicBezTo>
                  <a:pt x="8187" y="35464"/>
                  <a:pt x="9880" y="39315"/>
                  <a:pt x="11534" y="43166"/>
                </a:cubicBezTo>
                <a:cubicBezTo>
                  <a:pt x="11997" y="44255"/>
                  <a:pt x="12461" y="45344"/>
                  <a:pt x="12925" y="46432"/>
                </a:cubicBezTo>
                <a:cubicBezTo>
                  <a:pt x="13147" y="46916"/>
                  <a:pt x="13348" y="47400"/>
                  <a:pt x="13570" y="47904"/>
                </a:cubicBezTo>
                <a:cubicBezTo>
                  <a:pt x="13610" y="48186"/>
                  <a:pt x="13691" y="48489"/>
                  <a:pt x="13772" y="48771"/>
                </a:cubicBezTo>
                <a:cubicBezTo>
                  <a:pt x="12884" y="47440"/>
                  <a:pt x="11997" y="46110"/>
                  <a:pt x="11171" y="44739"/>
                </a:cubicBezTo>
                <a:cubicBezTo>
                  <a:pt x="10142" y="43045"/>
                  <a:pt x="9215" y="41291"/>
                  <a:pt x="8328" y="39496"/>
                </a:cubicBezTo>
                <a:cubicBezTo>
                  <a:pt x="7441" y="37702"/>
                  <a:pt x="6634" y="35867"/>
                  <a:pt x="5888" y="34012"/>
                </a:cubicBezTo>
                <a:cubicBezTo>
                  <a:pt x="5162" y="32218"/>
                  <a:pt x="4517" y="30403"/>
                  <a:pt x="3791" y="28609"/>
                </a:cubicBezTo>
                <a:cubicBezTo>
                  <a:pt x="3005" y="26653"/>
                  <a:pt x="2097" y="24737"/>
                  <a:pt x="928" y="23003"/>
                </a:cubicBezTo>
                <a:cubicBezTo>
                  <a:pt x="968" y="22943"/>
                  <a:pt x="1029" y="22882"/>
                  <a:pt x="1089" y="22842"/>
                </a:cubicBezTo>
                <a:close/>
                <a:moveTo>
                  <a:pt x="686" y="23326"/>
                </a:moveTo>
                <a:cubicBezTo>
                  <a:pt x="1110" y="25141"/>
                  <a:pt x="1694" y="26935"/>
                  <a:pt x="2299" y="28689"/>
                </a:cubicBezTo>
                <a:cubicBezTo>
                  <a:pt x="2985" y="30645"/>
                  <a:pt x="3751" y="32560"/>
                  <a:pt x="4598" y="34456"/>
                </a:cubicBezTo>
                <a:cubicBezTo>
                  <a:pt x="6271" y="38206"/>
                  <a:pt x="8267" y="41795"/>
                  <a:pt x="10546" y="45223"/>
                </a:cubicBezTo>
                <a:cubicBezTo>
                  <a:pt x="11191" y="46170"/>
                  <a:pt x="11836" y="47118"/>
                  <a:pt x="12522" y="48025"/>
                </a:cubicBezTo>
                <a:cubicBezTo>
                  <a:pt x="12743" y="48328"/>
                  <a:pt x="12965" y="48630"/>
                  <a:pt x="13187" y="48912"/>
                </a:cubicBezTo>
                <a:cubicBezTo>
                  <a:pt x="12522" y="48307"/>
                  <a:pt x="11876" y="47662"/>
                  <a:pt x="11251" y="47017"/>
                </a:cubicBezTo>
                <a:cubicBezTo>
                  <a:pt x="10082" y="45787"/>
                  <a:pt x="8993" y="44477"/>
                  <a:pt x="7985" y="43126"/>
                </a:cubicBezTo>
                <a:cubicBezTo>
                  <a:pt x="5989" y="40404"/>
                  <a:pt x="4336" y="37420"/>
                  <a:pt x="3085" y="34294"/>
                </a:cubicBezTo>
                <a:cubicBezTo>
                  <a:pt x="2440" y="32722"/>
                  <a:pt x="1896" y="31109"/>
                  <a:pt x="1472" y="29476"/>
                </a:cubicBezTo>
                <a:cubicBezTo>
                  <a:pt x="1251" y="28649"/>
                  <a:pt x="1069" y="27842"/>
                  <a:pt x="908" y="27016"/>
                </a:cubicBezTo>
                <a:cubicBezTo>
                  <a:pt x="747" y="26149"/>
                  <a:pt x="565" y="25282"/>
                  <a:pt x="505" y="24395"/>
                </a:cubicBezTo>
                <a:cubicBezTo>
                  <a:pt x="484" y="24052"/>
                  <a:pt x="525" y="23669"/>
                  <a:pt x="686" y="23326"/>
                </a:cubicBezTo>
                <a:close/>
                <a:moveTo>
                  <a:pt x="13953" y="42057"/>
                </a:moveTo>
                <a:cubicBezTo>
                  <a:pt x="14094" y="44456"/>
                  <a:pt x="14336" y="46836"/>
                  <a:pt x="14639" y="49215"/>
                </a:cubicBezTo>
                <a:cubicBezTo>
                  <a:pt x="14679" y="49416"/>
                  <a:pt x="14699" y="49598"/>
                  <a:pt x="14719" y="49799"/>
                </a:cubicBezTo>
                <a:cubicBezTo>
                  <a:pt x="14699" y="49759"/>
                  <a:pt x="14679" y="49699"/>
                  <a:pt x="14659" y="49658"/>
                </a:cubicBezTo>
                <a:lnTo>
                  <a:pt x="14659" y="49638"/>
                </a:lnTo>
                <a:cubicBezTo>
                  <a:pt x="14538" y="49255"/>
                  <a:pt x="14376" y="48872"/>
                  <a:pt x="14215" y="48489"/>
                </a:cubicBezTo>
                <a:cubicBezTo>
                  <a:pt x="14195" y="48469"/>
                  <a:pt x="14195" y="48449"/>
                  <a:pt x="14195" y="48428"/>
                </a:cubicBezTo>
                <a:cubicBezTo>
                  <a:pt x="13691" y="46352"/>
                  <a:pt x="13993" y="44174"/>
                  <a:pt x="13953" y="42057"/>
                </a:cubicBezTo>
                <a:close/>
                <a:moveTo>
                  <a:pt x="52064" y="43708"/>
                </a:moveTo>
                <a:cubicBezTo>
                  <a:pt x="52885" y="43708"/>
                  <a:pt x="53707" y="43762"/>
                  <a:pt x="54520" y="43872"/>
                </a:cubicBezTo>
                <a:cubicBezTo>
                  <a:pt x="55427" y="43993"/>
                  <a:pt x="56335" y="44174"/>
                  <a:pt x="57202" y="44416"/>
                </a:cubicBezTo>
                <a:cubicBezTo>
                  <a:pt x="55871" y="44537"/>
                  <a:pt x="54540" y="44718"/>
                  <a:pt x="53230" y="45021"/>
                </a:cubicBezTo>
                <a:cubicBezTo>
                  <a:pt x="51738" y="45364"/>
                  <a:pt x="50266" y="45827"/>
                  <a:pt x="48834" y="46352"/>
                </a:cubicBezTo>
                <a:cubicBezTo>
                  <a:pt x="45931" y="47380"/>
                  <a:pt x="43128" y="48610"/>
                  <a:pt x="40225" y="49618"/>
                </a:cubicBezTo>
                <a:cubicBezTo>
                  <a:pt x="39822" y="49759"/>
                  <a:pt x="39398" y="49900"/>
                  <a:pt x="38995" y="50021"/>
                </a:cubicBezTo>
                <a:cubicBezTo>
                  <a:pt x="39338" y="49880"/>
                  <a:pt x="39701" y="49719"/>
                  <a:pt x="40064" y="49558"/>
                </a:cubicBezTo>
                <a:cubicBezTo>
                  <a:pt x="41636" y="48791"/>
                  <a:pt x="43128" y="47904"/>
                  <a:pt x="44540" y="46876"/>
                </a:cubicBezTo>
                <a:cubicBezTo>
                  <a:pt x="45689" y="46069"/>
                  <a:pt x="46758" y="45162"/>
                  <a:pt x="47786" y="44194"/>
                </a:cubicBezTo>
                <a:cubicBezTo>
                  <a:pt x="49185" y="43873"/>
                  <a:pt x="50625" y="43708"/>
                  <a:pt x="52064" y="43708"/>
                </a:cubicBezTo>
                <a:close/>
                <a:moveTo>
                  <a:pt x="32241" y="1329"/>
                </a:moveTo>
                <a:lnTo>
                  <a:pt x="32241" y="1329"/>
                </a:lnTo>
                <a:cubicBezTo>
                  <a:pt x="31333" y="4091"/>
                  <a:pt x="29176" y="6289"/>
                  <a:pt x="27381" y="8506"/>
                </a:cubicBezTo>
                <a:cubicBezTo>
                  <a:pt x="25224" y="11228"/>
                  <a:pt x="23389" y="14192"/>
                  <a:pt x="21897" y="17318"/>
                </a:cubicBezTo>
                <a:cubicBezTo>
                  <a:pt x="20405" y="20463"/>
                  <a:pt x="19236" y="23770"/>
                  <a:pt x="18369" y="27137"/>
                </a:cubicBezTo>
                <a:cubicBezTo>
                  <a:pt x="17401" y="30847"/>
                  <a:pt x="16776" y="34637"/>
                  <a:pt x="16413" y="38448"/>
                </a:cubicBezTo>
                <a:cubicBezTo>
                  <a:pt x="16030" y="42339"/>
                  <a:pt x="15889" y="46231"/>
                  <a:pt x="15909" y="50142"/>
                </a:cubicBezTo>
                <a:cubicBezTo>
                  <a:pt x="15909" y="50525"/>
                  <a:pt x="15909" y="50908"/>
                  <a:pt x="15929" y="51312"/>
                </a:cubicBezTo>
                <a:cubicBezTo>
                  <a:pt x="15667" y="51090"/>
                  <a:pt x="15425" y="50808"/>
                  <a:pt x="15203" y="50525"/>
                </a:cubicBezTo>
                <a:lnTo>
                  <a:pt x="15183" y="50525"/>
                </a:lnTo>
                <a:cubicBezTo>
                  <a:pt x="14618" y="46473"/>
                  <a:pt x="14215" y="42380"/>
                  <a:pt x="14135" y="38266"/>
                </a:cubicBezTo>
                <a:cubicBezTo>
                  <a:pt x="14054" y="34113"/>
                  <a:pt x="14336" y="29939"/>
                  <a:pt x="15123" y="25866"/>
                </a:cubicBezTo>
                <a:cubicBezTo>
                  <a:pt x="15808" y="22378"/>
                  <a:pt x="16897" y="18971"/>
                  <a:pt x="18449" y="15785"/>
                </a:cubicBezTo>
                <a:cubicBezTo>
                  <a:pt x="19901" y="12781"/>
                  <a:pt x="21756" y="9978"/>
                  <a:pt x="24014" y="7539"/>
                </a:cubicBezTo>
                <a:cubicBezTo>
                  <a:pt x="26232" y="5099"/>
                  <a:pt x="28873" y="3042"/>
                  <a:pt x="31817" y="1550"/>
                </a:cubicBezTo>
                <a:cubicBezTo>
                  <a:pt x="31958" y="1470"/>
                  <a:pt x="32099" y="1409"/>
                  <a:pt x="32241" y="1329"/>
                </a:cubicBezTo>
                <a:close/>
                <a:moveTo>
                  <a:pt x="57867" y="44618"/>
                </a:moveTo>
                <a:cubicBezTo>
                  <a:pt x="58412" y="44799"/>
                  <a:pt x="58956" y="45001"/>
                  <a:pt x="59460" y="45223"/>
                </a:cubicBezTo>
                <a:cubicBezTo>
                  <a:pt x="59944" y="45424"/>
                  <a:pt x="60428" y="45646"/>
                  <a:pt x="60851" y="45928"/>
                </a:cubicBezTo>
                <a:cubicBezTo>
                  <a:pt x="57222" y="47420"/>
                  <a:pt x="53431" y="48570"/>
                  <a:pt x="49621" y="49477"/>
                </a:cubicBezTo>
                <a:cubicBezTo>
                  <a:pt x="45790" y="50404"/>
                  <a:pt x="41898" y="51070"/>
                  <a:pt x="37987" y="51473"/>
                </a:cubicBezTo>
                <a:cubicBezTo>
                  <a:pt x="36898" y="51574"/>
                  <a:pt x="35809" y="51675"/>
                  <a:pt x="34721" y="51735"/>
                </a:cubicBezTo>
                <a:cubicBezTo>
                  <a:pt x="34358" y="51755"/>
                  <a:pt x="33974" y="51775"/>
                  <a:pt x="33612" y="51796"/>
                </a:cubicBezTo>
                <a:cubicBezTo>
                  <a:pt x="33874" y="51735"/>
                  <a:pt x="34116" y="51675"/>
                  <a:pt x="34378" y="51614"/>
                </a:cubicBezTo>
                <a:cubicBezTo>
                  <a:pt x="35305" y="51352"/>
                  <a:pt x="36253" y="51070"/>
                  <a:pt x="37180" y="50747"/>
                </a:cubicBezTo>
                <a:cubicBezTo>
                  <a:pt x="37987" y="50525"/>
                  <a:pt x="38793" y="50283"/>
                  <a:pt x="39580" y="50021"/>
                </a:cubicBezTo>
                <a:cubicBezTo>
                  <a:pt x="41031" y="49537"/>
                  <a:pt x="42463" y="48993"/>
                  <a:pt x="43894" y="48449"/>
                </a:cubicBezTo>
                <a:cubicBezTo>
                  <a:pt x="46778" y="47319"/>
                  <a:pt x="49661" y="46170"/>
                  <a:pt x="52665" y="45424"/>
                </a:cubicBezTo>
                <a:cubicBezTo>
                  <a:pt x="54339" y="45001"/>
                  <a:pt x="56073" y="44658"/>
                  <a:pt x="57807" y="44638"/>
                </a:cubicBezTo>
                <a:lnTo>
                  <a:pt x="57867" y="44638"/>
                </a:lnTo>
                <a:lnTo>
                  <a:pt x="57867" y="44618"/>
                </a:lnTo>
                <a:close/>
                <a:moveTo>
                  <a:pt x="32724" y="1107"/>
                </a:moveTo>
                <a:cubicBezTo>
                  <a:pt x="32765" y="1591"/>
                  <a:pt x="32805" y="2095"/>
                  <a:pt x="32825" y="2579"/>
                </a:cubicBezTo>
                <a:cubicBezTo>
                  <a:pt x="32583" y="5502"/>
                  <a:pt x="31878" y="8365"/>
                  <a:pt x="30890" y="11128"/>
                </a:cubicBezTo>
                <a:cubicBezTo>
                  <a:pt x="29700" y="14495"/>
                  <a:pt x="28087" y="17721"/>
                  <a:pt x="26393" y="20866"/>
                </a:cubicBezTo>
                <a:cubicBezTo>
                  <a:pt x="24680" y="24052"/>
                  <a:pt x="22885" y="27177"/>
                  <a:pt x="21292" y="30423"/>
                </a:cubicBezTo>
                <a:cubicBezTo>
                  <a:pt x="19720" y="33629"/>
                  <a:pt x="18349" y="36936"/>
                  <a:pt x="17522" y="40424"/>
                </a:cubicBezTo>
                <a:cubicBezTo>
                  <a:pt x="16695" y="43811"/>
                  <a:pt x="16373" y="47380"/>
                  <a:pt x="16937" y="50848"/>
                </a:cubicBezTo>
                <a:cubicBezTo>
                  <a:pt x="16998" y="51211"/>
                  <a:pt x="17078" y="51594"/>
                  <a:pt x="17159" y="51957"/>
                </a:cubicBezTo>
                <a:cubicBezTo>
                  <a:pt x="16776" y="51836"/>
                  <a:pt x="16414" y="51655"/>
                  <a:pt x="16091" y="51413"/>
                </a:cubicBezTo>
                <a:lnTo>
                  <a:pt x="16091" y="51413"/>
                </a:lnTo>
                <a:cubicBezTo>
                  <a:pt x="16130" y="50492"/>
                  <a:pt x="16111" y="49551"/>
                  <a:pt x="16131" y="48630"/>
                </a:cubicBezTo>
                <a:cubicBezTo>
                  <a:pt x="16151" y="47662"/>
                  <a:pt x="16171" y="46674"/>
                  <a:pt x="16211" y="45706"/>
                </a:cubicBezTo>
                <a:cubicBezTo>
                  <a:pt x="16272" y="43751"/>
                  <a:pt x="16393" y="41775"/>
                  <a:pt x="16574" y="39819"/>
                </a:cubicBezTo>
                <a:cubicBezTo>
                  <a:pt x="16917" y="35968"/>
                  <a:pt x="17502" y="32137"/>
                  <a:pt x="18429" y="28387"/>
                </a:cubicBezTo>
                <a:cubicBezTo>
                  <a:pt x="19256" y="24979"/>
                  <a:pt x="20385" y="21632"/>
                  <a:pt x="21816" y="18447"/>
                </a:cubicBezTo>
                <a:cubicBezTo>
                  <a:pt x="23248" y="15261"/>
                  <a:pt x="25022" y="12237"/>
                  <a:pt x="27139" y="9474"/>
                </a:cubicBezTo>
                <a:cubicBezTo>
                  <a:pt x="29115" y="6914"/>
                  <a:pt x="31615" y="4555"/>
                  <a:pt x="32644" y="1389"/>
                </a:cubicBezTo>
                <a:cubicBezTo>
                  <a:pt x="32664" y="1308"/>
                  <a:pt x="32684" y="1208"/>
                  <a:pt x="32724" y="1107"/>
                </a:cubicBezTo>
                <a:close/>
                <a:moveTo>
                  <a:pt x="32886" y="4534"/>
                </a:moveTo>
                <a:lnTo>
                  <a:pt x="32886" y="4534"/>
                </a:lnTo>
                <a:cubicBezTo>
                  <a:pt x="32906" y="6833"/>
                  <a:pt x="32724" y="9131"/>
                  <a:pt x="32361" y="11410"/>
                </a:cubicBezTo>
                <a:cubicBezTo>
                  <a:pt x="31757" y="15079"/>
                  <a:pt x="30668" y="18668"/>
                  <a:pt x="29095" y="22036"/>
                </a:cubicBezTo>
                <a:cubicBezTo>
                  <a:pt x="27583" y="25342"/>
                  <a:pt x="25647" y="28427"/>
                  <a:pt x="24075" y="31693"/>
                </a:cubicBezTo>
                <a:cubicBezTo>
                  <a:pt x="23288" y="33306"/>
                  <a:pt x="22603" y="34980"/>
                  <a:pt x="22099" y="36694"/>
                </a:cubicBezTo>
                <a:cubicBezTo>
                  <a:pt x="21635" y="38307"/>
                  <a:pt x="21292" y="39940"/>
                  <a:pt x="20990" y="41573"/>
                </a:cubicBezTo>
                <a:cubicBezTo>
                  <a:pt x="20365" y="44799"/>
                  <a:pt x="19780" y="48186"/>
                  <a:pt x="18086" y="51070"/>
                </a:cubicBezTo>
                <a:cubicBezTo>
                  <a:pt x="17885" y="51392"/>
                  <a:pt x="17703" y="51735"/>
                  <a:pt x="17502" y="52038"/>
                </a:cubicBezTo>
                <a:lnTo>
                  <a:pt x="17461" y="52038"/>
                </a:lnTo>
                <a:cubicBezTo>
                  <a:pt x="17441" y="52017"/>
                  <a:pt x="17401" y="51997"/>
                  <a:pt x="17361" y="51997"/>
                </a:cubicBezTo>
                <a:cubicBezTo>
                  <a:pt x="16655" y="48570"/>
                  <a:pt x="16776" y="45021"/>
                  <a:pt x="17482" y="41593"/>
                </a:cubicBezTo>
                <a:cubicBezTo>
                  <a:pt x="18207" y="38065"/>
                  <a:pt x="19498" y="34698"/>
                  <a:pt x="21030" y="31472"/>
                </a:cubicBezTo>
                <a:cubicBezTo>
                  <a:pt x="22603" y="28205"/>
                  <a:pt x="24377" y="25060"/>
                  <a:pt x="26111" y="21874"/>
                </a:cubicBezTo>
                <a:cubicBezTo>
                  <a:pt x="27825" y="18749"/>
                  <a:pt x="29458" y="15563"/>
                  <a:pt x="30748" y="12237"/>
                </a:cubicBezTo>
                <a:cubicBezTo>
                  <a:pt x="31696" y="9757"/>
                  <a:pt x="32462" y="7176"/>
                  <a:pt x="32886" y="4534"/>
                </a:cubicBezTo>
                <a:close/>
                <a:moveTo>
                  <a:pt x="49076" y="18225"/>
                </a:moveTo>
                <a:lnTo>
                  <a:pt x="49076" y="18225"/>
                </a:lnTo>
                <a:cubicBezTo>
                  <a:pt x="46596" y="19979"/>
                  <a:pt x="44116" y="21753"/>
                  <a:pt x="41717" y="23628"/>
                </a:cubicBezTo>
                <a:cubicBezTo>
                  <a:pt x="39237" y="25564"/>
                  <a:pt x="36858" y="27621"/>
                  <a:pt x="34640" y="29859"/>
                </a:cubicBezTo>
                <a:cubicBezTo>
                  <a:pt x="32462" y="32056"/>
                  <a:pt x="30507" y="34456"/>
                  <a:pt x="28773" y="37016"/>
                </a:cubicBezTo>
                <a:cubicBezTo>
                  <a:pt x="27059" y="39537"/>
                  <a:pt x="25446" y="42118"/>
                  <a:pt x="23752" y="44658"/>
                </a:cubicBezTo>
                <a:cubicBezTo>
                  <a:pt x="22079" y="47178"/>
                  <a:pt x="20304" y="49618"/>
                  <a:pt x="18248" y="51856"/>
                </a:cubicBezTo>
                <a:cubicBezTo>
                  <a:pt x="18107" y="52017"/>
                  <a:pt x="17965" y="52159"/>
                  <a:pt x="17824" y="52300"/>
                </a:cubicBezTo>
                <a:cubicBezTo>
                  <a:pt x="17804" y="52219"/>
                  <a:pt x="17804" y="52118"/>
                  <a:pt x="17804" y="51997"/>
                </a:cubicBezTo>
                <a:cubicBezTo>
                  <a:pt x="18046" y="51675"/>
                  <a:pt x="18268" y="51332"/>
                  <a:pt x="18469" y="50989"/>
                </a:cubicBezTo>
                <a:cubicBezTo>
                  <a:pt x="18873" y="50727"/>
                  <a:pt x="19155" y="50243"/>
                  <a:pt x="19397" y="49860"/>
                </a:cubicBezTo>
                <a:cubicBezTo>
                  <a:pt x="19679" y="49396"/>
                  <a:pt x="19921" y="48912"/>
                  <a:pt x="20123" y="48428"/>
                </a:cubicBezTo>
                <a:cubicBezTo>
                  <a:pt x="20324" y="47924"/>
                  <a:pt x="20486" y="47420"/>
                  <a:pt x="20607" y="46896"/>
                </a:cubicBezTo>
                <a:cubicBezTo>
                  <a:pt x="20667" y="46634"/>
                  <a:pt x="20708" y="46372"/>
                  <a:pt x="20728" y="46110"/>
                </a:cubicBezTo>
                <a:cubicBezTo>
                  <a:pt x="20808" y="46090"/>
                  <a:pt x="20869" y="46049"/>
                  <a:pt x="20889" y="45969"/>
                </a:cubicBezTo>
                <a:cubicBezTo>
                  <a:pt x="21958" y="43166"/>
                  <a:pt x="23288" y="40464"/>
                  <a:pt x="24861" y="37924"/>
                </a:cubicBezTo>
                <a:cubicBezTo>
                  <a:pt x="26454" y="35363"/>
                  <a:pt x="28289" y="32984"/>
                  <a:pt x="30305" y="30766"/>
                </a:cubicBezTo>
                <a:cubicBezTo>
                  <a:pt x="32341" y="28568"/>
                  <a:pt x="34559" y="26552"/>
                  <a:pt x="36959" y="24758"/>
                </a:cubicBezTo>
                <a:cubicBezTo>
                  <a:pt x="39358" y="22963"/>
                  <a:pt x="41919" y="21411"/>
                  <a:pt x="44600" y="20100"/>
                </a:cubicBezTo>
                <a:cubicBezTo>
                  <a:pt x="45951" y="19455"/>
                  <a:pt x="47322" y="18850"/>
                  <a:pt x="48733" y="18346"/>
                </a:cubicBezTo>
                <a:cubicBezTo>
                  <a:pt x="48834" y="18305"/>
                  <a:pt x="48955" y="18265"/>
                  <a:pt x="49076" y="18225"/>
                </a:cubicBezTo>
                <a:close/>
                <a:moveTo>
                  <a:pt x="61133" y="46150"/>
                </a:moveTo>
                <a:cubicBezTo>
                  <a:pt x="61174" y="46211"/>
                  <a:pt x="61214" y="46251"/>
                  <a:pt x="61275" y="46291"/>
                </a:cubicBezTo>
                <a:cubicBezTo>
                  <a:pt x="60508" y="48428"/>
                  <a:pt x="58412" y="49618"/>
                  <a:pt x="56355" y="50243"/>
                </a:cubicBezTo>
                <a:cubicBezTo>
                  <a:pt x="55165" y="50626"/>
                  <a:pt x="53915" y="50868"/>
                  <a:pt x="52685" y="51090"/>
                </a:cubicBezTo>
                <a:cubicBezTo>
                  <a:pt x="51435" y="51312"/>
                  <a:pt x="50165" y="51473"/>
                  <a:pt x="48895" y="51614"/>
                </a:cubicBezTo>
                <a:cubicBezTo>
                  <a:pt x="46354" y="51896"/>
                  <a:pt x="43774" y="52017"/>
                  <a:pt x="41213" y="52098"/>
                </a:cubicBezTo>
                <a:cubicBezTo>
                  <a:pt x="38632" y="52179"/>
                  <a:pt x="36071" y="52219"/>
                  <a:pt x="33491" y="52320"/>
                </a:cubicBezTo>
                <a:cubicBezTo>
                  <a:pt x="32503" y="52340"/>
                  <a:pt x="31535" y="52380"/>
                  <a:pt x="30567" y="52441"/>
                </a:cubicBezTo>
                <a:cubicBezTo>
                  <a:pt x="31172" y="52340"/>
                  <a:pt x="31797" y="52199"/>
                  <a:pt x="32422" y="52078"/>
                </a:cubicBezTo>
                <a:cubicBezTo>
                  <a:pt x="33047" y="52058"/>
                  <a:pt x="33692" y="52038"/>
                  <a:pt x="34337" y="51997"/>
                </a:cubicBezTo>
                <a:cubicBezTo>
                  <a:pt x="35325" y="51937"/>
                  <a:pt x="36293" y="51856"/>
                  <a:pt x="37281" y="51775"/>
                </a:cubicBezTo>
                <a:cubicBezTo>
                  <a:pt x="39257" y="51594"/>
                  <a:pt x="41233" y="51332"/>
                  <a:pt x="43189" y="51029"/>
                </a:cubicBezTo>
                <a:cubicBezTo>
                  <a:pt x="47080" y="50404"/>
                  <a:pt x="50931" y="49517"/>
                  <a:pt x="54702" y="48388"/>
                </a:cubicBezTo>
                <a:cubicBezTo>
                  <a:pt x="56839" y="47743"/>
                  <a:pt x="58936" y="47017"/>
                  <a:pt x="61033" y="46251"/>
                </a:cubicBezTo>
                <a:cubicBezTo>
                  <a:pt x="61073" y="46231"/>
                  <a:pt x="61113" y="46190"/>
                  <a:pt x="61133" y="46150"/>
                </a:cubicBezTo>
                <a:close/>
                <a:moveTo>
                  <a:pt x="55165" y="24112"/>
                </a:moveTo>
                <a:lnTo>
                  <a:pt x="55165" y="24112"/>
                </a:lnTo>
                <a:cubicBezTo>
                  <a:pt x="54944" y="26996"/>
                  <a:pt x="54238" y="29818"/>
                  <a:pt x="53089" y="32460"/>
                </a:cubicBezTo>
                <a:cubicBezTo>
                  <a:pt x="51939" y="35141"/>
                  <a:pt x="50367" y="37641"/>
                  <a:pt x="48492" y="39900"/>
                </a:cubicBezTo>
                <a:cubicBezTo>
                  <a:pt x="46576" y="42178"/>
                  <a:pt x="44338" y="44194"/>
                  <a:pt x="41878" y="45868"/>
                </a:cubicBezTo>
                <a:cubicBezTo>
                  <a:pt x="39318" y="47642"/>
                  <a:pt x="36515" y="49053"/>
                  <a:pt x="33612" y="50162"/>
                </a:cubicBezTo>
                <a:cubicBezTo>
                  <a:pt x="30789" y="51251"/>
                  <a:pt x="27885" y="52038"/>
                  <a:pt x="24922" y="52602"/>
                </a:cubicBezTo>
                <a:cubicBezTo>
                  <a:pt x="25325" y="52400"/>
                  <a:pt x="25728" y="52199"/>
                  <a:pt x="26131" y="51977"/>
                </a:cubicBezTo>
                <a:cubicBezTo>
                  <a:pt x="27825" y="51090"/>
                  <a:pt x="29478" y="50142"/>
                  <a:pt x="31132" y="49195"/>
                </a:cubicBezTo>
                <a:cubicBezTo>
                  <a:pt x="32765" y="48267"/>
                  <a:pt x="34378" y="47299"/>
                  <a:pt x="35930" y="46291"/>
                </a:cubicBezTo>
                <a:cubicBezTo>
                  <a:pt x="38874" y="44356"/>
                  <a:pt x="41616" y="42158"/>
                  <a:pt x="43935" y="39496"/>
                </a:cubicBezTo>
                <a:cubicBezTo>
                  <a:pt x="46092" y="37037"/>
                  <a:pt x="47907" y="34254"/>
                  <a:pt x="49318" y="31270"/>
                </a:cubicBezTo>
                <a:cubicBezTo>
                  <a:pt x="50145" y="29496"/>
                  <a:pt x="50830" y="27641"/>
                  <a:pt x="51355" y="25745"/>
                </a:cubicBezTo>
                <a:cubicBezTo>
                  <a:pt x="51385" y="25747"/>
                  <a:pt x="51415" y="25747"/>
                  <a:pt x="51446" y="25747"/>
                </a:cubicBezTo>
                <a:cubicBezTo>
                  <a:pt x="52391" y="25747"/>
                  <a:pt x="53153" y="25145"/>
                  <a:pt x="53915" y="24657"/>
                </a:cubicBezTo>
                <a:cubicBezTo>
                  <a:pt x="54258" y="24435"/>
                  <a:pt x="54702" y="24193"/>
                  <a:pt x="55165" y="24112"/>
                </a:cubicBezTo>
                <a:close/>
                <a:moveTo>
                  <a:pt x="48471" y="19031"/>
                </a:moveTo>
                <a:lnTo>
                  <a:pt x="48471" y="19031"/>
                </a:lnTo>
                <a:cubicBezTo>
                  <a:pt x="46939" y="20927"/>
                  <a:pt x="45387" y="22842"/>
                  <a:pt x="43814" y="24737"/>
                </a:cubicBezTo>
                <a:cubicBezTo>
                  <a:pt x="41838" y="27117"/>
                  <a:pt x="39862" y="29496"/>
                  <a:pt x="37846" y="31855"/>
                </a:cubicBezTo>
                <a:cubicBezTo>
                  <a:pt x="35850" y="34214"/>
                  <a:pt x="33813" y="36532"/>
                  <a:pt x="31736" y="38831"/>
                </a:cubicBezTo>
                <a:cubicBezTo>
                  <a:pt x="29660" y="41130"/>
                  <a:pt x="27543" y="43388"/>
                  <a:pt x="25385" y="45585"/>
                </a:cubicBezTo>
                <a:cubicBezTo>
                  <a:pt x="23228" y="47824"/>
                  <a:pt x="21010" y="49981"/>
                  <a:pt x="18732" y="52098"/>
                </a:cubicBezTo>
                <a:cubicBezTo>
                  <a:pt x="18490" y="52320"/>
                  <a:pt x="18248" y="52562"/>
                  <a:pt x="18006" y="52804"/>
                </a:cubicBezTo>
                <a:cubicBezTo>
                  <a:pt x="17965" y="52703"/>
                  <a:pt x="17905" y="52602"/>
                  <a:pt x="17885" y="52501"/>
                </a:cubicBezTo>
                <a:cubicBezTo>
                  <a:pt x="19881" y="50445"/>
                  <a:pt x="21615" y="48126"/>
                  <a:pt x="23228" y="45747"/>
                </a:cubicBezTo>
                <a:cubicBezTo>
                  <a:pt x="24962" y="43247"/>
                  <a:pt x="26555" y="40646"/>
                  <a:pt x="28268" y="38125"/>
                </a:cubicBezTo>
                <a:cubicBezTo>
                  <a:pt x="29982" y="35585"/>
                  <a:pt x="31857" y="33125"/>
                  <a:pt x="33954" y="30887"/>
                </a:cubicBezTo>
                <a:cubicBezTo>
                  <a:pt x="36132" y="28588"/>
                  <a:pt x="38531" y="26512"/>
                  <a:pt x="41011" y="24536"/>
                </a:cubicBezTo>
                <a:cubicBezTo>
                  <a:pt x="43431" y="22620"/>
                  <a:pt x="45951" y="20806"/>
                  <a:pt x="48471" y="19031"/>
                </a:cubicBezTo>
                <a:close/>
                <a:moveTo>
                  <a:pt x="55770" y="24032"/>
                </a:moveTo>
                <a:cubicBezTo>
                  <a:pt x="55851" y="24032"/>
                  <a:pt x="55952" y="24052"/>
                  <a:pt x="56032" y="24092"/>
                </a:cubicBezTo>
                <a:cubicBezTo>
                  <a:pt x="56113" y="24112"/>
                  <a:pt x="56173" y="24173"/>
                  <a:pt x="56234" y="24233"/>
                </a:cubicBezTo>
                <a:cubicBezTo>
                  <a:pt x="56274" y="24274"/>
                  <a:pt x="56294" y="24314"/>
                  <a:pt x="56315" y="24354"/>
                </a:cubicBezTo>
                <a:cubicBezTo>
                  <a:pt x="56315" y="24354"/>
                  <a:pt x="56315" y="24374"/>
                  <a:pt x="56315" y="24374"/>
                </a:cubicBezTo>
                <a:cubicBezTo>
                  <a:pt x="56315" y="24374"/>
                  <a:pt x="56335" y="24395"/>
                  <a:pt x="56355" y="24395"/>
                </a:cubicBezTo>
                <a:cubicBezTo>
                  <a:pt x="56919" y="24959"/>
                  <a:pt x="56799" y="25947"/>
                  <a:pt x="56678" y="26653"/>
                </a:cubicBezTo>
                <a:cubicBezTo>
                  <a:pt x="56557" y="27520"/>
                  <a:pt x="56375" y="28367"/>
                  <a:pt x="56153" y="29193"/>
                </a:cubicBezTo>
                <a:cubicBezTo>
                  <a:pt x="55327" y="32500"/>
                  <a:pt x="53895" y="35645"/>
                  <a:pt x="52000" y="38488"/>
                </a:cubicBezTo>
                <a:cubicBezTo>
                  <a:pt x="50105" y="41311"/>
                  <a:pt x="47746" y="43852"/>
                  <a:pt x="45044" y="45928"/>
                </a:cubicBezTo>
                <a:cubicBezTo>
                  <a:pt x="42181" y="48126"/>
                  <a:pt x="38955" y="49759"/>
                  <a:pt x="35507" y="50808"/>
                </a:cubicBezTo>
                <a:cubicBezTo>
                  <a:pt x="31696" y="51997"/>
                  <a:pt x="27724" y="52542"/>
                  <a:pt x="23792" y="53126"/>
                </a:cubicBezTo>
                <a:cubicBezTo>
                  <a:pt x="23934" y="53066"/>
                  <a:pt x="24075" y="52985"/>
                  <a:pt x="24216" y="52925"/>
                </a:cubicBezTo>
                <a:cubicBezTo>
                  <a:pt x="25526" y="52763"/>
                  <a:pt x="26857" y="52461"/>
                  <a:pt x="28127" y="52138"/>
                </a:cubicBezTo>
                <a:cubicBezTo>
                  <a:pt x="29660" y="51775"/>
                  <a:pt x="31172" y="51332"/>
                  <a:pt x="32664" y="50808"/>
                </a:cubicBezTo>
                <a:cubicBezTo>
                  <a:pt x="35608" y="49759"/>
                  <a:pt x="38451" y="48388"/>
                  <a:pt x="41092" y="46694"/>
                </a:cubicBezTo>
                <a:cubicBezTo>
                  <a:pt x="43632" y="45041"/>
                  <a:pt x="45971" y="43085"/>
                  <a:pt x="47987" y="40847"/>
                </a:cubicBezTo>
                <a:cubicBezTo>
                  <a:pt x="49943" y="38650"/>
                  <a:pt x="51617" y="36190"/>
                  <a:pt x="52867" y="33548"/>
                </a:cubicBezTo>
                <a:cubicBezTo>
                  <a:pt x="54137" y="30907"/>
                  <a:pt x="54984" y="28064"/>
                  <a:pt x="55327" y="25141"/>
                </a:cubicBezTo>
                <a:cubicBezTo>
                  <a:pt x="55367" y="24798"/>
                  <a:pt x="55387" y="24435"/>
                  <a:pt x="55427" y="24072"/>
                </a:cubicBezTo>
                <a:lnTo>
                  <a:pt x="55589" y="24072"/>
                </a:lnTo>
                <a:cubicBezTo>
                  <a:pt x="55629" y="24052"/>
                  <a:pt x="55710" y="24032"/>
                  <a:pt x="55770" y="24032"/>
                </a:cubicBezTo>
                <a:close/>
                <a:moveTo>
                  <a:pt x="49943" y="17983"/>
                </a:moveTo>
                <a:cubicBezTo>
                  <a:pt x="48451" y="20644"/>
                  <a:pt x="46858" y="23245"/>
                  <a:pt x="45145" y="25786"/>
                </a:cubicBezTo>
                <a:cubicBezTo>
                  <a:pt x="43411" y="28387"/>
                  <a:pt x="41535" y="30927"/>
                  <a:pt x="39560" y="33367"/>
                </a:cubicBezTo>
                <a:cubicBezTo>
                  <a:pt x="37584" y="35807"/>
                  <a:pt x="35507" y="38166"/>
                  <a:pt x="33349" y="40424"/>
                </a:cubicBezTo>
                <a:cubicBezTo>
                  <a:pt x="31172" y="42682"/>
                  <a:pt x="28894" y="44880"/>
                  <a:pt x="26535" y="46936"/>
                </a:cubicBezTo>
                <a:cubicBezTo>
                  <a:pt x="24175" y="49013"/>
                  <a:pt x="21716" y="50969"/>
                  <a:pt x="19216" y="52844"/>
                </a:cubicBezTo>
                <a:cubicBezTo>
                  <a:pt x="18974" y="53025"/>
                  <a:pt x="18752" y="53207"/>
                  <a:pt x="18510" y="53388"/>
                </a:cubicBezTo>
                <a:cubicBezTo>
                  <a:pt x="18349" y="53267"/>
                  <a:pt x="18207" y="53106"/>
                  <a:pt x="18086" y="52925"/>
                </a:cubicBezTo>
                <a:cubicBezTo>
                  <a:pt x="18691" y="52441"/>
                  <a:pt x="19236" y="51917"/>
                  <a:pt x="19800" y="51392"/>
                </a:cubicBezTo>
                <a:cubicBezTo>
                  <a:pt x="20365" y="50868"/>
                  <a:pt x="20929" y="50344"/>
                  <a:pt x="21474" y="49820"/>
                </a:cubicBezTo>
                <a:cubicBezTo>
                  <a:pt x="22603" y="48751"/>
                  <a:pt x="23712" y="47662"/>
                  <a:pt x="24801" y="46553"/>
                </a:cubicBezTo>
                <a:cubicBezTo>
                  <a:pt x="26978" y="44376"/>
                  <a:pt x="29095" y="42158"/>
                  <a:pt x="31192" y="39879"/>
                </a:cubicBezTo>
                <a:cubicBezTo>
                  <a:pt x="33269" y="37601"/>
                  <a:pt x="35325" y="35282"/>
                  <a:pt x="37342" y="32944"/>
                </a:cubicBezTo>
                <a:cubicBezTo>
                  <a:pt x="39358" y="30585"/>
                  <a:pt x="41374" y="28205"/>
                  <a:pt x="43350" y="25826"/>
                </a:cubicBezTo>
                <a:cubicBezTo>
                  <a:pt x="45326" y="23427"/>
                  <a:pt x="47302" y="21048"/>
                  <a:pt x="49258" y="18648"/>
                </a:cubicBezTo>
                <a:cubicBezTo>
                  <a:pt x="49379" y="18507"/>
                  <a:pt x="49520" y="18346"/>
                  <a:pt x="49641" y="18205"/>
                </a:cubicBezTo>
                <a:cubicBezTo>
                  <a:pt x="49641" y="18185"/>
                  <a:pt x="49641" y="18185"/>
                  <a:pt x="49641" y="18185"/>
                </a:cubicBezTo>
                <a:cubicBezTo>
                  <a:pt x="49701" y="18124"/>
                  <a:pt x="49742" y="18064"/>
                  <a:pt x="49782" y="18003"/>
                </a:cubicBezTo>
                <a:cubicBezTo>
                  <a:pt x="49842" y="18003"/>
                  <a:pt x="49883" y="17983"/>
                  <a:pt x="49943" y="17983"/>
                </a:cubicBezTo>
                <a:close/>
                <a:moveTo>
                  <a:pt x="51859" y="20886"/>
                </a:moveTo>
                <a:lnTo>
                  <a:pt x="51859" y="20886"/>
                </a:lnTo>
                <a:cubicBezTo>
                  <a:pt x="51818" y="21209"/>
                  <a:pt x="51778" y="21511"/>
                  <a:pt x="51738" y="21814"/>
                </a:cubicBezTo>
                <a:cubicBezTo>
                  <a:pt x="51597" y="22620"/>
                  <a:pt x="51455" y="23427"/>
                  <a:pt x="51274" y="24213"/>
                </a:cubicBezTo>
                <a:cubicBezTo>
                  <a:pt x="50911" y="25745"/>
                  <a:pt x="50447" y="27278"/>
                  <a:pt x="49883" y="28750"/>
                </a:cubicBezTo>
                <a:cubicBezTo>
                  <a:pt x="48733" y="31714"/>
                  <a:pt x="47181" y="34536"/>
                  <a:pt x="45266" y="37097"/>
                </a:cubicBezTo>
                <a:cubicBezTo>
                  <a:pt x="43290" y="39758"/>
                  <a:pt x="40910" y="42077"/>
                  <a:pt x="38269" y="44073"/>
                </a:cubicBezTo>
                <a:cubicBezTo>
                  <a:pt x="35346" y="46251"/>
                  <a:pt x="32180" y="48065"/>
                  <a:pt x="29015" y="49880"/>
                </a:cubicBezTo>
                <a:cubicBezTo>
                  <a:pt x="27402" y="50787"/>
                  <a:pt x="25788" y="51715"/>
                  <a:pt x="24095" y="52521"/>
                </a:cubicBezTo>
                <a:cubicBezTo>
                  <a:pt x="23470" y="52824"/>
                  <a:pt x="22845" y="53106"/>
                  <a:pt x="22200" y="53368"/>
                </a:cubicBezTo>
                <a:lnTo>
                  <a:pt x="22179" y="53368"/>
                </a:lnTo>
                <a:cubicBezTo>
                  <a:pt x="22038" y="53388"/>
                  <a:pt x="21877" y="53429"/>
                  <a:pt x="21716" y="53449"/>
                </a:cubicBezTo>
                <a:cubicBezTo>
                  <a:pt x="22462" y="53126"/>
                  <a:pt x="23208" y="52804"/>
                  <a:pt x="23934" y="52441"/>
                </a:cubicBezTo>
                <a:cubicBezTo>
                  <a:pt x="25405" y="51735"/>
                  <a:pt x="26857" y="50969"/>
                  <a:pt x="28248" y="50142"/>
                </a:cubicBezTo>
                <a:cubicBezTo>
                  <a:pt x="31031" y="48489"/>
                  <a:pt x="33672" y="46594"/>
                  <a:pt x="36112" y="44477"/>
                </a:cubicBezTo>
                <a:cubicBezTo>
                  <a:pt x="38572" y="42339"/>
                  <a:pt x="40850" y="39960"/>
                  <a:pt x="42866" y="37420"/>
                </a:cubicBezTo>
                <a:cubicBezTo>
                  <a:pt x="44903" y="34859"/>
                  <a:pt x="46697" y="32137"/>
                  <a:pt x="48250" y="29254"/>
                </a:cubicBezTo>
                <a:cubicBezTo>
                  <a:pt x="49681" y="26572"/>
                  <a:pt x="50891" y="23770"/>
                  <a:pt x="51859" y="20886"/>
                </a:cubicBezTo>
                <a:close/>
                <a:moveTo>
                  <a:pt x="50407" y="17922"/>
                </a:moveTo>
                <a:cubicBezTo>
                  <a:pt x="50629" y="17922"/>
                  <a:pt x="50851" y="17963"/>
                  <a:pt x="51052" y="18064"/>
                </a:cubicBezTo>
                <a:cubicBezTo>
                  <a:pt x="51677" y="18346"/>
                  <a:pt x="51879" y="19031"/>
                  <a:pt x="51919" y="19656"/>
                </a:cubicBezTo>
                <a:cubicBezTo>
                  <a:pt x="51919" y="19697"/>
                  <a:pt x="51919" y="19737"/>
                  <a:pt x="51919" y="19777"/>
                </a:cubicBezTo>
                <a:cubicBezTo>
                  <a:pt x="51032" y="22620"/>
                  <a:pt x="49923" y="25362"/>
                  <a:pt x="48572" y="28024"/>
                </a:cubicBezTo>
                <a:cubicBezTo>
                  <a:pt x="47100" y="30927"/>
                  <a:pt x="45346" y="33710"/>
                  <a:pt x="43370" y="36291"/>
                </a:cubicBezTo>
                <a:cubicBezTo>
                  <a:pt x="41414" y="38871"/>
                  <a:pt x="39217" y="41271"/>
                  <a:pt x="36817" y="43468"/>
                </a:cubicBezTo>
                <a:cubicBezTo>
                  <a:pt x="34418" y="45626"/>
                  <a:pt x="31837" y="47582"/>
                  <a:pt x="29095" y="49295"/>
                </a:cubicBezTo>
                <a:cubicBezTo>
                  <a:pt x="26353" y="51029"/>
                  <a:pt x="23450" y="52501"/>
                  <a:pt x="20445" y="53711"/>
                </a:cubicBezTo>
                <a:cubicBezTo>
                  <a:pt x="20304" y="53772"/>
                  <a:pt x="20163" y="53832"/>
                  <a:pt x="20022" y="53872"/>
                </a:cubicBezTo>
                <a:cubicBezTo>
                  <a:pt x="19639" y="53872"/>
                  <a:pt x="19276" y="53812"/>
                  <a:pt x="18933" y="53651"/>
                </a:cubicBezTo>
                <a:cubicBezTo>
                  <a:pt x="18832" y="53610"/>
                  <a:pt x="18752" y="53550"/>
                  <a:pt x="18671" y="53489"/>
                </a:cubicBezTo>
                <a:cubicBezTo>
                  <a:pt x="19901" y="52703"/>
                  <a:pt x="21091" y="51796"/>
                  <a:pt x="22240" y="50888"/>
                </a:cubicBezTo>
                <a:cubicBezTo>
                  <a:pt x="23490" y="49941"/>
                  <a:pt x="24700" y="48953"/>
                  <a:pt x="25889" y="47924"/>
                </a:cubicBezTo>
                <a:cubicBezTo>
                  <a:pt x="28289" y="45888"/>
                  <a:pt x="30607" y="43731"/>
                  <a:pt x="32825" y="41492"/>
                </a:cubicBezTo>
                <a:cubicBezTo>
                  <a:pt x="35023" y="39234"/>
                  <a:pt x="37140" y="36895"/>
                  <a:pt x="39136" y="34476"/>
                </a:cubicBezTo>
                <a:cubicBezTo>
                  <a:pt x="41152" y="32036"/>
                  <a:pt x="43068" y="29516"/>
                  <a:pt x="44842" y="26915"/>
                </a:cubicBezTo>
                <a:cubicBezTo>
                  <a:pt x="46637" y="24314"/>
                  <a:pt x="48290" y="21652"/>
                  <a:pt x="49842" y="18910"/>
                </a:cubicBezTo>
                <a:cubicBezTo>
                  <a:pt x="50024" y="18588"/>
                  <a:pt x="50226" y="18265"/>
                  <a:pt x="50407" y="17922"/>
                </a:cubicBezTo>
                <a:close/>
                <a:moveTo>
                  <a:pt x="61557" y="46715"/>
                </a:moveTo>
                <a:cubicBezTo>
                  <a:pt x="61638" y="46876"/>
                  <a:pt x="61698" y="47017"/>
                  <a:pt x="61718" y="47198"/>
                </a:cubicBezTo>
                <a:cubicBezTo>
                  <a:pt x="61759" y="47642"/>
                  <a:pt x="61617" y="48146"/>
                  <a:pt x="61194" y="48368"/>
                </a:cubicBezTo>
                <a:cubicBezTo>
                  <a:pt x="61133" y="48408"/>
                  <a:pt x="61113" y="48489"/>
                  <a:pt x="61133" y="48529"/>
                </a:cubicBezTo>
                <a:cubicBezTo>
                  <a:pt x="60367" y="49154"/>
                  <a:pt x="59621" y="49779"/>
                  <a:pt x="58774" y="50324"/>
                </a:cubicBezTo>
                <a:cubicBezTo>
                  <a:pt x="57766" y="50969"/>
                  <a:pt x="56698" y="51513"/>
                  <a:pt x="55609" y="51977"/>
                </a:cubicBezTo>
                <a:cubicBezTo>
                  <a:pt x="53351" y="52925"/>
                  <a:pt x="50972" y="53530"/>
                  <a:pt x="48552" y="53852"/>
                </a:cubicBezTo>
                <a:cubicBezTo>
                  <a:pt x="46712" y="54106"/>
                  <a:pt x="44853" y="54200"/>
                  <a:pt x="42995" y="54200"/>
                </a:cubicBezTo>
                <a:cubicBezTo>
                  <a:pt x="42044" y="54200"/>
                  <a:pt x="41093" y="54175"/>
                  <a:pt x="40144" y="54134"/>
                </a:cubicBezTo>
                <a:cubicBezTo>
                  <a:pt x="37321" y="54013"/>
                  <a:pt x="34479" y="53772"/>
                  <a:pt x="31656" y="53570"/>
                </a:cubicBezTo>
                <a:cubicBezTo>
                  <a:pt x="29765" y="53430"/>
                  <a:pt x="27858" y="53320"/>
                  <a:pt x="25950" y="53320"/>
                </a:cubicBezTo>
                <a:cubicBezTo>
                  <a:pt x="25661" y="53320"/>
                  <a:pt x="25372" y="53323"/>
                  <a:pt x="25083" y="53328"/>
                </a:cubicBezTo>
                <a:cubicBezTo>
                  <a:pt x="25990" y="53187"/>
                  <a:pt x="26897" y="53066"/>
                  <a:pt x="27805" y="52925"/>
                </a:cubicBezTo>
                <a:cubicBezTo>
                  <a:pt x="27825" y="52925"/>
                  <a:pt x="27845" y="52905"/>
                  <a:pt x="27885" y="52905"/>
                </a:cubicBezTo>
                <a:cubicBezTo>
                  <a:pt x="29478" y="52784"/>
                  <a:pt x="31071" y="52683"/>
                  <a:pt x="32684" y="52642"/>
                </a:cubicBezTo>
                <a:cubicBezTo>
                  <a:pt x="35285" y="52542"/>
                  <a:pt x="37906" y="52501"/>
                  <a:pt x="40507" y="52441"/>
                </a:cubicBezTo>
                <a:cubicBezTo>
                  <a:pt x="43108" y="52380"/>
                  <a:pt x="45709" y="52279"/>
                  <a:pt x="48310" y="52038"/>
                </a:cubicBezTo>
                <a:cubicBezTo>
                  <a:pt x="50851" y="51796"/>
                  <a:pt x="53431" y="51453"/>
                  <a:pt x="55911" y="50787"/>
                </a:cubicBezTo>
                <a:cubicBezTo>
                  <a:pt x="58089" y="50203"/>
                  <a:pt x="60206" y="49154"/>
                  <a:pt x="61355" y="47118"/>
                </a:cubicBezTo>
                <a:cubicBezTo>
                  <a:pt x="61436" y="46997"/>
                  <a:pt x="61496" y="46856"/>
                  <a:pt x="61557" y="46715"/>
                </a:cubicBezTo>
                <a:close/>
                <a:moveTo>
                  <a:pt x="32883" y="0"/>
                </a:moveTo>
                <a:cubicBezTo>
                  <a:pt x="32850" y="0"/>
                  <a:pt x="32817" y="6"/>
                  <a:pt x="32785" y="18"/>
                </a:cubicBezTo>
                <a:cubicBezTo>
                  <a:pt x="32765" y="38"/>
                  <a:pt x="32724" y="58"/>
                  <a:pt x="32704" y="58"/>
                </a:cubicBezTo>
                <a:cubicBezTo>
                  <a:pt x="32664" y="58"/>
                  <a:pt x="32624" y="78"/>
                  <a:pt x="32583" y="119"/>
                </a:cubicBezTo>
                <a:cubicBezTo>
                  <a:pt x="28551" y="1933"/>
                  <a:pt x="24478" y="3788"/>
                  <a:pt x="20849" y="6329"/>
                </a:cubicBezTo>
                <a:cubicBezTo>
                  <a:pt x="17562" y="8627"/>
                  <a:pt x="14659" y="11551"/>
                  <a:pt x="12784" y="15100"/>
                </a:cubicBezTo>
                <a:cubicBezTo>
                  <a:pt x="11836" y="16914"/>
                  <a:pt x="11191" y="18850"/>
                  <a:pt x="10929" y="20866"/>
                </a:cubicBezTo>
                <a:cubicBezTo>
                  <a:pt x="10626" y="23044"/>
                  <a:pt x="10727" y="25241"/>
                  <a:pt x="11009" y="27399"/>
                </a:cubicBezTo>
                <a:cubicBezTo>
                  <a:pt x="11312" y="29677"/>
                  <a:pt x="11816" y="31915"/>
                  <a:pt x="12280" y="34173"/>
                </a:cubicBezTo>
                <a:cubicBezTo>
                  <a:pt x="12038" y="33548"/>
                  <a:pt x="11755" y="32923"/>
                  <a:pt x="11453" y="32318"/>
                </a:cubicBezTo>
                <a:cubicBezTo>
                  <a:pt x="10687" y="30786"/>
                  <a:pt x="9759" y="29334"/>
                  <a:pt x="8691" y="28004"/>
                </a:cubicBezTo>
                <a:cubicBezTo>
                  <a:pt x="7622" y="26673"/>
                  <a:pt x="6412" y="25463"/>
                  <a:pt x="5082" y="24395"/>
                </a:cubicBezTo>
                <a:cubicBezTo>
                  <a:pt x="4416" y="23850"/>
                  <a:pt x="3731" y="23346"/>
                  <a:pt x="3005" y="22882"/>
                </a:cubicBezTo>
                <a:cubicBezTo>
                  <a:pt x="2622" y="22620"/>
                  <a:pt x="2218" y="22358"/>
                  <a:pt x="1755" y="22298"/>
                </a:cubicBezTo>
                <a:cubicBezTo>
                  <a:pt x="1712" y="22294"/>
                  <a:pt x="1669" y="22292"/>
                  <a:pt x="1627" y="22292"/>
                </a:cubicBezTo>
                <a:cubicBezTo>
                  <a:pt x="1258" y="22292"/>
                  <a:pt x="938" y="22447"/>
                  <a:pt x="666" y="22701"/>
                </a:cubicBezTo>
                <a:lnTo>
                  <a:pt x="666" y="22721"/>
                </a:lnTo>
                <a:cubicBezTo>
                  <a:pt x="649" y="22710"/>
                  <a:pt x="631" y="22705"/>
                  <a:pt x="613" y="22705"/>
                </a:cubicBezTo>
                <a:cubicBezTo>
                  <a:pt x="568" y="22705"/>
                  <a:pt x="530" y="22738"/>
                  <a:pt x="545" y="22782"/>
                </a:cubicBezTo>
                <a:cubicBezTo>
                  <a:pt x="545" y="22802"/>
                  <a:pt x="545" y="22802"/>
                  <a:pt x="565" y="22822"/>
                </a:cubicBezTo>
                <a:cubicBezTo>
                  <a:pt x="1" y="23507"/>
                  <a:pt x="101" y="24455"/>
                  <a:pt x="222" y="25262"/>
                </a:cubicBezTo>
                <a:cubicBezTo>
                  <a:pt x="343" y="26149"/>
                  <a:pt x="505" y="27016"/>
                  <a:pt x="686" y="27863"/>
                </a:cubicBezTo>
                <a:cubicBezTo>
                  <a:pt x="1049" y="29576"/>
                  <a:pt x="1533" y="31250"/>
                  <a:pt x="2118" y="32883"/>
                </a:cubicBezTo>
                <a:cubicBezTo>
                  <a:pt x="3287" y="36149"/>
                  <a:pt x="4880" y="39254"/>
                  <a:pt x="6836" y="42118"/>
                </a:cubicBezTo>
                <a:cubicBezTo>
                  <a:pt x="8791" y="44981"/>
                  <a:pt x="11110" y="47642"/>
                  <a:pt x="13772" y="49880"/>
                </a:cubicBezTo>
                <a:cubicBezTo>
                  <a:pt x="13933" y="50001"/>
                  <a:pt x="14094" y="50142"/>
                  <a:pt x="14256" y="50263"/>
                </a:cubicBezTo>
                <a:cubicBezTo>
                  <a:pt x="14417" y="50445"/>
                  <a:pt x="14558" y="50606"/>
                  <a:pt x="14699" y="50787"/>
                </a:cubicBezTo>
                <a:cubicBezTo>
                  <a:pt x="14719" y="50787"/>
                  <a:pt x="14739" y="50808"/>
                  <a:pt x="14760" y="50808"/>
                </a:cubicBezTo>
                <a:cubicBezTo>
                  <a:pt x="15163" y="51352"/>
                  <a:pt x="15647" y="51816"/>
                  <a:pt x="16272" y="52138"/>
                </a:cubicBezTo>
                <a:cubicBezTo>
                  <a:pt x="16574" y="52300"/>
                  <a:pt x="16897" y="52421"/>
                  <a:pt x="17240" y="52501"/>
                </a:cubicBezTo>
                <a:cubicBezTo>
                  <a:pt x="17280" y="52763"/>
                  <a:pt x="17401" y="53025"/>
                  <a:pt x="17542" y="53247"/>
                </a:cubicBezTo>
                <a:cubicBezTo>
                  <a:pt x="17723" y="53590"/>
                  <a:pt x="18006" y="53892"/>
                  <a:pt x="18349" y="54094"/>
                </a:cubicBezTo>
                <a:cubicBezTo>
                  <a:pt x="18711" y="54316"/>
                  <a:pt x="19135" y="54457"/>
                  <a:pt x="19578" y="54497"/>
                </a:cubicBezTo>
                <a:cubicBezTo>
                  <a:pt x="19800" y="54497"/>
                  <a:pt x="20022" y="54497"/>
                  <a:pt x="20244" y="54437"/>
                </a:cubicBezTo>
                <a:cubicBezTo>
                  <a:pt x="20466" y="54397"/>
                  <a:pt x="20728" y="54356"/>
                  <a:pt x="20869" y="54175"/>
                </a:cubicBezTo>
                <a:cubicBezTo>
                  <a:pt x="20869" y="54175"/>
                  <a:pt x="20869" y="54155"/>
                  <a:pt x="20869" y="54155"/>
                </a:cubicBezTo>
                <a:cubicBezTo>
                  <a:pt x="21433" y="54054"/>
                  <a:pt x="21978" y="53872"/>
                  <a:pt x="22522" y="53651"/>
                </a:cubicBezTo>
                <a:cubicBezTo>
                  <a:pt x="22744" y="53630"/>
                  <a:pt x="22966" y="53590"/>
                  <a:pt x="23188" y="53570"/>
                </a:cubicBezTo>
                <a:cubicBezTo>
                  <a:pt x="23510" y="53550"/>
                  <a:pt x="23853" y="53550"/>
                  <a:pt x="24175" y="53550"/>
                </a:cubicBezTo>
                <a:cubicBezTo>
                  <a:pt x="24538" y="53540"/>
                  <a:pt x="24906" y="53535"/>
                  <a:pt x="25274" y="53535"/>
                </a:cubicBezTo>
                <a:cubicBezTo>
                  <a:pt x="25642" y="53535"/>
                  <a:pt x="26010" y="53540"/>
                  <a:pt x="26373" y="53550"/>
                </a:cubicBezTo>
                <a:cubicBezTo>
                  <a:pt x="27825" y="53570"/>
                  <a:pt x="29256" y="53651"/>
                  <a:pt x="30708" y="53751"/>
                </a:cubicBezTo>
                <a:cubicBezTo>
                  <a:pt x="33551" y="53953"/>
                  <a:pt x="36414" y="54215"/>
                  <a:pt x="39277" y="54376"/>
                </a:cubicBezTo>
                <a:cubicBezTo>
                  <a:pt x="40557" y="54440"/>
                  <a:pt x="41837" y="54484"/>
                  <a:pt x="43116" y="54484"/>
                </a:cubicBezTo>
                <a:cubicBezTo>
                  <a:pt x="44659" y="54484"/>
                  <a:pt x="46202" y="54421"/>
                  <a:pt x="47746" y="54255"/>
                </a:cubicBezTo>
                <a:cubicBezTo>
                  <a:pt x="50205" y="54013"/>
                  <a:pt x="52665" y="53489"/>
                  <a:pt x="55004" y="52602"/>
                </a:cubicBezTo>
                <a:cubicBezTo>
                  <a:pt x="57222" y="51755"/>
                  <a:pt x="59379" y="50566"/>
                  <a:pt x="61174" y="48973"/>
                </a:cubicBezTo>
                <a:cubicBezTo>
                  <a:pt x="61375" y="48771"/>
                  <a:pt x="61577" y="48590"/>
                  <a:pt x="61779" y="48368"/>
                </a:cubicBezTo>
                <a:cubicBezTo>
                  <a:pt x="61819" y="48307"/>
                  <a:pt x="61819" y="48267"/>
                  <a:pt x="61799" y="48227"/>
                </a:cubicBezTo>
                <a:cubicBezTo>
                  <a:pt x="62162" y="47723"/>
                  <a:pt x="62121" y="46936"/>
                  <a:pt x="61799" y="46412"/>
                </a:cubicBezTo>
                <a:lnTo>
                  <a:pt x="61819" y="46412"/>
                </a:lnTo>
                <a:cubicBezTo>
                  <a:pt x="61537" y="45948"/>
                  <a:pt x="61073" y="45606"/>
                  <a:pt x="60609" y="45344"/>
                </a:cubicBezTo>
                <a:cubicBezTo>
                  <a:pt x="60105" y="45061"/>
                  <a:pt x="59561" y="44839"/>
                  <a:pt x="59016" y="44618"/>
                </a:cubicBezTo>
                <a:cubicBezTo>
                  <a:pt x="56814" y="43768"/>
                  <a:pt x="54463" y="43325"/>
                  <a:pt x="52106" y="43325"/>
                </a:cubicBezTo>
                <a:cubicBezTo>
                  <a:pt x="52004" y="43325"/>
                  <a:pt x="51901" y="43326"/>
                  <a:pt x="51798" y="43327"/>
                </a:cubicBezTo>
                <a:cubicBezTo>
                  <a:pt x="50609" y="43347"/>
                  <a:pt x="49439" y="43489"/>
                  <a:pt x="48270" y="43731"/>
                </a:cubicBezTo>
                <a:cubicBezTo>
                  <a:pt x="49600" y="42400"/>
                  <a:pt x="50830" y="40968"/>
                  <a:pt x="51899" y="39436"/>
                </a:cubicBezTo>
                <a:cubicBezTo>
                  <a:pt x="53915" y="36593"/>
                  <a:pt x="55448" y="33407"/>
                  <a:pt x="56395" y="30040"/>
                </a:cubicBezTo>
                <a:cubicBezTo>
                  <a:pt x="56637" y="29213"/>
                  <a:pt x="56839" y="28367"/>
                  <a:pt x="57000" y="27500"/>
                </a:cubicBezTo>
                <a:cubicBezTo>
                  <a:pt x="57141" y="26693"/>
                  <a:pt x="57343" y="25786"/>
                  <a:pt x="57141" y="24979"/>
                </a:cubicBezTo>
                <a:cubicBezTo>
                  <a:pt x="57040" y="24576"/>
                  <a:pt x="56859" y="24213"/>
                  <a:pt x="56536" y="23971"/>
                </a:cubicBezTo>
                <a:cubicBezTo>
                  <a:pt x="56395" y="23850"/>
                  <a:pt x="56234" y="23770"/>
                  <a:pt x="56073" y="23729"/>
                </a:cubicBezTo>
                <a:cubicBezTo>
                  <a:pt x="56355" y="22358"/>
                  <a:pt x="56496" y="20967"/>
                  <a:pt x="56557" y="19576"/>
                </a:cubicBezTo>
                <a:cubicBezTo>
                  <a:pt x="56637" y="18124"/>
                  <a:pt x="56597" y="16632"/>
                  <a:pt x="56456" y="15180"/>
                </a:cubicBezTo>
                <a:cubicBezTo>
                  <a:pt x="56395" y="14434"/>
                  <a:pt x="56294" y="13708"/>
                  <a:pt x="56153" y="12983"/>
                </a:cubicBezTo>
                <a:cubicBezTo>
                  <a:pt x="56093" y="12559"/>
                  <a:pt x="55972" y="12116"/>
                  <a:pt x="55750" y="11732"/>
                </a:cubicBezTo>
                <a:cubicBezTo>
                  <a:pt x="55750" y="11672"/>
                  <a:pt x="55710" y="11611"/>
                  <a:pt x="55649" y="11591"/>
                </a:cubicBezTo>
                <a:cubicBezTo>
                  <a:pt x="55629" y="11571"/>
                  <a:pt x="55609" y="11531"/>
                  <a:pt x="55589" y="11511"/>
                </a:cubicBezTo>
                <a:cubicBezTo>
                  <a:pt x="55240" y="11095"/>
                  <a:pt x="54782" y="10995"/>
                  <a:pt x="54282" y="10995"/>
                </a:cubicBezTo>
                <a:cubicBezTo>
                  <a:pt x="54175" y="10995"/>
                  <a:pt x="54066" y="11000"/>
                  <a:pt x="53956" y="11007"/>
                </a:cubicBezTo>
                <a:cubicBezTo>
                  <a:pt x="53189" y="11047"/>
                  <a:pt x="52403" y="11087"/>
                  <a:pt x="51637" y="11128"/>
                </a:cubicBezTo>
                <a:cubicBezTo>
                  <a:pt x="50871" y="11168"/>
                  <a:pt x="50105" y="11188"/>
                  <a:pt x="49359" y="11309"/>
                </a:cubicBezTo>
                <a:cubicBezTo>
                  <a:pt x="48774" y="11390"/>
                  <a:pt x="48169" y="11551"/>
                  <a:pt x="47665" y="11894"/>
                </a:cubicBezTo>
                <a:cubicBezTo>
                  <a:pt x="47423" y="11107"/>
                  <a:pt x="47161" y="10321"/>
                  <a:pt x="46939" y="9515"/>
                </a:cubicBezTo>
                <a:cubicBezTo>
                  <a:pt x="46657" y="8547"/>
                  <a:pt x="46455" y="7559"/>
                  <a:pt x="46395" y="6551"/>
                </a:cubicBezTo>
                <a:cubicBezTo>
                  <a:pt x="46354" y="5805"/>
                  <a:pt x="46334" y="4978"/>
                  <a:pt x="45991" y="4292"/>
                </a:cubicBezTo>
                <a:cubicBezTo>
                  <a:pt x="45608" y="3526"/>
                  <a:pt x="44882" y="3103"/>
                  <a:pt x="44056" y="3083"/>
                </a:cubicBezTo>
                <a:cubicBezTo>
                  <a:pt x="43998" y="3080"/>
                  <a:pt x="43940" y="3079"/>
                  <a:pt x="43883" y="3079"/>
                </a:cubicBezTo>
                <a:cubicBezTo>
                  <a:pt x="42995" y="3079"/>
                  <a:pt x="42127" y="3361"/>
                  <a:pt x="41294" y="3607"/>
                </a:cubicBezTo>
                <a:cubicBezTo>
                  <a:pt x="40366" y="3869"/>
                  <a:pt x="39459" y="4212"/>
                  <a:pt x="38572" y="4575"/>
                </a:cubicBezTo>
                <a:cubicBezTo>
                  <a:pt x="36696" y="5381"/>
                  <a:pt x="34922" y="6430"/>
                  <a:pt x="33309" y="7660"/>
                </a:cubicBezTo>
                <a:cubicBezTo>
                  <a:pt x="33450" y="5643"/>
                  <a:pt x="33450" y="3647"/>
                  <a:pt x="33289" y="1631"/>
                </a:cubicBezTo>
                <a:cubicBezTo>
                  <a:pt x="33249" y="1167"/>
                  <a:pt x="33208" y="683"/>
                  <a:pt x="33148" y="220"/>
                </a:cubicBezTo>
                <a:cubicBezTo>
                  <a:pt x="33132" y="91"/>
                  <a:pt x="33012" y="0"/>
                  <a:pt x="3288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1" name="Google Shape;3391;p94"/>
          <p:cNvSpPr/>
          <p:nvPr/>
        </p:nvSpPr>
        <p:spPr>
          <a:xfrm rot="7314546">
            <a:off x="8501991" y="3493116"/>
            <a:ext cx="2463136" cy="1933431"/>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92" name="Google Shape;3392;p94"/>
          <p:cNvPicPr preferRelativeResize="0"/>
          <p:nvPr/>
        </p:nvPicPr>
        <p:blipFill rotWithShape="1">
          <a:blip r:embed="rId7">
            <a:alphaModFix/>
          </a:blip>
          <a:srcRect/>
          <a:stretch/>
        </p:blipFill>
        <p:spPr>
          <a:xfrm rot="4010224">
            <a:off x="708679" y="3572954"/>
            <a:ext cx="2071090" cy="2071090"/>
          </a:xfrm>
          <a:prstGeom prst="rect">
            <a:avLst/>
          </a:prstGeom>
          <a:noFill/>
          <a:ln>
            <a:noFill/>
          </a:ln>
        </p:spPr>
      </p:pic>
      <p:pic>
        <p:nvPicPr>
          <p:cNvPr id="3393" name="Google Shape;3393;p94"/>
          <p:cNvPicPr preferRelativeResize="0"/>
          <p:nvPr/>
        </p:nvPicPr>
        <p:blipFill rotWithShape="1">
          <a:blip r:embed="rId8">
            <a:alphaModFix/>
          </a:blip>
          <a:srcRect/>
          <a:stretch/>
        </p:blipFill>
        <p:spPr>
          <a:xfrm rot="5759713">
            <a:off x="5141099" y="-212001"/>
            <a:ext cx="1744801" cy="1744801"/>
          </a:xfrm>
          <a:prstGeom prst="rect">
            <a:avLst/>
          </a:prstGeom>
          <a:noFill/>
          <a:ln>
            <a:noFill/>
          </a:ln>
        </p:spPr>
      </p:pic>
      <p:sp>
        <p:nvSpPr>
          <p:cNvPr id="3394" name="Google Shape;3394;p94"/>
          <p:cNvSpPr/>
          <p:nvPr/>
        </p:nvSpPr>
        <p:spPr>
          <a:xfrm rot="-523976">
            <a:off x="6728654" y="4103829"/>
            <a:ext cx="849494" cy="1284899"/>
          </a:xfrm>
          <a:custGeom>
            <a:avLst/>
            <a:gdLst/>
            <a:ahLst/>
            <a:cxnLst/>
            <a:rect l="l" t="t" r="r" b="b"/>
            <a:pathLst>
              <a:path w="46901" h="70940" extrusionOk="0">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95" name="Google Shape;3395;p94"/>
          <p:cNvGrpSpPr/>
          <p:nvPr/>
        </p:nvGrpSpPr>
        <p:grpSpPr>
          <a:xfrm rot="2827007">
            <a:off x="-1324854" y="35430"/>
            <a:ext cx="2970308" cy="2118097"/>
            <a:chOff x="238125" y="268875"/>
            <a:chExt cx="7117300" cy="5075275"/>
          </a:xfrm>
        </p:grpSpPr>
        <p:sp>
          <p:nvSpPr>
            <p:cNvPr id="3396" name="Google Shape;3396;p94"/>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7" name="Google Shape;3397;p94"/>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8" name="Google Shape;3398;p94"/>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9" name="Google Shape;3399;p94"/>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0" name="Google Shape;3400;p94"/>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1" name="Google Shape;3401;p94"/>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2" name="Google Shape;3402;p94"/>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3" name="Google Shape;3403;p94"/>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4" name="Google Shape;3404;p94"/>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5" name="Google Shape;3405;p94"/>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6" name="Google Shape;3406;p94"/>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7" name="Google Shape;3407;p94"/>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8" name="Google Shape;3408;p94"/>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9" name="Google Shape;3409;p94"/>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0" name="Google Shape;3410;p94"/>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1" name="Google Shape;3411;p94"/>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2" name="Google Shape;3412;p94"/>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3" name="Google Shape;3413;p94"/>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4" name="Google Shape;3414;p94"/>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5" name="Google Shape;3415;p94"/>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6" name="Google Shape;3416;p94"/>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7" name="Google Shape;3417;p94"/>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8" name="Google Shape;3418;p94"/>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9" name="Google Shape;3419;p94"/>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0" name="Google Shape;3420;p94"/>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1" name="Google Shape;3421;p94"/>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2" name="Google Shape;3422;p94"/>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3" name="Google Shape;3423;p94"/>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4" name="Google Shape;3424;p94"/>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5" name="Google Shape;3425;p94"/>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6" name="Google Shape;3426;p94"/>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7" name="Google Shape;3427;p94"/>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8" name="Google Shape;3428;p94"/>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9" name="Google Shape;3429;p94"/>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0" name="Google Shape;3430;p94"/>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1" name="Google Shape;3431;p94"/>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2" name="Google Shape;3432;p94"/>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3" name="Google Shape;3433;p94"/>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4" name="Google Shape;3434;p94"/>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5" name="Google Shape;3435;p94"/>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6" name="Google Shape;3436;p94"/>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7" name="Google Shape;3437;p94"/>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8" name="Google Shape;3438;p94"/>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9" name="Google Shape;3439;p94"/>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0" name="Google Shape;3440;p94"/>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1" name="Google Shape;3441;p94"/>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2" name="Google Shape;3442;p94"/>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3" name="Google Shape;3443;p94"/>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4" name="Google Shape;3444;p94"/>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5" name="Google Shape;3445;p94"/>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6" name="Google Shape;3446;p94"/>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7" name="Google Shape;3447;p94"/>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8" name="Google Shape;3448;p94"/>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9" name="Google Shape;3449;p94"/>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0" name="Google Shape;3450;p94"/>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1" name="Google Shape;3451;p94"/>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2" name="Google Shape;3452;p94"/>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3" name="Google Shape;3453;p94"/>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4" name="Google Shape;3454;p94"/>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5" name="Google Shape;3455;p94"/>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6" name="Google Shape;3456;p94"/>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7" name="Google Shape;3457;p94"/>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8" name="Google Shape;3458;p94"/>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9" name="Google Shape;3459;p94"/>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0" name="Google Shape;3460;p94"/>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1" name="Google Shape;3461;p94"/>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2" name="Google Shape;3462;p94"/>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3" name="Google Shape;3463;p94"/>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4" name="Google Shape;3464;p94"/>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5" name="Google Shape;3465;p94"/>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6" name="Google Shape;3466;p94"/>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7" name="Google Shape;3467;p94"/>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8" name="Google Shape;3468;p94"/>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9" name="Google Shape;3469;p94"/>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0" name="Google Shape;3470;p94"/>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1" name="Google Shape;3471;p94"/>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2" name="Google Shape;3472;p94"/>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3" name="Google Shape;3473;p94"/>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4" name="Google Shape;3474;p94"/>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5" name="Google Shape;3475;p94"/>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6" name="Google Shape;3476;p94"/>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7" name="Google Shape;3477;p94"/>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8" name="Google Shape;3478;p94"/>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9" name="Google Shape;3479;p94"/>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0" name="Google Shape;3480;p94"/>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1" name="Google Shape;3481;p94"/>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2" name="Google Shape;3482;p94"/>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3" name="Google Shape;3483;p94"/>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4" name="Google Shape;3484;p94"/>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5" name="Google Shape;3485;p94"/>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6" name="Google Shape;3486;p94"/>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7" name="Google Shape;3487;p94"/>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8" name="Google Shape;3488;p94"/>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9" name="Google Shape;3489;p94"/>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0" name="Google Shape;3490;p94"/>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1" name="Google Shape;3491;p94"/>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2" name="Google Shape;3492;p94"/>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3" name="Google Shape;3493;p94"/>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4" name="Google Shape;3494;p94"/>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5" name="Google Shape;3495;p94"/>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6" name="Google Shape;3496;p94"/>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7" name="Google Shape;3497;p94"/>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8" name="Google Shape;3498;p94"/>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9" name="Google Shape;3499;p94"/>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0" name="Google Shape;3500;p94"/>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1" name="Google Shape;3501;p94"/>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2" name="Google Shape;3502;p94"/>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3" name="Google Shape;3503;p94"/>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4" name="Google Shape;3504;p94"/>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5" name="Google Shape;3505;p94"/>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6" name="Google Shape;3506;p94"/>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7" name="Google Shape;3507;p94"/>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8" name="Google Shape;3508;p94"/>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9" name="Google Shape;3509;p94"/>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0" name="Google Shape;3510;p94"/>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1" name="Google Shape;3511;p94"/>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2" name="Google Shape;3512;p94"/>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3" name="Google Shape;3513;p94"/>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4" name="Google Shape;3514;p94"/>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5" name="Google Shape;3515;p94"/>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6" name="Google Shape;3516;p94"/>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7" name="Google Shape;3517;p94"/>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8" name="Google Shape;3518;p94"/>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9" name="Google Shape;3519;p94"/>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0" name="Google Shape;3520;p94"/>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1" name="Google Shape;3521;p94"/>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2" name="Google Shape;3522;p94"/>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3" name="Google Shape;3523;p94"/>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4" name="Google Shape;3524;p94"/>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5" name="Google Shape;3525;p94"/>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6" name="Google Shape;3526;p94"/>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7" name="Google Shape;3527;p94"/>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8" name="Google Shape;3528;p94"/>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9" name="Google Shape;3529;p94"/>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0" name="Google Shape;3530;p94"/>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1" name="Google Shape;3531;p94"/>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2" name="Google Shape;3532;p94"/>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3" name="Google Shape;3533;p94"/>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4" name="Google Shape;3534;p94"/>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5" name="Google Shape;3535;p94"/>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6" name="Google Shape;3536;p94"/>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7" name="Google Shape;3537;p94"/>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8" name="Google Shape;3538;p94"/>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9" name="Google Shape;3539;p94"/>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0" name="Google Shape;3540;p94"/>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1" name="Google Shape;3541;p94"/>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2" name="Google Shape;3542;p94"/>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3" name="Google Shape;3543;p94"/>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4" name="Google Shape;3544;p94"/>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5" name="Google Shape;3545;p94"/>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6" name="Google Shape;3546;p94"/>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7" name="Google Shape;3547;p94"/>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8" name="Google Shape;3548;p94"/>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9" name="Google Shape;3549;p94"/>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0" name="Google Shape;3550;p94"/>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1" name="Google Shape;3551;p94"/>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2" name="Google Shape;3552;p94"/>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3" name="Google Shape;3553;p94"/>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4" name="Google Shape;3554;p94"/>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5" name="Google Shape;3555;p94"/>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6" name="Google Shape;3556;p94"/>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7" name="Google Shape;3557;p94"/>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8" name="Google Shape;3558;p94"/>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9" name="Google Shape;3559;p94"/>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0" name="Google Shape;3560;p94"/>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1" name="Google Shape;3561;p94"/>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2" name="Google Shape;3562;p94"/>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3" name="Google Shape;3563;p94"/>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4" name="Google Shape;3564;p94"/>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5" name="Google Shape;3565;p94"/>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6" name="Google Shape;3566;p94"/>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7" name="Google Shape;3567;p94"/>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8" name="Google Shape;3568;p94"/>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9" name="Google Shape;3569;p94"/>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0" name="Google Shape;3570;p94"/>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1" name="Google Shape;3571;p94"/>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2" name="Google Shape;3572;p94"/>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0"/>
        <p:cNvGrpSpPr/>
        <p:nvPr/>
      </p:nvGrpSpPr>
      <p:grpSpPr>
        <a:xfrm>
          <a:off x="0" y="0"/>
          <a:ext cx="0" cy="0"/>
          <a:chOff x="0" y="0"/>
          <a:chExt cx="0" cy="0"/>
        </a:xfrm>
      </p:grpSpPr>
      <p:pic>
        <p:nvPicPr>
          <p:cNvPr id="381" name="Google Shape;381;p65"/>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pic>
        <p:nvPicPr>
          <p:cNvPr id="382" name="Google Shape;382;p65"/>
          <p:cNvPicPr preferRelativeResize="0"/>
          <p:nvPr/>
        </p:nvPicPr>
        <p:blipFill rotWithShape="1">
          <a:blip r:embed="rId3">
            <a:alphaModFix amt="80000"/>
          </a:blip>
          <a:srcRect/>
          <a:stretch/>
        </p:blipFill>
        <p:spPr>
          <a:xfrm rot="10800000">
            <a:off x="-1533746" y="-370006"/>
            <a:ext cx="2557352" cy="2665043"/>
          </a:xfrm>
          <a:prstGeom prst="rect">
            <a:avLst/>
          </a:prstGeom>
          <a:noFill/>
          <a:ln>
            <a:noFill/>
          </a:ln>
        </p:spPr>
      </p:pic>
      <p:pic>
        <p:nvPicPr>
          <p:cNvPr id="383" name="Google Shape;383;p65"/>
          <p:cNvPicPr preferRelativeResize="0"/>
          <p:nvPr/>
        </p:nvPicPr>
        <p:blipFill rotWithShape="1">
          <a:blip r:embed="rId4">
            <a:alphaModFix amt="80000"/>
          </a:blip>
          <a:srcRect/>
          <a:stretch/>
        </p:blipFill>
        <p:spPr>
          <a:xfrm rot="10800000">
            <a:off x="503031" y="-2140184"/>
            <a:ext cx="3176550" cy="3634150"/>
          </a:xfrm>
          <a:prstGeom prst="rect">
            <a:avLst/>
          </a:prstGeom>
          <a:noFill/>
          <a:ln>
            <a:noFill/>
          </a:ln>
        </p:spPr>
      </p:pic>
      <p:sp>
        <p:nvSpPr>
          <p:cNvPr id="384" name="Google Shape;384;p65"/>
          <p:cNvSpPr/>
          <p:nvPr/>
        </p:nvSpPr>
        <p:spPr>
          <a:xfrm rot="10195239">
            <a:off x="967676" y="-771808"/>
            <a:ext cx="2141156" cy="1697511"/>
          </a:xfrm>
          <a:custGeom>
            <a:avLst/>
            <a:gdLst/>
            <a:ahLst/>
            <a:cxnLst/>
            <a:rect l="l" t="t" r="r" b="b"/>
            <a:pathLst>
              <a:path w="85652" h="67905" extrusionOk="0">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5" name="Google Shape;385;p65"/>
          <p:cNvGrpSpPr/>
          <p:nvPr/>
        </p:nvGrpSpPr>
        <p:grpSpPr>
          <a:xfrm rot="-7772724">
            <a:off x="-1385323" y="1190958"/>
            <a:ext cx="2970155" cy="2117988"/>
            <a:chOff x="238125" y="268875"/>
            <a:chExt cx="7117300" cy="5075275"/>
          </a:xfrm>
        </p:grpSpPr>
        <p:sp>
          <p:nvSpPr>
            <p:cNvPr id="386" name="Google Shape;386;p65"/>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65"/>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65"/>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5"/>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5"/>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65"/>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65"/>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65"/>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65"/>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65"/>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5"/>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65"/>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65"/>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5"/>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5"/>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65"/>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65"/>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65"/>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65"/>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5"/>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5"/>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5"/>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5"/>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5"/>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5"/>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5"/>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65"/>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5"/>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65"/>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5"/>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5"/>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5"/>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5"/>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65"/>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65"/>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65"/>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65"/>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5"/>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5"/>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5"/>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5"/>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5"/>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65"/>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65"/>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5"/>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5"/>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5"/>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5"/>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5"/>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5"/>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5"/>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5"/>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5"/>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5"/>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5"/>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5"/>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65"/>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65"/>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65"/>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65"/>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65"/>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65"/>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65"/>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65"/>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65"/>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65"/>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65"/>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65"/>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65"/>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65"/>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65"/>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65"/>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65"/>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65"/>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65"/>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65"/>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65"/>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65"/>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65"/>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65"/>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65"/>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65"/>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65"/>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65"/>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65"/>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65"/>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65"/>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65"/>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65"/>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65"/>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65"/>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65"/>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65"/>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65"/>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65"/>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65"/>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65"/>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65"/>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65"/>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5"/>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5"/>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65"/>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65"/>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5"/>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65"/>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65"/>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65"/>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65"/>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65"/>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65"/>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5"/>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65"/>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65"/>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65"/>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65"/>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65"/>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65"/>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65"/>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65"/>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65"/>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65"/>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65"/>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65"/>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65"/>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65"/>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65"/>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65"/>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65"/>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65"/>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65"/>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65"/>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65"/>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65"/>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65"/>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65"/>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65"/>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65"/>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65"/>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65"/>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65"/>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65"/>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65"/>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65"/>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65"/>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65"/>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65"/>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65"/>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65"/>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65"/>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65"/>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65"/>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65"/>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65"/>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65"/>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65"/>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65"/>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65"/>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65"/>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65"/>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65"/>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65"/>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65"/>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65"/>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65"/>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65"/>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65"/>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65"/>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65"/>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65"/>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65"/>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65"/>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65"/>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65"/>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65"/>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65"/>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65"/>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65"/>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63" name="Google Shape;563;p65"/>
          <p:cNvPicPr preferRelativeResize="0"/>
          <p:nvPr/>
        </p:nvPicPr>
        <p:blipFill rotWithShape="1">
          <a:blip r:embed="rId5">
            <a:alphaModFix amt="80000"/>
          </a:blip>
          <a:srcRect/>
          <a:stretch/>
        </p:blipFill>
        <p:spPr>
          <a:xfrm rot="10800000">
            <a:off x="205603" y="3096216"/>
            <a:ext cx="2969756" cy="3634149"/>
          </a:xfrm>
          <a:prstGeom prst="rect">
            <a:avLst/>
          </a:prstGeom>
          <a:noFill/>
          <a:ln>
            <a:noFill/>
          </a:ln>
        </p:spPr>
      </p:pic>
      <p:pic>
        <p:nvPicPr>
          <p:cNvPr id="564" name="Google Shape;564;p65"/>
          <p:cNvPicPr preferRelativeResize="0"/>
          <p:nvPr/>
        </p:nvPicPr>
        <p:blipFill rotWithShape="1">
          <a:blip r:embed="rId6">
            <a:alphaModFix amt="50000"/>
          </a:blip>
          <a:srcRect/>
          <a:stretch/>
        </p:blipFill>
        <p:spPr>
          <a:xfrm rot="10800000">
            <a:off x="-1789600" y="2791415"/>
            <a:ext cx="2813212" cy="3634151"/>
          </a:xfrm>
          <a:prstGeom prst="rect">
            <a:avLst/>
          </a:prstGeom>
          <a:noFill/>
          <a:ln>
            <a:noFill/>
          </a:ln>
        </p:spPr>
      </p:pic>
      <p:pic>
        <p:nvPicPr>
          <p:cNvPr id="565" name="Google Shape;565;p65"/>
          <p:cNvPicPr preferRelativeResize="0"/>
          <p:nvPr/>
        </p:nvPicPr>
        <p:blipFill rotWithShape="1">
          <a:blip r:embed="rId7">
            <a:alphaModFix/>
          </a:blip>
          <a:srcRect/>
          <a:stretch/>
        </p:blipFill>
        <p:spPr>
          <a:xfrm rot="5759713">
            <a:off x="1033749" y="4118124"/>
            <a:ext cx="1744801" cy="1744801"/>
          </a:xfrm>
          <a:prstGeom prst="rect">
            <a:avLst/>
          </a:prstGeom>
          <a:noFill/>
          <a:ln>
            <a:noFill/>
          </a:ln>
        </p:spPr>
      </p:pic>
      <p:sp>
        <p:nvSpPr>
          <p:cNvPr id="566" name="Google Shape;566;p65"/>
          <p:cNvSpPr/>
          <p:nvPr/>
        </p:nvSpPr>
        <p:spPr>
          <a:xfrm rot="-7391424">
            <a:off x="-1282136" y="2723679"/>
            <a:ext cx="2462958" cy="1933291"/>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7" name="Google Shape;567;p65"/>
          <p:cNvPicPr preferRelativeResize="0"/>
          <p:nvPr/>
        </p:nvPicPr>
        <p:blipFill rotWithShape="1">
          <a:blip r:embed="rId3">
            <a:alphaModFix amt="80000"/>
          </a:blip>
          <a:srcRect/>
          <a:stretch/>
        </p:blipFill>
        <p:spPr>
          <a:xfrm rot="-8233718">
            <a:off x="7983254" y="1871818"/>
            <a:ext cx="2557353" cy="2665043"/>
          </a:xfrm>
          <a:prstGeom prst="rect">
            <a:avLst/>
          </a:prstGeom>
          <a:noFill/>
          <a:ln>
            <a:noFill/>
          </a:ln>
        </p:spPr>
      </p:pic>
      <p:pic>
        <p:nvPicPr>
          <p:cNvPr id="568" name="Google Shape;568;p65"/>
          <p:cNvPicPr preferRelativeResize="0"/>
          <p:nvPr/>
        </p:nvPicPr>
        <p:blipFill rotWithShape="1">
          <a:blip r:embed="rId8">
            <a:alphaModFix amt="80000"/>
          </a:blip>
          <a:srcRect/>
          <a:stretch/>
        </p:blipFill>
        <p:spPr>
          <a:xfrm rot="3405002">
            <a:off x="6935247" y="3495516"/>
            <a:ext cx="2217512" cy="2665049"/>
          </a:xfrm>
          <a:prstGeom prst="rect">
            <a:avLst/>
          </a:prstGeom>
          <a:noFill/>
          <a:ln>
            <a:noFill/>
          </a:ln>
        </p:spPr>
      </p:pic>
      <p:sp>
        <p:nvSpPr>
          <p:cNvPr id="569" name="Google Shape;569;p65"/>
          <p:cNvSpPr/>
          <p:nvPr/>
        </p:nvSpPr>
        <p:spPr>
          <a:xfrm rot="427462" flipH="1">
            <a:off x="6142216" y="4246345"/>
            <a:ext cx="1710383" cy="1499509"/>
          </a:xfrm>
          <a:custGeom>
            <a:avLst/>
            <a:gdLst/>
            <a:ahLst/>
            <a:cxnLst/>
            <a:rect l="l" t="t" r="r" b="b"/>
            <a:pathLst>
              <a:path w="62162" h="54498" extrusionOk="0">
                <a:moveTo>
                  <a:pt x="53855" y="11390"/>
                </a:moveTo>
                <a:cubicBezTo>
                  <a:pt x="53754" y="11450"/>
                  <a:pt x="53653" y="11511"/>
                  <a:pt x="53573" y="11571"/>
                </a:cubicBezTo>
                <a:cubicBezTo>
                  <a:pt x="53290" y="11732"/>
                  <a:pt x="53008" y="11934"/>
                  <a:pt x="52746" y="12116"/>
                </a:cubicBezTo>
                <a:cubicBezTo>
                  <a:pt x="52201" y="12499"/>
                  <a:pt x="51697" y="12902"/>
                  <a:pt x="51234" y="13345"/>
                </a:cubicBezTo>
                <a:cubicBezTo>
                  <a:pt x="50266" y="14233"/>
                  <a:pt x="49419" y="15241"/>
                  <a:pt x="48713" y="16330"/>
                </a:cubicBezTo>
                <a:cubicBezTo>
                  <a:pt x="48592" y="16551"/>
                  <a:pt x="48451" y="16753"/>
                  <a:pt x="48330" y="16975"/>
                </a:cubicBezTo>
                <a:cubicBezTo>
                  <a:pt x="48592" y="15483"/>
                  <a:pt x="48270" y="13910"/>
                  <a:pt x="47866" y="12478"/>
                </a:cubicBezTo>
                <a:cubicBezTo>
                  <a:pt x="47826" y="12378"/>
                  <a:pt x="47806" y="12277"/>
                  <a:pt x="47766" y="12176"/>
                </a:cubicBezTo>
                <a:cubicBezTo>
                  <a:pt x="48250" y="11954"/>
                  <a:pt x="48733" y="11793"/>
                  <a:pt x="49278" y="11692"/>
                </a:cubicBezTo>
                <a:cubicBezTo>
                  <a:pt x="49883" y="11591"/>
                  <a:pt x="50508" y="11571"/>
                  <a:pt x="51113" y="11551"/>
                </a:cubicBezTo>
                <a:cubicBezTo>
                  <a:pt x="51839" y="11511"/>
                  <a:pt x="52564" y="11470"/>
                  <a:pt x="53290" y="11430"/>
                </a:cubicBezTo>
                <a:cubicBezTo>
                  <a:pt x="53472" y="11430"/>
                  <a:pt x="53673" y="11410"/>
                  <a:pt x="53855" y="11390"/>
                </a:cubicBezTo>
                <a:close/>
                <a:moveTo>
                  <a:pt x="47887" y="14434"/>
                </a:moveTo>
                <a:cubicBezTo>
                  <a:pt x="48088" y="15684"/>
                  <a:pt x="48068" y="16934"/>
                  <a:pt x="47625" y="18164"/>
                </a:cubicBezTo>
                <a:cubicBezTo>
                  <a:pt x="47607" y="18199"/>
                  <a:pt x="47605" y="18234"/>
                  <a:pt x="47617" y="18268"/>
                </a:cubicBezTo>
                <a:lnTo>
                  <a:pt x="47617" y="18268"/>
                </a:lnTo>
                <a:cubicBezTo>
                  <a:pt x="47438" y="18348"/>
                  <a:pt x="47259" y="18427"/>
                  <a:pt x="47080" y="18487"/>
                </a:cubicBezTo>
                <a:cubicBezTo>
                  <a:pt x="46314" y="18810"/>
                  <a:pt x="45548" y="19152"/>
                  <a:pt x="44802" y="19495"/>
                </a:cubicBezTo>
                <a:cubicBezTo>
                  <a:pt x="45991" y="18487"/>
                  <a:pt x="46919" y="17136"/>
                  <a:pt x="47463" y="15725"/>
                </a:cubicBezTo>
                <a:cubicBezTo>
                  <a:pt x="47625" y="15301"/>
                  <a:pt x="47766" y="14878"/>
                  <a:pt x="47887" y="14434"/>
                </a:cubicBezTo>
                <a:close/>
                <a:moveTo>
                  <a:pt x="47161" y="11692"/>
                </a:moveTo>
                <a:cubicBezTo>
                  <a:pt x="47181" y="11732"/>
                  <a:pt x="47181" y="11773"/>
                  <a:pt x="47201" y="11793"/>
                </a:cubicBezTo>
                <a:cubicBezTo>
                  <a:pt x="47423" y="12499"/>
                  <a:pt x="47645" y="13204"/>
                  <a:pt x="47786" y="13910"/>
                </a:cubicBezTo>
                <a:cubicBezTo>
                  <a:pt x="47463" y="16168"/>
                  <a:pt x="46133" y="18245"/>
                  <a:pt x="44358" y="19656"/>
                </a:cubicBezTo>
                <a:cubicBezTo>
                  <a:pt x="44278" y="19717"/>
                  <a:pt x="44197" y="19777"/>
                  <a:pt x="44116" y="19838"/>
                </a:cubicBezTo>
                <a:cubicBezTo>
                  <a:pt x="42604" y="20584"/>
                  <a:pt x="41132" y="21411"/>
                  <a:pt x="39721" y="22298"/>
                </a:cubicBezTo>
                <a:cubicBezTo>
                  <a:pt x="40366" y="21753"/>
                  <a:pt x="40971" y="21169"/>
                  <a:pt x="41556" y="20544"/>
                </a:cubicBezTo>
                <a:cubicBezTo>
                  <a:pt x="43169" y="18850"/>
                  <a:pt x="44560" y="16934"/>
                  <a:pt x="45689" y="14878"/>
                </a:cubicBezTo>
                <a:cubicBezTo>
                  <a:pt x="46012" y="14313"/>
                  <a:pt x="46294" y="13729"/>
                  <a:pt x="46576" y="13144"/>
                </a:cubicBezTo>
                <a:cubicBezTo>
                  <a:pt x="46778" y="12660"/>
                  <a:pt x="46959" y="12176"/>
                  <a:pt x="47161" y="11692"/>
                </a:cubicBezTo>
                <a:close/>
                <a:moveTo>
                  <a:pt x="54379" y="11390"/>
                </a:moveTo>
                <a:cubicBezTo>
                  <a:pt x="54661" y="11390"/>
                  <a:pt x="54944" y="11450"/>
                  <a:pt x="55165" y="11652"/>
                </a:cubicBezTo>
                <a:cubicBezTo>
                  <a:pt x="55226" y="11692"/>
                  <a:pt x="55266" y="11732"/>
                  <a:pt x="55306" y="11793"/>
                </a:cubicBezTo>
                <a:cubicBezTo>
                  <a:pt x="54722" y="12358"/>
                  <a:pt x="54460" y="13164"/>
                  <a:pt x="54379" y="13950"/>
                </a:cubicBezTo>
                <a:cubicBezTo>
                  <a:pt x="54278" y="15059"/>
                  <a:pt x="54460" y="16168"/>
                  <a:pt x="54258" y="17257"/>
                </a:cubicBezTo>
                <a:cubicBezTo>
                  <a:pt x="53935" y="19112"/>
                  <a:pt x="52927" y="20725"/>
                  <a:pt x="52181" y="22419"/>
                </a:cubicBezTo>
                <a:cubicBezTo>
                  <a:pt x="52141" y="22519"/>
                  <a:pt x="52101" y="22600"/>
                  <a:pt x="52060" y="22701"/>
                </a:cubicBezTo>
                <a:cubicBezTo>
                  <a:pt x="52121" y="22439"/>
                  <a:pt x="52161" y="22177"/>
                  <a:pt x="52201" y="21915"/>
                </a:cubicBezTo>
                <a:cubicBezTo>
                  <a:pt x="52322" y="21148"/>
                  <a:pt x="52443" y="20402"/>
                  <a:pt x="52403" y="19636"/>
                </a:cubicBezTo>
                <a:cubicBezTo>
                  <a:pt x="52383" y="19535"/>
                  <a:pt x="52383" y="19435"/>
                  <a:pt x="52363" y="19334"/>
                </a:cubicBezTo>
                <a:cubicBezTo>
                  <a:pt x="52363" y="19314"/>
                  <a:pt x="52363" y="19293"/>
                  <a:pt x="52383" y="19293"/>
                </a:cubicBezTo>
                <a:cubicBezTo>
                  <a:pt x="52363" y="19273"/>
                  <a:pt x="52363" y="19253"/>
                  <a:pt x="52363" y="19253"/>
                </a:cubicBezTo>
                <a:cubicBezTo>
                  <a:pt x="52322" y="19112"/>
                  <a:pt x="52262" y="18951"/>
                  <a:pt x="52201" y="18830"/>
                </a:cubicBezTo>
                <a:cubicBezTo>
                  <a:pt x="52161" y="18749"/>
                  <a:pt x="52121" y="18668"/>
                  <a:pt x="52080" y="18588"/>
                </a:cubicBezTo>
                <a:cubicBezTo>
                  <a:pt x="52060" y="18507"/>
                  <a:pt x="52060" y="18426"/>
                  <a:pt x="52020" y="18366"/>
                </a:cubicBezTo>
                <a:cubicBezTo>
                  <a:pt x="52020" y="18346"/>
                  <a:pt x="52020" y="18326"/>
                  <a:pt x="52020" y="18305"/>
                </a:cubicBezTo>
                <a:cubicBezTo>
                  <a:pt x="51919" y="18124"/>
                  <a:pt x="51778" y="17983"/>
                  <a:pt x="51617" y="17842"/>
                </a:cubicBezTo>
                <a:cubicBezTo>
                  <a:pt x="51276" y="17569"/>
                  <a:pt x="50877" y="17469"/>
                  <a:pt x="50470" y="17469"/>
                </a:cubicBezTo>
                <a:cubicBezTo>
                  <a:pt x="50395" y="17469"/>
                  <a:pt x="50321" y="17473"/>
                  <a:pt x="50246" y="17479"/>
                </a:cubicBezTo>
                <a:cubicBezTo>
                  <a:pt x="50145" y="17499"/>
                  <a:pt x="50044" y="17519"/>
                  <a:pt x="49943" y="17519"/>
                </a:cubicBezTo>
                <a:cubicBezTo>
                  <a:pt x="49822" y="17559"/>
                  <a:pt x="49701" y="17580"/>
                  <a:pt x="49580" y="17580"/>
                </a:cubicBezTo>
                <a:cubicBezTo>
                  <a:pt x="49459" y="17620"/>
                  <a:pt x="49359" y="17640"/>
                  <a:pt x="49238" y="17680"/>
                </a:cubicBezTo>
                <a:cubicBezTo>
                  <a:pt x="48814" y="17801"/>
                  <a:pt x="48411" y="17963"/>
                  <a:pt x="47987" y="18124"/>
                </a:cubicBezTo>
                <a:cubicBezTo>
                  <a:pt x="48028" y="18003"/>
                  <a:pt x="48088" y="17882"/>
                  <a:pt x="48129" y="17761"/>
                </a:cubicBezTo>
                <a:cubicBezTo>
                  <a:pt x="48330" y="17398"/>
                  <a:pt x="48512" y="17015"/>
                  <a:pt x="48754" y="16652"/>
                </a:cubicBezTo>
                <a:cubicBezTo>
                  <a:pt x="49096" y="16108"/>
                  <a:pt x="49459" y="15584"/>
                  <a:pt x="49863" y="15100"/>
                </a:cubicBezTo>
                <a:cubicBezTo>
                  <a:pt x="50689" y="14091"/>
                  <a:pt x="51637" y="13184"/>
                  <a:pt x="52685" y="12418"/>
                </a:cubicBezTo>
                <a:cubicBezTo>
                  <a:pt x="52968" y="12216"/>
                  <a:pt x="53250" y="12015"/>
                  <a:pt x="53552" y="11833"/>
                </a:cubicBezTo>
                <a:cubicBezTo>
                  <a:pt x="53794" y="11672"/>
                  <a:pt x="54036" y="11511"/>
                  <a:pt x="54298" y="11390"/>
                </a:cubicBezTo>
                <a:close/>
                <a:moveTo>
                  <a:pt x="55730" y="12821"/>
                </a:moveTo>
                <a:cubicBezTo>
                  <a:pt x="55750" y="12882"/>
                  <a:pt x="55750" y="12922"/>
                  <a:pt x="55770" y="12962"/>
                </a:cubicBezTo>
                <a:cubicBezTo>
                  <a:pt x="55891" y="13648"/>
                  <a:pt x="55972" y="14333"/>
                  <a:pt x="56052" y="15019"/>
                </a:cubicBezTo>
                <a:cubicBezTo>
                  <a:pt x="56194" y="16430"/>
                  <a:pt x="56234" y="17842"/>
                  <a:pt x="56173" y="19253"/>
                </a:cubicBezTo>
                <a:cubicBezTo>
                  <a:pt x="56113" y="20725"/>
                  <a:pt x="55911" y="22177"/>
                  <a:pt x="55669" y="23649"/>
                </a:cubicBezTo>
                <a:cubicBezTo>
                  <a:pt x="55609" y="23638"/>
                  <a:pt x="55548" y="23633"/>
                  <a:pt x="55485" y="23633"/>
                </a:cubicBezTo>
                <a:cubicBezTo>
                  <a:pt x="55422" y="23633"/>
                  <a:pt x="55357" y="23638"/>
                  <a:pt x="55286" y="23649"/>
                </a:cubicBezTo>
                <a:cubicBezTo>
                  <a:pt x="54319" y="23729"/>
                  <a:pt x="53573" y="24395"/>
                  <a:pt x="52766" y="24878"/>
                </a:cubicBezTo>
                <a:cubicBezTo>
                  <a:pt x="52544" y="25020"/>
                  <a:pt x="52302" y="25141"/>
                  <a:pt x="52060" y="25221"/>
                </a:cubicBezTo>
                <a:cubicBezTo>
                  <a:pt x="52564" y="24818"/>
                  <a:pt x="53008" y="24314"/>
                  <a:pt x="53391" y="23810"/>
                </a:cubicBezTo>
                <a:cubicBezTo>
                  <a:pt x="53915" y="23104"/>
                  <a:pt x="54339" y="22338"/>
                  <a:pt x="54681" y="21531"/>
                </a:cubicBezTo>
                <a:cubicBezTo>
                  <a:pt x="55448" y="19656"/>
                  <a:pt x="55710" y="17640"/>
                  <a:pt x="55750" y="15644"/>
                </a:cubicBezTo>
                <a:cubicBezTo>
                  <a:pt x="55770" y="14717"/>
                  <a:pt x="55770" y="13769"/>
                  <a:pt x="55730" y="12821"/>
                </a:cubicBezTo>
                <a:close/>
                <a:moveTo>
                  <a:pt x="55387" y="12136"/>
                </a:moveTo>
                <a:cubicBezTo>
                  <a:pt x="55427" y="13164"/>
                  <a:pt x="55488" y="14192"/>
                  <a:pt x="55488" y="15221"/>
                </a:cubicBezTo>
                <a:lnTo>
                  <a:pt x="55508" y="15221"/>
                </a:lnTo>
                <a:cubicBezTo>
                  <a:pt x="55508" y="16289"/>
                  <a:pt x="55448" y="17358"/>
                  <a:pt x="55286" y="18406"/>
                </a:cubicBezTo>
                <a:cubicBezTo>
                  <a:pt x="55024" y="20160"/>
                  <a:pt x="54480" y="21874"/>
                  <a:pt x="53472" y="23366"/>
                </a:cubicBezTo>
                <a:cubicBezTo>
                  <a:pt x="53189" y="23749"/>
                  <a:pt x="52907" y="24132"/>
                  <a:pt x="52564" y="24475"/>
                </a:cubicBezTo>
                <a:cubicBezTo>
                  <a:pt x="52282" y="24778"/>
                  <a:pt x="51959" y="25040"/>
                  <a:pt x="51617" y="25302"/>
                </a:cubicBezTo>
                <a:cubicBezTo>
                  <a:pt x="51576" y="25322"/>
                  <a:pt x="51536" y="25322"/>
                  <a:pt x="51496" y="25322"/>
                </a:cubicBezTo>
                <a:cubicBezTo>
                  <a:pt x="51496" y="25282"/>
                  <a:pt x="51496" y="25262"/>
                  <a:pt x="51516" y="25241"/>
                </a:cubicBezTo>
                <a:cubicBezTo>
                  <a:pt x="51617" y="24838"/>
                  <a:pt x="51697" y="24415"/>
                  <a:pt x="51798" y="24011"/>
                </a:cubicBezTo>
                <a:cubicBezTo>
                  <a:pt x="52201" y="22721"/>
                  <a:pt x="52887" y="21511"/>
                  <a:pt x="53472" y="20302"/>
                </a:cubicBezTo>
                <a:cubicBezTo>
                  <a:pt x="53855" y="19495"/>
                  <a:pt x="54218" y="18668"/>
                  <a:pt x="54419" y="17801"/>
                </a:cubicBezTo>
                <a:cubicBezTo>
                  <a:pt x="54540" y="17358"/>
                  <a:pt x="54601" y="16914"/>
                  <a:pt x="54641" y="16451"/>
                </a:cubicBezTo>
                <a:cubicBezTo>
                  <a:pt x="54661" y="15866"/>
                  <a:pt x="54621" y="15281"/>
                  <a:pt x="54621" y="14696"/>
                </a:cubicBezTo>
                <a:cubicBezTo>
                  <a:pt x="54641" y="13809"/>
                  <a:pt x="54782" y="12821"/>
                  <a:pt x="55387" y="12136"/>
                </a:cubicBezTo>
                <a:close/>
                <a:moveTo>
                  <a:pt x="21252" y="6692"/>
                </a:moveTo>
                <a:lnTo>
                  <a:pt x="21252" y="6692"/>
                </a:lnTo>
                <a:cubicBezTo>
                  <a:pt x="19397" y="8406"/>
                  <a:pt x="17764" y="10341"/>
                  <a:pt x="16373" y="12438"/>
                </a:cubicBezTo>
                <a:cubicBezTo>
                  <a:pt x="14276" y="15664"/>
                  <a:pt x="12824" y="19273"/>
                  <a:pt x="12078" y="23044"/>
                </a:cubicBezTo>
                <a:cubicBezTo>
                  <a:pt x="11796" y="24455"/>
                  <a:pt x="11614" y="25887"/>
                  <a:pt x="11534" y="27318"/>
                </a:cubicBezTo>
                <a:cubicBezTo>
                  <a:pt x="11312" y="25665"/>
                  <a:pt x="11211" y="23971"/>
                  <a:pt x="11312" y="22298"/>
                </a:cubicBezTo>
                <a:cubicBezTo>
                  <a:pt x="11433" y="20281"/>
                  <a:pt x="11896" y="18305"/>
                  <a:pt x="12723" y="16451"/>
                </a:cubicBezTo>
                <a:cubicBezTo>
                  <a:pt x="14296" y="12882"/>
                  <a:pt x="16977" y="9918"/>
                  <a:pt x="20042" y="7579"/>
                </a:cubicBezTo>
                <a:cubicBezTo>
                  <a:pt x="20445" y="7277"/>
                  <a:pt x="20849" y="6974"/>
                  <a:pt x="21252" y="6692"/>
                </a:cubicBezTo>
                <a:close/>
                <a:moveTo>
                  <a:pt x="46052" y="7579"/>
                </a:moveTo>
                <a:cubicBezTo>
                  <a:pt x="46112" y="8063"/>
                  <a:pt x="46193" y="8527"/>
                  <a:pt x="46314" y="8990"/>
                </a:cubicBezTo>
                <a:cubicBezTo>
                  <a:pt x="46536" y="9797"/>
                  <a:pt x="46798" y="10583"/>
                  <a:pt x="47060" y="11370"/>
                </a:cubicBezTo>
                <a:cubicBezTo>
                  <a:pt x="46899" y="11853"/>
                  <a:pt x="46677" y="12337"/>
                  <a:pt x="46475" y="12801"/>
                </a:cubicBezTo>
                <a:cubicBezTo>
                  <a:pt x="46233" y="13325"/>
                  <a:pt x="45991" y="13850"/>
                  <a:pt x="45729" y="14354"/>
                </a:cubicBezTo>
                <a:cubicBezTo>
                  <a:pt x="45185" y="15402"/>
                  <a:pt x="44560" y="16390"/>
                  <a:pt x="43894" y="17338"/>
                </a:cubicBezTo>
                <a:cubicBezTo>
                  <a:pt x="42564" y="19253"/>
                  <a:pt x="40971" y="20987"/>
                  <a:pt x="39197" y="22499"/>
                </a:cubicBezTo>
                <a:cubicBezTo>
                  <a:pt x="38834" y="22802"/>
                  <a:pt x="38471" y="23104"/>
                  <a:pt x="38088" y="23386"/>
                </a:cubicBezTo>
                <a:cubicBezTo>
                  <a:pt x="37644" y="23689"/>
                  <a:pt x="37201" y="24011"/>
                  <a:pt x="36777" y="24334"/>
                </a:cubicBezTo>
                <a:cubicBezTo>
                  <a:pt x="36535" y="24495"/>
                  <a:pt x="36293" y="24657"/>
                  <a:pt x="36071" y="24838"/>
                </a:cubicBezTo>
                <a:cubicBezTo>
                  <a:pt x="36051" y="24838"/>
                  <a:pt x="36051" y="24858"/>
                  <a:pt x="36051" y="24878"/>
                </a:cubicBezTo>
                <a:cubicBezTo>
                  <a:pt x="34962" y="25725"/>
                  <a:pt x="33894" y="26612"/>
                  <a:pt x="32886" y="27560"/>
                </a:cubicBezTo>
                <a:cubicBezTo>
                  <a:pt x="32946" y="27500"/>
                  <a:pt x="33007" y="27419"/>
                  <a:pt x="33067" y="27358"/>
                </a:cubicBezTo>
                <a:cubicBezTo>
                  <a:pt x="33652" y="26713"/>
                  <a:pt x="34237" y="26068"/>
                  <a:pt x="34801" y="25403"/>
                </a:cubicBezTo>
                <a:cubicBezTo>
                  <a:pt x="35950" y="24052"/>
                  <a:pt x="37039" y="22681"/>
                  <a:pt x="38067" y="21269"/>
                </a:cubicBezTo>
                <a:cubicBezTo>
                  <a:pt x="40144" y="18467"/>
                  <a:pt x="42040" y="15503"/>
                  <a:pt x="43693" y="12418"/>
                </a:cubicBezTo>
                <a:cubicBezTo>
                  <a:pt x="44157" y="11551"/>
                  <a:pt x="44600" y="10684"/>
                  <a:pt x="45024" y="9797"/>
                </a:cubicBezTo>
                <a:cubicBezTo>
                  <a:pt x="45387" y="9071"/>
                  <a:pt x="45709" y="8325"/>
                  <a:pt x="46052" y="7579"/>
                </a:cubicBezTo>
                <a:close/>
                <a:moveTo>
                  <a:pt x="41737" y="3950"/>
                </a:moveTo>
                <a:lnTo>
                  <a:pt x="41737" y="3950"/>
                </a:lnTo>
                <a:cubicBezTo>
                  <a:pt x="39822" y="5462"/>
                  <a:pt x="38330" y="7478"/>
                  <a:pt x="37180" y="9615"/>
                </a:cubicBezTo>
                <a:cubicBezTo>
                  <a:pt x="35688" y="12398"/>
                  <a:pt x="34741" y="15402"/>
                  <a:pt x="33712" y="18366"/>
                </a:cubicBezTo>
                <a:cubicBezTo>
                  <a:pt x="33168" y="19939"/>
                  <a:pt x="32583" y="21491"/>
                  <a:pt x="31898" y="23003"/>
                </a:cubicBezTo>
                <a:cubicBezTo>
                  <a:pt x="31192" y="24516"/>
                  <a:pt x="30365" y="25947"/>
                  <a:pt x="29458" y="27338"/>
                </a:cubicBezTo>
                <a:cubicBezTo>
                  <a:pt x="27664" y="30060"/>
                  <a:pt x="25607" y="32601"/>
                  <a:pt x="23913" y="35383"/>
                </a:cubicBezTo>
                <a:cubicBezTo>
                  <a:pt x="23208" y="36512"/>
                  <a:pt x="22562" y="37722"/>
                  <a:pt x="22018" y="38972"/>
                </a:cubicBezTo>
                <a:cubicBezTo>
                  <a:pt x="22079" y="38690"/>
                  <a:pt x="22159" y="38408"/>
                  <a:pt x="22220" y="38125"/>
                </a:cubicBezTo>
                <a:cubicBezTo>
                  <a:pt x="22663" y="36391"/>
                  <a:pt x="23248" y="34718"/>
                  <a:pt x="23974" y="33105"/>
                </a:cubicBezTo>
                <a:cubicBezTo>
                  <a:pt x="25486" y="29738"/>
                  <a:pt x="27442" y="26612"/>
                  <a:pt x="29075" y="23326"/>
                </a:cubicBezTo>
                <a:cubicBezTo>
                  <a:pt x="30728" y="19979"/>
                  <a:pt x="31938" y="16430"/>
                  <a:pt x="32644" y="12781"/>
                </a:cubicBezTo>
                <a:cubicBezTo>
                  <a:pt x="32946" y="11289"/>
                  <a:pt x="33148" y="9777"/>
                  <a:pt x="33269" y="8264"/>
                </a:cubicBezTo>
                <a:cubicBezTo>
                  <a:pt x="34741" y="7115"/>
                  <a:pt x="36313" y="6127"/>
                  <a:pt x="38007" y="5341"/>
                </a:cubicBezTo>
                <a:cubicBezTo>
                  <a:pt x="38854" y="4958"/>
                  <a:pt x="39701" y="4615"/>
                  <a:pt x="40588" y="4313"/>
                </a:cubicBezTo>
                <a:cubicBezTo>
                  <a:pt x="40971" y="4192"/>
                  <a:pt x="41354" y="4051"/>
                  <a:pt x="41737" y="3950"/>
                </a:cubicBezTo>
                <a:close/>
                <a:moveTo>
                  <a:pt x="32402" y="784"/>
                </a:moveTo>
                <a:lnTo>
                  <a:pt x="32402" y="784"/>
                </a:lnTo>
                <a:cubicBezTo>
                  <a:pt x="32382" y="865"/>
                  <a:pt x="32341" y="966"/>
                  <a:pt x="32321" y="1046"/>
                </a:cubicBezTo>
                <a:cubicBezTo>
                  <a:pt x="30990" y="1631"/>
                  <a:pt x="29720" y="2397"/>
                  <a:pt x="28531" y="3204"/>
                </a:cubicBezTo>
                <a:cubicBezTo>
                  <a:pt x="27160" y="4151"/>
                  <a:pt x="25869" y="5240"/>
                  <a:pt x="24680" y="6410"/>
                </a:cubicBezTo>
                <a:cubicBezTo>
                  <a:pt x="22321" y="8748"/>
                  <a:pt x="20365" y="11470"/>
                  <a:pt x="18772" y="14414"/>
                </a:cubicBezTo>
                <a:cubicBezTo>
                  <a:pt x="17119" y="17479"/>
                  <a:pt x="15909" y="20765"/>
                  <a:pt x="15123" y="24173"/>
                </a:cubicBezTo>
                <a:cubicBezTo>
                  <a:pt x="14175" y="28246"/>
                  <a:pt x="13772" y="32439"/>
                  <a:pt x="13772" y="36613"/>
                </a:cubicBezTo>
                <a:cubicBezTo>
                  <a:pt x="13751" y="37984"/>
                  <a:pt x="13792" y="39375"/>
                  <a:pt x="13872" y="40746"/>
                </a:cubicBezTo>
                <a:cubicBezTo>
                  <a:pt x="13530" y="36674"/>
                  <a:pt x="12401" y="32702"/>
                  <a:pt x="11735" y="28689"/>
                </a:cubicBezTo>
                <a:cubicBezTo>
                  <a:pt x="11715" y="28488"/>
                  <a:pt x="11675" y="28286"/>
                  <a:pt x="11634" y="28084"/>
                </a:cubicBezTo>
                <a:cubicBezTo>
                  <a:pt x="11796" y="24677"/>
                  <a:pt x="12481" y="21290"/>
                  <a:pt x="13711" y="18104"/>
                </a:cubicBezTo>
                <a:cubicBezTo>
                  <a:pt x="15042" y="14696"/>
                  <a:pt x="16998" y="11551"/>
                  <a:pt x="19437" y="8849"/>
                </a:cubicBezTo>
                <a:cubicBezTo>
                  <a:pt x="20466" y="7720"/>
                  <a:pt x="21554" y="6672"/>
                  <a:pt x="22744" y="5704"/>
                </a:cubicBezTo>
                <a:cubicBezTo>
                  <a:pt x="25526" y="3950"/>
                  <a:pt x="28551" y="2518"/>
                  <a:pt x="31555" y="1167"/>
                </a:cubicBezTo>
                <a:cubicBezTo>
                  <a:pt x="31837" y="1026"/>
                  <a:pt x="32120" y="905"/>
                  <a:pt x="32402" y="784"/>
                </a:cubicBezTo>
                <a:close/>
                <a:moveTo>
                  <a:pt x="44882" y="3748"/>
                </a:moveTo>
                <a:cubicBezTo>
                  <a:pt x="45064" y="3849"/>
                  <a:pt x="45245" y="3990"/>
                  <a:pt x="45407" y="4192"/>
                </a:cubicBezTo>
                <a:cubicBezTo>
                  <a:pt x="45850" y="4776"/>
                  <a:pt x="45891" y="5603"/>
                  <a:pt x="45931" y="6309"/>
                </a:cubicBezTo>
                <a:cubicBezTo>
                  <a:pt x="45951" y="6591"/>
                  <a:pt x="45971" y="6893"/>
                  <a:pt x="46012" y="7176"/>
                </a:cubicBezTo>
                <a:cubicBezTo>
                  <a:pt x="45709" y="7942"/>
                  <a:pt x="45326" y="8688"/>
                  <a:pt x="44983" y="9434"/>
                </a:cubicBezTo>
                <a:cubicBezTo>
                  <a:pt x="44600" y="10220"/>
                  <a:pt x="44197" y="11007"/>
                  <a:pt x="43794" y="11773"/>
                </a:cubicBezTo>
                <a:cubicBezTo>
                  <a:pt x="42987" y="13325"/>
                  <a:pt x="42120" y="14838"/>
                  <a:pt x="41193" y="16330"/>
                </a:cubicBezTo>
                <a:cubicBezTo>
                  <a:pt x="39358" y="19273"/>
                  <a:pt x="37342" y="22096"/>
                  <a:pt x="35104" y="24778"/>
                </a:cubicBezTo>
                <a:cubicBezTo>
                  <a:pt x="34479" y="25524"/>
                  <a:pt x="33833" y="26250"/>
                  <a:pt x="33188" y="26975"/>
                </a:cubicBezTo>
                <a:cubicBezTo>
                  <a:pt x="32523" y="27701"/>
                  <a:pt x="31817" y="28387"/>
                  <a:pt x="31172" y="29133"/>
                </a:cubicBezTo>
                <a:cubicBezTo>
                  <a:pt x="31132" y="29153"/>
                  <a:pt x="31152" y="29193"/>
                  <a:pt x="31172" y="29213"/>
                </a:cubicBezTo>
                <a:cubicBezTo>
                  <a:pt x="29196" y="31210"/>
                  <a:pt x="27402" y="33367"/>
                  <a:pt x="25809" y="35665"/>
                </a:cubicBezTo>
                <a:cubicBezTo>
                  <a:pt x="24196" y="37984"/>
                  <a:pt x="22804" y="40444"/>
                  <a:pt x="21635" y="43005"/>
                </a:cubicBezTo>
                <a:cubicBezTo>
                  <a:pt x="21776" y="42581"/>
                  <a:pt x="21917" y="42178"/>
                  <a:pt x="22079" y="41775"/>
                </a:cubicBezTo>
                <a:cubicBezTo>
                  <a:pt x="22643" y="40363"/>
                  <a:pt x="23309" y="38972"/>
                  <a:pt x="24034" y="37641"/>
                </a:cubicBezTo>
                <a:cubicBezTo>
                  <a:pt x="25547" y="34879"/>
                  <a:pt x="27341" y="32298"/>
                  <a:pt x="29216" y="29798"/>
                </a:cubicBezTo>
                <a:cubicBezTo>
                  <a:pt x="31172" y="27177"/>
                  <a:pt x="33208" y="24616"/>
                  <a:pt x="35124" y="21955"/>
                </a:cubicBezTo>
                <a:cubicBezTo>
                  <a:pt x="37019" y="19314"/>
                  <a:pt x="38693" y="16551"/>
                  <a:pt x="40205" y="13688"/>
                </a:cubicBezTo>
                <a:cubicBezTo>
                  <a:pt x="41737" y="10785"/>
                  <a:pt x="43088" y="7821"/>
                  <a:pt x="44399" y="4837"/>
                </a:cubicBezTo>
                <a:cubicBezTo>
                  <a:pt x="44560" y="4474"/>
                  <a:pt x="44721" y="4111"/>
                  <a:pt x="44882" y="3748"/>
                </a:cubicBezTo>
                <a:close/>
                <a:moveTo>
                  <a:pt x="43872" y="3541"/>
                </a:moveTo>
                <a:cubicBezTo>
                  <a:pt x="44133" y="3541"/>
                  <a:pt x="44396" y="3569"/>
                  <a:pt x="44640" y="3647"/>
                </a:cubicBezTo>
                <a:cubicBezTo>
                  <a:pt x="43310" y="6651"/>
                  <a:pt x="41999" y="9636"/>
                  <a:pt x="40507" y="12559"/>
                </a:cubicBezTo>
                <a:cubicBezTo>
                  <a:pt x="39015" y="15503"/>
                  <a:pt x="37362" y="18346"/>
                  <a:pt x="35487" y="21027"/>
                </a:cubicBezTo>
                <a:cubicBezTo>
                  <a:pt x="33612" y="23709"/>
                  <a:pt x="31575" y="26270"/>
                  <a:pt x="29619" y="28891"/>
                </a:cubicBezTo>
                <a:cubicBezTo>
                  <a:pt x="27724" y="31411"/>
                  <a:pt x="25889" y="33972"/>
                  <a:pt x="24317" y="36694"/>
                </a:cubicBezTo>
                <a:cubicBezTo>
                  <a:pt x="22845" y="39254"/>
                  <a:pt x="21615" y="41956"/>
                  <a:pt x="20869" y="44819"/>
                </a:cubicBezTo>
                <a:cubicBezTo>
                  <a:pt x="20829" y="44920"/>
                  <a:pt x="20788" y="45021"/>
                  <a:pt x="20748" y="45122"/>
                </a:cubicBezTo>
                <a:lnTo>
                  <a:pt x="20768" y="44779"/>
                </a:lnTo>
                <a:cubicBezTo>
                  <a:pt x="20909" y="44214"/>
                  <a:pt x="21030" y="43650"/>
                  <a:pt x="21151" y="43085"/>
                </a:cubicBezTo>
                <a:cubicBezTo>
                  <a:pt x="21333" y="42178"/>
                  <a:pt x="21514" y="41271"/>
                  <a:pt x="21716" y="40363"/>
                </a:cubicBezTo>
                <a:cubicBezTo>
                  <a:pt x="22220" y="38952"/>
                  <a:pt x="22885" y="37601"/>
                  <a:pt x="23631" y="36311"/>
                </a:cubicBezTo>
                <a:cubicBezTo>
                  <a:pt x="25244" y="33528"/>
                  <a:pt x="27301" y="31028"/>
                  <a:pt x="29135" y="28387"/>
                </a:cubicBezTo>
                <a:cubicBezTo>
                  <a:pt x="30043" y="27056"/>
                  <a:pt x="30910" y="25705"/>
                  <a:pt x="31636" y="24274"/>
                </a:cubicBezTo>
                <a:cubicBezTo>
                  <a:pt x="32382" y="22822"/>
                  <a:pt x="32987" y="21290"/>
                  <a:pt x="33551" y="19757"/>
                </a:cubicBezTo>
                <a:cubicBezTo>
                  <a:pt x="34640" y="16773"/>
                  <a:pt x="35547" y="13688"/>
                  <a:pt x="36938" y="10825"/>
                </a:cubicBezTo>
                <a:cubicBezTo>
                  <a:pt x="38168" y="8285"/>
                  <a:pt x="39801" y="5845"/>
                  <a:pt x="42080" y="4111"/>
                </a:cubicBezTo>
                <a:cubicBezTo>
                  <a:pt x="42261" y="3970"/>
                  <a:pt x="42443" y="3849"/>
                  <a:pt x="42624" y="3708"/>
                </a:cubicBezTo>
                <a:cubicBezTo>
                  <a:pt x="42826" y="3667"/>
                  <a:pt x="43048" y="3627"/>
                  <a:pt x="43249" y="3587"/>
                </a:cubicBezTo>
                <a:cubicBezTo>
                  <a:pt x="43448" y="3560"/>
                  <a:pt x="43659" y="3541"/>
                  <a:pt x="43872" y="3541"/>
                </a:cubicBezTo>
                <a:close/>
                <a:moveTo>
                  <a:pt x="1653" y="22667"/>
                </a:moveTo>
                <a:cubicBezTo>
                  <a:pt x="1737" y="22667"/>
                  <a:pt x="1825" y="22678"/>
                  <a:pt x="1916" y="22701"/>
                </a:cubicBezTo>
                <a:cubicBezTo>
                  <a:pt x="2339" y="22822"/>
                  <a:pt x="2702" y="23104"/>
                  <a:pt x="3065" y="23346"/>
                </a:cubicBezTo>
                <a:cubicBezTo>
                  <a:pt x="3428" y="23588"/>
                  <a:pt x="3771" y="23830"/>
                  <a:pt x="4114" y="24072"/>
                </a:cubicBezTo>
                <a:cubicBezTo>
                  <a:pt x="5424" y="25060"/>
                  <a:pt x="6654" y="26209"/>
                  <a:pt x="7743" y="27439"/>
                </a:cubicBezTo>
                <a:cubicBezTo>
                  <a:pt x="9921" y="29939"/>
                  <a:pt x="11574" y="32863"/>
                  <a:pt x="12562" y="36028"/>
                </a:cubicBezTo>
                <a:cubicBezTo>
                  <a:pt x="12643" y="36291"/>
                  <a:pt x="12723" y="36532"/>
                  <a:pt x="12804" y="36774"/>
                </a:cubicBezTo>
                <a:cubicBezTo>
                  <a:pt x="13046" y="38045"/>
                  <a:pt x="13227" y="39335"/>
                  <a:pt x="13348" y="40625"/>
                </a:cubicBezTo>
                <a:cubicBezTo>
                  <a:pt x="13449" y="41755"/>
                  <a:pt x="13469" y="42904"/>
                  <a:pt x="13429" y="44053"/>
                </a:cubicBezTo>
                <a:cubicBezTo>
                  <a:pt x="13409" y="44920"/>
                  <a:pt x="13389" y="45807"/>
                  <a:pt x="13429" y="46694"/>
                </a:cubicBezTo>
                <a:lnTo>
                  <a:pt x="13409" y="46634"/>
                </a:lnTo>
                <a:cubicBezTo>
                  <a:pt x="12985" y="45666"/>
                  <a:pt x="12562" y="44678"/>
                  <a:pt x="12138" y="43710"/>
                </a:cubicBezTo>
                <a:cubicBezTo>
                  <a:pt x="11271" y="41755"/>
                  <a:pt x="10425" y="39799"/>
                  <a:pt x="9578" y="37843"/>
                </a:cubicBezTo>
                <a:cubicBezTo>
                  <a:pt x="8731" y="35887"/>
                  <a:pt x="7884" y="33932"/>
                  <a:pt x="7037" y="31976"/>
                </a:cubicBezTo>
                <a:cubicBezTo>
                  <a:pt x="6332" y="30363"/>
                  <a:pt x="5606" y="28750"/>
                  <a:pt x="4739" y="27217"/>
                </a:cubicBezTo>
                <a:cubicBezTo>
                  <a:pt x="4255" y="26371"/>
                  <a:pt x="3751" y="25544"/>
                  <a:pt x="3146" y="24778"/>
                </a:cubicBezTo>
                <a:cubicBezTo>
                  <a:pt x="2602" y="24032"/>
                  <a:pt x="1977" y="23326"/>
                  <a:pt x="1271" y="22761"/>
                </a:cubicBezTo>
                <a:cubicBezTo>
                  <a:pt x="1384" y="22698"/>
                  <a:pt x="1513" y="22667"/>
                  <a:pt x="1653" y="22667"/>
                </a:cubicBezTo>
                <a:close/>
                <a:moveTo>
                  <a:pt x="847" y="23084"/>
                </a:moveTo>
                <a:cubicBezTo>
                  <a:pt x="2944" y="26290"/>
                  <a:pt x="4073" y="30000"/>
                  <a:pt x="5444" y="33548"/>
                </a:cubicBezTo>
                <a:cubicBezTo>
                  <a:pt x="6876" y="37258"/>
                  <a:pt x="8630" y="40847"/>
                  <a:pt x="10606" y="44295"/>
                </a:cubicBezTo>
                <a:cubicBezTo>
                  <a:pt x="11372" y="45606"/>
                  <a:pt x="12159" y="46916"/>
                  <a:pt x="13005" y="48186"/>
                </a:cubicBezTo>
                <a:cubicBezTo>
                  <a:pt x="12380" y="47360"/>
                  <a:pt x="11796" y="46513"/>
                  <a:pt x="11211" y="45666"/>
                </a:cubicBezTo>
                <a:cubicBezTo>
                  <a:pt x="10042" y="43972"/>
                  <a:pt x="8953" y="42238"/>
                  <a:pt x="7924" y="40444"/>
                </a:cubicBezTo>
                <a:cubicBezTo>
                  <a:pt x="5908" y="36895"/>
                  <a:pt x="4194" y="33165"/>
                  <a:pt x="2783" y="29314"/>
                </a:cubicBezTo>
                <a:cubicBezTo>
                  <a:pt x="2037" y="27278"/>
                  <a:pt x="1432" y="25201"/>
                  <a:pt x="807" y="23124"/>
                </a:cubicBezTo>
                <a:cubicBezTo>
                  <a:pt x="827" y="23104"/>
                  <a:pt x="847" y="23104"/>
                  <a:pt x="847" y="23084"/>
                </a:cubicBezTo>
                <a:close/>
                <a:moveTo>
                  <a:pt x="1089" y="22842"/>
                </a:moveTo>
                <a:cubicBezTo>
                  <a:pt x="1694" y="23427"/>
                  <a:pt x="2259" y="24032"/>
                  <a:pt x="2763" y="24677"/>
                </a:cubicBezTo>
                <a:cubicBezTo>
                  <a:pt x="3307" y="25362"/>
                  <a:pt x="3791" y="26108"/>
                  <a:pt x="4235" y="26854"/>
                </a:cubicBezTo>
                <a:cubicBezTo>
                  <a:pt x="5122" y="28387"/>
                  <a:pt x="5848" y="29980"/>
                  <a:pt x="6533" y="31613"/>
                </a:cubicBezTo>
                <a:cubicBezTo>
                  <a:pt x="8187" y="35464"/>
                  <a:pt x="9880" y="39315"/>
                  <a:pt x="11534" y="43166"/>
                </a:cubicBezTo>
                <a:cubicBezTo>
                  <a:pt x="11997" y="44255"/>
                  <a:pt x="12461" y="45344"/>
                  <a:pt x="12925" y="46432"/>
                </a:cubicBezTo>
                <a:cubicBezTo>
                  <a:pt x="13147" y="46916"/>
                  <a:pt x="13348" y="47400"/>
                  <a:pt x="13570" y="47904"/>
                </a:cubicBezTo>
                <a:cubicBezTo>
                  <a:pt x="13610" y="48186"/>
                  <a:pt x="13691" y="48489"/>
                  <a:pt x="13772" y="48771"/>
                </a:cubicBezTo>
                <a:cubicBezTo>
                  <a:pt x="12884" y="47440"/>
                  <a:pt x="11997" y="46110"/>
                  <a:pt x="11171" y="44739"/>
                </a:cubicBezTo>
                <a:cubicBezTo>
                  <a:pt x="10142" y="43045"/>
                  <a:pt x="9215" y="41291"/>
                  <a:pt x="8328" y="39496"/>
                </a:cubicBezTo>
                <a:cubicBezTo>
                  <a:pt x="7441" y="37702"/>
                  <a:pt x="6634" y="35867"/>
                  <a:pt x="5888" y="34012"/>
                </a:cubicBezTo>
                <a:cubicBezTo>
                  <a:pt x="5162" y="32218"/>
                  <a:pt x="4517" y="30403"/>
                  <a:pt x="3791" y="28609"/>
                </a:cubicBezTo>
                <a:cubicBezTo>
                  <a:pt x="3005" y="26653"/>
                  <a:pt x="2097" y="24737"/>
                  <a:pt x="928" y="23003"/>
                </a:cubicBezTo>
                <a:cubicBezTo>
                  <a:pt x="968" y="22943"/>
                  <a:pt x="1029" y="22882"/>
                  <a:pt x="1089" y="22842"/>
                </a:cubicBezTo>
                <a:close/>
                <a:moveTo>
                  <a:pt x="686" y="23326"/>
                </a:moveTo>
                <a:cubicBezTo>
                  <a:pt x="1110" y="25141"/>
                  <a:pt x="1694" y="26935"/>
                  <a:pt x="2299" y="28689"/>
                </a:cubicBezTo>
                <a:cubicBezTo>
                  <a:pt x="2985" y="30645"/>
                  <a:pt x="3751" y="32560"/>
                  <a:pt x="4598" y="34456"/>
                </a:cubicBezTo>
                <a:cubicBezTo>
                  <a:pt x="6271" y="38206"/>
                  <a:pt x="8267" y="41795"/>
                  <a:pt x="10546" y="45223"/>
                </a:cubicBezTo>
                <a:cubicBezTo>
                  <a:pt x="11191" y="46170"/>
                  <a:pt x="11836" y="47118"/>
                  <a:pt x="12522" y="48025"/>
                </a:cubicBezTo>
                <a:cubicBezTo>
                  <a:pt x="12743" y="48328"/>
                  <a:pt x="12965" y="48630"/>
                  <a:pt x="13187" y="48912"/>
                </a:cubicBezTo>
                <a:cubicBezTo>
                  <a:pt x="12522" y="48307"/>
                  <a:pt x="11876" y="47662"/>
                  <a:pt x="11251" y="47017"/>
                </a:cubicBezTo>
                <a:cubicBezTo>
                  <a:pt x="10082" y="45787"/>
                  <a:pt x="8993" y="44477"/>
                  <a:pt x="7985" y="43126"/>
                </a:cubicBezTo>
                <a:cubicBezTo>
                  <a:pt x="5989" y="40404"/>
                  <a:pt x="4336" y="37420"/>
                  <a:pt x="3085" y="34294"/>
                </a:cubicBezTo>
                <a:cubicBezTo>
                  <a:pt x="2440" y="32722"/>
                  <a:pt x="1896" y="31109"/>
                  <a:pt x="1472" y="29476"/>
                </a:cubicBezTo>
                <a:cubicBezTo>
                  <a:pt x="1251" y="28649"/>
                  <a:pt x="1069" y="27842"/>
                  <a:pt x="908" y="27016"/>
                </a:cubicBezTo>
                <a:cubicBezTo>
                  <a:pt x="747" y="26149"/>
                  <a:pt x="565" y="25282"/>
                  <a:pt x="505" y="24395"/>
                </a:cubicBezTo>
                <a:cubicBezTo>
                  <a:pt x="484" y="24052"/>
                  <a:pt x="525" y="23669"/>
                  <a:pt x="686" y="23326"/>
                </a:cubicBezTo>
                <a:close/>
                <a:moveTo>
                  <a:pt x="13953" y="42057"/>
                </a:moveTo>
                <a:cubicBezTo>
                  <a:pt x="14094" y="44456"/>
                  <a:pt x="14336" y="46836"/>
                  <a:pt x="14639" y="49215"/>
                </a:cubicBezTo>
                <a:cubicBezTo>
                  <a:pt x="14679" y="49416"/>
                  <a:pt x="14699" y="49598"/>
                  <a:pt x="14719" y="49799"/>
                </a:cubicBezTo>
                <a:cubicBezTo>
                  <a:pt x="14699" y="49759"/>
                  <a:pt x="14679" y="49699"/>
                  <a:pt x="14659" y="49658"/>
                </a:cubicBezTo>
                <a:lnTo>
                  <a:pt x="14659" y="49638"/>
                </a:lnTo>
                <a:cubicBezTo>
                  <a:pt x="14538" y="49255"/>
                  <a:pt x="14376" y="48872"/>
                  <a:pt x="14215" y="48489"/>
                </a:cubicBezTo>
                <a:cubicBezTo>
                  <a:pt x="14195" y="48469"/>
                  <a:pt x="14195" y="48449"/>
                  <a:pt x="14195" y="48428"/>
                </a:cubicBezTo>
                <a:cubicBezTo>
                  <a:pt x="13691" y="46352"/>
                  <a:pt x="13993" y="44174"/>
                  <a:pt x="13953" y="42057"/>
                </a:cubicBezTo>
                <a:close/>
                <a:moveTo>
                  <a:pt x="52064" y="43708"/>
                </a:moveTo>
                <a:cubicBezTo>
                  <a:pt x="52885" y="43708"/>
                  <a:pt x="53707" y="43762"/>
                  <a:pt x="54520" y="43872"/>
                </a:cubicBezTo>
                <a:cubicBezTo>
                  <a:pt x="55427" y="43993"/>
                  <a:pt x="56335" y="44174"/>
                  <a:pt x="57202" y="44416"/>
                </a:cubicBezTo>
                <a:cubicBezTo>
                  <a:pt x="55871" y="44537"/>
                  <a:pt x="54540" y="44718"/>
                  <a:pt x="53230" y="45021"/>
                </a:cubicBezTo>
                <a:cubicBezTo>
                  <a:pt x="51738" y="45364"/>
                  <a:pt x="50266" y="45827"/>
                  <a:pt x="48834" y="46352"/>
                </a:cubicBezTo>
                <a:cubicBezTo>
                  <a:pt x="45931" y="47380"/>
                  <a:pt x="43128" y="48610"/>
                  <a:pt x="40225" y="49618"/>
                </a:cubicBezTo>
                <a:cubicBezTo>
                  <a:pt x="39822" y="49759"/>
                  <a:pt x="39398" y="49900"/>
                  <a:pt x="38995" y="50021"/>
                </a:cubicBezTo>
                <a:cubicBezTo>
                  <a:pt x="39338" y="49880"/>
                  <a:pt x="39701" y="49719"/>
                  <a:pt x="40064" y="49558"/>
                </a:cubicBezTo>
                <a:cubicBezTo>
                  <a:pt x="41636" y="48791"/>
                  <a:pt x="43128" y="47904"/>
                  <a:pt x="44540" y="46876"/>
                </a:cubicBezTo>
                <a:cubicBezTo>
                  <a:pt x="45689" y="46069"/>
                  <a:pt x="46758" y="45162"/>
                  <a:pt x="47786" y="44194"/>
                </a:cubicBezTo>
                <a:cubicBezTo>
                  <a:pt x="49185" y="43873"/>
                  <a:pt x="50625" y="43708"/>
                  <a:pt x="52064" y="43708"/>
                </a:cubicBezTo>
                <a:close/>
                <a:moveTo>
                  <a:pt x="32241" y="1329"/>
                </a:moveTo>
                <a:lnTo>
                  <a:pt x="32241" y="1329"/>
                </a:lnTo>
                <a:cubicBezTo>
                  <a:pt x="31333" y="4091"/>
                  <a:pt x="29176" y="6289"/>
                  <a:pt x="27381" y="8506"/>
                </a:cubicBezTo>
                <a:cubicBezTo>
                  <a:pt x="25224" y="11228"/>
                  <a:pt x="23389" y="14192"/>
                  <a:pt x="21897" y="17318"/>
                </a:cubicBezTo>
                <a:cubicBezTo>
                  <a:pt x="20405" y="20463"/>
                  <a:pt x="19236" y="23770"/>
                  <a:pt x="18369" y="27137"/>
                </a:cubicBezTo>
                <a:cubicBezTo>
                  <a:pt x="17401" y="30847"/>
                  <a:pt x="16776" y="34637"/>
                  <a:pt x="16413" y="38448"/>
                </a:cubicBezTo>
                <a:cubicBezTo>
                  <a:pt x="16030" y="42339"/>
                  <a:pt x="15889" y="46231"/>
                  <a:pt x="15909" y="50142"/>
                </a:cubicBezTo>
                <a:cubicBezTo>
                  <a:pt x="15909" y="50525"/>
                  <a:pt x="15909" y="50908"/>
                  <a:pt x="15929" y="51312"/>
                </a:cubicBezTo>
                <a:cubicBezTo>
                  <a:pt x="15667" y="51090"/>
                  <a:pt x="15425" y="50808"/>
                  <a:pt x="15203" y="50525"/>
                </a:cubicBezTo>
                <a:lnTo>
                  <a:pt x="15183" y="50525"/>
                </a:lnTo>
                <a:cubicBezTo>
                  <a:pt x="14618" y="46473"/>
                  <a:pt x="14215" y="42380"/>
                  <a:pt x="14135" y="38266"/>
                </a:cubicBezTo>
                <a:cubicBezTo>
                  <a:pt x="14054" y="34113"/>
                  <a:pt x="14336" y="29939"/>
                  <a:pt x="15123" y="25866"/>
                </a:cubicBezTo>
                <a:cubicBezTo>
                  <a:pt x="15808" y="22378"/>
                  <a:pt x="16897" y="18971"/>
                  <a:pt x="18449" y="15785"/>
                </a:cubicBezTo>
                <a:cubicBezTo>
                  <a:pt x="19901" y="12781"/>
                  <a:pt x="21756" y="9978"/>
                  <a:pt x="24014" y="7539"/>
                </a:cubicBezTo>
                <a:cubicBezTo>
                  <a:pt x="26232" y="5099"/>
                  <a:pt x="28873" y="3042"/>
                  <a:pt x="31817" y="1550"/>
                </a:cubicBezTo>
                <a:cubicBezTo>
                  <a:pt x="31958" y="1470"/>
                  <a:pt x="32099" y="1409"/>
                  <a:pt x="32241" y="1329"/>
                </a:cubicBezTo>
                <a:close/>
                <a:moveTo>
                  <a:pt x="57867" y="44618"/>
                </a:moveTo>
                <a:cubicBezTo>
                  <a:pt x="58412" y="44799"/>
                  <a:pt x="58956" y="45001"/>
                  <a:pt x="59460" y="45223"/>
                </a:cubicBezTo>
                <a:cubicBezTo>
                  <a:pt x="59944" y="45424"/>
                  <a:pt x="60428" y="45646"/>
                  <a:pt x="60851" y="45928"/>
                </a:cubicBezTo>
                <a:cubicBezTo>
                  <a:pt x="57222" y="47420"/>
                  <a:pt x="53431" y="48570"/>
                  <a:pt x="49621" y="49477"/>
                </a:cubicBezTo>
                <a:cubicBezTo>
                  <a:pt x="45790" y="50404"/>
                  <a:pt x="41898" y="51070"/>
                  <a:pt x="37987" y="51473"/>
                </a:cubicBezTo>
                <a:cubicBezTo>
                  <a:pt x="36898" y="51574"/>
                  <a:pt x="35809" y="51675"/>
                  <a:pt x="34721" y="51735"/>
                </a:cubicBezTo>
                <a:cubicBezTo>
                  <a:pt x="34358" y="51755"/>
                  <a:pt x="33974" y="51775"/>
                  <a:pt x="33612" y="51796"/>
                </a:cubicBezTo>
                <a:cubicBezTo>
                  <a:pt x="33874" y="51735"/>
                  <a:pt x="34116" y="51675"/>
                  <a:pt x="34378" y="51614"/>
                </a:cubicBezTo>
                <a:cubicBezTo>
                  <a:pt x="35305" y="51352"/>
                  <a:pt x="36253" y="51070"/>
                  <a:pt x="37180" y="50747"/>
                </a:cubicBezTo>
                <a:cubicBezTo>
                  <a:pt x="37987" y="50525"/>
                  <a:pt x="38793" y="50283"/>
                  <a:pt x="39580" y="50021"/>
                </a:cubicBezTo>
                <a:cubicBezTo>
                  <a:pt x="41031" y="49537"/>
                  <a:pt x="42463" y="48993"/>
                  <a:pt x="43894" y="48449"/>
                </a:cubicBezTo>
                <a:cubicBezTo>
                  <a:pt x="46778" y="47319"/>
                  <a:pt x="49661" y="46170"/>
                  <a:pt x="52665" y="45424"/>
                </a:cubicBezTo>
                <a:cubicBezTo>
                  <a:pt x="54339" y="45001"/>
                  <a:pt x="56073" y="44658"/>
                  <a:pt x="57807" y="44638"/>
                </a:cubicBezTo>
                <a:lnTo>
                  <a:pt x="57867" y="44638"/>
                </a:lnTo>
                <a:lnTo>
                  <a:pt x="57867" y="44618"/>
                </a:lnTo>
                <a:close/>
                <a:moveTo>
                  <a:pt x="32724" y="1107"/>
                </a:moveTo>
                <a:cubicBezTo>
                  <a:pt x="32765" y="1591"/>
                  <a:pt x="32805" y="2095"/>
                  <a:pt x="32825" y="2579"/>
                </a:cubicBezTo>
                <a:cubicBezTo>
                  <a:pt x="32583" y="5502"/>
                  <a:pt x="31878" y="8365"/>
                  <a:pt x="30890" y="11128"/>
                </a:cubicBezTo>
                <a:cubicBezTo>
                  <a:pt x="29700" y="14495"/>
                  <a:pt x="28087" y="17721"/>
                  <a:pt x="26393" y="20866"/>
                </a:cubicBezTo>
                <a:cubicBezTo>
                  <a:pt x="24680" y="24052"/>
                  <a:pt x="22885" y="27177"/>
                  <a:pt x="21292" y="30423"/>
                </a:cubicBezTo>
                <a:cubicBezTo>
                  <a:pt x="19720" y="33629"/>
                  <a:pt x="18349" y="36936"/>
                  <a:pt x="17522" y="40424"/>
                </a:cubicBezTo>
                <a:cubicBezTo>
                  <a:pt x="16695" y="43811"/>
                  <a:pt x="16373" y="47380"/>
                  <a:pt x="16937" y="50848"/>
                </a:cubicBezTo>
                <a:cubicBezTo>
                  <a:pt x="16998" y="51211"/>
                  <a:pt x="17078" y="51594"/>
                  <a:pt x="17159" y="51957"/>
                </a:cubicBezTo>
                <a:cubicBezTo>
                  <a:pt x="16776" y="51836"/>
                  <a:pt x="16414" y="51655"/>
                  <a:pt x="16091" y="51413"/>
                </a:cubicBezTo>
                <a:lnTo>
                  <a:pt x="16091" y="51413"/>
                </a:lnTo>
                <a:cubicBezTo>
                  <a:pt x="16130" y="50492"/>
                  <a:pt x="16111" y="49551"/>
                  <a:pt x="16131" y="48630"/>
                </a:cubicBezTo>
                <a:cubicBezTo>
                  <a:pt x="16151" y="47662"/>
                  <a:pt x="16171" y="46674"/>
                  <a:pt x="16211" y="45706"/>
                </a:cubicBezTo>
                <a:cubicBezTo>
                  <a:pt x="16272" y="43751"/>
                  <a:pt x="16393" y="41775"/>
                  <a:pt x="16574" y="39819"/>
                </a:cubicBezTo>
                <a:cubicBezTo>
                  <a:pt x="16917" y="35968"/>
                  <a:pt x="17502" y="32137"/>
                  <a:pt x="18429" y="28387"/>
                </a:cubicBezTo>
                <a:cubicBezTo>
                  <a:pt x="19256" y="24979"/>
                  <a:pt x="20385" y="21632"/>
                  <a:pt x="21816" y="18447"/>
                </a:cubicBezTo>
                <a:cubicBezTo>
                  <a:pt x="23248" y="15261"/>
                  <a:pt x="25022" y="12237"/>
                  <a:pt x="27139" y="9474"/>
                </a:cubicBezTo>
                <a:cubicBezTo>
                  <a:pt x="29115" y="6914"/>
                  <a:pt x="31615" y="4555"/>
                  <a:pt x="32644" y="1389"/>
                </a:cubicBezTo>
                <a:cubicBezTo>
                  <a:pt x="32664" y="1308"/>
                  <a:pt x="32684" y="1208"/>
                  <a:pt x="32724" y="1107"/>
                </a:cubicBezTo>
                <a:close/>
                <a:moveTo>
                  <a:pt x="32886" y="4534"/>
                </a:moveTo>
                <a:lnTo>
                  <a:pt x="32886" y="4534"/>
                </a:lnTo>
                <a:cubicBezTo>
                  <a:pt x="32906" y="6833"/>
                  <a:pt x="32724" y="9131"/>
                  <a:pt x="32361" y="11410"/>
                </a:cubicBezTo>
                <a:cubicBezTo>
                  <a:pt x="31757" y="15079"/>
                  <a:pt x="30668" y="18668"/>
                  <a:pt x="29095" y="22036"/>
                </a:cubicBezTo>
                <a:cubicBezTo>
                  <a:pt x="27583" y="25342"/>
                  <a:pt x="25647" y="28427"/>
                  <a:pt x="24075" y="31693"/>
                </a:cubicBezTo>
                <a:cubicBezTo>
                  <a:pt x="23288" y="33306"/>
                  <a:pt x="22603" y="34980"/>
                  <a:pt x="22099" y="36694"/>
                </a:cubicBezTo>
                <a:cubicBezTo>
                  <a:pt x="21635" y="38307"/>
                  <a:pt x="21292" y="39940"/>
                  <a:pt x="20990" y="41573"/>
                </a:cubicBezTo>
                <a:cubicBezTo>
                  <a:pt x="20365" y="44799"/>
                  <a:pt x="19780" y="48186"/>
                  <a:pt x="18086" y="51070"/>
                </a:cubicBezTo>
                <a:cubicBezTo>
                  <a:pt x="17885" y="51392"/>
                  <a:pt x="17703" y="51735"/>
                  <a:pt x="17502" y="52038"/>
                </a:cubicBezTo>
                <a:lnTo>
                  <a:pt x="17461" y="52038"/>
                </a:lnTo>
                <a:cubicBezTo>
                  <a:pt x="17441" y="52017"/>
                  <a:pt x="17401" y="51997"/>
                  <a:pt x="17361" y="51997"/>
                </a:cubicBezTo>
                <a:cubicBezTo>
                  <a:pt x="16655" y="48570"/>
                  <a:pt x="16776" y="45021"/>
                  <a:pt x="17482" y="41593"/>
                </a:cubicBezTo>
                <a:cubicBezTo>
                  <a:pt x="18207" y="38065"/>
                  <a:pt x="19498" y="34698"/>
                  <a:pt x="21030" y="31472"/>
                </a:cubicBezTo>
                <a:cubicBezTo>
                  <a:pt x="22603" y="28205"/>
                  <a:pt x="24377" y="25060"/>
                  <a:pt x="26111" y="21874"/>
                </a:cubicBezTo>
                <a:cubicBezTo>
                  <a:pt x="27825" y="18749"/>
                  <a:pt x="29458" y="15563"/>
                  <a:pt x="30748" y="12237"/>
                </a:cubicBezTo>
                <a:cubicBezTo>
                  <a:pt x="31696" y="9757"/>
                  <a:pt x="32462" y="7176"/>
                  <a:pt x="32886" y="4534"/>
                </a:cubicBezTo>
                <a:close/>
                <a:moveTo>
                  <a:pt x="49076" y="18225"/>
                </a:moveTo>
                <a:lnTo>
                  <a:pt x="49076" y="18225"/>
                </a:lnTo>
                <a:cubicBezTo>
                  <a:pt x="46596" y="19979"/>
                  <a:pt x="44116" y="21753"/>
                  <a:pt x="41717" y="23628"/>
                </a:cubicBezTo>
                <a:cubicBezTo>
                  <a:pt x="39237" y="25564"/>
                  <a:pt x="36858" y="27621"/>
                  <a:pt x="34640" y="29859"/>
                </a:cubicBezTo>
                <a:cubicBezTo>
                  <a:pt x="32462" y="32056"/>
                  <a:pt x="30507" y="34456"/>
                  <a:pt x="28773" y="37016"/>
                </a:cubicBezTo>
                <a:cubicBezTo>
                  <a:pt x="27059" y="39537"/>
                  <a:pt x="25446" y="42118"/>
                  <a:pt x="23752" y="44658"/>
                </a:cubicBezTo>
                <a:cubicBezTo>
                  <a:pt x="22079" y="47178"/>
                  <a:pt x="20304" y="49618"/>
                  <a:pt x="18248" y="51856"/>
                </a:cubicBezTo>
                <a:cubicBezTo>
                  <a:pt x="18107" y="52017"/>
                  <a:pt x="17965" y="52159"/>
                  <a:pt x="17824" y="52300"/>
                </a:cubicBezTo>
                <a:cubicBezTo>
                  <a:pt x="17804" y="52219"/>
                  <a:pt x="17804" y="52118"/>
                  <a:pt x="17804" y="51997"/>
                </a:cubicBezTo>
                <a:cubicBezTo>
                  <a:pt x="18046" y="51675"/>
                  <a:pt x="18268" y="51332"/>
                  <a:pt x="18469" y="50989"/>
                </a:cubicBezTo>
                <a:cubicBezTo>
                  <a:pt x="18873" y="50727"/>
                  <a:pt x="19155" y="50243"/>
                  <a:pt x="19397" y="49860"/>
                </a:cubicBezTo>
                <a:cubicBezTo>
                  <a:pt x="19679" y="49396"/>
                  <a:pt x="19921" y="48912"/>
                  <a:pt x="20123" y="48428"/>
                </a:cubicBezTo>
                <a:cubicBezTo>
                  <a:pt x="20324" y="47924"/>
                  <a:pt x="20486" y="47420"/>
                  <a:pt x="20607" y="46896"/>
                </a:cubicBezTo>
                <a:cubicBezTo>
                  <a:pt x="20667" y="46634"/>
                  <a:pt x="20708" y="46372"/>
                  <a:pt x="20728" y="46110"/>
                </a:cubicBezTo>
                <a:cubicBezTo>
                  <a:pt x="20808" y="46090"/>
                  <a:pt x="20869" y="46049"/>
                  <a:pt x="20889" y="45969"/>
                </a:cubicBezTo>
                <a:cubicBezTo>
                  <a:pt x="21958" y="43166"/>
                  <a:pt x="23288" y="40464"/>
                  <a:pt x="24861" y="37924"/>
                </a:cubicBezTo>
                <a:cubicBezTo>
                  <a:pt x="26454" y="35363"/>
                  <a:pt x="28289" y="32984"/>
                  <a:pt x="30305" y="30766"/>
                </a:cubicBezTo>
                <a:cubicBezTo>
                  <a:pt x="32341" y="28568"/>
                  <a:pt x="34559" y="26552"/>
                  <a:pt x="36959" y="24758"/>
                </a:cubicBezTo>
                <a:cubicBezTo>
                  <a:pt x="39358" y="22963"/>
                  <a:pt x="41919" y="21411"/>
                  <a:pt x="44600" y="20100"/>
                </a:cubicBezTo>
                <a:cubicBezTo>
                  <a:pt x="45951" y="19455"/>
                  <a:pt x="47322" y="18850"/>
                  <a:pt x="48733" y="18346"/>
                </a:cubicBezTo>
                <a:cubicBezTo>
                  <a:pt x="48834" y="18305"/>
                  <a:pt x="48955" y="18265"/>
                  <a:pt x="49076" y="18225"/>
                </a:cubicBezTo>
                <a:close/>
                <a:moveTo>
                  <a:pt x="61133" y="46150"/>
                </a:moveTo>
                <a:cubicBezTo>
                  <a:pt x="61174" y="46211"/>
                  <a:pt x="61214" y="46251"/>
                  <a:pt x="61275" y="46291"/>
                </a:cubicBezTo>
                <a:cubicBezTo>
                  <a:pt x="60508" y="48428"/>
                  <a:pt x="58412" y="49618"/>
                  <a:pt x="56355" y="50243"/>
                </a:cubicBezTo>
                <a:cubicBezTo>
                  <a:pt x="55165" y="50626"/>
                  <a:pt x="53915" y="50868"/>
                  <a:pt x="52685" y="51090"/>
                </a:cubicBezTo>
                <a:cubicBezTo>
                  <a:pt x="51435" y="51312"/>
                  <a:pt x="50165" y="51473"/>
                  <a:pt x="48895" y="51614"/>
                </a:cubicBezTo>
                <a:cubicBezTo>
                  <a:pt x="46354" y="51896"/>
                  <a:pt x="43774" y="52017"/>
                  <a:pt x="41213" y="52098"/>
                </a:cubicBezTo>
                <a:cubicBezTo>
                  <a:pt x="38632" y="52179"/>
                  <a:pt x="36071" y="52219"/>
                  <a:pt x="33491" y="52320"/>
                </a:cubicBezTo>
                <a:cubicBezTo>
                  <a:pt x="32503" y="52340"/>
                  <a:pt x="31535" y="52380"/>
                  <a:pt x="30567" y="52441"/>
                </a:cubicBezTo>
                <a:cubicBezTo>
                  <a:pt x="31172" y="52340"/>
                  <a:pt x="31797" y="52199"/>
                  <a:pt x="32422" y="52078"/>
                </a:cubicBezTo>
                <a:cubicBezTo>
                  <a:pt x="33047" y="52058"/>
                  <a:pt x="33692" y="52038"/>
                  <a:pt x="34337" y="51997"/>
                </a:cubicBezTo>
                <a:cubicBezTo>
                  <a:pt x="35325" y="51937"/>
                  <a:pt x="36293" y="51856"/>
                  <a:pt x="37281" y="51775"/>
                </a:cubicBezTo>
                <a:cubicBezTo>
                  <a:pt x="39257" y="51594"/>
                  <a:pt x="41233" y="51332"/>
                  <a:pt x="43189" y="51029"/>
                </a:cubicBezTo>
                <a:cubicBezTo>
                  <a:pt x="47080" y="50404"/>
                  <a:pt x="50931" y="49517"/>
                  <a:pt x="54702" y="48388"/>
                </a:cubicBezTo>
                <a:cubicBezTo>
                  <a:pt x="56839" y="47743"/>
                  <a:pt x="58936" y="47017"/>
                  <a:pt x="61033" y="46251"/>
                </a:cubicBezTo>
                <a:cubicBezTo>
                  <a:pt x="61073" y="46231"/>
                  <a:pt x="61113" y="46190"/>
                  <a:pt x="61133" y="46150"/>
                </a:cubicBezTo>
                <a:close/>
                <a:moveTo>
                  <a:pt x="55165" y="24112"/>
                </a:moveTo>
                <a:lnTo>
                  <a:pt x="55165" y="24112"/>
                </a:lnTo>
                <a:cubicBezTo>
                  <a:pt x="54944" y="26996"/>
                  <a:pt x="54238" y="29818"/>
                  <a:pt x="53089" y="32460"/>
                </a:cubicBezTo>
                <a:cubicBezTo>
                  <a:pt x="51939" y="35141"/>
                  <a:pt x="50367" y="37641"/>
                  <a:pt x="48492" y="39900"/>
                </a:cubicBezTo>
                <a:cubicBezTo>
                  <a:pt x="46576" y="42178"/>
                  <a:pt x="44338" y="44194"/>
                  <a:pt x="41878" y="45868"/>
                </a:cubicBezTo>
                <a:cubicBezTo>
                  <a:pt x="39318" y="47642"/>
                  <a:pt x="36515" y="49053"/>
                  <a:pt x="33612" y="50162"/>
                </a:cubicBezTo>
                <a:cubicBezTo>
                  <a:pt x="30789" y="51251"/>
                  <a:pt x="27885" y="52038"/>
                  <a:pt x="24922" y="52602"/>
                </a:cubicBezTo>
                <a:cubicBezTo>
                  <a:pt x="25325" y="52400"/>
                  <a:pt x="25728" y="52199"/>
                  <a:pt x="26131" y="51977"/>
                </a:cubicBezTo>
                <a:cubicBezTo>
                  <a:pt x="27825" y="51090"/>
                  <a:pt x="29478" y="50142"/>
                  <a:pt x="31132" y="49195"/>
                </a:cubicBezTo>
                <a:cubicBezTo>
                  <a:pt x="32765" y="48267"/>
                  <a:pt x="34378" y="47299"/>
                  <a:pt x="35930" y="46291"/>
                </a:cubicBezTo>
                <a:cubicBezTo>
                  <a:pt x="38874" y="44356"/>
                  <a:pt x="41616" y="42158"/>
                  <a:pt x="43935" y="39496"/>
                </a:cubicBezTo>
                <a:cubicBezTo>
                  <a:pt x="46092" y="37037"/>
                  <a:pt x="47907" y="34254"/>
                  <a:pt x="49318" y="31270"/>
                </a:cubicBezTo>
                <a:cubicBezTo>
                  <a:pt x="50145" y="29496"/>
                  <a:pt x="50830" y="27641"/>
                  <a:pt x="51355" y="25745"/>
                </a:cubicBezTo>
                <a:cubicBezTo>
                  <a:pt x="51385" y="25747"/>
                  <a:pt x="51415" y="25747"/>
                  <a:pt x="51446" y="25747"/>
                </a:cubicBezTo>
                <a:cubicBezTo>
                  <a:pt x="52391" y="25747"/>
                  <a:pt x="53153" y="25145"/>
                  <a:pt x="53915" y="24657"/>
                </a:cubicBezTo>
                <a:cubicBezTo>
                  <a:pt x="54258" y="24435"/>
                  <a:pt x="54702" y="24193"/>
                  <a:pt x="55165" y="24112"/>
                </a:cubicBezTo>
                <a:close/>
                <a:moveTo>
                  <a:pt x="48471" y="19031"/>
                </a:moveTo>
                <a:lnTo>
                  <a:pt x="48471" y="19031"/>
                </a:lnTo>
                <a:cubicBezTo>
                  <a:pt x="46939" y="20927"/>
                  <a:pt x="45387" y="22842"/>
                  <a:pt x="43814" y="24737"/>
                </a:cubicBezTo>
                <a:cubicBezTo>
                  <a:pt x="41838" y="27117"/>
                  <a:pt x="39862" y="29496"/>
                  <a:pt x="37846" y="31855"/>
                </a:cubicBezTo>
                <a:cubicBezTo>
                  <a:pt x="35850" y="34214"/>
                  <a:pt x="33813" y="36532"/>
                  <a:pt x="31736" y="38831"/>
                </a:cubicBezTo>
                <a:cubicBezTo>
                  <a:pt x="29660" y="41130"/>
                  <a:pt x="27543" y="43388"/>
                  <a:pt x="25385" y="45585"/>
                </a:cubicBezTo>
                <a:cubicBezTo>
                  <a:pt x="23228" y="47824"/>
                  <a:pt x="21010" y="49981"/>
                  <a:pt x="18732" y="52098"/>
                </a:cubicBezTo>
                <a:cubicBezTo>
                  <a:pt x="18490" y="52320"/>
                  <a:pt x="18248" y="52562"/>
                  <a:pt x="18006" y="52804"/>
                </a:cubicBezTo>
                <a:cubicBezTo>
                  <a:pt x="17965" y="52703"/>
                  <a:pt x="17905" y="52602"/>
                  <a:pt x="17885" y="52501"/>
                </a:cubicBezTo>
                <a:cubicBezTo>
                  <a:pt x="19881" y="50445"/>
                  <a:pt x="21615" y="48126"/>
                  <a:pt x="23228" y="45747"/>
                </a:cubicBezTo>
                <a:cubicBezTo>
                  <a:pt x="24962" y="43247"/>
                  <a:pt x="26555" y="40646"/>
                  <a:pt x="28268" y="38125"/>
                </a:cubicBezTo>
                <a:cubicBezTo>
                  <a:pt x="29982" y="35585"/>
                  <a:pt x="31857" y="33125"/>
                  <a:pt x="33954" y="30887"/>
                </a:cubicBezTo>
                <a:cubicBezTo>
                  <a:pt x="36132" y="28588"/>
                  <a:pt x="38531" y="26512"/>
                  <a:pt x="41011" y="24536"/>
                </a:cubicBezTo>
                <a:cubicBezTo>
                  <a:pt x="43431" y="22620"/>
                  <a:pt x="45951" y="20806"/>
                  <a:pt x="48471" y="19031"/>
                </a:cubicBezTo>
                <a:close/>
                <a:moveTo>
                  <a:pt x="55770" y="24032"/>
                </a:moveTo>
                <a:cubicBezTo>
                  <a:pt x="55851" y="24032"/>
                  <a:pt x="55952" y="24052"/>
                  <a:pt x="56032" y="24092"/>
                </a:cubicBezTo>
                <a:cubicBezTo>
                  <a:pt x="56113" y="24112"/>
                  <a:pt x="56173" y="24173"/>
                  <a:pt x="56234" y="24233"/>
                </a:cubicBezTo>
                <a:cubicBezTo>
                  <a:pt x="56274" y="24274"/>
                  <a:pt x="56294" y="24314"/>
                  <a:pt x="56315" y="24354"/>
                </a:cubicBezTo>
                <a:cubicBezTo>
                  <a:pt x="56315" y="24354"/>
                  <a:pt x="56315" y="24374"/>
                  <a:pt x="56315" y="24374"/>
                </a:cubicBezTo>
                <a:cubicBezTo>
                  <a:pt x="56315" y="24374"/>
                  <a:pt x="56335" y="24395"/>
                  <a:pt x="56355" y="24395"/>
                </a:cubicBezTo>
                <a:cubicBezTo>
                  <a:pt x="56919" y="24959"/>
                  <a:pt x="56799" y="25947"/>
                  <a:pt x="56678" y="26653"/>
                </a:cubicBezTo>
                <a:cubicBezTo>
                  <a:pt x="56557" y="27520"/>
                  <a:pt x="56375" y="28367"/>
                  <a:pt x="56153" y="29193"/>
                </a:cubicBezTo>
                <a:cubicBezTo>
                  <a:pt x="55327" y="32500"/>
                  <a:pt x="53895" y="35645"/>
                  <a:pt x="52000" y="38488"/>
                </a:cubicBezTo>
                <a:cubicBezTo>
                  <a:pt x="50105" y="41311"/>
                  <a:pt x="47746" y="43852"/>
                  <a:pt x="45044" y="45928"/>
                </a:cubicBezTo>
                <a:cubicBezTo>
                  <a:pt x="42181" y="48126"/>
                  <a:pt x="38955" y="49759"/>
                  <a:pt x="35507" y="50808"/>
                </a:cubicBezTo>
                <a:cubicBezTo>
                  <a:pt x="31696" y="51997"/>
                  <a:pt x="27724" y="52542"/>
                  <a:pt x="23792" y="53126"/>
                </a:cubicBezTo>
                <a:cubicBezTo>
                  <a:pt x="23934" y="53066"/>
                  <a:pt x="24075" y="52985"/>
                  <a:pt x="24216" y="52925"/>
                </a:cubicBezTo>
                <a:cubicBezTo>
                  <a:pt x="25526" y="52763"/>
                  <a:pt x="26857" y="52461"/>
                  <a:pt x="28127" y="52138"/>
                </a:cubicBezTo>
                <a:cubicBezTo>
                  <a:pt x="29660" y="51775"/>
                  <a:pt x="31172" y="51332"/>
                  <a:pt x="32664" y="50808"/>
                </a:cubicBezTo>
                <a:cubicBezTo>
                  <a:pt x="35608" y="49759"/>
                  <a:pt x="38451" y="48388"/>
                  <a:pt x="41092" y="46694"/>
                </a:cubicBezTo>
                <a:cubicBezTo>
                  <a:pt x="43632" y="45041"/>
                  <a:pt x="45971" y="43085"/>
                  <a:pt x="47987" y="40847"/>
                </a:cubicBezTo>
                <a:cubicBezTo>
                  <a:pt x="49943" y="38650"/>
                  <a:pt x="51617" y="36190"/>
                  <a:pt x="52867" y="33548"/>
                </a:cubicBezTo>
                <a:cubicBezTo>
                  <a:pt x="54137" y="30907"/>
                  <a:pt x="54984" y="28064"/>
                  <a:pt x="55327" y="25141"/>
                </a:cubicBezTo>
                <a:cubicBezTo>
                  <a:pt x="55367" y="24798"/>
                  <a:pt x="55387" y="24435"/>
                  <a:pt x="55427" y="24072"/>
                </a:cubicBezTo>
                <a:lnTo>
                  <a:pt x="55589" y="24072"/>
                </a:lnTo>
                <a:cubicBezTo>
                  <a:pt x="55629" y="24052"/>
                  <a:pt x="55710" y="24032"/>
                  <a:pt x="55770" y="24032"/>
                </a:cubicBezTo>
                <a:close/>
                <a:moveTo>
                  <a:pt x="49943" y="17983"/>
                </a:moveTo>
                <a:cubicBezTo>
                  <a:pt x="48451" y="20644"/>
                  <a:pt x="46858" y="23245"/>
                  <a:pt x="45145" y="25786"/>
                </a:cubicBezTo>
                <a:cubicBezTo>
                  <a:pt x="43411" y="28387"/>
                  <a:pt x="41535" y="30927"/>
                  <a:pt x="39560" y="33367"/>
                </a:cubicBezTo>
                <a:cubicBezTo>
                  <a:pt x="37584" y="35807"/>
                  <a:pt x="35507" y="38166"/>
                  <a:pt x="33349" y="40424"/>
                </a:cubicBezTo>
                <a:cubicBezTo>
                  <a:pt x="31172" y="42682"/>
                  <a:pt x="28894" y="44880"/>
                  <a:pt x="26535" y="46936"/>
                </a:cubicBezTo>
                <a:cubicBezTo>
                  <a:pt x="24175" y="49013"/>
                  <a:pt x="21716" y="50969"/>
                  <a:pt x="19216" y="52844"/>
                </a:cubicBezTo>
                <a:cubicBezTo>
                  <a:pt x="18974" y="53025"/>
                  <a:pt x="18752" y="53207"/>
                  <a:pt x="18510" y="53388"/>
                </a:cubicBezTo>
                <a:cubicBezTo>
                  <a:pt x="18349" y="53267"/>
                  <a:pt x="18207" y="53106"/>
                  <a:pt x="18086" y="52925"/>
                </a:cubicBezTo>
                <a:cubicBezTo>
                  <a:pt x="18691" y="52441"/>
                  <a:pt x="19236" y="51917"/>
                  <a:pt x="19800" y="51392"/>
                </a:cubicBezTo>
                <a:cubicBezTo>
                  <a:pt x="20365" y="50868"/>
                  <a:pt x="20929" y="50344"/>
                  <a:pt x="21474" y="49820"/>
                </a:cubicBezTo>
                <a:cubicBezTo>
                  <a:pt x="22603" y="48751"/>
                  <a:pt x="23712" y="47662"/>
                  <a:pt x="24801" y="46553"/>
                </a:cubicBezTo>
                <a:cubicBezTo>
                  <a:pt x="26978" y="44376"/>
                  <a:pt x="29095" y="42158"/>
                  <a:pt x="31192" y="39879"/>
                </a:cubicBezTo>
                <a:cubicBezTo>
                  <a:pt x="33269" y="37601"/>
                  <a:pt x="35325" y="35282"/>
                  <a:pt x="37342" y="32944"/>
                </a:cubicBezTo>
                <a:cubicBezTo>
                  <a:pt x="39358" y="30585"/>
                  <a:pt x="41374" y="28205"/>
                  <a:pt x="43350" y="25826"/>
                </a:cubicBezTo>
                <a:cubicBezTo>
                  <a:pt x="45326" y="23427"/>
                  <a:pt x="47302" y="21048"/>
                  <a:pt x="49258" y="18648"/>
                </a:cubicBezTo>
                <a:cubicBezTo>
                  <a:pt x="49379" y="18507"/>
                  <a:pt x="49520" y="18346"/>
                  <a:pt x="49641" y="18205"/>
                </a:cubicBezTo>
                <a:cubicBezTo>
                  <a:pt x="49641" y="18185"/>
                  <a:pt x="49641" y="18185"/>
                  <a:pt x="49641" y="18185"/>
                </a:cubicBezTo>
                <a:cubicBezTo>
                  <a:pt x="49701" y="18124"/>
                  <a:pt x="49742" y="18064"/>
                  <a:pt x="49782" y="18003"/>
                </a:cubicBezTo>
                <a:cubicBezTo>
                  <a:pt x="49842" y="18003"/>
                  <a:pt x="49883" y="17983"/>
                  <a:pt x="49943" y="17983"/>
                </a:cubicBezTo>
                <a:close/>
                <a:moveTo>
                  <a:pt x="51859" y="20886"/>
                </a:moveTo>
                <a:lnTo>
                  <a:pt x="51859" y="20886"/>
                </a:lnTo>
                <a:cubicBezTo>
                  <a:pt x="51818" y="21209"/>
                  <a:pt x="51778" y="21511"/>
                  <a:pt x="51738" y="21814"/>
                </a:cubicBezTo>
                <a:cubicBezTo>
                  <a:pt x="51597" y="22620"/>
                  <a:pt x="51455" y="23427"/>
                  <a:pt x="51274" y="24213"/>
                </a:cubicBezTo>
                <a:cubicBezTo>
                  <a:pt x="50911" y="25745"/>
                  <a:pt x="50447" y="27278"/>
                  <a:pt x="49883" y="28750"/>
                </a:cubicBezTo>
                <a:cubicBezTo>
                  <a:pt x="48733" y="31714"/>
                  <a:pt x="47181" y="34536"/>
                  <a:pt x="45266" y="37097"/>
                </a:cubicBezTo>
                <a:cubicBezTo>
                  <a:pt x="43290" y="39758"/>
                  <a:pt x="40910" y="42077"/>
                  <a:pt x="38269" y="44073"/>
                </a:cubicBezTo>
                <a:cubicBezTo>
                  <a:pt x="35346" y="46251"/>
                  <a:pt x="32180" y="48065"/>
                  <a:pt x="29015" y="49880"/>
                </a:cubicBezTo>
                <a:cubicBezTo>
                  <a:pt x="27402" y="50787"/>
                  <a:pt x="25788" y="51715"/>
                  <a:pt x="24095" y="52521"/>
                </a:cubicBezTo>
                <a:cubicBezTo>
                  <a:pt x="23470" y="52824"/>
                  <a:pt x="22845" y="53106"/>
                  <a:pt x="22200" y="53368"/>
                </a:cubicBezTo>
                <a:lnTo>
                  <a:pt x="22179" y="53368"/>
                </a:lnTo>
                <a:cubicBezTo>
                  <a:pt x="22038" y="53388"/>
                  <a:pt x="21877" y="53429"/>
                  <a:pt x="21716" y="53449"/>
                </a:cubicBezTo>
                <a:cubicBezTo>
                  <a:pt x="22462" y="53126"/>
                  <a:pt x="23208" y="52804"/>
                  <a:pt x="23934" y="52441"/>
                </a:cubicBezTo>
                <a:cubicBezTo>
                  <a:pt x="25405" y="51735"/>
                  <a:pt x="26857" y="50969"/>
                  <a:pt x="28248" y="50142"/>
                </a:cubicBezTo>
                <a:cubicBezTo>
                  <a:pt x="31031" y="48489"/>
                  <a:pt x="33672" y="46594"/>
                  <a:pt x="36112" y="44477"/>
                </a:cubicBezTo>
                <a:cubicBezTo>
                  <a:pt x="38572" y="42339"/>
                  <a:pt x="40850" y="39960"/>
                  <a:pt x="42866" y="37420"/>
                </a:cubicBezTo>
                <a:cubicBezTo>
                  <a:pt x="44903" y="34859"/>
                  <a:pt x="46697" y="32137"/>
                  <a:pt x="48250" y="29254"/>
                </a:cubicBezTo>
                <a:cubicBezTo>
                  <a:pt x="49681" y="26572"/>
                  <a:pt x="50891" y="23770"/>
                  <a:pt x="51859" y="20886"/>
                </a:cubicBezTo>
                <a:close/>
                <a:moveTo>
                  <a:pt x="50407" y="17922"/>
                </a:moveTo>
                <a:cubicBezTo>
                  <a:pt x="50629" y="17922"/>
                  <a:pt x="50851" y="17963"/>
                  <a:pt x="51052" y="18064"/>
                </a:cubicBezTo>
                <a:cubicBezTo>
                  <a:pt x="51677" y="18346"/>
                  <a:pt x="51879" y="19031"/>
                  <a:pt x="51919" y="19656"/>
                </a:cubicBezTo>
                <a:cubicBezTo>
                  <a:pt x="51919" y="19697"/>
                  <a:pt x="51919" y="19737"/>
                  <a:pt x="51919" y="19777"/>
                </a:cubicBezTo>
                <a:cubicBezTo>
                  <a:pt x="51032" y="22620"/>
                  <a:pt x="49923" y="25362"/>
                  <a:pt x="48572" y="28024"/>
                </a:cubicBezTo>
                <a:cubicBezTo>
                  <a:pt x="47100" y="30927"/>
                  <a:pt x="45346" y="33710"/>
                  <a:pt x="43370" y="36291"/>
                </a:cubicBezTo>
                <a:cubicBezTo>
                  <a:pt x="41414" y="38871"/>
                  <a:pt x="39217" y="41271"/>
                  <a:pt x="36817" y="43468"/>
                </a:cubicBezTo>
                <a:cubicBezTo>
                  <a:pt x="34418" y="45626"/>
                  <a:pt x="31837" y="47582"/>
                  <a:pt x="29095" y="49295"/>
                </a:cubicBezTo>
                <a:cubicBezTo>
                  <a:pt x="26353" y="51029"/>
                  <a:pt x="23450" y="52501"/>
                  <a:pt x="20445" y="53711"/>
                </a:cubicBezTo>
                <a:cubicBezTo>
                  <a:pt x="20304" y="53772"/>
                  <a:pt x="20163" y="53832"/>
                  <a:pt x="20022" y="53872"/>
                </a:cubicBezTo>
                <a:cubicBezTo>
                  <a:pt x="19639" y="53872"/>
                  <a:pt x="19276" y="53812"/>
                  <a:pt x="18933" y="53651"/>
                </a:cubicBezTo>
                <a:cubicBezTo>
                  <a:pt x="18832" y="53610"/>
                  <a:pt x="18752" y="53550"/>
                  <a:pt x="18671" y="53489"/>
                </a:cubicBezTo>
                <a:cubicBezTo>
                  <a:pt x="19901" y="52703"/>
                  <a:pt x="21091" y="51796"/>
                  <a:pt x="22240" y="50888"/>
                </a:cubicBezTo>
                <a:cubicBezTo>
                  <a:pt x="23490" y="49941"/>
                  <a:pt x="24700" y="48953"/>
                  <a:pt x="25889" y="47924"/>
                </a:cubicBezTo>
                <a:cubicBezTo>
                  <a:pt x="28289" y="45888"/>
                  <a:pt x="30607" y="43731"/>
                  <a:pt x="32825" y="41492"/>
                </a:cubicBezTo>
                <a:cubicBezTo>
                  <a:pt x="35023" y="39234"/>
                  <a:pt x="37140" y="36895"/>
                  <a:pt x="39136" y="34476"/>
                </a:cubicBezTo>
                <a:cubicBezTo>
                  <a:pt x="41152" y="32036"/>
                  <a:pt x="43068" y="29516"/>
                  <a:pt x="44842" y="26915"/>
                </a:cubicBezTo>
                <a:cubicBezTo>
                  <a:pt x="46637" y="24314"/>
                  <a:pt x="48290" y="21652"/>
                  <a:pt x="49842" y="18910"/>
                </a:cubicBezTo>
                <a:cubicBezTo>
                  <a:pt x="50024" y="18588"/>
                  <a:pt x="50226" y="18265"/>
                  <a:pt x="50407" y="17922"/>
                </a:cubicBezTo>
                <a:close/>
                <a:moveTo>
                  <a:pt x="61557" y="46715"/>
                </a:moveTo>
                <a:cubicBezTo>
                  <a:pt x="61638" y="46876"/>
                  <a:pt x="61698" y="47017"/>
                  <a:pt x="61718" y="47198"/>
                </a:cubicBezTo>
                <a:cubicBezTo>
                  <a:pt x="61759" y="47642"/>
                  <a:pt x="61617" y="48146"/>
                  <a:pt x="61194" y="48368"/>
                </a:cubicBezTo>
                <a:cubicBezTo>
                  <a:pt x="61133" y="48408"/>
                  <a:pt x="61113" y="48489"/>
                  <a:pt x="61133" y="48529"/>
                </a:cubicBezTo>
                <a:cubicBezTo>
                  <a:pt x="60367" y="49154"/>
                  <a:pt x="59621" y="49779"/>
                  <a:pt x="58774" y="50324"/>
                </a:cubicBezTo>
                <a:cubicBezTo>
                  <a:pt x="57766" y="50969"/>
                  <a:pt x="56698" y="51513"/>
                  <a:pt x="55609" y="51977"/>
                </a:cubicBezTo>
                <a:cubicBezTo>
                  <a:pt x="53351" y="52925"/>
                  <a:pt x="50972" y="53530"/>
                  <a:pt x="48552" y="53852"/>
                </a:cubicBezTo>
                <a:cubicBezTo>
                  <a:pt x="46712" y="54106"/>
                  <a:pt x="44853" y="54200"/>
                  <a:pt x="42995" y="54200"/>
                </a:cubicBezTo>
                <a:cubicBezTo>
                  <a:pt x="42044" y="54200"/>
                  <a:pt x="41093" y="54175"/>
                  <a:pt x="40144" y="54134"/>
                </a:cubicBezTo>
                <a:cubicBezTo>
                  <a:pt x="37321" y="54013"/>
                  <a:pt x="34479" y="53772"/>
                  <a:pt x="31656" y="53570"/>
                </a:cubicBezTo>
                <a:cubicBezTo>
                  <a:pt x="29765" y="53430"/>
                  <a:pt x="27858" y="53320"/>
                  <a:pt x="25950" y="53320"/>
                </a:cubicBezTo>
                <a:cubicBezTo>
                  <a:pt x="25661" y="53320"/>
                  <a:pt x="25372" y="53323"/>
                  <a:pt x="25083" y="53328"/>
                </a:cubicBezTo>
                <a:cubicBezTo>
                  <a:pt x="25990" y="53187"/>
                  <a:pt x="26897" y="53066"/>
                  <a:pt x="27805" y="52925"/>
                </a:cubicBezTo>
                <a:cubicBezTo>
                  <a:pt x="27825" y="52925"/>
                  <a:pt x="27845" y="52905"/>
                  <a:pt x="27885" y="52905"/>
                </a:cubicBezTo>
                <a:cubicBezTo>
                  <a:pt x="29478" y="52784"/>
                  <a:pt x="31071" y="52683"/>
                  <a:pt x="32684" y="52642"/>
                </a:cubicBezTo>
                <a:cubicBezTo>
                  <a:pt x="35285" y="52542"/>
                  <a:pt x="37906" y="52501"/>
                  <a:pt x="40507" y="52441"/>
                </a:cubicBezTo>
                <a:cubicBezTo>
                  <a:pt x="43108" y="52380"/>
                  <a:pt x="45709" y="52279"/>
                  <a:pt x="48310" y="52038"/>
                </a:cubicBezTo>
                <a:cubicBezTo>
                  <a:pt x="50851" y="51796"/>
                  <a:pt x="53431" y="51453"/>
                  <a:pt x="55911" y="50787"/>
                </a:cubicBezTo>
                <a:cubicBezTo>
                  <a:pt x="58089" y="50203"/>
                  <a:pt x="60206" y="49154"/>
                  <a:pt x="61355" y="47118"/>
                </a:cubicBezTo>
                <a:cubicBezTo>
                  <a:pt x="61436" y="46997"/>
                  <a:pt x="61496" y="46856"/>
                  <a:pt x="61557" y="46715"/>
                </a:cubicBezTo>
                <a:close/>
                <a:moveTo>
                  <a:pt x="32883" y="0"/>
                </a:moveTo>
                <a:cubicBezTo>
                  <a:pt x="32850" y="0"/>
                  <a:pt x="32817" y="6"/>
                  <a:pt x="32785" y="18"/>
                </a:cubicBezTo>
                <a:cubicBezTo>
                  <a:pt x="32765" y="38"/>
                  <a:pt x="32724" y="58"/>
                  <a:pt x="32704" y="58"/>
                </a:cubicBezTo>
                <a:cubicBezTo>
                  <a:pt x="32664" y="58"/>
                  <a:pt x="32624" y="78"/>
                  <a:pt x="32583" y="119"/>
                </a:cubicBezTo>
                <a:cubicBezTo>
                  <a:pt x="28551" y="1933"/>
                  <a:pt x="24478" y="3788"/>
                  <a:pt x="20849" y="6329"/>
                </a:cubicBezTo>
                <a:cubicBezTo>
                  <a:pt x="17562" y="8627"/>
                  <a:pt x="14659" y="11551"/>
                  <a:pt x="12784" y="15100"/>
                </a:cubicBezTo>
                <a:cubicBezTo>
                  <a:pt x="11836" y="16914"/>
                  <a:pt x="11191" y="18850"/>
                  <a:pt x="10929" y="20866"/>
                </a:cubicBezTo>
                <a:cubicBezTo>
                  <a:pt x="10626" y="23044"/>
                  <a:pt x="10727" y="25241"/>
                  <a:pt x="11009" y="27399"/>
                </a:cubicBezTo>
                <a:cubicBezTo>
                  <a:pt x="11312" y="29677"/>
                  <a:pt x="11816" y="31915"/>
                  <a:pt x="12280" y="34173"/>
                </a:cubicBezTo>
                <a:cubicBezTo>
                  <a:pt x="12038" y="33548"/>
                  <a:pt x="11755" y="32923"/>
                  <a:pt x="11453" y="32318"/>
                </a:cubicBezTo>
                <a:cubicBezTo>
                  <a:pt x="10687" y="30786"/>
                  <a:pt x="9759" y="29334"/>
                  <a:pt x="8691" y="28004"/>
                </a:cubicBezTo>
                <a:cubicBezTo>
                  <a:pt x="7622" y="26673"/>
                  <a:pt x="6412" y="25463"/>
                  <a:pt x="5082" y="24395"/>
                </a:cubicBezTo>
                <a:cubicBezTo>
                  <a:pt x="4416" y="23850"/>
                  <a:pt x="3731" y="23346"/>
                  <a:pt x="3005" y="22882"/>
                </a:cubicBezTo>
                <a:cubicBezTo>
                  <a:pt x="2622" y="22620"/>
                  <a:pt x="2218" y="22358"/>
                  <a:pt x="1755" y="22298"/>
                </a:cubicBezTo>
                <a:cubicBezTo>
                  <a:pt x="1712" y="22294"/>
                  <a:pt x="1669" y="22292"/>
                  <a:pt x="1627" y="22292"/>
                </a:cubicBezTo>
                <a:cubicBezTo>
                  <a:pt x="1258" y="22292"/>
                  <a:pt x="938" y="22447"/>
                  <a:pt x="666" y="22701"/>
                </a:cubicBezTo>
                <a:lnTo>
                  <a:pt x="666" y="22721"/>
                </a:lnTo>
                <a:cubicBezTo>
                  <a:pt x="649" y="22710"/>
                  <a:pt x="631" y="22705"/>
                  <a:pt x="613" y="22705"/>
                </a:cubicBezTo>
                <a:cubicBezTo>
                  <a:pt x="568" y="22705"/>
                  <a:pt x="530" y="22738"/>
                  <a:pt x="545" y="22782"/>
                </a:cubicBezTo>
                <a:cubicBezTo>
                  <a:pt x="545" y="22802"/>
                  <a:pt x="545" y="22802"/>
                  <a:pt x="565" y="22822"/>
                </a:cubicBezTo>
                <a:cubicBezTo>
                  <a:pt x="1" y="23507"/>
                  <a:pt x="101" y="24455"/>
                  <a:pt x="222" y="25262"/>
                </a:cubicBezTo>
                <a:cubicBezTo>
                  <a:pt x="343" y="26149"/>
                  <a:pt x="505" y="27016"/>
                  <a:pt x="686" y="27863"/>
                </a:cubicBezTo>
                <a:cubicBezTo>
                  <a:pt x="1049" y="29576"/>
                  <a:pt x="1533" y="31250"/>
                  <a:pt x="2118" y="32883"/>
                </a:cubicBezTo>
                <a:cubicBezTo>
                  <a:pt x="3287" y="36149"/>
                  <a:pt x="4880" y="39254"/>
                  <a:pt x="6836" y="42118"/>
                </a:cubicBezTo>
                <a:cubicBezTo>
                  <a:pt x="8791" y="44981"/>
                  <a:pt x="11110" y="47642"/>
                  <a:pt x="13772" y="49880"/>
                </a:cubicBezTo>
                <a:cubicBezTo>
                  <a:pt x="13933" y="50001"/>
                  <a:pt x="14094" y="50142"/>
                  <a:pt x="14256" y="50263"/>
                </a:cubicBezTo>
                <a:cubicBezTo>
                  <a:pt x="14417" y="50445"/>
                  <a:pt x="14558" y="50606"/>
                  <a:pt x="14699" y="50787"/>
                </a:cubicBezTo>
                <a:cubicBezTo>
                  <a:pt x="14719" y="50787"/>
                  <a:pt x="14739" y="50808"/>
                  <a:pt x="14760" y="50808"/>
                </a:cubicBezTo>
                <a:cubicBezTo>
                  <a:pt x="15163" y="51352"/>
                  <a:pt x="15647" y="51816"/>
                  <a:pt x="16272" y="52138"/>
                </a:cubicBezTo>
                <a:cubicBezTo>
                  <a:pt x="16574" y="52300"/>
                  <a:pt x="16897" y="52421"/>
                  <a:pt x="17240" y="52501"/>
                </a:cubicBezTo>
                <a:cubicBezTo>
                  <a:pt x="17280" y="52763"/>
                  <a:pt x="17401" y="53025"/>
                  <a:pt x="17542" y="53247"/>
                </a:cubicBezTo>
                <a:cubicBezTo>
                  <a:pt x="17723" y="53590"/>
                  <a:pt x="18006" y="53892"/>
                  <a:pt x="18349" y="54094"/>
                </a:cubicBezTo>
                <a:cubicBezTo>
                  <a:pt x="18711" y="54316"/>
                  <a:pt x="19135" y="54457"/>
                  <a:pt x="19578" y="54497"/>
                </a:cubicBezTo>
                <a:cubicBezTo>
                  <a:pt x="19800" y="54497"/>
                  <a:pt x="20022" y="54497"/>
                  <a:pt x="20244" y="54437"/>
                </a:cubicBezTo>
                <a:cubicBezTo>
                  <a:pt x="20466" y="54397"/>
                  <a:pt x="20728" y="54356"/>
                  <a:pt x="20869" y="54175"/>
                </a:cubicBezTo>
                <a:cubicBezTo>
                  <a:pt x="20869" y="54175"/>
                  <a:pt x="20869" y="54155"/>
                  <a:pt x="20869" y="54155"/>
                </a:cubicBezTo>
                <a:cubicBezTo>
                  <a:pt x="21433" y="54054"/>
                  <a:pt x="21978" y="53872"/>
                  <a:pt x="22522" y="53651"/>
                </a:cubicBezTo>
                <a:cubicBezTo>
                  <a:pt x="22744" y="53630"/>
                  <a:pt x="22966" y="53590"/>
                  <a:pt x="23188" y="53570"/>
                </a:cubicBezTo>
                <a:cubicBezTo>
                  <a:pt x="23510" y="53550"/>
                  <a:pt x="23853" y="53550"/>
                  <a:pt x="24175" y="53550"/>
                </a:cubicBezTo>
                <a:cubicBezTo>
                  <a:pt x="24538" y="53540"/>
                  <a:pt x="24906" y="53535"/>
                  <a:pt x="25274" y="53535"/>
                </a:cubicBezTo>
                <a:cubicBezTo>
                  <a:pt x="25642" y="53535"/>
                  <a:pt x="26010" y="53540"/>
                  <a:pt x="26373" y="53550"/>
                </a:cubicBezTo>
                <a:cubicBezTo>
                  <a:pt x="27825" y="53570"/>
                  <a:pt x="29256" y="53651"/>
                  <a:pt x="30708" y="53751"/>
                </a:cubicBezTo>
                <a:cubicBezTo>
                  <a:pt x="33551" y="53953"/>
                  <a:pt x="36414" y="54215"/>
                  <a:pt x="39277" y="54376"/>
                </a:cubicBezTo>
                <a:cubicBezTo>
                  <a:pt x="40557" y="54440"/>
                  <a:pt x="41837" y="54484"/>
                  <a:pt x="43116" y="54484"/>
                </a:cubicBezTo>
                <a:cubicBezTo>
                  <a:pt x="44659" y="54484"/>
                  <a:pt x="46202" y="54421"/>
                  <a:pt x="47746" y="54255"/>
                </a:cubicBezTo>
                <a:cubicBezTo>
                  <a:pt x="50205" y="54013"/>
                  <a:pt x="52665" y="53489"/>
                  <a:pt x="55004" y="52602"/>
                </a:cubicBezTo>
                <a:cubicBezTo>
                  <a:pt x="57222" y="51755"/>
                  <a:pt x="59379" y="50566"/>
                  <a:pt x="61174" y="48973"/>
                </a:cubicBezTo>
                <a:cubicBezTo>
                  <a:pt x="61375" y="48771"/>
                  <a:pt x="61577" y="48590"/>
                  <a:pt x="61779" y="48368"/>
                </a:cubicBezTo>
                <a:cubicBezTo>
                  <a:pt x="61819" y="48307"/>
                  <a:pt x="61819" y="48267"/>
                  <a:pt x="61799" y="48227"/>
                </a:cubicBezTo>
                <a:cubicBezTo>
                  <a:pt x="62162" y="47723"/>
                  <a:pt x="62121" y="46936"/>
                  <a:pt x="61799" y="46412"/>
                </a:cubicBezTo>
                <a:lnTo>
                  <a:pt x="61819" y="46412"/>
                </a:lnTo>
                <a:cubicBezTo>
                  <a:pt x="61537" y="45948"/>
                  <a:pt x="61073" y="45606"/>
                  <a:pt x="60609" y="45344"/>
                </a:cubicBezTo>
                <a:cubicBezTo>
                  <a:pt x="60105" y="45061"/>
                  <a:pt x="59561" y="44839"/>
                  <a:pt x="59016" y="44618"/>
                </a:cubicBezTo>
                <a:cubicBezTo>
                  <a:pt x="56814" y="43768"/>
                  <a:pt x="54463" y="43325"/>
                  <a:pt x="52106" y="43325"/>
                </a:cubicBezTo>
                <a:cubicBezTo>
                  <a:pt x="52004" y="43325"/>
                  <a:pt x="51901" y="43326"/>
                  <a:pt x="51798" y="43327"/>
                </a:cubicBezTo>
                <a:cubicBezTo>
                  <a:pt x="50609" y="43347"/>
                  <a:pt x="49439" y="43489"/>
                  <a:pt x="48270" y="43731"/>
                </a:cubicBezTo>
                <a:cubicBezTo>
                  <a:pt x="49600" y="42400"/>
                  <a:pt x="50830" y="40968"/>
                  <a:pt x="51899" y="39436"/>
                </a:cubicBezTo>
                <a:cubicBezTo>
                  <a:pt x="53915" y="36593"/>
                  <a:pt x="55448" y="33407"/>
                  <a:pt x="56395" y="30040"/>
                </a:cubicBezTo>
                <a:cubicBezTo>
                  <a:pt x="56637" y="29213"/>
                  <a:pt x="56839" y="28367"/>
                  <a:pt x="57000" y="27500"/>
                </a:cubicBezTo>
                <a:cubicBezTo>
                  <a:pt x="57141" y="26693"/>
                  <a:pt x="57343" y="25786"/>
                  <a:pt x="57141" y="24979"/>
                </a:cubicBezTo>
                <a:cubicBezTo>
                  <a:pt x="57040" y="24576"/>
                  <a:pt x="56859" y="24213"/>
                  <a:pt x="56536" y="23971"/>
                </a:cubicBezTo>
                <a:cubicBezTo>
                  <a:pt x="56395" y="23850"/>
                  <a:pt x="56234" y="23770"/>
                  <a:pt x="56073" y="23729"/>
                </a:cubicBezTo>
                <a:cubicBezTo>
                  <a:pt x="56355" y="22358"/>
                  <a:pt x="56496" y="20967"/>
                  <a:pt x="56557" y="19576"/>
                </a:cubicBezTo>
                <a:cubicBezTo>
                  <a:pt x="56637" y="18124"/>
                  <a:pt x="56597" y="16632"/>
                  <a:pt x="56456" y="15180"/>
                </a:cubicBezTo>
                <a:cubicBezTo>
                  <a:pt x="56395" y="14434"/>
                  <a:pt x="56294" y="13708"/>
                  <a:pt x="56153" y="12983"/>
                </a:cubicBezTo>
                <a:cubicBezTo>
                  <a:pt x="56093" y="12559"/>
                  <a:pt x="55972" y="12116"/>
                  <a:pt x="55750" y="11732"/>
                </a:cubicBezTo>
                <a:cubicBezTo>
                  <a:pt x="55750" y="11672"/>
                  <a:pt x="55710" y="11611"/>
                  <a:pt x="55649" y="11591"/>
                </a:cubicBezTo>
                <a:cubicBezTo>
                  <a:pt x="55629" y="11571"/>
                  <a:pt x="55609" y="11531"/>
                  <a:pt x="55589" y="11511"/>
                </a:cubicBezTo>
                <a:cubicBezTo>
                  <a:pt x="55240" y="11095"/>
                  <a:pt x="54782" y="10995"/>
                  <a:pt x="54282" y="10995"/>
                </a:cubicBezTo>
                <a:cubicBezTo>
                  <a:pt x="54175" y="10995"/>
                  <a:pt x="54066" y="11000"/>
                  <a:pt x="53956" y="11007"/>
                </a:cubicBezTo>
                <a:cubicBezTo>
                  <a:pt x="53189" y="11047"/>
                  <a:pt x="52403" y="11087"/>
                  <a:pt x="51637" y="11128"/>
                </a:cubicBezTo>
                <a:cubicBezTo>
                  <a:pt x="50871" y="11168"/>
                  <a:pt x="50105" y="11188"/>
                  <a:pt x="49359" y="11309"/>
                </a:cubicBezTo>
                <a:cubicBezTo>
                  <a:pt x="48774" y="11390"/>
                  <a:pt x="48169" y="11551"/>
                  <a:pt x="47665" y="11894"/>
                </a:cubicBezTo>
                <a:cubicBezTo>
                  <a:pt x="47423" y="11107"/>
                  <a:pt x="47161" y="10321"/>
                  <a:pt x="46939" y="9515"/>
                </a:cubicBezTo>
                <a:cubicBezTo>
                  <a:pt x="46657" y="8547"/>
                  <a:pt x="46455" y="7559"/>
                  <a:pt x="46395" y="6551"/>
                </a:cubicBezTo>
                <a:cubicBezTo>
                  <a:pt x="46354" y="5805"/>
                  <a:pt x="46334" y="4978"/>
                  <a:pt x="45991" y="4292"/>
                </a:cubicBezTo>
                <a:cubicBezTo>
                  <a:pt x="45608" y="3526"/>
                  <a:pt x="44882" y="3103"/>
                  <a:pt x="44056" y="3083"/>
                </a:cubicBezTo>
                <a:cubicBezTo>
                  <a:pt x="43998" y="3080"/>
                  <a:pt x="43940" y="3079"/>
                  <a:pt x="43883" y="3079"/>
                </a:cubicBezTo>
                <a:cubicBezTo>
                  <a:pt x="42995" y="3079"/>
                  <a:pt x="42127" y="3361"/>
                  <a:pt x="41294" y="3607"/>
                </a:cubicBezTo>
                <a:cubicBezTo>
                  <a:pt x="40366" y="3869"/>
                  <a:pt x="39459" y="4212"/>
                  <a:pt x="38572" y="4575"/>
                </a:cubicBezTo>
                <a:cubicBezTo>
                  <a:pt x="36696" y="5381"/>
                  <a:pt x="34922" y="6430"/>
                  <a:pt x="33309" y="7660"/>
                </a:cubicBezTo>
                <a:cubicBezTo>
                  <a:pt x="33450" y="5643"/>
                  <a:pt x="33450" y="3647"/>
                  <a:pt x="33289" y="1631"/>
                </a:cubicBezTo>
                <a:cubicBezTo>
                  <a:pt x="33249" y="1167"/>
                  <a:pt x="33208" y="683"/>
                  <a:pt x="33148" y="220"/>
                </a:cubicBezTo>
                <a:cubicBezTo>
                  <a:pt x="33132" y="91"/>
                  <a:pt x="33012" y="0"/>
                  <a:pt x="3288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0" name="Google Shape;570;p65"/>
          <p:cNvPicPr preferRelativeResize="0"/>
          <p:nvPr/>
        </p:nvPicPr>
        <p:blipFill rotWithShape="1">
          <a:blip r:embed="rId6">
            <a:alphaModFix amt="50000"/>
          </a:blip>
          <a:srcRect/>
          <a:stretch/>
        </p:blipFill>
        <p:spPr>
          <a:xfrm rot="-1110075">
            <a:off x="7110725" y="-1787735"/>
            <a:ext cx="2813212" cy="3634151"/>
          </a:xfrm>
          <a:prstGeom prst="rect">
            <a:avLst/>
          </a:prstGeom>
          <a:noFill/>
          <a:ln>
            <a:noFill/>
          </a:ln>
        </p:spPr>
      </p:pic>
      <p:sp>
        <p:nvSpPr>
          <p:cNvPr id="571" name="Google Shape;571;p65"/>
          <p:cNvSpPr/>
          <p:nvPr/>
        </p:nvSpPr>
        <p:spPr>
          <a:xfrm rot="-8467526" flipH="1">
            <a:off x="8675672" y="75791"/>
            <a:ext cx="1172492" cy="1773450"/>
          </a:xfrm>
          <a:custGeom>
            <a:avLst/>
            <a:gdLst/>
            <a:ahLst/>
            <a:cxnLst/>
            <a:rect l="l" t="t" r="r" b="b"/>
            <a:pathLst>
              <a:path w="46901" h="70940" extrusionOk="0">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65"/>
          <p:cNvSpPr/>
          <p:nvPr/>
        </p:nvSpPr>
        <p:spPr>
          <a:xfrm>
            <a:off x="7711575" y="2020800"/>
            <a:ext cx="2462911" cy="1933255"/>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3" name="Google Shape;573;p65"/>
          <p:cNvPicPr preferRelativeResize="0"/>
          <p:nvPr/>
        </p:nvPicPr>
        <p:blipFill rotWithShape="1">
          <a:blip r:embed="rId9">
            <a:alphaModFix/>
          </a:blip>
          <a:srcRect/>
          <a:stretch/>
        </p:blipFill>
        <p:spPr>
          <a:xfrm rot="-10494181">
            <a:off x="4582631" y="-817420"/>
            <a:ext cx="2071090" cy="2071090"/>
          </a:xfrm>
          <a:prstGeom prst="rect">
            <a:avLst/>
          </a:prstGeom>
          <a:noFill/>
          <a:ln>
            <a:noFill/>
          </a:ln>
        </p:spPr>
      </p:pic>
      <p:sp>
        <p:nvSpPr>
          <p:cNvPr id="574" name="Google Shape;574;p65"/>
          <p:cNvSpPr txBox="1">
            <a:spLocks noGrp="1"/>
          </p:cNvSpPr>
          <p:nvPr>
            <p:ph type="title"/>
          </p:nvPr>
        </p:nvSpPr>
        <p:spPr>
          <a:xfrm>
            <a:off x="2077350" y="1493975"/>
            <a:ext cx="4989300" cy="84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75" name="Google Shape;575;p65"/>
          <p:cNvSpPr txBox="1">
            <a:spLocks noGrp="1"/>
          </p:cNvSpPr>
          <p:nvPr>
            <p:ph type="subTitle" idx="1"/>
          </p:nvPr>
        </p:nvSpPr>
        <p:spPr>
          <a:xfrm>
            <a:off x="2077350" y="2413225"/>
            <a:ext cx="4989300" cy="146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7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76"/>
        <p:cNvGrpSpPr/>
        <p:nvPr/>
      </p:nvGrpSpPr>
      <p:grpSpPr>
        <a:xfrm>
          <a:off x="0" y="0"/>
          <a:ext cx="0" cy="0"/>
          <a:chOff x="0" y="0"/>
          <a:chExt cx="0" cy="0"/>
        </a:xfrm>
      </p:grpSpPr>
      <p:pic>
        <p:nvPicPr>
          <p:cNvPr id="577" name="Google Shape;577;p93"/>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grpSp>
        <p:nvGrpSpPr>
          <p:cNvPr id="578" name="Google Shape;578;p93"/>
          <p:cNvGrpSpPr/>
          <p:nvPr/>
        </p:nvGrpSpPr>
        <p:grpSpPr>
          <a:xfrm rot="-2700000">
            <a:off x="4458852" y="-992398"/>
            <a:ext cx="2970294" cy="2118087"/>
            <a:chOff x="238125" y="268875"/>
            <a:chExt cx="7117300" cy="5075275"/>
          </a:xfrm>
        </p:grpSpPr>
        <p:sp>
          <p:nvSpPr>
            <p:cNvPr id="579" name="Google Shape;579;p93"/>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93"/>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93"/>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93"/>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93"/>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93"/>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93"/>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93"/>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93"/>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93"/>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93"/>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93"/>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93"/>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93"/>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93"/>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93"/>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93"/>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93"/>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93"/>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93"/>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93"/>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93"/>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93"/>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93"/>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93"/>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93"/>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93"/>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93"/>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93"/>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93"/>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93"/>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93"/>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93"/>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93"/>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93"/>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93"/>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93"/>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93"/>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93"/>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93"/>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93"/>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93"/>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93"/>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93"/>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93"/>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93"/>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93"/>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93"/>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93"/>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93"/>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93"/>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93"/>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93"/>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93"/>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93"/>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93"/>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93"/>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93"/>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93"/>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93"/>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93"/>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93"/>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93"/>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93"/>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93"/>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93"/>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93"/>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93"/>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93"/>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93"/>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93"/>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93"/>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93"/>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93"/>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93"/>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93"/>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93"/>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93"/>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93"/>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93"/>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93"/>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93"/>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93"/>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93"/>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93"/>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93"/>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93"/>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93"/>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93"/>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93"/>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93"/>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93"/>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93"/>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93"/>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93"/>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93"/>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93"/>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93"/>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93"/>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93"/>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93"/>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93"/>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93"/>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93"/>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93"/>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93"/>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93"/>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93"/>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93"/>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93"/>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93"/>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93"/>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93"/>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93"/>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93"/>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93"/>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93"/>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93"/>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93"/>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93"/>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93"/>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93"/>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93"/>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93"/>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93"/>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93"/>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93"/>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93"/>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93"/>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93"/>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93"/>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93"/>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93"/>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93"/>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93"/>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93"/>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93"/>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93"/>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93"/>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93"/>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93"/>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93"/>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93"/>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93"/>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93"/>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93"/>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93"/>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93"/>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93"/>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93"/>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93"/>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93"/>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93"/>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93"/>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93"/>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93"/>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93"/>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93"/>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93"/>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93"/>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93"/>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93"/>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93"/>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93"/>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93"/>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93"/>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93"/>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93"/>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93"/>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93"/>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93"/>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93"/>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93"/>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93"/>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93"/>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93"/>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93"/>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56" name="Google Shape;756;p93"/>
          <p:cNvPicPr preferRelativeResize="0"/>
          <p:nvPr/>
        </p:nvPicPr>
        <p:blipFill rotWithShape="1">
          <a:blip r:embed="rId3">
            <a:alphaModFix amt="80000"/>
          </a:blip>
          <a:srcRect/>
          <a:stretch/>
        </p:blipFill>
        <p:spPr>
          <a:xfrm rot="-2566282" flipH="1">
            <a:off x="7430721" y="-1418281"/>
            <a:ext cx="2557353" cy="2665043"/>
          </a:xfrm>
          <a:prstGeom prst="rect">
            <a:avLst/>
          </a:prstGeom>
          <a:noFill/>
          <a:ln>
            <a:noFill/>
          </a:ln>
        </p:spPr>
      </p:pic>
      <p:pic>
        <p:nvPicPr>
          <p:cNvPr id="757" name="Google Shape;757;p93"/>
          <p:cNvPicPr preferRelativeResize="0"/>
          <p:nvPr/>
        </p:nvPicPr>
        <p:blipFill rotWithShape="1">
          <a:blip r:embed="rId4">
            <a:alphaModFix amt="80000"/>
          </a:blip>
          <a:srcRect/>
          <a:stretch/>
        </p:blipFill>
        <p:spPr>
          <a:xfrm rot="9361720" flipH="1">
            <a:off x="-1888953" y="3550940"/>
            <a:ext cx="3176550" cy="3634151"/>
          </a:xfrm>
          <a:prstGeom prst="rect">
            <a:avLst/>
          </a:prstGeom>
          <a:noFill/>
          <a:ln>
            <a:noFill/>
          </a:ln>
        </p:spPr>
      </p:pic>
      <p:pic>
        <p:nvPicPr>
          <p:cNvPr id="758" name="Google Shape;758;p93"/>
          <p:cNvPicPr preferRelativeResize="0"/>
          <p:nvPr/>
        </p:nvPicPr>
        <p:blipFill rotWithShape="1">
          <a:blip r:embed="rId5">
            <a:alphaModFix amt="80000"/>
          </a:blip>
          <a:srcRect/>
          <a:stretch/>
        </p:blipFill>
        <p:spPr>
          <a:xfrm rot="-4013467">
            <a:off x="5991994" y="3764866"/>
            <a:ext cx="2969757" cy="3634149"/>
          </a:xfrm>
          <a:prstGeom prst="rect">
            <a:avLst/>
          </a:prstGeom>
          <a:noFill/>
          <a:ln>
            <a:noFill/>
          </a:ln>
        </p:spPr>
      </p:pic>
      <p:pic>
        <p:nvPicPr>
          <p:cNvPr id="759" name="Google Shape;759;p93"/>
          <p:cNvPicPr preferRelativeResize="0"/>
          <p:nvPr/>
        </p:nvPicPr>
        <p:blipFill rotWithShape="1">
          <a:blip r:embed="rId6">
            <a:alphaModFix amt="50000"/>
          </a:blip>
          <a:srcRect/>
          <a:stretch/>
        </p:blipFill>
        <p:spPr>
          <a:xfrm rot="-8928901" flipH="1">
            <a:off x="8012104" y="1739428"/>
            <a:ext cx="2813213" cy="3634152"/>
          </a:xfrm>
          <a:prstGeom prst="rect">
            <a:avLst/>
          </a:prstGeom>
          <a:noFill/>
          <a:ln>
            <a:noFill/>
          </a:ln>
        </p:spPr>
      </p:pic>
      <p:pic>
        <p:nvPicPr>
          <p:cNvPr id="760" name="Google Shape;760;p93"/>
          <p:cNvPicPr preferRelativeResize="0"/>
          <p:nvPr/>
        </p:nvPicPr>
        <p:blipFill rotWithShape="1">
          <a:blip r:embed="rId6">
            <a:alphaModFix amt="50000"/>
          </a:blip>
          <a:srcRect/>
          <a:stretch/>
        </p:blipFill>
        <p:spPr>
          <a:xfrm flipH="1">
            <a:off x="-2092696" y="-1789397"/>
            <a:ext cx="2813212" cy="3634151"/>
          </a:xfrm>
          <a:prstGeom prst="rect">
            <a:avLst/>
          </a:prstGeom>
          <a:noFill/>
          <a:ln>
            <a:noFill/>
          </a:ln>
        </p:spPr>
      </p:pic>
      <p:pic>
        <p:nvPicPr>
          <p:cNvPr id="761" name="Google Shape;761;p93"/>
          <p:cNvPicPr preferRelativeResize="0"/>
          <p:nvPr/>
        </p:nvPicPr>
        <p:blipFill rotWithShape="1">
          <a:blip r:embed="rId7">
            <a:alphaModFix amt="80000"/>
          </a:blip>
          <a:srcRect/>
          <a:stretch/>
        </p:blipFill>
        <p:spPr>
          <a:xfrm rot="-7768104" flipH="1">
            <a:off x="1930076" y="4157316"/>
            <a:ext cx="2217512" cy="2665049"/>
          </a:xfrm>
          <a:prstGeom prst="rect">
            <a:avLst/>
          </a:prstGeom>
          <a:noFill/>
          <a:ln>
            <a:noFill/>
          </a:ln>
        </p:spPr>
      </p:pic>
      <p:pic>
        <p:nvPicPr>
          <p:cNvPr id="762" name="Google Shape;762;p93"/>
          <p:cNvPicPr preferRelativeResize="0"/>
          <p:nvPr/>
        </p:nvPicPr>
        <p:blipFill rotWithShape="1">
          <a:blip r:embed="rId8">
            <a:alphaModFix/>
          </a:blip>
          <a:srcRect/>
          <a:stretch/>
        </p:blipFill>
        <p:spPr>
          <a:xfrm rot="4010224">
            <a:off x="90571" y="-1121308"/>
            <a:ext cx="2071090" cy="2071090"/>
          </a:xfrm>
          <a:prstGeom prst="rect">
            <a:avLst/>
          </a:prstGeom>
          <a:noFill/>
          <a:ln>
            <a:noFill/>
          </a:ln>
        </p:spPr>
      </p:pic>
      <p:grpSp>
        <p:nvGrpSpPr>
          <p:cNvPr id="763" name="Google Shape;763;p93"/>
          <p:cNvGrpSpPr/>
          <p:nvPr/>
        </p:nvGrpSpPr>
        <p:grpSpPr>
          <a:xfrm rot="-298613">
            <a:off x="-2171016" y="3575888"/>
            <a:ext cx="2969859" cy="2117776"/>
            <a:chOff x="238125" y="268875"/>
            <a:chExt cx="7117300" cy="5075275"/>
          </a:xfrm>
        </p:grpSpPr>
        <p:sp>
          <p:nvSpPr>
            <p:cNvPr id="764" name="Google Shape;764;p93"/>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93"/>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93"/>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93"/>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93"/>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93"/>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93"/>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93"/>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93"/>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93"/>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93"/>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93"/>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93"/>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93"/>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93"/>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93"/>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93"/>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93"/>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93"/>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93"/>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93"/>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93"/>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93"/>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93"/>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93"/>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93"/>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93"/>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93"/>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93"/>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93"/>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93"/>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93"/>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93"/>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93"/>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93"/>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93"/>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93"/>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93"/>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93"/>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93"/>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93"/>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93"/>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93"/>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93"/>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93"/>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93"/>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93"/>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93"/>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93"/>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93"/>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93"/>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93"/>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93"/>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93"/>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93"/>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93"/>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93"/>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93"/>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93"/>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93"/>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93"/>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93"/>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93"/>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93"/>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93"/>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93"/>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93"/>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93"/>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93"/>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93"/>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93"/>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93"/>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93"/>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93"/>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93"/>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93"/>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93"/>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93"/>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93"/>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93"/>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93"/>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93"/>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93"/>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93"/>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93"/>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93"/>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93"/>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93"/>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93"/>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93"/>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93"/>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93"/>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93"/>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93"/>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93"/>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93"/>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93"/>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93"/>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93"/>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93"/>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93"/>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93"/>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93"/>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93"/>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93"/>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93"/>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93"/>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93"/>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93"/>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93"/>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93"/>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93"/>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93"/>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93"/>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93"/>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93"/>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93"/>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93"/>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93"/>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93"/>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93"/>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93"/>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93"/>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93"/>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93"/>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93"/>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93"/>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93"/>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93"/>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93"/>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93"/>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93"/>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93"/>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93"/>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93"/>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93"/>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93"/>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93"/>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93"/>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93"/>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93"/>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93"/>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93"/>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93"/>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93"/>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93"/>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93"/>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93"/>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93"/>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93"/>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93"/>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93"/>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93"/>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93"/>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93"/>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93"/>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93"/>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93"/>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93"/>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93"/>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93"/>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93"/>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93"/>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93"/>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93"/>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93"/>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93"/>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93"/>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93"/>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93"/>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93"/>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93"/>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93"/>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93"/>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93"/>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93"/>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93"/>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1" name="Google Shape;941;p93"/>
          <p:cNvSpPr/>
          <p:nvPr/>
        </p:nvSpPr>
        <p:spPr>
          <a:xfrm rot="2478370">
            <a:off x="7758540" y="-47435"/>
            <a:ext cx="2462744" cy="1933124"/>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93"/>
          <p:cNvSpPr/>
          <p:nvPr/>
        </p:nvSpPr>
        <p:spPr>
          <a:xfrm rot="2478370">
            <a:off x="970690" y="4687365"/>
            <a:ext cx="2462744" cy="1933124"/>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3" name="Google Shape;943;p93"/>
          <p:cNvPicPr preferRelativeResize="0"/>
          <p:nvPr/>
        </p:nvPicPr>
        <p:blipFill rotWithShape="1">
          <a:blip r:embed="rId8">
            <a:alphaModFix/>
          </a:blip>
          <a:srcRect/>
          <a:stretch/>
        </p:blipFill>
        <p:spPr>
          <a:xfrm rot="1839992">
            <a:off x="6172746" y="3669129"/>
            <a:ext cx="2071090" cy="2071090"/>
          </a:xfrm>
          <a:prstGeom prst="rect">
            <a:avLst/>
          </a:prstGeom>
          <a:noFill/>
          <a:ln>
            <a:noFill/>
          </a:ln>
        </p:spPr>
      </p:pic>
      <p:sp>
        <p:nvSpPr>
          <p:cNvPr id="944" name="Google Shape;944;p93"/>
          <p:cNvSpPr/>
          <p:nvPr/>
        </p:nvSpPr>
        <p:spPr>
          <a:xfrm rot="2700000">
            <a:off x="-879804" y="2586349"/>
            <a:ext cx="1741247" cy="1380462"/>
          </a:xfrm>
          <a:custGeom>
            <a:avLst/>
            <a:gdLst/>
            <a:ahLst/>
            <a:cxnLst/>
            <a:rect l="l" t="t" r="r" b="b"/>
            <a:pathLst>
              <a:path w="85652" h="67905" extrusionOk="0">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45"/>
        <p:cNvGrpSpPr/>
        <p:nvPr/>
      </p:nvGrpSpPr>
      <p:grpSpPr>
        <a:xfrm>
          <a:off x="0" y="0"/>
          <a:ext cx="0" cy="0"/>
          <a:chOff x="0" y="0"/>
          <a:chExt cx="0" cy="0"/>
        </a:xfrm>
      </p:grpSpPr>
      <p:pic>
        <p:nvPicPr>
          <p:cNvPr id="946" name="Google Shape;946;p69"/>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pic>
        <p:nvPicPr>
          <p:cNvPr id="947" name="Google Shape;947;p69"/>
          <p:cNvPicPr preferRelativeResize="0"/>
          <p:nvPr/>
        </p:nvPicPr>
        <p:blipFill rotWithShape="1">
          <a:blip r:embed="rId3">
            <a:alphaModFix amt="80000"/>
          </a:blip>
          <a:srcRect/>
          <a:stretch/>
        </p:blipFill>
        <p:spPr>
          <a:xfrm flipH="1">
            <a:off x="-743519" y="3453116"/>
            <a:ext cx="3176550" cy="3634150"/>
          </a:xfrm>
          <a:prstGeom prst="rect">
            <a:avLst/>
          </a:prstGeom>
          <a:noFill/>
          <a:ln>
            <a:noFill/>
          </a:ln>
        </p:spPr>
      </p:pic>
      <p:pic>
        <p:nvPicPr>
          <p:cNvPr id="948" name="Google Shape;948;p69"/>
          <p:cNvPicPr preferRelativeResize="0"/>
          <p:nvPr/>
        </p:nvPicPr>
        <p:blipFill rotWithShape="1">
          <a:blip r:embed="rId4">
            <a:alphaModFix amt="80000"/>
          </a:blip>
          <a:srcRect/>
          <a:stretch/>
        </p:blipFill>
        <p:spPr>
          <a:xfrm rot="-2566282" flipH="1">
            <a:off x="5466704" y="3821844"/>
            <a:ext cx="2557353" cy="2665043"/>
          </a:xfrm>
          <a:prstGeom prst="rect">
            <a:avLst/>
          </a:prstGeom>
          <a:noFill/>
          <a:ln>
            <a:noFill/>
          </a:ln>
        </p:spPr>
      </p:pic>
      <p:pic>
        <p:nvPicPr>
          <p:cNvPr id="949" name="Google Shape;949;p69"/>
          <p:cNvPicPr preferRelativeResize="0"/>
          <p:nvPr/>
        </p:nvPicPr>
        <p:blipFill rotWithShape="1">
          <a:blip r:embed="rId5">
            <a:alphaModFix amt="80000"/>
          </a:blip>
          <a:srcRect/>
          <a:stretch/>
        </p:blipFill>
        <p:spPr>
          <a:xfrm rot="7394998" flipH="1">
            <a:off x="849297" y="-1342159"/>
            <a:ext cx="2217512" cy="2665049"/>
          </a:xfrm>
          <a:prstGeom prst="rect">
            <a:avLst/>
          </a:prstGeom>
          <a:noFill/>
          <a:ln>
            <a:noFill/>
          </a:ln>
        </p:spPr>
      </p:pic>
      <p:pic>
        <p:nvPicPr>
          <p:cNvPr id="950" name="Google Shape;950;p69"/>
          <p:cNvPicPr preferRelativeResize="0"/>
          <p:nvPr/>
        </p:nvPicPr>
        <p:blipFill rotWithShape="1">
          <a:blip r:embed="rId6">
            <a:alphaModFix amt="80000"/>
          </a:blip>
          <a:srcRect/>
          <a:stretch/>
        </p:blipFill>
        <p:spPr>
          <a:xfrm rot="-2336546" flipH="1">
            <a:off x="7541853" y="-1537022"/>
            <a:ext cx="2969756" cy="3634149"/>
          </a:xfrm>
          <a:prstGeom prst="rect">
            <a:avLst/>
          </a:prstGeom>
          <a:noFill/>
          <a:ln>
            <a:noFill/>
          </a:ln>
        </p:spPr>
      </p:pic>
      <p:pic>
        <p:nvPicPr>
          <p:cNvPr id="951" name="Google Shape;951;p69"/>
          <p:cNvPicPr preferRelativeResize="0"/>
          <p:nvPr/>
        </p:nvPicPr>
        <p:blipFill rotWithShape="1">
          <a:blip r:embed="rId4">
            <a:alphaModFix amt="80000"/>
          </a:blip>
          <a:srcRect/>
          <a:stretch/>
        </p:blipFill>
        <p:spPr>
          <a:xfrm flipH="1">
            <a:off x="-1693321" y="719044"/>
            <a:ext cx="2557352" cy="2665043"/>
          </a:xfrm>
          <a:prstGeom prst="rect">
            <a:avLst/>
          </a:prstGeom>
          <a:noFill/>
          <a:ln>
            <a:noFill/>
          </a:ln>
        </p:spPr>
      </p:pic>
      <p:pic>
        <p:nvPicPr>
          <p:cNvPr id="952" name="Google Shape;952;p69"/>
          <p:cNvPicPr preferRelativeResize="0"/>
          <p:nvPr/>
        </p:nvPicPr>
        <p:blipFill rotWithShape="1">
          <a:blip r:embed="rId7">
            <a:alphaModFix amt="50000"/>
          </a:blip>
          <a:srcRect/>
          <a:stretch/>
        </p:blipFill>
        <p:spPr>
          <a:xfrm flipH="1">
            <a:off x="3508500" y="-1895709"/>
            <a:ext cx="2813212" cy="3634151"/>
          </a:xfrm>
          <a:prstGeom prst="rect">
            <a:avLst/>
          </a:prstGeom>
          <a:noFill/>
          <a:ln>
            <a:noFill/>
          </a:ln>
        </p:spPr>
      </p:pic>
      <p:pic>
        <p:nvPicPr>
          <p:cNvPr id="953" name="Google Shape;953;p69"/>
          <p:cNvPicPr preferRelativeResize="0"/>
          <p:nvPr/>
        </p:nvPicPr>
        <p:blipFill rotWithShape="1">
          <a:blip r:embed="rId7">
            <a:alphaModFix amt="50000"/>
          </a:blip>
          <a:srcRect/>
          <a:stretch/>
        </p:blipFill>
        <p:spPr>
          <a:xfrm rot="-3650780" flipH="1">
            <a:off x="7730100" y="3368992"/>
            <a:ext cx="2813212" cy="3634150"/>
          </a:xfrm>
          <a:prstGeom prst="rect">
            <a:avLst/>
          </a:prstGeom>
          <a:noFill/>
          <a:ln>
            <a:noFill/>
          </a:ln>
        </p:spPr>
      </p:pic>
      <p:sp>
        <p:nvSpPr>
          <p:cNvPr id="954" name="Google Shape;954;p69"/>
          <p:cNvSpPr/>
          <p:nvPr/>
        </p:nvSpPr>
        <p:spPr>
          <a:xfrm rot="-3468806">
            <a:off x="-521140" y="-876442"/>
            <a:ext cx="2462794" cy="1933163"/>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69"/>
          <p:cNvSpPr/>
          <p:nvPr/>
        </p:nvSpPr>
        <p:spPr>
          <a:xfrm rot="7508527">
            <a:off x="7337988" y="2875101"/>
            <a:ext cx="2463104" cy="1933406"/>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6" name="Google Shape;956;p69"/>
          <p:cNvPicPr preferRelativeResize="0"/>
          <p:nvPr/>
        </p:nvPicPr>
        <p:blipFill rotWithShape="1">
          <a:blip r:embed="rId8">
            <a:alphaModFix/>
          </a:blip>
          <a:srcRect/>
          <a:stretch/>
        </p:blipFill>
        <p:spPr>
          <a:xfrm rot="4010224">
            <a:off x="5970554" y="-929096"/>
            <a:ext cx="2071090" cy="2071090"/>
          </a:xfrm>
          <a:prstGeom prst="rect">
            <a:avLst/>
          </a:prstGeom>
          <a:noFill/>
          <a:ln>
            <a:noFill/>
          </a:ln>
        </p:spPr>
      </p:pic>
      <p:pic>
        <p:nvPicPr>
          <p:cNvPr id="957" name="Google Shape;957;p69"/>
          <p:cNvPicPr preferRelativeResize="0"/>
          <p:nvPr/>
        </p:nvPicPr>
        <p:blipFill rotWithShape="1">
          <a:blip r:embed="rId9">
            <a:alphaModFix/>
          </a:blip>
          <a:srcRect/>
          <a:stretch/>
        </p:blipFill>
        <p:spPr>
          <a:xfrm rot="5759713">
            <a:off x="-789651" y="3199074"/>
            <a:ext cx="1744801" cy="1744801"/>
          </a:xfrm>
          <a:prstGeom prst="rect">
            <a:avLst/>
          </a:prstGeom>
          <a:noFill/>
          <a:ln>
            <a:noFill/>
          </a:ln>
        </p:spPr>
      </p:pic>
      <p:sp>
        <p:nvSpPr>
          <p:cNvPr id="958" name="Google Shape;958;p69"/>
          <p:cNvSpPr/>
          <p:nvPr/>
        </p:nvSpPr>
        <p:spPr>
          <a:xfrm>
            <a:off x="4572002" y="4157785"/>
            <a:ext cx="1741519" cy="1380678"/>
          </a:xfrm>
          <a:custGeom>
            <a:avLst/>
            <a:gdLst/>
            <a:ahLst/>
            <a:cxnLst/>
            <a:rect l="l" t="t" r="r" b="b"/>
            <a:pathLst>
              <a:path w="85652" h="67905" extrusionOk="0">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69"/>
          <p:cNvSpPr/>
          <p:nvPr/>
        </p:nvSpPr>
        <p:spPr>
          <a:xfrm rot="9956444">
            <a:off x="2776489" y="-459801"/>
            <a:ext cx="849497" cy="1284905"/>
          </a:xfrm>
          <a:custGeom>
            <a:avLst/>
            <a:gdLst/>
            <a:ahLst/>
            <a:cxnLst/>
            <a:rect l="l" t="t" r="r" b="b"/>
            <a:pathLst>
              <a:path w="46901" h="70940" extrusionOk="0">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69"/>
          <p:cNvSpPr/>
          <p:nvPr/>
        </p:nvSpPr>
        <p:spPr>
          <a:xfrm rot="2700000">
            <a:off x="-1162431" y="1119032"/>
            <a:ext cx="1402837" cy="3836613"/>
          </a:xfrm>
          <a:custGeom>
            <a:avLst/>
            <a:gdLst/>
            <a:ahLst/>
            <a:cxnLst/>
            <a:rect l="l" t="t" r="r" b="b"/>
            <a:pathLst>
              <a:path w="56114" h="153466" extrusionOk="0">
                <a:moveTo>
                  <a:pt x="686" y="1170"/>
                </a:moveTo>
                <a:lnTo>
                  <a:pt x="686" y="1170"/>
                </a:lnTo>
                <a:cubicBezTo>
                  <a:pt x="868" y="1452"/>
                  <a:pt x="1029" y="1734"/>
                  <a:pt x="1190" y="2017"/>
                </a:cubicBezTo>
                <a:cubicBezTo>
                  <a:pt x="1291" y="2561"/>
                  <a:pt x="1392" y="3105"/>
                  <a:pt x="1473" y="3630"/>
                </a:cubicBezTo>
                <a:cubicBezTo>
                  <a:pt x="1634" y="4718"/>
                  <a:pt x="1755" y="5807"/>
                  <a:pt x="1856" y="6896"/>
                </a:cubicBezTo>
                <a:cubicBezTo>
                  <a:pt x="2057" y="9053"/>
                  <a:pt x="2199" y="11231"/>
                  <a:pt x="2400" y="13388"/>
                </a:cubicBezTo>
                <a:cubicBezTo>
                  <a:pt x="2743" y="17360"/>
                  <a:pt x="3267" y="21332"/>
                  <a:pt x="4578" y="25103"/>
                </a:cubicBezTo>
                <a:cubicBezTo>
                  <a:pt x="4759" y="25587"/>
                  <a:pt x="4941" y="26071"/>
                  <a:pt x="5122" y="26534"/>
                </a:cubicBezTo>
                <a:cubicBezTo>
                  <a:pt x="3771" y="24437"/>
                  <a:pt x="2723" y="22159"/>
                  <a:pt x="1997" y="19760"/>
                </a:cubicBezTo>
                <a:cubicBezTo>
                  <a:pt x="1412" y="17784"/>
                  <a:pt x="1069" y="15747"/>
                  <a:pt x="948" y="13711"/>
                </a:cubicBezTo>
                <a:cubicBezTo>
                  <a:pt x="848" y="11433"/>
                  <a:pt x="1029" y="9174"/>
                  <a:pt x="1090" y="6916"/>
                </a:cubicBezTo>
                <a:cubicBezTo>
                  <a:pt x="1130" y="5021"/>
                  <a:pt x="1130" y="3045"/>
                  <a:pt x="686" y="1170"/>
                </a:cubicBezTo>
                <a:close/>
                <a:moveTo>
                  <a:pt x="4054" y="5142"/>
                </a:moveTo>
                <a:lnTo>
                  <a:pt x="4054" y="5142"/>
                </a:lnTo>
                <a:cubicBezTo>
                  <a:pt x="5203" y="6835"/>
                  <a:pt x="6191" y="8610"/>
                  <a:pt x="6957" y="10505"/>
                </a:cubicBezTo>
                <a:cubicBezTo>
                  <a:pt x="7723" y="12441"/>
                  <a:pt x="8247" y="14457"/>
                  <a:pt x="8449" y="16534"/>
                </a:cubicBezTo>
                <a:cubicBezTo>
                  <a:pt x="8469" y="17340"/>
                  <a:pt x="8489" y="18167"/>
                  <a:pt x="8388" y="18994"/>
                </a:cubicBezTo>
                <a:cubicBezTo>
                  <a:pt x="8247" y="20284"/>
                  <a:pt x="8005" y="21554"/>
                  <a:pt x="7723" y="22804"/>
                </a:cubicBezTo>
                <a:cubicBezTo>
                  <a:pt x="7421" y="24256"/>
                  <a:pt x="7078" y="25728"/>
                  <a:pt x="6896" y="27200"/>
                </a:cubicBezTo>
                <a:cubicBezTo>
                  <a:pt x="6917" y="26333"/>
                  <a:pt x="6997" y="25466"/>
                  <a:pt x="7098" y="24599"/>
                </a:cubicBezTo>
                <a:cubicBezTo>
                  <a:pt x="7300" y="22703"/>
                  <a:pt x="7421" y="20788"/>
                  <a:pt x="7340" y="18873"/>
                </a:cubicBezTo>
                <a:cubicBezTo>
                  <a:pt x="7199" y="15062"/>
                  <a:pt x="6453" y="11231"/>
                  <a:pt x="5122" y="7662"/>
                </a:cubicBezTo>
                <a:cubicBezTo>
                  <a:pt x="4800" y="6815"/>
                  <a:pt x="4437" y="5968"/>
                  <a:pt x="4054" y="5142"/>
                </a:cubicBezTo>
                <a:close/>
                <a:moveTo>
                  <a:pt x="2138" y="2581"/>
                </a:moveTo>
                <a:cubicBezTo>
                  <a:pt x="2259" y="2702"/>
                  <a:pt x="2340" y="2843"/>
                  <a:pt x="2461" y="2964"/>
                </a:cubicBezTo>
                <a:cubicBezTo>
                  <a:pt x="4174" y="6029"/>
                  <a:pt x="5425" y="9315"/>
                  <a:pt x="6191" y="12743"/>
                </a:cubicBezTo>
                <a:cubicBezTo>
                  <a:pt x="7058" y="16514"/>
                  <a:pt x="7239" y="20425"/>
                  <a:pt x="6836" y="24276"/>
                </a:cubicBezTo>
                <a:cubicBezTo>
                  <a:pt x="6715" y="25345"/>
                  <a:pt x="6574" y="26413"/>
                  <a:pt x="6614" y="27502"/>
                </a:cubicBezTo>
                <a:cubicBezTo>
                  <a:pt x="6614" y="27744"/>
                  <a:pt x="6634" y="28006"/>
                  <a:pt x="6654" y="28248"/>
                </a:cubicBezTo>
                <a:cubicBezTo>
                  <a:pt x="5566" y="25083"/>
                  <a:pt x="5364" y="21655"/>
                  <a:pt x="5263" y="18328"/>
                </a:cubicBezTo>
                <a:cubicBezTo>
                  <a:pt x="5183" y="16191"/>
                  <a:pt x="5142" y="14054"/>
                  <a:pt x="4900" y="11916"/>
                </a:cubicBezTo>
                <a:cubicBezTo>
                  <a:pt x="4679" y="9900"/>
                  <a:pt x="4275" y="7884"/>
                  <a:pt x="3610" y="5968"/>
                </a:cubicBezTo>
                <a:cubicBezTo>
                  <a:pt x="3207" y="4799"/>
                  <a:pt x="2723" y="3670"/>
                  <a:pt x="2138" y="2581"/>
                </a:cubicBezTo>
                <a:close/>
                <a:moveTo>
                  <a:pt x="1795" y="3126"/>
                </a:moveTo>
                <a:cubicBezTo>
                  <a:pt x="3106" y="5747"/>
                  <a:pt x="4013" y="8549"/>
                  <a:pt x="4396" y="11473"/>
                </a:cubicBezTo>
                <a:cubicBezTo>
                  <a:pt x="4941" y="15647"/>
                  <a:pt x="4679" y="19881"/>
                  <a:pt x="5304" y="24054"/>
                </a:cubicBezTo>
                <a:cubicBezTo>
                  <a:pt x="5525" y="25506"/>
                  <a:pt x="5848" y="26938"/>
                  <a:pt x="6352" y="28309"/>
                </a:cubicBezTo>
                <a:cubicBezTo>
                  <a:pt x="6251" y="28188"/>
                  <a:pt x="6150" y="28026"/>
                  <a:pt x="6050" y="27905"/>
                </a:cubicBezTo>
                <a:cubicBezTo>
                  <a:pt x="5687" y="27139"/>
                  <a:pt x="5344" y="26353"/>
                  <a:pt x="5041" y="25546"/>
                </a:cubicBezTo>
                <a:cubicBezTo>
                  <a:pt x="4376" y="23732"/>
                  <a:pt x="3912" y="21836"/>
                  <a:pt x="3570" y="19921"/>
                </a:cubicBezTo>
                <a:cubicBezTo>
                  <a:pt x="2803" y="15828"/>
                  <a:pt x="2642" y="11654"/>
                  <a:pt x="2279" y="7501"/>
                </a:cubicBezTo>
                <a:cubicBezTo>
                  <a:pt x="2178" y="6291"/>
                  <a:pt x="2057" y="5101"/>
                  <a:pt x="1896" y="3912"/>
                </a:cubicBezTo>
                <a:cubicBezTo>
                  <a:pt x="1856" y="3650"/>
                  <a:pt x="1815" y="3388"/>
                  <a:pt x="1795" y="3126"/>
                </a:cubicBezTo>
                <a:close/>
                <a:moveTo>
                  <a:pt x="11776" y="6755"/>
                </a:moveTo>
                <a:cubicBezTo>
                  <a:pt x="10364" y="11937"/>
                  <a:pt x="9437" y="17239"/>
                  <a:pt x="8993" y="22603"/>
                </a:cubicBezTo>
                <a:cubicBezTo>
                  <a:pt x="8772" y="25405"/>
                  <a:pt x="8630" y="28268"/>
                  <a:pt x="8792" y="31091"/>
                </a:cubicBezTo>
                <a:cubicBezTo>
                  <a:pt x="8933" y="33369"/>
                  <a:pt x="9276" y="35648"/>
                  <a:pt x="9981" y="37825"/>
                </a:cubicBezTo>
                <a:cubicBezTo>
                  <a:pt x="9356" y="36616"/>
                  <a:pt x="8792" y="35386"/>
                  <a:pt x="8328" y="34115"/>
                </a:cubicBezTo>
                <a:cubicBezTo>
                  <a:pt x="8308" y="34035"/>
                  <a:pt x="8267" y="33974"/>
                  <a:pt x="8247" y="33894"/>
                </a:cubicBezTo>
                <a:cubicBezTo>
                  <a:pt x="8066" y="33329"/>
                  <a:pt x="7905" y="32744"/>
                  <a:pt x="7784" y="32160"/>
                </a:cubicBezTo>
                <a:cubicBezTo>
                  <a:pt x="7521" y="30990"/>
                  <a:pt x="7380" y="29781"/>
                  <a:pt x="7239" y="28591"/>
                </a:cubicBezTo>
                <a:cubicBezTo>
                  <a:pt x="7280" y="27986"/>
                  <a:pt x="7340" y="27381"/>
                  <a:pt x="7421" y="26796"/>
                </a:cubicBezTo>
                <a:cubicBezTo>
                  <a:pt x="7743" y="24417"/>
                  <a:pt x="8429" y="22099"/>
                  <a:pt x="8751" y="19719"/>
                </a:cubicBezTo>
                <a:cubicBezTo>
                  <a:pt x="8852" y="19397"/>
                  <a:pt x="8933" y="19074"/>
                  <a:pt x="9014" y="18772"/>
                </a:cubicBezTo>
                <a:cubicBezTo>
                  <a:pt x="9034" y="18368"/>
                  <a:pt x="9034" y="17985"/>
                  <a:pt x="9034" y="17582"/>
                </a:cubicBezTo>
                <a:cubicBezTo>
                  <a:pt x="8973" y="15788"/>
                  <a:pt x="8651" y="14013"/>
                  <a:pt x="8147" y="12320"/>
                </a:cubicBezTo>
                <a:cubicBezTo>
                  <a:pt x="8671" y="11271"/>
                  <a:pt x="9255" y="10243"/>
                  <a:pt x="9880" y="9275"/>
                </a:cubicBezTo>
                <a:cubicBezTo>
                  <a:pt x="10243" y="8731"/>
                  <a:pt x="10606" y="8207"/>
                  <a:pt x="11010" y="7702"/>
                </a:cubicBezTo>
                <a:cubicBezTo>
                  <a:pt x="11211" y="7440"/>
                  <a:pt x="11413" y="7178"/>
                  <a:pt x="11635" y="6916"/>
                </a:cubicBezTo>
                <a:cubicBezTo>
                  <a:pt x="11675" y="6876"/>
                  <a:pt x="11715" y="6815"/>
                  <a:pt x="11776" y="6755"/>
                </a:cubicBezTo>
                <a:close/>
                <a:moveTo>
                  <a:pt x="13953" y="11554"/>
                </a:moveTo>
                <a:lnTo>
                  <a:pt x="13953" y="11554"/>
                </a:lnTo>
                <a:cubicBezTo>
                  <a:pt x="15425" y="15082"/>
                  <a:pt x="16756" y="18691"/>
                  <a:pt x="17603" y="22421"/>
                </a:cubicBezTo>
                <a:cubicBezTo>
                  <a:pt x="18712" y="27361"/>
                  <a:pt x="18893" y="32644"/>
                  <a:pt x="17320" y="37523"/>
                </a:cubicBezTo>
                <a:cubicBezTo>
                  <a:pt x="17058" y="38329"/>
                  <a:pt x="16716" y="39116"/>
                  <a:pt x="16373" y="39902"/>
                </a:cubicBezTo>
                <a:cubicBezTo>
                  <a:pt x="16554" y="39297"/>
                  <a:pt x="16695" y="38692"/>
                  <a:pt x="16857" y="38067"/>
                </a:cubicBezTo>
                <a:cubicBezTo>
                  <a:pt x="17401" y="35789"/>
                  <a:pt x="17764" y="33470"/>
                  <a:pt x="17885" y="31131"/>
                </a:cubicBezTo>
                <a:cubicBezTo>
                  <a:pt x="18026" y="28772"/>
                  <a:pt x="17885" y="26413"/>
                  <a:pt x="17462" y="24095"/>
                </a:cubicBezTo>
                <a:cubicBezTo>
                  <a:pt x="16998" y="21534"/>
                  <a:pt x="16252" y="19054"/>
                  <a:pt x="15506" y="16594"/>
                </a:cubicBezTo>
                <a:cubicBezTo>
                  <a:pt x="15062" y="15183"/>
                  <a:pt x="14639" y="13792"/>
                  <a:pt x="14215" y="12400"/>
                </a:cubicBezTo>
                <a:cubicBezTo>
                  <a:pt x="14115" y="12118"/>
                  <a:pt x="14034" y="11836"/>
                  <a:pt x="13953" y="11554"/>
                </a:cubicBezTo>
                <a:close/>
                <a:moveTo>
                  <a:pt x="12542" y="8186"/>
                </a:moveTo>
                <a:cubicBezTo>
                  <a:pt x="12582" y="8307"/>
                  <a:pt x="12623" y="8408"/>
                  <a:pt x="12683" y="8529"/>
                </a:cubicBezTo>
                <a:cubicBezTo>
                  <a:pt x="13006" y="9699"/>
                  <a:pt x="13389" y="10868"/>
                  <a:pt x="13752" y="12037"/>
                </a:cubicBezTo>
                <a:cubicBezTo>
                  <a:pt x="14135" y="13247"/>
                  <a:pt x="14518" y="14477"/>
                  <a:pt x="14901" y="15687"/>
                </a:cubicBezTo>
                <a:cubicBezTo>
                  <a:pt x="15667" y="18127"/>
                  <a:pt x="16453" y="20546"/>
                  <a:pt x="16978" y="23046"/>
                </a:cubicBezTo>
                <a:cubicBezTo>
                  <a:pt x="17502" y="25425"/>
                  <a:pt x="17744" y="27825"/>
                  <a:pt x="17683" y="30224"/>
                </a:cubicBezTo>
                <a:cubicBezTo>
                  <a:pt x="17623" y="32583"/>
                  <a:pt x="17280" y="34882"/>
                  <a:pt x="16837" y="37180"/>
                </a:cubicBezTo>
                <a:cubicBezTo>
                  <a:pt x="16595" y="38450"/>
                  <a:pt x="16272" y="39721"/>
                  <a:pt x="15909" y="40971"/>
                </a:cubicBezTo>
                <a:cubicBezTo>
                  <a:pt x="15869" y="41072"/>
                  <a:pt x="15849" y="41172"/>
                  <a:pt x="15808" y="41253"/>
                </a:cubicBezTo>
                <a:cubicBezTo>
                  <a:pt x="15788" y="41314"/>
                  <a:pt x="15768" y="41374"/>
                  <a:pt x="15748" y="41435"/>
                </a:cubicBezTo>
                <a:cubicBezTo>
                  <a:pt x="15506" y="42039"/>
                  <a:pt x="15284" y="42685"/>
                  <a:pt x="15143" y="43330"/>
                </a:cubicBezTo>
                <a:lnTo>
                  <a:pt x="15123" y="43330"/>
                </a:lnTo>
                <a:cubicBezTo>
                  <a:pt x="15062" y="43531"/>
                  <a:pt x="15002" y="43733"/>
                  <a:pt x="14921" y="43935"/>
                </a:cubicBezTo>
                <a:cubicBezTo>
                  <a:pt x="14820" y="41858"/>
                  <a:pt x="14982" y="39781"/>
                  <a:pt x="15183" y="37725"/>
                </a:cubicBezTo>
                <a:cubicBezTo>
                  <a:pt x="15425" y="35305"/>
                  <a:pt x="15687" y="32906"/>
                  <a:pt x="15748" y="30466"/>
                </a:cubicBezTo>
                <a:cubicBezTo>
                  <a:pt x="15869" y="25587"/>
                  <a:pt x="15445" y="20687"/>
                  <a:pt x="14518" y="15888"/>
                </a:cubicBezTo>
                <a:cubicBezTo>
                  <a:pt x="13994" y="13328"/>
                  <a:pt x="13348" y="10767"/>
                  <a:pt x="12542" y="8287"/>
                </a:cubicBezTo>
                <a:lnTo>
                  <a:pt x="12542" y="8186"/>
                </a:lnTo>
                <a:close/>
                <a:moveTo>
                  <a:pt x="11998" y="7965"/>
                </a:moveTo>
                <a:cubicBezTo>
                  <a:pt x="12098" y="12904"/>
                  <a:pt x="12219" y="17844"/>
                  <a:pt x="12320" y="22784"/>
                </a:cubicBezTo>
                <a:cubicBezTo>
                  <a:pt x="12381" y="25506"/>
                  <a:pt x="12441" y="28248"/>
                  <a:pt x="12502" y="30970"/>
                </a:cubicBezTo>
                <a:cubicBezTo>
                  <a:pt x="12542" y="32321"/>
                  <a:pt x="12582" y="33692"/>
                  <a:pt x="12623" y="35043"/>
                </a:cubicBezTo>
                <a:cubicBezTo>
                  <a:pt x="12643" y="36233"/>
                  <a:pt x="12683" y="37422"/>
                  <a:pt x="12784" y="38592"/>
                </a:cubicBezTo>
                <a:cubicBezTo>
                  <a:pt x="12945" y="40527"/>
                  <a:pt x="13328" y="42503"/>
                  <a:pt x="14296" y="44197"/>
                </a:cubicBezTo>
                <a:cubicBezTo>
                  <a:pt x="13328" y="43048"/>
                  <a:pt x="12421" y="41858"/>
                  <a:pt x="11594" y="40608"/>
                </a:cubicBezTo>
                <a:lnTo>
                  <a:pt x="11594" y="40588"/>
                </a:lnTo>
                <a:cubicBezTo>
                  <a:pt x="11433" y="40245"/>
                  <a:pt x="11252" y="39882"/>
                  <a:pt x="11090" y="39519"/>
                </a:cubicBezTo>
                <a:cubicBezTo>
                  <a:pt x="10062" y="37079"/>
                  <a:pt x="9558" y="34438"/>
                  <a:pt x="9376" y="31817"/>
                </a:cubicBezTo>
                <a:cubicBezTo>
                  <a:pt x="9175" y="29035"/>
                  <a:pt x="9276" y="26252"/>
                  <a:pt x="9477" y="23470"/>
                </a:cubicBezTo>
                <a:cubicBezTo>
                  <a:pt x="9659" y="20788"/>
                  <a:pt x="9981" y="18086"/>
                  <a:pt x="10425" y="15425"/>
                </a:cubicBezTo>
                <a:cubicBezTo>
                  <a:pt x="10828" y="12925"/>
                  <a:pt x="11373" y="10424"/>
                  <a:pt x="11998" y="7965"/>
                </a:cubicBezTo>
                <a:close/>
                <a:moveTo>
                  <a:pt x="12562" y="9537"/>
                </a:moveTo>
                <a:lnTo>
                  <a:pt x="12562" y="9537"/>
                </a:lnTo>
                <a:cubicBezTo>
                  <a:pt x="13853" y="13711"/>
                  <a:pt x="14699" y="18026"/>
                  <a:pt x="15143" y="22381"/>
                </a:cubicBezTo>
                <a:cubicBezTo>
                  <a:pt x="15365" y="24800"/>
                  <a:pt x="15466" y="27220"/>
                  <a:pt x="15425" y="29660"/>
                </a:cubicBezTo>
                <a:cubicBezTo>
                  <a:pt x="15385" y="32099"/>
                  <a:pt x="15183" y="34539"/>
                  <a:pt x="14941" y="36979"/>
                </a:cubicBezTo>
                <a:cubicBezTo>
                  <a:pt x="14699" y="39398"/>
                  <a:pt x="14498" y="41878"/>
                  <a:pt x="14800" y="44318"/>
                </a:cubicBezTo>
                <a:cubicBezTo>
                  <a:pt x="14780" y="44338"/>
                  <a:pt x="14780" y="44378"/>
                  <a:pt x="14760" y="44419"/>
                </a:cubicBezTo>
                <a:cubicBezTo>
                  <a:pt x="13792" y="42806"/>
                  <a:pt x="13348" y="40930"/>
                  <a:pt x="13167" y="39055"/>
                </a:cubicBezTo>
                <a:cubicBezTo>
                  <a:pt x="12925" y="36616"/>
                  <a:pt x="13006" y="34136"/>
                  <a:pt x="12945" y="31676"/>
                </a:cubicBezTo>
                <a:cubicBezTo>
                  <a:pt x="12865" y="26272"/>
                  <a:pt x="12744" y="20869"/>
                  <a:pt x="12663" y="15485"/>
                </a:cubicBezTo>
                <a:cubicBezTo>
                  <a:pt x="12623" y="13489"/>
                  <a:pt x="12582" y="11513"/>
                  <a:pt x="12562" y="9537"/>
                </a:cubicBezTo>
                <a:close/>
                <a:moveTo>
                  <a:pt x="22623" y="39196"/>
                </a:moveTo>
                <a:cubicBezTo>
                  <a:pt x="23329" y="41293"/>
                  <a:pt x="23873" y="43431"/>
                  <a:pt x="24377" y="45588"/>
                </a:cubicBezTo>
                <a:cubicBezTo>
                  <a:pt x="25083" y="48572"/>
                  <a:pt x="25708" y="51556"/>
                  <a:pt x="26716" y="54460"/>
                </a:cubicBezTo>
                <a:cubicBezTo>
                  <a:pt x="26958" y="55165"/>
                  <a:pt x="27220" y="55871"/>
                  <a:pt x="27503" y="56556"/>
                </a:cubicBezTo>
                <a:cubicBezTo>
                  <a:pt x="26918" y="55750"/>
                  <a:pt x="26273" y="54984"/>
                  <a:pt x="25587" y="54258"/>
                </a:cubicBezTo>
                <a:cubicBezTo>
                  <a:pt x="23329" y="50185"/>
                  <a:pt x="23531" y="45346"/>
                  <a:pt x="22906" y="40850"/>
                </a:cubicBezTo>
                <a:cubicBezTo>
                  <a:pt x="22825" y="40305"/>
                  <a:pt x="22724" y="39741"/>
                  <a:pt x="22623" y="39196"/>
                </a:cubicBezTo>
                <a:close/>
                <a:moveTo>
                  <a:pt x="22159" y="37362"/>
                </a:moveTo>
                <a:lnTo>
                  <a:pt x="22159" y="37362"/>
                </a:lnTo>
                <a:cubicBezTo>
                  <a:pt x="22442" y="37866"/>
                  <a:pt x="22724" y="38329"/>
                  <a:pt x="22986" y="38813"/>
                </a:cubicBezTo>
                <a:cubicBezTo>
                  <a:pt x="23369" y="39499"/>
                  <a:pt x="23732" y="40184"/>
                  <a:pt x="24075" y="40870"/>
                </a:cubicBezTo>
                <a:cubicBezTo>
                  <a:pt x="24760" y="42261"/>
                  <a:pt x="25365" y="43673"/>
                  <a:pt x="25890" y="45124"/>
                </a:cubicBezTo>
                <a:cubicBezTo>
                  <a:pt x="26958" y="48048"/>
                  <a:pt x="27745" y="51072"/>
                  <a:pt x="28228" y="54117"/>
                </a:cubicBezTo>
                <a:cubicBezTo>
                  <a:pt x="28349" y="54984"/>
                  <a:pt x="28470" y="55831"/>
                  <a:pt x="28551" y="56677"/>
                </a:cubicBezTo>
                <a:cubicBezTo>
                  <a:pt x="28612" y="57202"/>
                  <a:pt x="28632" y="57726"/>
                  <a:pt x="28672" y="58270"/>
                </a:cubicBezTo>
                <a:cubicBezTo>
                  <a:pt x="28470" y="57827"/>
                  <a:pt x="28228" y="57403"/>
                  <a:pt x="28047" y="56960"/>
                </a:cubicBezTo>
                <a:cubicBezTo>
                  <a:pt x="27724" y="56274"/>
                  <a:pt x="27442" y="55568"/>
                  <a:pt x="27180" y="54863"/>
                </a:cubicBezTo>
                <a:cubicBezTo>
                  <a:pt x="26656" y="53451"/>
                  <a:pt x="26232" y="52000"/>
                  <a:pt x="25849" y="50528"/>
                </a:cubicBezTo>
                <a:cubicBezTo>
                  <a:pt x="25063" y="47564"/>
                  <a:pt x="24458" y="44540"/>
                  <a:pt x="23611" y="41596"/>
                </a:cubicBezTo>
                <a:cubicBezTo>
                  <a:pt x="23208" y="40184"/>
                  <a:pt x="22744" y="38793"/>
                  <a:pt x="22180" y="37462"/>
                </a:cubicBezTo>
                <a:cubicBezTo>
                  <a:pt x="22180" y="37422"/>
                  <a:pt x="22180" y="37402"/>
                  <a:pt x="22159" y="37362"/>
                </a:cubicBezTo>
                <a:close/>
                <a:moveTo>
                  <a:pt x="41173" y="33954"/>
                </a:moveTo>
                <a:cubicBezTo>
                  <a:pt x="41213" y="34055"/>
                  <a:pt x="41253" y="34156"/>
                  <a:pt x="41294" y="34277"/>
                </a:cubicBezTo>
                <a:cubicBezTo>
                  <a:pt x="41919" y="35849"/>
                  <a:pt x="42705" y="37362"/>
                  <a:pt x="43512" y="38854"/>
                </a:cubicBezTo>
                <a:cubicBezTo>
                  <a:pt x="43713" y="39539"/>
                  <a:pt x="44036" y="40184"/>
                  <a:pt x="44258" y="40870"/>
                </a:cubicBezTo>
                <a:cubicBezTo>
                  <a:pt x="44500" y="41535"/>
                  <a:pt x="44701" y="42221"/>
                  <a:pt x="44863" y="42906"/>
                </a:cubicBezTo>
                <a:cubicBezTo>
                  <a:pt x="45205" y="44298"/>
                  <a:pt x="45427" y="45729"/>
                  <a:pt x="45528" y="47161"/>
                </a:cubicBezTo>
                <a:cubicBezTo>
                  <a:pt x="45709" y="50004"/>
                  <a:pt x="45367" y="52887"/>
                  <a:pt x="44600" y="55629"/>
                </a:cubicBezTo>
                <a:cubicBezTo>
                  <a:pt x="44278" y="56798"/>
                  <a:pt x="43854" y="57907"/>
                  <a:pt x="43350" y="58996"/>
                </a:cubicBezTo>
                <a:cubicBezTo>
                  <a:pt x="43834" y="57605"/>
                  <a:pt x="44217" y="56194"/>
                  <a:pt x="44479" y="54742"/>
                </a:cubicBezTo>
                <a:cubicBezTo>
                  <a:pt x="44923" y="52060"/>
                  <a:pt x="44903" y="49338"/>
                  <a:pt x="44479" y="46657"/>
                </a:cubicBezTo>
                <a:cubicBezTo>
                  <a:pt x="44016" y="43733"/>
                  <a:pt x="43169" y="40890"/>
                  <a:pt x="42322" y="38047"/>
                </a:cubicBezTo>
                <a:cubicBezTo>
                  <a:pt x="41919" y="36676"/>
                  <a:pt x="41536" y="35325"/>
                  <a:pt x="41173" y="33954"/>
                </a:cubicBezTo>
                <a:close/>
                <a:moveTo>
                  <a:pt x="44842" y="41435"/>
                </a:moveTo>
                <a:lnTo>
                  <a:pt x="44842" y="41435"/>
                </a:lnTo>
                <a:cubicBezTo>
                  <a:pt x="45306" y="42422"/>
                  <a:pt x="45730" y="43431"/>
                  <a:pt x="46072" y="44479"/>
                </a:cubicBezTo>
                <a:cubicBezTo>
                  <a:pt x="46617" y="46213"/>
                  <a:pt x="46818" y="48028"/>
                  <a:pt x="46677" y="49842"/>
                </a:cubicBezTo>
                <a:cubicBezTo>
                  <a:pt x="46415" y="53451"/>
                  <a:pt x="44923" y="56859"/>
                  <a:pt x="43149" y="59964"/>
                </a:cubicBezTo>
                <a:cubicBezTo>
                  <a:pt x="42987" y="60226"/>
                  <a:pt x="42846" y="60488"/>
                  <a:pt x="42685" y="60750"/>
                </a:cubicBezTo>
                <a:cubicBezTo>
                  <a:pt x="42766" y="60589"/>
                  <a:pt x="42826" y="60408"/>
                  <a:pt x="42887" y="60246"/>
                </a:cubicBezTo>
                <a:cubicBezTo>
                  <a:pt x="42907" y="60246"/>
                  <a:pt x="42907" y="60246"/>
                  <a:pt x="42927" y="60226"/>
                </a:cubicBezTo>
                <a:cubicBezTo>
                  <a:pt x="44358" y="57726"/>
                  <a:pt x="45266" y="54863"/>
                  <a:pt x="45649" y="52000"/>
                </a:cubicBezTo>
                <a:cubicBezTo>
                  <a:pt x="46032" y="49137"/>
                  <a:pt x="45931" y="46193"/>
                  <a:pt x="45326" y="43370"/>
                </a:cubicBezTo>
                <a:cubicBezTo>
                  <a:pt x="45185" y="42705"/>
                  <a:pt x="45024" y="42080"/>
                  <a:pt x="44842" y="41435"/>
                </a:cubicBezTo>
                <a:close/>
                <a:moveTo>
                  <a:pt x="40326" y="18671"/>
                </a:moveTo>
                <a:cubicBezTo>
                  <a:pt x="40326" y="18731"/>
                  <a:pt x="40306" y="18772"/>
                  <a:pt x="40286" y="18812"/>
                </a:cubicBezTo>
                <a:cubicBezTo>
                  <a:pt x="39499" y="20102"/>
                  <a:pt x="38975" y="21594"/>
                  <a:pt x="38673" y="23087"/>
                </a:cubicBezTo>
                <a:cubicBezTo>
                  <a:pt x="38269" y="25083"/>
                  <a:pt x="38209" y="27159"/>
                  <a:pt x="38370" y="29196"/>
                </a:cubicBezTo>
                <a:cubicBezTo>
                  <a:pt x="38753" y="33995"/>
                  <a:pt x="40407" y="38531"/>
                  <a:pt x="41475" y="43209"/>
                </a:cubicBezTo>
                <a:cubicBezTo>
                  <a:pt x="42040" y="45689"/>
                  <a:pt x="42403" y="48209"/>
                  <a:pt x="42342" y="50750"/>
                </a:cubicBezTo>
                <a:cubicBezTo>
                  <a:pt x="42282" y="53109"/>
                  <a:pt x="41858" y="55427"/>
                  <a:pt x="41253" y="57686"/>
                </a:cubicBezTo>
                <a:cubicBezTo>
                  <a:pt x="40608" y="60085"/>
                  <a:pt x="39761" y="62404"/>
                  <a:pt x="38874" y="64722"/>
                </a:cubicBezTo>
                <a:cubicBezTo>
                  <a:pt x="38915" y="64279"/>
                  <a:pt x="38935" y="63835"/>
                  <a:pt x="38975" y="63412"/>
                </a:cubicBezTo>
                <a:cubicBezTo>
                  <a:pt x="39076" y="61698"/>
                  <a:pt x="39177" y="59984"/>
                  <a:pt x="39217" y="58250"/>
                </a:cubicBezTo>
                <a:cubicBezTo>
                  <a:pt x="39318" y="54822"/>
                  <a:pt x="39318" y="51395"/>
                  <a:pt x="39177" y="47967"/>
                </a:cubicBezTo>
                <a:cubicBezTo>
                  <a:pt x="39036" y="44519"/>
                  <a:pt x="38773" y="41072"/>
                  <a:pt x="38390" y="37644"/>
                </a:cubicBezTo>
                <a:cubicBezTo>
                  <a:pt x="38027" y="34236"/>
                  <a:pt x="37423" y="30849"/>
                  <a:pt x="37523" y="27401"/>
                </a:cubicBezTo>
                <a:cubicBezTo>
                  <a:pt x="37624" y="24659"/>
                  <a:pt x="38229" y="21836"/>
                  <a:pt x="39701" y="19477"/>
                </a:cubicBezTo>
                <a:lnTo>
                  <a:pt x="39701" y="19498"/>
                </a:lnTo>
                <a:cubicBezTo>
                  <a:pt x="39903" y="19215"/>
                  <a:pt x="40104" y="18953"/>
                  <a:pt x="40326" y="18671"/>
                </a:cubicBezTo>
                <a:close/>
                <a:moveTo>
                  <a:pt x="27785" y="20042"/>
                </a:moveTo>
                <a:lnTo>
                  <a:pt x="27785" y="20042"/>
                </a:lnTo>
                <a:cubicBezTo>
                  <a:pt x="27603" y="20486"/>
                  <a:pt x="27442" y="20929"/>
                  <a:pt x="27301" y="21393"/>
                </a:cubicBezTo>
                <a:cubicBezTo>
                  <a:pt x="26878" y="22764"/>
                  <a:pt x="26595" y="24195"/>
                  <a:pt x="26454" y="25627"/>
                </a:cubicBezTo>
                <a:cubicBezTo>
                  <a:pt x="26111" y="28793"/>
                  <a:pt x="26414" y="31998"/>
                  <a:pt x="26918" y="35144"/>
                </a:cubicBezTo>
                <a:cubicBezTo>
                  <a:pt x="27482" y="38491"/>
                  <a:pt x="28208" y="41797"/>
                  <a:pt x="28894" y="45124"/>
                </a:cubicBezTo>
                <a:cubicBezTo>
                  <a:pt x="29599" y="48512"/>
                  <a:pt x="30285" y="51879"/>
                  <a:pt x="30991" y="55266"/>
                </a:cubicBezTo>
                <a:cubicBezTo>
                  <a:pt x="31717" y="58613"/>
                  <a:pt x="32402" y="61980"/>
                  <a:pt x="33088" y="65347"/>
                </a:cubicBezTo>
                <a:cubicBezTo>
                  <a:pt x="33128" y="65488"/>
                  <a:pt x="33148" y="65630"/>
                  <a:pt x="33188" y="65751"/>
                </a:cubicBezTo>
                <a:cubicBezTo>
                  <a:pt x="33128" y="65609"/>
                  <a:pt x="33067" y="65448"/>
                  <a:pt x="33007" y="65307"/>
                </a:cubicBezTo>
                <a:cubicBezTo>
                  <a:pt x="32664" y="64440"/>
                  <a:pt x="32321" y="63573"/>
                  <a:pt x="31999" y="62706"/>
                </a:cubicBezTo>
                <a:cubicBezTo>
                  <a:pt x="31333" y="60972"/>
                  <a:pt x="30688" y="59238"/>
                  <a:pt x="30124" y="57484"/>
                </a:cubicBezTo>
                <a:cubicBezTo>
                  <a:pt x="28974" y="53935"/>
                  <a:pt x="28107" y="50306"/>
                  <a:pt x="27664" y="46576"/>
                </a:cubicBezTo>
                <a:cubicBezTo>
                  <a:pt x="27240" y="42866"/>
                  <a:pt x="27039" y="39136"/>
                  <a:pt x="26474" y="35426"/>
                </a:cubicBezTo>
                <a:cubicBezTo>
                  <a:pt x="25950" y="31978"/>
                  <a:pt x="25386" y="28490"/>
                  <a:pt x="26051" y="25002"/>
                </a:cubicBezTo>
                <a:cubicBezTo>
                  <a:pt x="26394" y="23288"/>
                  <a:pt x="26978" y="21594"/>
                  <a:pt x="27785" y="20042"/>
                </a:cubicBezTo>
                <a:close/>
                <a:moveTo>
                  <a:pt x="28168" y="20203"/>
                </a:moveTo>
                <a:lnTo>
                  <a:pt x="28168" y="20203"/>
                </a:lnTo>
                <a:cubicBezTo>
                  <a:pt x="28027" y="20707"/>
                  <a:pt x="27906" y="21232"/>
                  <a:pt x="27805" y="21736"/>
                </a:cubicBezTo>
                <a:cubicBezTo>
                  <a:pt x="27482" y="23631"/>
                  <a:pt x="27402" y="25546"/>
                  <a:pt x="27523" y="27462"/>
                </a:cubicBezTo>
                <a:cubicBezTo>
                  <a:pt x="27785" y="31918"/>
                  <a:pt x="29095" y="36212"/>
                  <a:pt x="30184" y="40507"/>
                </a:cubicBezTo>
                <a:cubicBezTo>
                  <a:pt x="31313" y="44983"/>
                  <a:pt x="32100" y="49540"/>
                  <a:pt x="32624" y="54117"/>
                </a:cubicBezTo>
                <a:cubicBezTo>
                  <a:pt x="33047" y="58048"/>
                  <a:pt x="33309" y="62021"/>
                  <a:pt x="33430" y="65972"/>
                </a:cubicBezTo>
                <a:cubicBezTo>
                  <a:pt x="33148" y="64501"/>
                  <a:pt x="32846" y="63029"/>
                  <a:pt x="32543" y="61557"/>
                </a:cubicBezTo>
                <a:cubicBezTo>
                  <a:pt x="32221" y="59883"/>
                  <a:pt x="31878" y="58230"/>
                  <a:pt x="31555" y="56577"/>
                </a:cubicBezTo>
                <a:cubicBezTo>
                  <a:pt x="30870" y="53230"/>
                  <a:pt x="30225" y="49883"/>
                  <a:pt x="29539" y="46556"/>
                </a:cubicBezTo>
                <a:cubicBezTo>
                  <a:pt x="28874" y="43249"/>
                  <a:pt x="28168" y="39963"/>
                  <a:pt x="27563" y="36636"/>
                </a:cubicBezTo>
                <a:cubicBezTo>
                  <a:pt x="26958" y="33450"/>
                  <a:pt x="26535" y="30184"/>
                  <a:pt x="26716" y="26938"/>
                </a:cubicBezTo>
                <a:cubicBezTo>
                  <a:pt x="26837" y="24639"/>
                  <a:pt x="27281" y="22341"/>
                  <a:pt x="28168" y="20203"/>
                </a:cubicBezTo>
                <a:close/>
                <a:moveTo>
                  <a:pt x="29378" y="18368"/>
                </a:moveTo>
                <a:cubicBezTo>
                  <a:pt x="28974" y="20405"/>
                  <a:pt x="28894" y="22522"/>
                  <a:pt x="29035" y="24579"/>
                </a:cubicBezTo>
                <a:cubicBezTo>
                  <a:pt x="29297" y="28087"/>
                  <a:pt x="30144" y="31494"/>
                  <a:pt x="31172" y="34841"/>
                </a:cubicBezTo>
                <a:cubicBezTo>
                  <a:pt x="32301" y="38511"/>
                  <a:pt x="33592" y="42120"/>
                  <a:pt x="34438" y="45850"/>
                </a:cubicBezTo>
                <a:cubicBezTo>
                  <a:pt x="35245" y="49358"/>
                  <a:pt x="35628" y="52947"/>
                  <a:pt x="35527" y="56556"/>
                </a:cubicBezTo>
                <a:cubicBezTo>
                  <a:pt x="35447" y="60105"/>
                  <a:pt x="34882" y="63634"/>
                  <a:pt x="33955" y="67081"/>
                </a:cubicBezTo>
                <a:cubicBezTo>
                  <a:pt x="33955" y="67081"/>
                  <a:pt x="33955" y="67102"/>
                  <a:pt x="33955" y="67102"/>
                </a:cubicBezTo>
                <a:cubicBezTo>
                  <a:pt x="33874" y="63392"/>
                  <a:pt x="33713" y="59682"/>
                  <a:pt x="33370" y="55992"/>
                </a:cubicBezTo>
                <a:cubicBezTo>
                  <a:pt x="32946" y="51475"/>
                  <a:pt x="32301" y="46979"/>
                  <a:pt x="31273" y="42564"/>
                </a:cubicBezTo>
                <a:cubicBezTo>
                  <a:pt x="30265" y="38128"/>
                  <a:pt x="28833" y="33773"/>
                  <a:pt x="28289" y="29256"/>
                </a:cubicBezTo>
                <a:cubicBezTo>
                  <a:pt x="27845" y="25587"/>
                  <a:pt x="28047" y="21836"/>
                  <a:pt x="29358" y="18368"/>
                </a:cubicBezTo>
                <a:close/>
                <a:moveTo>
                  <a:pt x="38007" y="22179"/>
                </a:moveTo>
                <a:lnTo>
                  <a:pt x="38007" y="22179"/>
                </a:lnTo>
                <a:cubicBezTo>
                  <a:pt x="37584" y="23389"/>
                  <a:pt x="37302" y="24659"/>
                  <a:pt x="37160" y="25889"/>
                </a:cubicBezTo>
                <a:cubicBezTo>
                  <a:pt x="36777" y="29276"/>
                  <a:pt x="37241" y="32644"/>
                  <a:pt x="37644" y="36011"/>
                </a:cubicBezTo>
                <a:cubicBezTo>
                  <a:pt x="38027" y="39438"/>
                  <a:pt x="38310" y="42906"/>
                  <a:pt x="38471" y="46374"/>
                </a:cubicBezTo>
                <a:cubicBezTo>
                  <a:pt x="38652" y="49842"/>
                  <a:pt x="38693" y="53330"/>
                  <a:pt x="38632" y="56798"/>
                </a:cubicBezTo>
                <a:cubicBezTo>
                  <a:pt x="38552" y="60125"/>
                  <a:pt x="38330" y="63432"/>
                  <a:pt x="38088" y="66739"/>
                </a:cubicBezTo>
                <a:cubicBezTo>
                  <a:pt x="38027" y="66920"/>
                  <a:pt x="37947" y="67081"/>
                  <a:pt x="37886" y="67263"/>
                </a:cubicBezTo>
                <a:cubicBezTo>
                  <a:pt x="37947" y="66597"/>
                  <a:pt x="37987" y="65912"/>
                  <a:pt x="38027" y="65267"/>
                </a:cubicBezTo>
                <a:lnTo>
                  <a:pt x="38027" y="65247"/>
                </a:lnTo>
                <a:cubicBezTo>
                  <a:pt x="38128" y="63412"/>
                  <a:pt x="38068" y="61577"/>
                  <a:pt x="37947" y="59762"/>
                </a:cubicBezTo>
                <a:cubicBezTo>
                  <a:pt x="37665" y="56012"/>
                  <a:pt x="37039" y="52302"/>
                  <a:pt x="36435" y="48592"/>
                </a:cubicBezTo>
                <a:cubicBezTo>
                  <a:pt x="35810" y="44721"/>
                  <a:pt x="35205" y="40850"/>
                  <a:pt x="35084" y="36938"/>
                </a:cubicBezTo>
                <a:cubicBezTo>
                  <a:pt x="34983" y="33611"/>
                  <a:pt x="35245" y="30264"/>
                  <a:pt x="36132" y="27038"/>
                </a:cubicBezTo>
                <a:cubicBezTo>
                  <a:pt x="36576" y="25345"/>
                  <a:pt x="37201" y="23712"/>
                  <a:pt x="38007" y="22179"/>
                </a:cubicBezTo>
                <a:close/>
                <a:moveTo>
                  <a:pt x="39802" y="21252"/>
                </a:moveTo>
                <a:cubicBezTo>
                  <a:pt x="39479" y="23591"/>
                  <a:pt x="39459" y="25950"/>
                  <a:pt x="39761" y="28288"/>
                </a:cubicBezTo>
                <a:cubicBezTo>
                  <a:pt x="39761" y="28309"/>
                  <a:pt x="39741" y="28329"/>
                  <a:pt x="39741" y="28349"/>
                </a:cubicBezTo>
                <a:cubicBezTo>
                  <a:pt x="39782" y="29075"/>
                  <a:pt x="39903" y="29801"/>
                  <a:pt x="40024" y="30527"/>
                </a:cubicBezTo>
                <a:cubicBezTo>
                  <a:pt x="40165" y="31252"/>
                  <a:pt x="40306" y="31958"/>
                  <a:pt x="40467" y="32664"/>
                </a:cubicBezTo>
                <a:cubicBezTo>
                  <a:pt x="40790" y="34095"/>
                  <a:pt x="41193" y="35527"/>
                  <a:pt x="41616" y="36938"/>
                </a:cubicBezTo>
                <a:cubicBezTo>
                  <a:pt x="42423" y="39741"/>
                  <a:pt x="43330" y="42523"/>
                  <a:pt x="43915" y="45407"/>
                </a:cubicBezTo>
                <a:cubicBezTo>
                  <a:pt x="44459" y="48128"/>
                  <a:pt x="44661" y="50911"/>
                  <a:pt x="44318" y="53673"/>
                </a:cubicBezTo>
                <a:cubicBezTo>
                  <a:pt x="43996" y="56214"/>
                  <a:pt x="43250" y="58694"/>
                  <a:pt x="42241" y="61053"/>
                </a:cubicBezTo>
                <a:cubicBezTo>
                  <a:pt x="41939" y="61718"/>
                  <a:pt x="41616" y="62404"/>
                  <a:pt x="41274" y="63049"/>
                </a:cubicBezTo>
                <a:cubicBezTo>
                  <a:pt x="40386" y="64460"/>
                  <a:pt x="39499" y="65851"/>
                  <a:pt x="38652" y="67283"/>
                </a:cubicBezTo>
                <a:cubicBezTo>
                  <a:pt x="38693" y="67021"/>
                  <a:pt x="38713" y="66759"/>
                  <a:pt x="38733" y="66517"/>
                </a:cubicBezTo>
                <a:cubicBezTo>
                  <a:pt x="39661" y="64158"/>
                  <a:pt x="40588" y="61799"/>
                  <a:pt x="41334" y="59399"/>
                </a:cubicBezTo>
                <a:cubicBezTo>
                  <a:pt x="42020" y="57202"/>
                  <a:pt x="42564" y="54964"/>
                  <a:pt x="42806" y="52665"/>
                </a:cubicBezTo>
                <a:cubicBezTo>
                  <a:pt x="43068" y="50225"/>
                  <a:pt x="42947" y="47806"/>
                  <a:pt x="42524" y="45386"/>
                </a:cubicBezTo>
                <a:cubicBezTo>
                  <a:pt x="41697" y="40547"/>
                  <a:pt x="39903" y="35930"/>
                  <a:pt x="39197" y="31071"/>
                </a:cubicBezTo>
                <a:cubicBezTo>
                  <a:pt x="38733" y="27825"/>
                  <a:pt x="38713" y="24377"/>
                  <a:pt x="39802" y="21252"/>
                </a:cubicBezTo>
                <a:close/>
                <a:moveTo>
                  <a:pt x="4054" y="45346"/>
                </a:moveTo>
                <a:lnTo>
                  <a:pt x="4054" y="45346"/>
                </a:lnTo>
                <a:cubicBezTo>
                  <a:pt x="4174" y="45407"/>
                  <a:pt x="4295" y="45447"/>
                  <a:pt x="4396" y="45487"/>
                </a:cubicBezTo>
                <a:cubicBezTo>
                  <a:pt x="5021" y="45971"/>
                  <a:pt x="5606" y="46515"/>
                  <a:pt x="6110" y="47100"/>
                </a:cubicBezTo>
                <a:cubicBezTo>
                  <a:pt x="6856" y="47947"/>
                  <a:pt x="7521" y="48854"/>
                  <a:pt x="8167" y="49782"/>
                </a:cubicBezTo>
                <a:cubicBezTo>
                  <a:pt x="8832" y="50669"/>
                  <a:pt x="9477" y="51576"/>
                  <a:pt x="10223" y="52383"/>
                </a:cubicBezTo>
                <a:cubicBezTo>
                  <a:pt x="11050" y="53290"/>
                  <a:pt x="11998" y="54036"/>
                  <a:pt x="13046" y="54641"/>
                </a:cubicBezTo>
                <a:cubicBezTo>
                  <a:pt x="14215" y="55306"/>
                  <a:pt x="15445" y="55831"/>
                  <a:pt x="16615" y="56496"/>
                </a:cubicBezTo>
                <a:cubicBezTo>
                  <a:pt x="17744" y="57141"/>
                  <a:pt x="18813" y="57887"/>
                  <a:pt x="19821" y="58734"/>
                </a:cubicBezTo>
                <a:cubicBezTo>
                  <a:pt x="21857" y="60387"/>
                  <a:pt x="23631" y="62363"/>
                  <a:pt x="25204" y="64460"/>
                </a:cubicBezTo>
                <a:cubicBezTo>
                  <a:pt x="26152" y="65690"/>
                  <a:pt x="27039" y="66981"/>
                  <a:pt x="27865" y="68291"/>
                </a:cubicBezTo>
                <a:cubicBezTo>
                  <a:pt x="27503" y="67948"/>
                  <a:pt x="27140" y="67606"/>
                  <a:pt x="26757" y="67283"/>
                </a:cubicBezTo>
                <a:cubicBezTo>
                  <a:pt x="25668" y="66376"/>
                  <a:pt x="24498" y="65630"/>
                  <a:pt x="23268" y="64944"/>
                </a:cubicBezTo>
                <a:cubicBezTo>
                  <a:pt x="22039" y="64279"/>
                  <a:pt x="20768" y="63674"/>
                  <a:pt x="19599" y="62928"/>
                </a:cubicBezTo>
                <a:cubicBezTo>
                  <a:pt x="18409" y="62182"/>
                  <a:pt x="17421" y="61275"/>
                  <a:pt x="16574" y="60145"/>
                </a:cubicBezTo>
                <a:cubicBezTo>
                  <a:pt x="15788" y="59097"/>
                  <a:pt x="15062" y="57948"/>
                  <a:pt x="13953" y="57161"/>
                </a:cubicBezTo>
                <a:cubicBezTo>
                  <a:pt x="12784" y="56335"/>
                  <a:pt x="11292" y="56173"/>
                  <a:pt x="10102" y="55387"/>
                </a:cubicBezTo>
                <a:cubicBezTo>
                  <a:pt x="9014" y="54681"/>
                  <a:pt x="8267" y="53532"/>
                  <a:pt x="7723" y="52383"/>
                </a:cubicBezTo>
                <a:cubicBezTo>
                  <a:pt x="6574" y="50024"/>
                  <a:pt x="6090" y="47221"/>
                  <a:pt x="4094" y="45366"/>
                </a:cubicBezTo>
                <a:cubicBezTo>
                  <a:pt x="4074" y="45366"/>
                  <a:pt x="4074" y="45366"/>
                  <a:pt x="4054" y="45346"/>
                </a:cubicBezTo>
                <a:close/>
                <a:moveTo>
                  <a:pt x="5263" y="45850"/>
                </a:moveTo>
                <a:cubicBezTo>
                  <a:pt x="5404" y="45911"/>
                  <a:pt x="5546" y="45971"/>
                  <a:pt x="5687" y="46032"/>
                </a:cubicBezTo>
                <a:cubicBezTo>
                  <a:pt x="6473" y="46374"/>
                  <a:pt x="7239" y="46737"/>
                  <a:pt x="8005" y="47120"/>
                </a:cubicBezTo>
                <a:cubicBezTo>
                  <a:pt x="9518" y="47866"/>
                  <a:pt x="10989" y="48713"/>
                  <a:pt x="12401" y="49641"/>
                </a:cubicBezTo>
                <a:cubicBezTo>
                  <a:pt x="15264" y="51455"/>
                  <a:pt x="17905" y="53593"/>
                  <a:pt x="20305" y="55992"/>
                </a:cubicBezTo>
                <a:cubicBezTo>
                  <a:pt x="22785" y="58452"/>
                  <a:pt x="24962" y="61214"/>
                  <a:pt x="26817" y="64178"/>
                </a:cubicBezTo>
                <a:cubicBezTo>
                  <a:pt x="28228" y="66476"/>
                  <a:pt x="29458" y="68896"/>
                  <a:pt x="30466" y="71396"/>
                </a:cubicBezTo>
                <a:cubicBezTo>
                  <a:pt x="30204" y="71013"/>
                  <a:pt x="29942" y="70630"/>
                  <a:pt x="29660" y="70267"/>
                </a:cubicBezTo>
                <a:cubicBezTo>
                  <a:pt x="28571" y="68473"/>
                  <a:pt x="27422" y="66698"/>
                  <a:pt x="26192" y="65005"/>
                </a:cubicBezTo>
                <a:cubicBezTo>
                  <a:pt x="24619" y="62847"/>
                  <a:pt x="22885" y="60791"/>
                  <a:pt x="20869" y="59036"/>
                </a:cubicBezTo>
                <a:cubicBezTo>
                  <a:pt x="19881" y="58149"/>
                  <a:pt x="18833" y="57363"/>
                  <a:pt x="17724" y="56657"/>
                </a:cubicBezTo>
                <a:cubicBezTo>
                  <a:pt x="16595" y="55931"/>
                  <a:pt x="15385" y="55387"/>
                  <a:pt x="14195" y="54782"/>
                </a:cubicBezTo>
                <a:cubicBezTo>
                  <a:pt x="13046" y="54197"/>
                  <a:pt x="11937" y="53572"/>
                  <a:pt x="10989" y="52685"/>
                </a:cubicBezTo>
                <a:cubicBezTo>
                  <a:pt x="10183" y="51919"/>
                  <a:pt x="9477" y="51032"/>
                  <a:pt x="8812" y="50125"/>
                </a:cubicBezTo>
                <a:cubicBezTo>
                  <a:pt x="7723" y="48673"/>
                  <a:pt x="6654" y="47040"/>
                  <a:pt x="5263" y="45850"/>
                </a:cubicBezTo>
                <a:close/>
                <a:moveTo>
                  <a:pt x="3973" y="44963"/>
                </a:moveTo>
                <a:lnTo>
                  <a:pt x="3973" y="44963"/>
                </a:lnTo>
                <a:cubicBezTo>
                  <a:pt x="5283" y="45144"/>
                  <a:pt x="6594" y="45265"/>
                  <a:pt x="7884" y="45507"/>
                </a:cubicBezTo>
                <a:cubicBezTo>
                  <a:pt x="9437" y="45810"/>
                  <a:pt x="10989" y="46173"/>
                  <a:pt x="12502" y="46677"/>
                </a:cubicBezTo>
                <a:cubicBezTo>
                  <a:pt x="15486" y="47624"/>
                  <a:pt x="18349" y="48995"/>
                  <a:pt x="20930" y="50810"/>
                </a:cubicBezTo>
                <a:cubicBezTo>
                  <a:pt x="23389" y="52524"/>
                  <a:pt x="25567" y="54661"/>
                  <a:pt x="27301" y="57101"/>
                </a:cubicBezTo>
                <a:cubicBezTo>
                  <a:pt x="29176" y="59722"/>
                  <a:pt x="30446" y="62646"/>
                  <a:pt x="31172" y="65771"/>
                </a:cubicBezTo>
                <a:cubicBezTo>
                  <a:pt x="31878" y="68815"/>
                  <a:pt x="32120" y="71941"/>
                  <a:pt x="32301" y="75066"/>
                </a:cubicBezTo>
                <a:cubicBezTo>
                  <a:pt x="31233" y="71618"/>
                  <a:pt x="29781" y="68291"/>
                  <a:pt x="27966" y="65166"/>
                </a:cubicBezTo>
                <a:cubicBezTo>
                  <a:pt x="26152" y="62081"/>
                  <a:pt x="23974" y="59198"/>
                  <a:pt x="21514" y="56617"/>
                </a:cubicBezTo>
                <a:cubicBezTo>
                  <a:pt x="19155" y="54137"/>
                  <a:pt x="16534" y="51919"/>
                  <a:pt x="13691" y="50004"/>
                </a:cubicBezTo>
                <a:cubicBezTo>
                  <a:pt x="10848" y="48088"/>
                  <a:pt x="7804" y="46495"/>
                  <a:pt x="4598" y="45245"/>
                </a:cubicBezTo>
                <a:cubicBezTo>
                  <a:pt x="4477" y="45185"/>
                  <a:pt x="4336" y="45144"/>
                  <a:pt x="4195" y="45104"/>
                </a:cubicBezTo>
                <a:cubicBezTo>
                  <a:pt x="4114" y="45044"/>
                  <a:pt x="4054" y="45003"/>
                  <a:pt x="3973" y="44963"/>
                </a:cubicBezTo>
                <a:close/>
                <a:moveTo>
                  <a:pt x="28551" y="53835"/>
                </a:moveTo>
                <a:cubicBezTo>
                  <a:pt x="28753" y="54621"/>
                  <a:pt x="28974" y="55407"/>
                  <a:pt x="29216" y="56194"/>
                </a:cubicBezTo>
                <a:cubicBezTo>
                  <a:pt x="30325" y="59803"/>
                  <a:pt x="31717" y="63311"/>
                  <a:pt x="33188" y="66779"/>
                </a:cubicBezTo>
                <a:cubicBezTo>
                  <a:pt x="33269" y="67001"/>
                  <a:pt x="33370" y="67222"/>
                  <a:pt x="33491" y="67444"/>
                </a:cubicBezTo>
                <a:cubicBezTo>
                  <a:pt x="33491" y="67585"/>
                  <a:pt x="33491" y="67706"/>
                  <a:pt x="33491" y="67827"/>
                </a:cubicBezTo>
                <a:cubicBezTo>
                  <a:pt x="33592" y="72001"/>
                  <a:pt x="33612" y="76155"/>
                  <a:pt x="33592" y="80308"/>
                </a:cubicBezTo>
                <a:cubicBezTo>
                  <a:pt x="33390" y="79219"/>
                  <a:pt x="33148" y="78130"/>
                  <a:pt x="32866" y="77042"/>
                </a:cubicBezTo>
                <a:cubicBezTo>
                  <a:pt x="32886" y="76356"/>
                  <a:pt x="32846" y="75650"/>
                  <a:pt x="32825" y="74965"/>
                </a:cubicBezTo>
                <a:cubicBezTo>
                  <a:pt x="32785" y="74058"/>
                  <a:pt x="32745" y="73150"/>
                  <a:pt x="32664" y="72243"/>
                </a:cubicBezTo>
                <a:cubicBezTo>
                  <a:pt x="32543" y="70449"/>
                  <a:pt x="32321" y="68654"/>
                  <a:pt x="31979" y="66900"/>
                </a:cubicBezTo>
                <a:cubicBezTo>
                  <a:pt x="31434" y="64057"/>
                  <a:pt x="30466" y="61335"/>
                  <a:pt x="29035" y="58835"/>
                </a:cubicBezTo>
                <a:cubicBezTo>
                  <a:pt x="29035" y="58210"/>
                  <a:pt x="28974" y="57565"/>
                  <a:pt x="28914" y="56940"/>
                </a:cubicBezTo>
                <a:cubicBezTo>
                  <a:pt x="28853" y="56173"/>
                  <a:pt x="28773" y="55387"/>
                  <a:pt x="28672" y="54641"/>
                </a:cubicBezTo>
                <a:cubicBezTo>
                  <a:pt x="28632" y="54359"/>
                  <a:pt x="28591" y="54097"/>
                  <a:pt x="28551" y="53835"/>
                </a:cubicBezTo>
                <a:close/>
                <a:moveTo>
                  <a:pt x="50629" y="65609"/>
                </a:moveTo>
                <a:lnTo>
                  <a:pt x="50629" y="65609"/>
                </a:lnTo>
                <a:cubicBezTo>
                  <a:pt x="49238" y="68412"/>
                  <a:pt x="48109" y="71356"/>
                  <a:pt x="47242" y="74360"/>
                </a:cubicBezTo>
                <a:cubicBezTo>
                  <a:pt x="46314" y="77586"/>
                  <a:pt x="45810" y="80893"/>
                  <a:pt x="45205" y="84179"/>
                </a:cubicBezTo>
                <a:cubicBezTo>
                  <a:pt x="44903" y="85873"/>
                  <a:pt x="44560" y="87546"/>
                  <a:pt x="44117" y="89220"/>
                </a:cubicBezTo>
                <a:cubicBezTo>
                  <a:pt x="43653" y="90873"/>
                  <a:pt x="43048" y="92506"/>
                  <a:pt x="42362" y="94099"/>
                </a:cubicBezTo>
                <a:cubicBezTo>
                  <a:pt x="41032" y="97184"/>
                  <a:pt x="39439" y="100168"/>
                  <a:pt x="37927" y="103172"/>
                </a:cubicBezTo>
                <a:cubicBezTo>
                  <a:pt x="37846" y="99442"/>
                  <a:pt x="38088" y="95712"/>
                  <a:pt x="38834" y="92022"/>
                </a:cubicBezTo>
                <a:cubicBezTo>
                  <a:pt x="40044" y="86216"/>
                  <a:pt x="42282" y="80671"/>
                  <a:pt x="44984" y="75388"/>
                </a:cubicBezTo>
                <a:cubicBezTo>
                  <a:pt x="46717" y="72041"/>
                  <a:pt x="48633" y="68795"/>
                  <a:pt x="50629" y="65609"/>
                </a:cubicBezTo>
                <a:close/>
                <a:moveTo>
                  <a:pt x="53956" y="60770"/>
                </a:moveTo>
                <a:lnTo>
                  <a:pt x="53956" y="60770"/>
                </a:lnTo>
                <a:cubicBezTo>
                  <a:pt x="53694" y="61456"/>
                  <a:pt x="53411" y="62142"/>
                  <a:pt x="53170" y="62827"/>
                </a:cubicBezTo>
                <a:cubicBezTo>
                  <a:pt x="52544" y="64501"/>
                  <a:pt x="51940" y="66194"/>
                  <a:pt x="51415" y="67908"/>
                </a:cubicBezTo>
                <a:cubicBezTo>
                  <a:pt x="50871" y="69642"/>
                  <a:pt x="50387" y="71376"/>
                  <a:pt x="50004" y="73150"/>
                </a:cubicBezTo>
                <a:cubicBezTo>
                  <a:pt x="49641" y="74763"/>
                  <a:pt x="49379" y="76376"/>
                  <a:pt x="49137" y="78009"/>
                </a:cubicBezTo>
                <a:cubicBezTo>
                  <a:pt x="48653" y="81256"/>
                  <a:pt x="48250" y="84522"/>
                  <a:pt x="47302" y="87667"/>
                </a:cubicBezTo>
                <a:cubicBezTo>
                  <a:pt x="46838" y="89220"/>
                  <a:pt x="46254" y="90732"/>
                  <a:pt x="45488" y="92143"/>
                </a:cubicBezTo>
                <a:cubicBezTo>
                  <a:pt x="44742" y="93515"/>
                  <a:pt x="43854" y="94805"/>
                  <a:pt x="42927" y="96075"/>
                </a:cubicBezTo>
                <a:cubicBezTo>
                  <a:pt x="41132" y="98535"/>
                  <a:pt x="39136" y="100975"/>
                  <a:pt x="37967" y="103818"/>
                </a:cubicBezTo>
                <a:cubicBezTo>
                  <a:pt x="37967" y="103818"/>
                  <a:pt x="37947" y="103838"/>
                  <a:pt x="37947" y="103858"/>
                </a:cubicBezTo>
                <a:cubicBezTo>
                  <a:pt x="37947" y="103777"/>
                  <a:pt x="37947" y="103676"/>
                  <a:pt x="37947" y="103596"/>
                </a:cubicBezTo>
                <a:cubicBezTo>
                  <a:pt x="38531" y="102426"/>
                  <a:pt x="39136" y="101257"/>
                  <a:pt x="39721" y="100088"/>
                </a:cubicBezTo>
                <a:cubicBezTo>
                  <a:pt x="40507" y="98535"/>
                  <a:pt x="41294" y="97003"/>
                  <a:pt x="42040" y="95430"/>
                </a:cubicBezTo>
                <a:cubicBezTo>
                  <a:pt x="42766" y="93877"/>
                  <a:pt x="43431" y="92305"/>
                  <a:pt x="43975" y="90692"/>
                </a:cubicBezTo>
                <a:cubicBezTo>
                  <a:pt x="44520" y="89079"/>
                  <a:pt x="44923" y="87405"/>
                  <a:pt x="45246" y="85732"/>
                </a:cubicBezTo>
                <a:cubicBezTo>
                  <a:pt x="45891" y="82425"/>
                  <a:pt x="46334" y="79078"/>
                  <a:pt x="47181" y="75812"/>
                </a:cubicBezTo>
                <a:cubicBezTo>
                  <a:pt x="47968" y="72767"/>
                  <a:pt x="49056" y="69803"/>
                  <a:pt x="50427" y="66981"/>
                </a:cubicBezTo>
                <a:cubicBezTo>
                  <a:pt x="51456" y="64823"/>
                  <a:pt x="52625" y="62767"/>
                  <a:pt x="53956" y="60770"/>
                </a:cubicBezTo>
                <a:close/>
                <a:moveTo>
                  <a:pt x="51496" y="62928"/>
                </a:moveTo>
                <a:lnTo>
                  <a:pt x="51496" y="62928"/>
                </a:lnTo>
                <a:cubicBezTo>
                  <a:pt x="49318" y="66295"/>
                  <a:pt x="47242" y="69763"/>
                  <a:pt x="45346" y="73291"/>
                </a:cubicBezTo>
                <a:cubicBezTo>
                  <a:pt x="42524" y="78514"/>
                  <a:pt x="40104" y="83998"/>
                  <a:pt x="38673" y="89784"/>
                </a:cubicBezTo>
                <a:cubicBezTo>
                  <a:pt x="37927" y="92728"/>
                  <a:pt x="37463" y="95732"/>
                  <a:pt x="37281" y="98777"/>
                </a:cubicBezTo>
                <a:cubicBezTo>
                  <a:pt x="37181" y="100672"/>
                  <a:pt x="37181" y="102588"/>
                  <a:pt x="37281" y="104503"/>
                </a:cubicBezTo>
                <a:cubicBezTo>
                  <a:pt x="37261" y="104543"/>
                  <a:pt x="37241" y="104584"/>
                  <a:pt x="37201" y="104624"/>
                </a:cubicBezTo>
                <a:cubicBezTo>
                  <a:pt x="35991" y="101640"/>
                  <a:pt x="35568" y="98374"/>
                  <a:pt x="35789" y="95168"/>
                </a:cubicBezTo>
                <a:cubicBezTo>
                  <a:pt x="36031" y="91599"/>
                  <a:pt x="37019" y="88131"/>
                  <a:pt x="38310" y="84804"/>
                </a:cubicBezTo>
                <a:cubicBezTo>
                  <a:pt x="39540" y="81639"/>
                  <a:pt x="40991" y="78574"/>
                  <a:pt x="42624" y="75610"/>
                </a:cubicBezTo>
                <a:cubicBezTo>
                  <a:pt x="44237" y="72687"/>
                  <a:pt x="46052" y="69864"/>
                  <a:pt x="48048" y="67182"/>
                </a:cubicBezTo>
                <a:cubicBezTo>
                  <a:pt x="49137" y="65730"/>
                  <a:pt x="50306" y="64299"/>
                  <a:pt x="51496" y="62928"/>
                </a:cubicBezTo>
                <a:close/>
                <a:moveTo>
                  <a:pt x="53835" y="59440"/>
                </a:moveTo>
                <a:lnTo>
                  <a:pt x="53835" y="59440"/>
                </a:lnTo>
                <a:cubicBezTo>
                  <a:pt x="53633" y="59742"/>
                  <a:pt x="53432" y="60045"/>
                  <a:pt x="53230" y="60347"/>
                </a:cubicBezTo>
                <a:lnTo>
                  <a:pt x="53230" y="60327"/>
                </a:lnTo>
                <a:cubicBezTo>
                  <a:pt x="51536" y="62182"/>
                  <a:pt x="49943" y="64117"/>
                  <a:pt x="48451" y="66114"/>
                </a:cubicBezTo>
                <a:cubicBezTo>
                  <a:pt x="46415" y="68795"/>
                  <a:pt x="44560" y="71618"/>
                  <a:pt x="42887" y="74542"/>
                </a:cubicBezTo>
                <a:cubicBezTo>
                  <a:pt x="41173" y="77485"/>
                  <a:pt x="39661" y="80570"/>
                  <a:pt x="38411" y="83736"/>
                </a:cubicBezTo>
                <a:cubicBezTo>
                  <a:pt x="37080" y="87042"/>
                  <a:pt x="36051" y="90490"/>
                  <a:pt x="35709" y="94039"/>
                </a:cubicBezTo>
                <a:cubicBezTo>
                  <a:pt x="35366" y="97608"/>
                  <a:pt x="35689" y="101297"/>
                  <a:pt x="37060" y="104624"/>
                </a:cubicBezTo>
                <a:cubicBezTo>
                  <a:pt x="37080" y="104664"/>
                  <a:pt x="37120" y="104725"/>
                  <a:pt x="37140" y="104785"/>
                </a:cubicBezTo>
                <a:cubicBezTo>
                  <a:pt x="37120" y="104806"/>
                  <a:pt x="37120" y="104846"/>
                  <a:pt x="37100" y="104866"/>
                </a:cubicBezTo>
                <a:cubicBezTo>
                  <a:pt x="36535" y="103354"/>
                  <a:pt x="35951" y="101862"/>
                  <a:pt x="35467" y="100329"/>
                </a:cubicBezTo>
                <a:cubicBezTo>
                  <a:pt x="34882" y="98475"/>
                  <a:pt x="34398" y="96579"/>
                  <a:pt x="34136" y="94664"/>
                </a:cubicBezTo>
                <a:cubicBezTo>
                  <a:pt x="33874" y="92748"/>
                  <a:pt x="33813" y="90793"/>
                  <a:pt x="34076" y="88877"/>
                </a:cubicBezTo>
                <a:cubicBezTo>
                  <a:pt x="34297" y="87123"/>
                  <a:pt x="34761" y="85429"/>
                  <a:pt x="35386" y="83796"/>
                </a:cubicBezTo>
                <a:cubicBezTo>
                  <a:pt x="36636" y="80469"/>
                  <a:pt x="38511" y="77405"/>
                  <a:pt x="40487" y="74461"/>
                </a:cubicBezTo>
                <a:cubicBezTo>
                  <a:pt x="42504" y="71477"/>
                  <a:pt x="44742" y="68634"/>
                  <a:pt x="47161" y="65952"/>
                </a:cubicBezTo>
                <a:cubicBezTo>
                  <a:pt x="49258" y="63654"/>
                  <a:pt x="51476" y="61476"/>
                  <a:pt x="53835" y="59440"/>
                </a:cubicBezTo>
                <a:close/>
                <a:moveTo>
                  <a:pt x="356" y="1"/>
                </a:moveTo>
                <a:cubicBezTo>
                  <a:pt x="202" y="1"/>
                  <a:pt x="65" y="73"/>
                  <a:pt x="21" y="262"/>
                </a:cubicBezTo>
                <a:cubicBezTo>
                  <a:pt x="1" y="343"/>
                  <a:pt x="61" y="383"/>
                  <a:pt x="122" y="404"/>
                </a:cubicBezTo>
                <a:cubicBezTo>
                  <a:pt x="323" y="1230"/>
                  <a:pt x="485" y="2097"/>
                  <a:pt x="565" y="2944"/>
                </a:cubicBezTo>
                <a:cubicBezTo>
                  <a:pt x="666" y="4073"/>
                  <a:pt x="686" y="5222"/>
                  <a:pt x="666" y="6352"/>
                </a:cubicBezTo>
                <a:cubicBezTo>
                  <a:pt x="606" y="8650"/>
                  <a:pt x="384" y="10949"/>
                  <a:pt x="465" y="13267"/>
                </a:cubicBezTo>
                <a:cubicBezTo>
                  <a:pt x="586" y="17360"/>
                  <a:pt x="1694" y="21433"/>
                  <a:pt x="3650" y="25042"/>
                </a:cubicBezTo>
                <a:cubicBezTo>
                  <a:pt x="4437" y="26534"/>
                  <a:pt x="5384" y="27946"/>
                  <a:pt x="6453" y="29256"/>
                </a:cubicBezTo>
                <a:cubicBezTo>
                  <a:pt x="6453" y="29276"/>
                  <a:pt x="6473" y="29317"/>
                  <a:pt x="6493" y="29337"/>
                </a:cubicBezTo>
                <a:cubicBezTo>
                  <a:pt x="6453" y="29377"/>
                  <a:pt x="6433" y="29458"/>
                  <a:pt x="6453" y="29539"/>
                </a:cubicBezTo>
                <a:cubicBezTo>
                  <a:pt x="6594" y="30184"/>
                  <a:pt x="6755" y="30829"/>
                  <a:pt x="6937" y="31474"/>
                </a:cubicBezTo>
                <a:cubicBezTo>
                  <a:pt x="7078" y="32220"/>
                  <a:pt x="7300" y="32946"/>
                  <a:pt x="7642" y="33611"/>
                </a:cubicBezTo>
                <a:cubicBezTo>
                  <a:pt x="7703" y="33773"/>
                  <a:pt x="7763" y="33934"/>
                  <a:pt x="7824" y="34115"/>
                </a:cubicBezTo>
                <a:cubicBezTo>
                  <a:pt x="7965" y="34559"/>
                  <a:pt x="8106" y="35063"/>
                  <a:pt x="8368" y="35466"/>
                </a:cubicBezTo>
                <a:cubicBezTo>
                  <a:pt x="9134" y="37261"/>
                  <a:pt x="10062" y="38975"/>
                  <a:pt x="11131" y="40608"/>
                </a:cubicBezTo>
                <a:cubicBezTo>
                  <a:pt x="11493" y="41293"/>
                  <a:pt x="11877" y="41959"/>
                  <a:pt x="12300" y="42584"/>
                </a:cubicBezTo>
                <a:cubicBezTo>
                  <a:pt x="13066" y="43713"/>
                  <a:pt x="13994" y="44781"/>
                  <a:pt x="15103" y="45588"/>
                </a:cubicBezTo>
                <a:cubicBezTo>
                  <a:pt x="15123" y="45588"/>
                  <a:pt x="15123" y="45608"/>
                  <a:pt x="15143" y="45608"/>
                </a:cubicBezTo>
                <a:cubicBezTo>
                  <a:pt x="15163" y="45729"/>
                  <a:pt x="15183" y="45830"/>
                  <a:pt x="15224" y="45951"/>
                </a:cubicBezTo>
                <a:cubicBezTo>
                  <a:pt x="15345" y="46415"/>
                  <a:pt x="15526" y="46858"/>
                  <a:pt x="15788" y="47261"/>
                </a:cubicBezTo>
                <a:cubicBezTo>
                  <a:pt x="15849" y="47362"/>
                  <a:pt x="15909" y="47443"/>
                  <a:pt x="15970" y="47524"/>
                </a:cubicBezTo>
                <a:cubicBezTo>
                  <a:pt x="15264" y="47221"/>
                  <a:pt x="14558" y="46939"/>
                  <a:pt x="13853" y="46677"/>
                </a:cubicBezTo>
                <a:cubicBezTo>
                  <a:pt x="10808" y="45588"/>
                  <a:pt x="7602" y="44943"/>
                  <a:pt x="4376" y="44701"/>
                </a:cubicBezTo>
                <a:cubicBezTo>
                  <a:pt x="4140" y="44677"/>
                  <a:pt x="3911" y="44667"/>
                  <a:pt x="3680" y="44667"/>
                </a:cubicBezTo>
                <a:cubicBezTo>
                  <a:pt x="3517" y="44667"/>
                  <a:pt x="3354" y="44672"/>
                  <a:pt x="3187" y="44681"/>
                </a:cubicBezTo>
                <a:cubicBezTo>
                  <a:pt x="3086" y="44681"/>
                  <a:pt x="3066" y="44842"/>
                  <a:pt x="3166" y="44862"/>
                </a:cubicBezTo>
                <a:cubicBezTo>
                  <a:pt x="3106" y="44902"/>
                  <a:pt x="3086" y="45003"/>
                  <a:pt x="3146" y="45044"/>
                </a:cubicBezTo>
                <a:cubicBezTo>
                  <a:pt x="3408" y="45245"/>
                  <a:pt x="3630" y="45487"/>
                  <a:pt x="3872" y="45729"/>
                </a:cubicBezTo>
                <a:cubicBezTo>
                  <a:pt x="4114" y="45951"/>
                  <a:pt x="4316" y="46213"/>
                  <a:pt x="4517" y="46475"/>
                </a:cubicBezTo>
                <a:cubicBezTo>
                  <a:pt x="4900" y="46999"/>
                  <a:pt x="5223" y="47584"/>
                  <a:pt x="5505" y="48169"/>
                </a:cubicBezTo>
                <a:cubicBezTo>
                  <a:pt x="6070" y="49379"/>
                  <a:pt x="6453" y="50669"/>
                  <a:pt x="6957" y="51879"/>
                </a:cubicBezTo>
                <a:cubicBezTo>
                  <a:pt x="7461" y="53068"/>
                  <a:pt x="8066" y="54238"/>
                  <a:pt x="8993" y="55145"/>
                </a:cubicBezTo>
                <a:cubicBezTo>
                  <a:pt x="9457" y="55609"/>
                  <a:pt x="10001" y="55992"/>
                  <a:pt x="10606" y="56254"/>
                </a:cubicBezTo>
                <a:cubicBezTo>
                  <a:pt x="11272" y="56556"/>
                  <a:pt x="11998" y="56758"/>
                  <a:pt x="12663" y="57040"/>
                </a:cubicBezTo>
                <a:cubicBezTo>
                  <a:pt x="13288" y="57302"/>
                  <a:pt x="13853" y="57665"/>
                  <a:pt x="14336" y="58149"/>
                </a:cubicBezTo>
                <a:cubicBezTo>
                  <a:pt x="14820" y="58613"/>
                  <a:pt x="15224" y="59157"/>
                  <a:pt x="15627" y="59702"/>
                </a:cubicBezTo>
                <a:cubicBezTo>
                  <a:pt x="16413" y="60811"/>
                  <a:pt x="17220" y="61859"/>
                  <a:pt x="18329" y="62686"/>
                </a:cubicBezTo>
                <a:cubicBezTo>
                  <a:pt x="20526" y="64359"/>
                  <a:pt x="23208" y="65287"/>
                  <a:pt x="25446" y="66920"/>
                </a:cubicBezTo>
                <a:cubicBezTo>
                  <a:pt x="27099" y="68150"/>
                  <a:pt x="28551" y="69622"/>
                  <a:pt x="29761" y="71275"/>
                </a:cubicBezTo>
                <a:cubicBezTo>
                  <a:pt x="30043" y="71719"/>
                  <a:pt x="30325" y="72182"/>
                  <a:pt x="30608" y="72606"/>
                </a:cubicBezTo>
                <a:cubicBezTo>
                  <a:pt x="30628" y="72646"/>
                  <a:pt x="30648" y="72646"/>
                  <a:pt x="30648" y="72666"/>
                </a:cubicBezTo>
                <a:cubicBezTo>
                  <a:pt x="30749" y="72828"/>
                  <a:pt x="30850" y="72989"/>
                  <a:pt x="30950" y="73150"/>
                </a:cubicBezTo>
                <a:cubicBezTo>
                  <a:pt x="31132" y="73473"/>
                  <a:pt x="31293" y="73775"/>
                  <a:pt x="31454" y="74078"/>
                </a:cubicBezTo>
                <a:cubicBezTo>
                  <a:pt x="31454" y="74098"/>
                  <a:pt x="31475" y="74098"/>
                  <a:pt x="31475" y="74118"/>
                </a:cubicBezTo>
                <a:cubicBezTo>
                  <a:pt x="31515" y="74219"/>
                  <a:pt x="31555" y="74300"/>
                  <a:pt x="31575" y="74400"/>
                </a:cubicBezTo>
                <a:cubicBezTo>
                  <a:pt x="31918" y="75449"/>
                  <a:pt x="32221" y="76497"/>
                  <a:pt x="32503" y="77566"/>
                </a:cubicBezTo>
                <a:cubicBezTo>
                  <a:pt x="32503" y="77606"/>
                  <a:pt x="32503" y="77647"/>
                  <a:pt x="32503" y="77707"/>
                </a:cubicBezTo>
                <a:cubicBezTo>
                  <a:pt x="32523" y="77727"/>
                  <a:pt x="32523" y="77768"/>
                  <a:pt x="32543" y="77788"/>
                </a:cubicBezTo>
                <a:cubicBezTo>
                  <a:pt x="33168" y="80308"/>
                  <a:pt x="33592" y="82869"/>
                  <a:pt x="33793" y="85449"/>
                </a:cubicBezTo>
                <a:cubicBezTo>
                  <a:pt x="33834" y="85893"/>
                  <a:pt x="33854" y="86357"/>
                  <a:pt x="33874" y="86800"/>
                </a:cubicBezTo>
                <a:cubicBezTo>
                  <a:pt x="33874" y="86821"/>
                  <a:pt x="33874" y="86821"/>
                  <a:pt x="33874" y="86821"/>
                </a:cubicBezTo>
                <a:cubicBezTo>
                  <a:pt x="33813" y="87083"/>
                  <a:pt x="33753" y="87325"/>
                  <a:pt x="33713" y="87587"/>
                </a:cubicBezTo>
                <a:cubicBezTo>
                  <a:pt x="33350" y="89442"/>
                  <a:pt x="33269" y="91357"/>
                  <a:pt x="33430" y="93252"/>
                </a:cubicBezTo>
                <a:cubicBezTo>
                  <a:pt x="33753" y="97224"/>
                  <a:pt x="35043" y="101035"/>
                  <a:pt x="36535" y="104685"/>
                </a:cubicBezTo>
                <a:cubicBezTo>
                  <a:pt x="36717" y="105148"/>
                  <a:pt x="36918" y="105592"/>
                  <a:pt x="37140" y="106036"/>
                </a:cubicBezTo>
                <a:cubicBezTo>
                  <a:pt x="37172" y="106114"/>
                  <a:pt x="37239" y="106143"/>
                  <a:pt x="37306" y="106143"/>
                </a:cubicBezTo>
                <a:cubicBezTo>
                  <a:pt x="37325" y="106143"/>
                  <a:pt x="37344" y="106141"/>
                  <a:pt x="37362" y="106136"/>
                </a:cubicBezTo>
                <a:cubicBezTo>
                  <a:pt x="37443" y="107104"/>
                  <a:pt x="37503" y="108052"/>
                  <a:pt x="37604" y="108999"/>
                </a:cubicBezTo>
                <a:cubicBezTo>
                  <a:pt x="37947" y="112427"/>
                  <a:pt x="38471" y="115814"/>
                  <a:pt x="38975" y="119202"/>
                </a:cubicBezTo>
                <a:cubicBezTo>
                  <a:pt x="39499" y="122710"/>
                  <a:pt x="40044" y="126198"/>
                  <a:pt x="40568" y="129706"/>
                </a:cubicBezTo>
                <a:cubicBezTo>
                  <a:pt x="41657" y="136763"/>
                  <a:pt x="42705" y="143840"/>
                  <a:pt x="43895" y="150877"/>
                </a:cubicBezTo>
                <a:cubicBezTo>
                  <a:pt x="44036" y="151724"/>
                  <a:pt x="44177" y="152551"/>
                  <a:pt x="44379" y="153377"/>
                </a:cubicBezTo>
                <a:cubicBezTo>
                  <a:pt x="44387" y="153438"/>
                  <a:pt x="44433" y="153465"/>
                  <a:pt x="44483" y="153465"/>
                </a:cubicBezTo>
                <a:cubicBezTo>
                  <a:pt x="44549" y="153465"/>
                  <a:pt x="44621" y="153417"/>
                  <a:pt x="44621" y="153337"/>
                </a:cubicBezTo>
                <a:cubicBezTo>
                  <a:pt x="44479" y="151563"/>
                  <a:pt x="44197" y="149788"/>
                  <a:pt x="43955" y="148034"/>
                </a:cubicBezTo>
                <a:cubicBezTo>
                  <a:pt x="43713" y="146300"/>
                  <a:pt x="43471" y="144566"/>
                  <a:pt x="43209" y="142832"/>
                </a:cubicBezTo>
                <a:cubicBezTo>
                  <a:pt x="42685" y="139324"/>
                  <a:pt x="42161" y="135836"/>
                  <a:pt x="41637" y="132328"/>
                </a:cubicBezTo>
                <a:cubicBezTo>
                  <a:pt x="40608" y="125432"/>
                  <a:pt x="39439" y="118536"/>
                  <a:pt x="38572" y="111621"/>
                </a:cubicBezTo>
                <a:cubicBezTo>
                  <a:pt x="38290" y="109282"/>
                  <a:pt x="38068" y="106923"/>
                  <a:pt x="37967" y="104584"/>
                </a:cubicBezTo>
                <a:cubicBezTo>
                  <a:pt x="37987" y="104584"/>
                  <a:pt x="37987" y="104584"/>
                  <a:pt x="37987" y="104564"/>
                </a:cubicBezTo>
                <a:cubicBezTo>
                  <a:pt x="37987" y="104564"/>
                  <a:pt x="37987" y="104543"/>
                  <a:pt x="37987" y="104543"/>
                </a:cubicBezTo>
                <a:cubicBezTo>
                  <a:pt x="38007" y="104503"/>
                  <a:pt x="38027" y="104463"/>
                  <a:pt x="38048" y="104423"/>
                </a:cubicBezTo>
                <a:cubicBezTo>
                  <a:pt x="38128" y="104241"/>
                  <a:pt x="38229" y="104080"/>
                  <a:pt x="38310" y="103898"/>
                </a:cubicBezTo>
                <a:cubicBezTo>
                  <a:pt x="38471" y="103556"/>
                  <a:pt x="38632" y="103233"/>
                  <a:pt x="38814" y="102890"/>
                </a:cubicBezTo>
                <a:cubicBezTo>
                  <a:pt x="39177" y="102205"/>
                  <a:pt x="39580" y="101539"/>
                  <a:pt x="40003" y="100894"/>
                </a:cubicBezTo>
                <a:cubicBezTo>
                  <a:pt x="40850" y="99583"/>
                  <a:pt x="41778" y="98354"/>
                  <a:pt x="42705" y="97103"/>
                </a:cubicBezTo>
                <a:cubicBezTo>
                  <a:pt x="43612" y="95874"/>
                  <a:pt x="44520" y="94603"/>
                  <a:pt x="45326" y="93293"/>
                </a:cubicBezTo>
                <a:cubicBezTo>
                  <a:pt x="46133" y="91922"/>
                  <a:pt x="46798" y="90490"/>
                  <a:pt x="47322" y="88998"/>
                </a:cubicBezTo>
                <a:cubicBezTo>
                  <a:pt x="48411" y="85913"/>
                  <a:pt x="48915" y="82647"/>
                  <a:pt x="49419" y="79421"/>
                </a:cubicBezTo>
                <a:cubicBezTo>
                  <a:pt x="49661" y="77808"/>
                  <a:pt x="49903" y="76195"/>
                  <a:pt x="50206" y="74582"/>
                </a:cubicBezTo>
                <a:cubicBezTo>
                  <a:pt x="50548" y="72848"/>
                  <a:pt x="50992" y="71114"/>
                  <a:pt x="51496" y="69400"/>
                </a:cubicBezTo>
                <a:cubicBezTo>
                  <a:pt x="52544" y="65952"/>
                  <a:pt x="53875" y="62585"/>
                  <a:pt x="55206" y="59218"/>
                </a:cubicBezTo>
                <a:cubicBezTo>
                  <a:pt x="55266" y="59077"/>
                  <a:pt x="55327" y="58915"/>
                  <a:pt x="55387" y="58774"/>
                </a:cubicBezTo>
                <a:cubicBezTo>
                  <a:pt x="55428" y="58734"/>
                  <a:pt x="55448" y="58694"/>
                  <a:pt x="55448" y="58653"/>
                </a:cubicBezTo>
                <a:cubicBezTo>
                  <a:pt x="55629" y="58411"/>
                  <a:pt x="55791" y="58190"/>
                  <a:pt x="55972" y="57968"/>
                </a:cubicBezTo>
                <a:cubicBezTo>
                  <a:pt x="56053" y="57847"/>
                  <a:pt x="56033" y="57706"/>
                  <a:pt x="55932" y="57605"/>
                </a:cubicBezTo>
                <a:cubicBezTo>
                  <a:pt x="56113" y="57440"/>
                  <a:pt x="55931" y="57154"/>
                  <a:pt x="55726" y="57154"/>
                </a:cubicBezTo>
                <a:cubicBezTo>
                  <a:pt x="55680" y="57154"/>
                  <a:pt x="55633" y="57168"/>
                  <a:pt x="55589" y="57202"/>
                </a:cubicBezTo>
                <a:lnTo>
                  <a:pt x="55589" y="57182"/>
                </a:lnTo>
                <a:cubicBezTo>
                  <a:pt x="54823" y="57706"/>
                  <a:pt x="54137" y="58311"/>
                  <a:pt x="53452" y="58915"/>
                </a:cubicBezTo>
                <a:cubicBezTo>
                  <a:pt x="52766" y="59500"/>
                  <a:pt x="52081" y="60105"/>
                  <a:pt x="51415" y="60730"/>
                </a:cubicBezTo>
                <a:cubicBezTo>
                  <a:pt x="50085" y="61980"/>
                  <a:pt x="48794" y="63271"/>
                  <a:pt x="47544" y="64601"/>
                </a:cubicBezTo>
                <a:cubicBezTo>
                  <a:pt x="45064" y="67263"/>
                  <a:pt x="42766" y="70106"/>
                  <a:pt x="40669" y="73110"/>
                </a:cubicBezTo>
                <a:cubicBezTo>
                  <a:pt x="38612" y="76054"/>
                  <a:pt x="36677" y="79139"/>
                  <a:pt x="35285" y="82486"/>
                </a:cubicBezTo>
                <a:cubicBezTo>
                  <a:pt x="34922" y="83353"/>
                  <a:pt x="34600" y="84240"/>
                  <a:pt x="34318" y="85147"/>
                </a:cubicBezTo>
                <a:cubicBezTo>
                  <a:pt x="34237" y="83232"/>
                  <a:pt x="34318" y="81316"/>
                  <a:pt x="34620" y="79401"/>
                </a:cubicBezTo>
                <a:cubicBezTo>
                  <a:pt x="35023" y="77082"/>
                  <a:pt x="35668" y="74783"/>
                  <a:pt x="36435" y="72566"/>
                </a:cubicBezTo>
                <a:cubicBezTo>
                  <a:pt x="36596" y="72122"/>
                  <a:pt x="36757" y="71678"/>
                  <a:pt x="36898" y="71255"/>
                </a:cubicBezTo>
                <a:cubicBezTo>
                  <a:pt x="36959" y="71235"/>
                  <a:pt x="36999" y="71215"/>
                  <a:pt x="37039" y="71154"/>
                </a:cubicBezTo>
                <a:cubicBezTo>
                  <a:pt x="38773" y="67767"/>
                  <a:pt x="40971" y="64662"/>
                  <a:pt x="42927" y="61395"/>
                </a:cubicBezTo>
                <a:cubicBezTo>
                  <a:pt x="44802" y="58290"/>
                  <a:pt x="46435" y="54984"/>
                  <a:pt x="47040" y="51375"/>
                </a:cubicBezTo>
                <a:cubicBezTo>
                  <a:pt x="47322" y="49621"/>
                  <a:pt x="47343" y="47846"/>
                  <a:pt x="47040" y="46112"/>
                </a:cubicBezTo>
                <a:cubicBezTo>
                  <a:pt x="46697" y="44257"/>
                  <a:pt x="45971" y="42523"/>
                  <a:pt x="45145" y="40850"/>
                </a:cubicBezTo>
                <a:cubicBezTo>
                  <a:pt x="44298" y="39136"/>
                  <a:pt x="43350" y="37483"/>
                  <a:pt x="42544" y="35769"/>
                </a:cubicBezTo>
                <a:cubicBezTo>
                  <a:pt x="41737" y="34095"/>
                  <a:pt x="41112" y="32321"/>
                  <a:pt x="40709" y="30506"/>
                </a:cubicBezTo>
                <a:cubicBezTo>
                  <a:pt x="39882" y="26877"/>
                  <a:pt x="39882" y="23087"/>
                  <a:pt x="40709" y="19457"/>
                </a:cubicBezTo>
                <a:cubicBezTo>
                  <a:pt x="40729" y="19336"/>
                  <a:pt x="40770" y="19195"/>
                  <a:pt x="40810" y="19074"/>
                </a:cubicBezTo>
                <a:cubicBezTo>
                  <a:pt x="41011" y="18691"/>
                  <a:pt x="41213" y="18308"/>
                  <a:pt x="41455" y="17945"/>
                </a:cubicBezTo>
                <a:cubicBezTo>
                  <a:pt x="41540" y="17792"/>
                  <a:pt x="41395" y="17624"/>
                  <a:pt x="41239" y="17624"/>
                </a:cubicBezTo>
                <a:cubicBezTo>
                  <a:pt x="41210" y="17624"/>
                  <a:pt x="41181" y="17630"/>
                  <a:pt x="41153" y="17643"/>
                </a:cubicBezTo>
                <a:cubicBezTo>
                  <a:pt x="41139" y="17546"/>
                  <a:pt x="41049" y="17468"/>
                  <a:pt x="40954" y="17468"/>
                </a:cubicBezTo>
                <a:cubicBezTo>
                  <a:pt x="40912" y="17468"/>
                  <a:pt x="40868" y="17484"/>
                  <a:pt x="40830" y="17522"/>
                </a:cubicBezTo>
                <a:cubicBezTo>
                  <a:pt x="38612" y="19760"/>
                  <a:pt x="37080" y="22582"/>
                  <a:pt x="36092" y="25567"/>
                </a:cubicBezTo>
                <a:cubicBezTo>
                  <a:pt x="35084" y="28631"/>
                  <a:pt x="34640" y="31877"/>
                  <a:pt x="34600" y="35103"/>
                </a:cubicBezTo>
                <a:cubicBezTo>
                  <a:pt x="34559" y="39035"/>
                  <a:pt x="35084" y="42947"/>
                  <a:pt x="35689" y="46818"/>
                </a:cubicBezTo>
                <a:cubicBezTo>
                  <a:pt x="36273" y="50568"/>
                  <a:pt x="36959" y="54318"/>
                  <a:pt x="37342" y="58109"/>
                </a:cubicBezTo>
                <a:cubicBezTo>
                  <a:pt x="37685" y="61799"/>
                  <a:pt x="37765" y="65549"/>
                  <a:pt x="37100" y="69198"/>
                </a:cubicBezTo>
                <a:cubicBezTo>
                  <a:pt x="37100" y="69239"/>
                  <a:pt x="37080" y="69299"/>
                  <a:pt x="37080" y="69360"/>
                </a:cubicBezTo>
                <a:cubicBezTo>
                  <a:pt x="36858" y="69904"/>
                  <a:pt x="36656" y="70469"/>
                  <a:pt x="36455" y="71033"/>
                </a:cubicBezTo>
                <a:cubicBezTo>
                  <a:pt x="35144" y="74683"/>
                  <a:pt x="34076" y="78514"/>
                  <a:pt x="33955" y="82405"/>
                </a:cubicBezTo>
                <a:cubicBezTo>
                  <a:pt x="33934" y="82264"/>
                  <a:pt x="33894" y="82123"/>
                  <a:pt x="33874" y="81961"/>
                </a:cubicBezTo>
                <a:cubicBezTo>
                  <a:pt x="33995" y="77848"/>
                  <a:pt x="34055" y="73715"/>
                  <a:pt x="33995" y="69602"/>
                </a:cubicBezTo>
                <a:cubicBezTo>
                  <a:pt x="33995" y="69138"/>
                  <a:pt x="33995" y="68654"/>
                  <a:pt x="33975" y="68190"/>
                </a:cubicBezTo>
                <a:cubicBezTo>
                  <a:pt x="34600" y="66658"/>
                  <a:pt x="34943" y="65005"/>
                  <a:pt x="35265" y="63392"/>
                </a:cubicBezTo>
                <a:cubicBezTo>
                  <a:pt x="35588" y="61658"/>
                  <a:pt x="35789" y="59924"/>
                  <a:pt x="35910" y="58169"/>
                </a:cubicBezTo>
                <a:cubicBezTo>
                  <a:pt x="36132" y="54621"/>
                  <a:pt x="35931" y="51052"/>
                  <a:pt x="35305" y="47564"/>
                </a:cubicBezTo>
                <a:cubicBezTo>
                  <a:pt x="34620" y="43834"/>
                  <a:pt x="33410" y="40225"/>
                  <a:pt x="32261" y="36616"/>
                </a:cubicBezTo>
                <a:cubicBezTo>
                  <a:pt x="31172" y="33188"/>
                  <a:pt x="30144" y="29740"/>
                  <a:pt x="29720" y="26151"/>
                </a:cubicBezTo>
                <a:cubicBezTo>
                  <a:pt x="29317" y="22865"/>
                  <a:pt x="29418" y="19477"/>
                  <a:pt x="30446" y="16292"/>
                </a:cubicBezTo>
                <a:cubicBezTo>
                  <a:pt x="30466" y="16231"/>
                  <a:pt x="30487" y="16171"/>
                  <a:pt x="30507" y="16110"/>
                </a:cubicBezTo>
                <a:cubicBezTo>
                  <a:pt x="30547" y="16070"/>
                  <a:pt x="30567" y="16030"/>
                  <a:pt x="30608" y="15989"/>
                </a:cubicBezTo>
                <a:cubicBezTo>
                  <a:pt x="30688" y="15909"/>
                  <a:pt x="30688" y="15828"/>
                  <a:pt x="30648" y="15747"/>
                </a:cubicBezTo>
                <a:cubicBezTo>
                  <a:pt x="30729" y="15526"/>
                  <a:pt x="30809" y="15304"/>
                  <a:pt x="30890" y="15102"/>
                </a:cubicBezTo>
                <a:cubicBezTo>
                  <a:pt x="30972" y="14898"/>
                  <a:pt x="30796" y="14712"/>
                  <a:pt x="30630" y="14712"/>
                </a:cubicBezTo>
                <a:cubicBezTo>
                  <a:pt x="30550" y="14712"/>
                  <a:pt x="30472" y="14755"/>
                  <a:pt x="30426" y="14860"/>
                </a:cubicBezTo>
                <a:cubicBezTo>
                  <a:pt x="30285" y="15203"/>
                  <a:pt x="30144" y="15566"/>
                  <a:pt x="30023" y="15949"/>
                </a:cubicBezTo>
                <a:cubicBezTo>
                  <a:pt x="28067" y="18127"/>
                  <a:pt x="26636" y="20768"/>
                  <a:pt x="25869" y="23611"/>
                </a:cubicBezTo>
                <a:cubicBezTo>
                  <a:pt x="25466" y="25123"/>
                  <a:pt x="25265" y="26675"/>
                  <a:pt x="25244" y="28228"/>
                </a:cubicBezTo>
                <a:cubicBezTo>
                  <a:pt x="25224" y="30103"/>
                  <a:pt x="25466" y="31978"/>
                  <a:pt x="25728" y="33853"/>
                </a:cubicBezTo>
                <a:cubicBezTo>
                  <a:pt x="26011" y="35708"/>
                  <a:pt x="26293" y="37563"/>
                  <a:pt x="26494" y="39438"/>
                </a:cubicBezTo>
                <a:cubicBezTo>
                  <a:pt x="26696" y="41354"/>
                  <a:pt x="26837" y="43269"/>
                  <a:pt x="27019" y="45165"/>
                </a:cubicBezTo>
                <a:cubicBezTo>
                  <a:pt x="27160" y="46495"/>
                  <a:pt x="27321" y="47826"/>
                  <a:pt x="27543" y="49157"/>
                </a:cubicBezTo>
                <a:cubicBezTo>
                  <a:pt x="26817" y="46455"/>
                  <a:pt x="25809" y="43834"/>
                  <a:pt x="24599" y="41314"/>
                </a:cubicBezTo>
                <a:cubicBezTo>
                  <a:pt x="24236" y="40527"/>
                  <a:pt x="23833" y="39741"/>
                  <a:pt x="23410" y="38975"/>
                </a:cubicBezTo>
                <a:cubicBezTo>
                  <a:pt x="22986" y="38208"/>
                  <a:pt x="22543" y="37402"/>
                  <a:pt x="21998" y="36716"/>
                </a:cubicBezTo>
                <a:cubicBezTo>
                  <a:pt x="21981" y="36691"/>
                  <a:pt x="21957" y="36680"/>
                  <a:pt x="21934" y="36680"/>
                </a:cubicBezTo>
                <a:cubicBezTo>
                  <a:pt x="21901" y="36680"/>
                  <a:pt x="21869" y="36701"/>
                  <a:pt x="21857" y="36737"/>
                </a:cubicBezTo>
                <a:cubicBezTo>
                  <a:pt x="21844" y="36716"/>
                  <a:pt x="21823" y="36707"/>
                  <a:pt x="21803" y="36707"/>
                </a:cubicBezTo>
                <a:cubicBezTo>
                  <a:pt x="21763" y="36707"/>
                  <a:pt x="21723" y="36743"/>
                  <a:pt x="21736" y="36797"/>
                </a:cubicBezTo>
                <a:cubicBezTo>
                  <a:pt x="21716" y="36817"/>
                  <a:pt x="21696" y="36858"/>
                  <a:pt x="21716" y="36898"/>
                </a:cubicBezTo>
                <a:cubicBezTo>
                  <a:pt x="21837" y="37543"/>
                  <a:pt x="22059" y="38168"/>
                  <a:pt x="22200" y="38793"/>
                </a:cubicBezTo>
                <a:cubicBezTo>
                  <a:pt x="22341" y="39418"/>
                  <a:pt x="22462" y="40043"/>
                  <a:pt x="22563" y="40668"/>
                </a:cubicBezTo>
                <a:cubicBezTo>
                  <a:pt x="22744" y="41959"/>
                  <a:pt x="22865" y="43249"/>
                  <a:pt x="22986" y="44540"/>
                </a:cubicBezTo>
                <a:cubicBezTo>
                  <a:pt x="23208" y="46899"/>
                  <a:pt x="23430" y="49278"/>
                  <a:pt x="24156" y="51536"/>
                </a:cubicBezTo>
                <a:cubicBezTo>
                  <a:pt x="24398" y="52282"/>
                  <a:pt x="24720" y="53028"/>
                  <a:pt x="25083" y="53714"/>
                </a:cubicBezTo>
                <a:cubicBezTo>
                  <a:pt x="24156" y="52786"/>
                  <a:pt x="23168" y="51919"/>
                  <a:pt x="22139" y="51113"/>
                </a:cubicBezTo>
                <a:cubicBezTo>
                  <a:pt x="20546" y="49923"/>
                  <a:pt x="18853" y="48895"/>
                  <a:pt x="17058" y="48028"/>
                </a:cubicBezTo>
                <a:cubicBezTo>
                  <a:pt x="16937" y="47846"/>
                  <a:pt x="16776" y="47725"/>
                  <a:pt x="16635" y="47564"/>
                </a:cubicBezTo>
                <a:cubicBezTo>
                  <a:pt x="16494" y="47423"/>
                  <a:pt x="16353" y="47241"/>
                  <a:pt x="16252" y="47060"/>
                </a:cubicBezTo>
                <a:cubicBezTo>
                  <a:pt x="15990" y="46677"/>
                  <a:pt x="15808" y="46274"/>
                  <a:pt x="15687" y="45830"/>
                </a:cubicBezTo>
                <a:cubicBezTo>
                  <a:pt x="15586" y="45548"/>
                  <a:pt x="15526" y="45245"/>
                  <a:pt x="15506" y="44943"/>
                </a:cubicBezTo>
                <a:cubicBezTo>
                  <a:pt x="15546" y="44439"/>
                  <a:pt x="15607" y="43935"/>
                  <a:pt x="15707" y="43451"/>
                </a:cubicBezTo>
                <a:cubicBezTo>
                  <a:pt x="15849" y="42866"/>
                  <a:pt x="16050" y="42281"/>
                  <a:pt x="16272" y="41717"/>
                </a:cubicBezTo>
                <a:cubicBezTo>
                  <a:pt x="16716" y="40568"/>
                  <a:pt x="17260" y="39459"/>
                  <a:pt x="17683" y="38289"/>
                </a:cubicBezTo>
                <a:cubicBezTo>
                  <a:pt x="18550" y="35870"/>
                  <a:pt x="18954" y="33309"/>
                  <a:pt x="19034" y="30748"/>
                </a:cubicBezTo>
                <a:cubicBezTo>
                  <a:pt x="19196" y="25345"/>
                  <a:pt x="17825" y="20022"/>
                  <a:pt x="15889" y="15001"/>
                </a:cubicBezTo>
                <a:cubicBezTo>
                  <a:pt x="15002" y="12723"/>
                  <a:pt x="13973" y="10485"/>
                  <a:pt x="12905" y="8287"/>
                </a:cubicBezTo>
                <a:cubicBezTo>
                  <a:pt x="12885" y="8247"/>
                  <a:pt x="12885" y="8227"/>
                  <a:pt x="12885" y="8207"/>
                </a:cubicBezTo>
                <a:cubicBezTo>
                  <a:pt x="12865" y="8186"/>
                  <a:pt x="12865" y="8166"/>
                  <a:pt x="12844" y="8146"/>
                </a:cubicBezTo>
                <a:cubicBezTo>
                  <a:pt x="12744" y="7924"/>
                  <a:pt x="12623" y="7702"/>
                  <a:pt x="12522" y="7481"/>
                </a:cubicBezTo>
                <a:lnTo>
                  <a:pt x="12502" y="6392"/>
                </a:lnTo>
                <a:cubicBezTo>
                  <a:pt x="12502" y="6214"/>
                  <a:pt x="12377" y="6146"/>
                  <a:pt x="12250" y="6146"/>
                </a:cubicBezTo>
                <a:cubicBezTo>
                  <a:pt x="12233" y="6146"/>
                  <a:pt x="12216" y="6148"/>
                  <a:pt x="12199" y="6150"/>
                </a:cubicBezTo>
                <a:cubicBezTo>
                  <a:pt x="12199" y="6045"/>
                  <a:pt x="12093" y="5940"/>
                  <a:pt x="11986" y="5940"/>
                </a:cubicBezTo>
                <a:cubicBezTo>
                  <a:pt x="11970" y="5940"/>
                  <a:pt x="11953" y="5943"/>
                  <a:pt x="11937" y="5948"/>
                </a:cubicBezTo>
                <a:cubicBezTo>
                  <a:pt x="11655" y="6069"/>
                  <a:pt x="11473" y="6392"/>
                  <a:pt x="11292" y="6614"/>
                </a:cubicBezTo>
                <a:cubicBezTo>
                  <a:pt x="11070" y="6856"/>
                  <a:pt x="10868" y="7118"/>
                  <a:pt x="10667" y="7380"/>
                </a:cubicBezTo>
                <a:cubicBezTo>
                  <a:pt x="10264" y="7924"/>
                  <a:pt x="9880" y="8469"/>
                  <a:pt x="9518" y="9033"/>
                </a:cubicBezTo>
                <a:cubicBezTo>
                  <a:pt x="8933" y="9961"/>
                  <a:pt x="8449" y="10928"/>
                  <a:pt x="8026" y="11937"/>
                </a:cubicBezTo>
                <a:cubicBezTo>
                  <a:pt x="7280" y="9557"/>
                  <a:pt x="6150" y="7299"/>
                  <a:pt x="4779" y="5222"/>
                </a:cubicBezTo>
                <a:cubicBezTo>
                  <a:pt x="4054" y="4114"/>
                  <a:pt x="3267" y="3005"/>
                  <a:pt x="2400" y="1976"/>
                </a:cubicBezTo>
                <a:cubicBezTo>
                  <a:pt x="2400" y="1956"/>
                  <a:pt x="2380" y="1916"/>
                  <a:pt x="2360" y="1875"/>
                </a:cubicBezTo>
                <a:cubicBezTo>
                  <a:pt x="2320" y="1835"/>
                  <a:pt x="2259" y="1795"/>
                  <a:pt x="2219" y="1754"/>
                </a:cubicBezTo>
                <a:cubicBezTo>
                  <a:pt x="2199" y="1714"/>
                  <a:pt x="2178" y="1694"/>
                  <a:pt x="2158" y="1654"/>
                </a:cubicBezTo>
                <a:cubicBezTo>
                  <a:pt x="1977" y="1371"/>
                  <a:pt x="1755" y="1089"/>
                  <a:pt x="1513" y="827"/>
                </a:cubicBezTo>
                <a:cubicBezTo>
                  <a:pt x="1271" y="565"/>
                  <a:pt x="1009" y="323"/>
                  <a:pt x="727" y="121"/>
                </a:cubicBezTo>
                <a:cubicBezTo>
                  <a:pt x="618" y="49"/>
                  <a:pt x="481" y="1"/>
                  <a:pt x="356"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1" name="Google Shape;961;p69"/>
          <p:cNvGrpSpPr/>
          <p:nvPr/>
        </p:nvGrpSpPr>
        <p:grpSpPr>
          <a:xfrm rot="-6396668">
            <a:off x="6876050" y="666848"/>
            <a:ext cx="2970162" cy="2117993"/>
            <a:chOff x="238125" y="268875"/>
            <a:chExt cx="7117300" cy="5075275"/>
          </a:xfrm>
        </p:grpSpPr>
        <p:sp>
          <p:nvSpPr>
            <p:cNvPr id="962" name="Google Shape;962;p69"/>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69"/>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69"/>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69"/>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69"/>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69"/>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69"/>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69"/>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69"/>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69"/>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69"/>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69"/>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69"/>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69"/>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69"/>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69"/>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69"/>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69"/>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69"/>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69"/>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69"/>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69"/>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69"/>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69"/>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69"/>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69"/>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69"/>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69"/>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69"/>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69"/>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69"/>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69"/>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69"/>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69"/>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69"/>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69"/>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69"/>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69"/>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69"/>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9"/>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69"/>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69"/>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69"/>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69"/>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69"/>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69"/>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69"/>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69"/>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69"/>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69"/>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69"/>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69"/>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69"/>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69"/>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69"/>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69"/>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69"/>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69"/>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69"/>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69"/>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69"/>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69"/>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69"/>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69"/>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69"/>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69"/>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69"/>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69"/>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69"/>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69"/>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69"/>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69"/>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69"/>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69"/>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69"/>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69"/>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69"/>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69"/>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69"/>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69"/>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69"/>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69"/>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69"/>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69"/>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69"/>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69"/>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69"/>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69"/>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69"/>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69"/>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69"/>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69"/>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69"/>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69"/>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69"/>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69"/>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69"/>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69"/>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69"/>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69"/>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69"/>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69"/>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69"/>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69"/>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69"/>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69"/>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69"/>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69"/>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69"/>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69"/>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69"/>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69"/>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69"/>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69"/>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69"/>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69"/>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69"/>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69"/>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69"/>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69"/>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69"/>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69"/>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69"/>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69"/>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69"/>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69"/>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69"/>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69"/>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69"/>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69"/>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69"/>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69"/>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69"/>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69"/>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69"/>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69"/>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69"/>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69"/>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69"/>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69"/>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69"/>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69"/>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69"/>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69"/>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69"/>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69"/>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69"/>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69"/>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69"/>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69"/>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69"/>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69"/>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69"/>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69"/>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69"/>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69"/>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69"/>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69"/>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69"/>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69"/>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69"/>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69"/>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69"/>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69"/>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69"/>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69"/>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69"/>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69"/>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69"/>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69"/>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69"/>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69"/>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69"/>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69"/>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69"/>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69"/>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69"/>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9" name="Google Shape;1139;p69"/>
          <p:cNvGrpSpPr/>
          <p:nvPr/>
        </p:nvGrpSpPr>
        <p:grpSpPr>
          <a:xfrm rot="8891029">
            <a:off x="1793100" y="3942838"/>
            <a:ext cx="2970065" cy="2117924"/>
            <a:chOff x="238125" y="268875"/>
            <a:chExt cx="7117300" cy="5075275"/>
          </a:xfrm>
        </p:grpSpPr>
        <p:sp>
          <p:nvSpPr>
            <p:cNvPr id="1140" name="Google Shape;1140;p69"/>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69"/>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69"/>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69"/>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69"/>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69"/>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69"/>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69"/>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69"/>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69"/>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69"/>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69"/>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69"/>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69"/>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69"/>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69"/>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69"/>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69"/>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69"/>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69"/>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69"/>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69"/>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69"/>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69"/>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69"/>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69"/>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69"/>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69"/>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69"/>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69"/>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69"/>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69"/>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69"/>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69"/>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69"/>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69"/>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69"/>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69"/>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69"/>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69"/>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69"/>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69"/>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69"/>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69"/>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69"/>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69"/>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69"/>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69"/>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69"/>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69"/>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69"/>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69"/>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69"/>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69"/>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69"/>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69"/>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69"/>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69"/>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69"/>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69"/>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69"/>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69"/>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69"/>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69"/>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69"/>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69"/>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69"/>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69"/>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69"/>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69"/>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69"/>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69"/>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69"/>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69"/>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69"/>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69"/>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69"/>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69"/>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69"/>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69"/>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69"/>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69"/>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69"/>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69"/>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69"/>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69"/>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69"/>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69"/>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69"/>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69"/>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69"/>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69"/>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69"/>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69"/>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69"/>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69"/>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69"/>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69"/>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69"/>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69"/>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69"/>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69"/>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69"/>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69"/>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69"/>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69"/>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69"/>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69"/>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69"/>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69"/>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69"/>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69"/>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69"/>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69"/>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69"/>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69"/>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69"/>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69"/>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69"/>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69"/>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69"/>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69"/>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69"/>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69"/>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69"/>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69"/>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69"/>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69"/>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69"/>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69"/>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69"/>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69"/>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69"/>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69"/>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69"/>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69"/>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69"/>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69"/>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69"/>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69"/>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69"/>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69"/>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69"/>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69"/>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69"/>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69"/>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69"/>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69"/>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69"/>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69"/>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69"/>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69"/>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69"/>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69"/>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69"/>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69"/>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69"/>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69"/>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69"/>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69"/>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69"/>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69"/>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69"/>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69"/>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69"/>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69"/>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69"/>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69"/>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69"/>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69"/>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69"/>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69"/>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69"/>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69"/>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69"/>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69"/>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69"/>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17" name="Google Shape;1317;p69"/>
          <p:cNvSpPr txBox="1">
            <a:spLocks noGrp="1"/>
          </p:cNvSpPr>
          <p:nvPr>
            <p:ph type="title"/>
          </p:nvPr>
        </p:nvSpPr>
        <p:spPr>
          <a:xfrm>
            <a:off x="2290025" y="3102788"/>
            <a:ext cx="4563900" cy="531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318" name="Google Shape;1318;p69"/>
          <p:cNvSpPr txBox="1">
            <a:spLocks noGrp="1"/>
          </p:cNvSpPr>
          <p:nvPr>
            <p:ph type="subTitle" idx="1"/>
          </p:nvPr>
        </p:nvSpPr>
        <p:spPr>
          <a:xfrm>
            <a:off x="1048200" y="1413525"/>
            <a:ext cx="7047600" cy="172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33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19"/>
        <p:cNvGrpSpPr/>
        <p:nvPr/>
      </p:nvGrpSpPr>
      <p:grpSpPr>
        <a:xfrm>
          <a:off x="0" y="0"/>
          <a:ext cx="0" cy="0"/>
          <a:chOff x="0" y="0"/>
          <a:chExt cx="0" cy="0"/>
        </a:xfrm>
      </p:grpSpPr>
      <p:pic>
        <p:nvPicPr>
          <p:cNvPr id="1320" name="Google Shape;1320;p90"/>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sp>
        <p:nvSpPr>
          <p:cNvPr id="1321" name="Google Shape;1321;p90"/>
          <p:cNvSpPr txBox="1">
            <a:spLocks noGrp="1"/>
          </p:cNvSpPr>
          <p:nvPr>
            <p:ph type="subTitle" idx="1"/>
          </p:nvPr>
        </p:nvSpPr>
        <p:spPr>
          <a:xfrm>
            <a:off x="2201031" y="1550175"/>
            <a:ext cx="2168400" cy="466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2" name="Google Shape;1322;p90"/>
          <p:cNvSpPr txBox="1">
            <a:spLocks noGrp="1"/>
          </p:cNvSpPr>
          <p:nvPr>
            <p:ph type="subTitle" idx="2"/>
          </p:nvPr>
        </p:nvSpPr>
        <p:spPr>
          <a:xfrm>
            <a:off x="2201091" y="1915650"/>
            <a:ext cx="2168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3" name="Google Shape;1323;p90"/>
          <p:cNvSpPr txBox="1">
            <a:spLocks noGrp="1"/>
          </p:cNvSpPr>
          <p:nvPr>
            <p:ph type="subTitle" idx="3"/>
          </p:nvPr>
        </p:nvSpPr>
        <p:spPr>
          <a:xfrm>
            <a:off x="5460620" y="1915650"/>
            <a:ext cx="2168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4" name="Google Shape;1324;p90"/>
          <p:cNvSpPr txBox="1">
            <a:spLocks noGrp="1"/>
          </p:cNvSpPr>
          <p:nvPr>
            <p:ph type="subTitle" idx="4"/>
          </p:nvPr>
        </p:nvSpPr>
        <p:spPr>
          <a:xfrm>
            <a:off x="2201087" y="3305575"/>
            <a:ext cx="2168400" cy="57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5" name="Google Shape;1325;p90"/>
          <p:cNvSpPr txBox="1">
            <a:spLocks noGrp="1"/>
          </p:cNvSpPr>
          <p:nvPr>
            <p:ph type="subTitle" idx="5"/>
          </p:nvPr>
        </p:nvSpPr>
        <p:spPr>
          <a:xfrm>
            <a:off x="5460612" y="3305575"/>
            <a:ext cx="2168400" cy="57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6" name="Google Shape;1326;p90"/>
          <p:cNvSpPr txBox="1">
            <a:spLocks noGrp="1"/>
          </p:cNvSpPr>
          <p:nvPr>
            <p:ph type="subTitle" idx="6"/>
          </p:nvPr>
        </p:nvSpPr>
        <p:spPr>
          <a:xfrm>
            <a:off x="2201087" y="2940100"/>
            <a:ext cx="2168400" cy="466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7" name="Google Shape;1327;p90"/>
          <p:cNvSpPr txBox="1">
            <a:spLocks noGrp="1"/>
          </p:cNvSpPr>
          <p:nvPr>
            <p:ph type="subTitle" idx="7"/>
          </p:nvPr>
        </p:nvSpPr>
        <p:spPr>
          <a:xfrm>
            <a:off x="5460610" y="1550175"/>
            <a:ext cx="2168400" cy="466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8" name="Google Shape;1328;p90"/>
          <p:cNvSpPr txBox="1">
            <a:spLocks noGrp="1"/>
          </p:cNvSpPr>
          <p:nvPr>
            <p:ph type="subTitle" idx="8"/>
          </p:nvPr>
        </p:nvSpPr>
        <p:spPr>
          <a:xfrm>
            <a:off x="5460610" y="2940100"/>
            <a:ext cx="2168400" cy="466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329" name="Google Shape;1329;p90"/>
          <p:cNvPicPr preferRelativeResize="0"/>
          <p:nvPr/>
        </p:nvPicPr>
        <p:blipFill rotWithShape="1">
          <a:blip r:embed="rId3">
            <a:alphaModFix amt="80000"/>
          </a:blip>
          <a:srcRect/>
          <a:stretch/>
        </p:blipFill>
        <p:spPr>
          <a:xfrm rot="4134116">
            <a:off x="755299" y="4101428"/>
            <a:ext cx="2557353" cy="2665043"/>
          </a:xfrm>
          <a:prstGeom prst="rect">
            <a:avLst/>
          </a:prstGeom>
          <a:noFill/>
          <a:ln>
            <a:noFill/>
          </a:ln>
        </p:spPr>
      </p:pic>
      <p:pic>
        <p:nvPicPr>
          <p:cNvPr id="1330" name="Google Shape;1330;p90"/>
          <p:cNvPicPr preferRelativeResize="0"/>
          <p:nvPr/>
        </p:nvPicPr>
        <p:blipFill rotWithShape="1">
          <a:blip r:embed="rId4">
            <a:alphaModFix amt="80000"/>
          </a:blip>
          <a:srcRect/>
          <a:stretch/>
        </p:blipFill>
        <p:spPr>
          <a:xfrm rot="8420804">
            <a:off x="7852175" y="2287700"/>
            <a:ext cx="3176550" cy="3634150"/>
          </a:xfrm>
          <a:prstGeom prst="rect">
            <a:avLst/>
          </a:prstGeom>
          <a:noFill/>
          <a:ln>
            <a:noFill/>
          </a:ln>
        </p:spPr>
      </p:pic>
      <p:pic>
        <p:nvPicPr>
          <p:cNvPr id="1331" name="Google Shape;1331;p90"/>
          <p:cNvPicPr preferRelativeResize="0"/>
          <p:nvPr/>
        </p:nvPicPr>
        <p:blipFill rotWithShape="1">
          <a:blip r:embed="rId5">
            <a:alphaModFix amt="80000"/>
          </a:blip>
          <a:srcRect/>
          <a:stretch/>
        </p:blipFill>
        <p:spPr>
          <a:xfrm rot="-778023">
            <a:off x="6871372" y="-726950"/>
            <a:ext cx="2217512" cy="2665050"/>
          </a:xfrm>
          <a:prstGeom prst="rect">
            <a:avLst/>
          </a:prstGeom>
          <a:noFill/>
          <a:ln>
            <a:noFill/>
          </a:ln>
        </p:spPr>
      </p:pic>
      <p:pic>
        <p:nvPicPr>
          <p:cNvPr id="1332" name="Google Shape;1332;p90"/>
          <p:cNvPicPr preferRelativeResize="0"/>
          <p:nvPr/>
        </p:nvPicPr>
        <p:blipFill rotWithShape="1">
          <a:blip r:embed="rId6">
            <a:alphaModFix amt="80000"/>
          </a:blip>
          <a:srcRect/>
          <a:stretch/>
        </p:blipFill>
        <p:spPr>
          <a:xfrm rot="4608604">
            <a:off x="-695003" y="-1820674"/>
            <a:ext cx="2969757" cy="3634149"/>
          </a:xfrm>
          <a:prstGeom prst="rect">
            <a:avLst/>
          </a:prstGeom>
          <a:noFill/>
          <a:ln>
            <a:noFill/>
          </a:ln>
        </p:spPr>
      </p:pic>
      <p:pic>
        <p:nvPicPr>
          <p:cNvPr id="1333" name="Google Shape;1333;p90"/>
          <p:cNvPicPr preferRelativeResize="0"/>
          <p:nvPr/>
        </p:nvPicPr>
        <p:blipFill rotWithShape="1">
          <a:blip r:embed="rId7">
            <a:alphaModFix amt="51000"/>
          </a:blip>
          <a:srcRect/>
          <a:stretch/>
        </p:blipFill>
        <p:spPr>
          <a:xfrm rot="-2" flipH="1">
            <a:off x="-1548206" y="2711301"/>
            <a:ext cx="2813213" cy="3634151"/>
          </a:xfrm>
          <a:prstGeom prst="rect">
            <a:avLst/>
          </a:prstGeom>
          <a:noFill/>
          <a:ln>
            <a:noFill/>
          </a:ln>
        </p:spPr>
      </p:pic>
      <p:sp>
        <p:nvSpPr>
          <p:cNvPr id="1334" name="Google Shape;1334;p90"/>
          <p:cNvSpPr/>
          <p:nvPr/>
        </p:nvSpPr>
        <p:spPr>
          <a:xfrm rot="-5400000">
            <a:off x="7791302" y="3885669"/>
            <a:ext cx="2462911" cy="1933255"/>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90"/>
          <p:cNvSpPr/>
          <p:nvPr/>
        </p:nvSpPr>
        <p:spPr>
          <a:xfrm rot="843556" flipH="1">
            <a:off x="5031039" y="4170599"/>
            <a:ext cx="849497" cy="1284905"/>
          </a:xfrm>
          <a:custGeom>
            <a:avLst/>
            <a:gdLst/>
            <a:ahLst/>
            <a:cxnLst/>
            <a:rect l="l" t="t" r="r" b="b"/>
            <a:pathLst>
              <a:path w="46901" h="70940" extrusionOk="0">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6" name="Google Shape;1336;p90"/>
          <p:cNvGrpSpPr/>
          <p:nvPr/>
        </p:nvGrpSpPr>
        <p:grpSpPr>
          <a:xfrm rot="-7772724">
            <a:off x="6973252" y="148258"/>
            <a:ext cx="2970155" cy="2117988"/>
            <a:chOff x="238125" y="268875"/>
            <a:chExt cx="7117300" cy="5075275"/>
          </a:xfrm>
        </p:grpSpPr>
        <p:sp>
          <p:nvSpPr>
            <p:cNvPr id="1337" name="Google Shape;1337;p90"/>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90"/>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90"/>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90"/>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90"/>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90"/>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90"/>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90"/>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90"/>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90"/>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90"/>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90"/>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90"/>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90"/>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90"/>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90"/>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90"/>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90"/>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90"/>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90"/>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90"/>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90"/>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90"/>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90"/>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90"/>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90"/>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90"/>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90"/>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90"/>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90"/>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90"/>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90"/>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90"/>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90"/>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90"/>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90"/>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90"/>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90"/>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90"/>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90"/>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90"/>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90"/>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90"/>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90"/>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90"/>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90"/>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90"/>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90"/>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90"/>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90"/>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90"/>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90"/>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90"/>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90"/>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90"/>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90"/>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90"/>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90"/>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90"/>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90"/>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90"/>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90"/>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90"/>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90"/>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90"/>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90"/>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90"/>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90"/>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90"/>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90"/>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90"/>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90"/>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90"/>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90"/>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90"/>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90"/>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90"/>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90"/>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90"/>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90"/>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90"/>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90"/>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90"/>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90"/>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90"/>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90"/>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90"/>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90"/>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90"/>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90"/>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90"/>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90"/>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90"/>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90"/>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90"/>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90"/>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90"/>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90"/>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90"/>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90"/>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90"/>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90"/>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90"/>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90"/>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90"/>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90"/>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90"/>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90"/>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90"/>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90"/>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90"/>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90"/>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90"/>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90"/>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90"/>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90"/>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90"/>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90"/>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90"/>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90"/>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90"/>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90"/>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90"/>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90"/>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90"/>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90"/>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90"/>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90"/>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90"/>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90"/>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90"/>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90"/>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90"/>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90"/>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90"/>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90"/>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90"/>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90"/>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90"/>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90"/>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90"/>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90"/>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90"/>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90"/>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90"/>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90"/>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90"/>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90"/>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90"/>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90"/>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90"/>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90"/>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90"/>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90"/>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90"/>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90"/>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90"/>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90"/>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90"/>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90"/>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0"/>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90"/>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90"/>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90"/>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90"/>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90"/>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90"/>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90"/>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90"/>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90"/>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90"/>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90"/>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90"/>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90"/>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90"/>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90"/>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90"/>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4" name="Google Shape;1514;p90"/>
          <p:cNvSpPr/>
          <p:nvPr/>
        </p:nvSpPr>
        <p:spPr>
          <a:xfrm rot="5955261">
            <a:off x="-840880" y="842613"/>
            <a:ext cx="1710427" cy="1499547"/>
          </a:xfrm>
          <a:custGeom>
            <a:avLst/>
            <a:gdLst/>
            <a:ahLst/>
            <a:cxnLst/>
            <a:rect l="l" t="t" r="r" b="b"/>
            <a:pathLst>
              <a:path w="62162" h="54498" extrusionOk="0">
                <a:moveTo>
                  <a:pt x="53855" y="11390"/>
                </a:moveTo>
                <a:cubicBezTo>
                  <a:pt x="53754" y="11450"/>
                  <a:pt x="53653" y="11511"/>
                  <a:pt x="53573" y="11571"/>
                </a:cubicBezTo>
                <a:cubicBezTo>
                  <a:pt x="53290" y="11732"/>
                  <a:pt x="53008" y="11934"/>
                  <a:pt x="52746" y="12116"/>
                </a:cubicBezTo>
                <a:cubicBezTo>
                  <a:pt x="52201" y="12499"/>
                  <a:pt x="51697" y="12902"/>
                  <a:pt x="51234" y="13345"/>
                </a:cubicBezTo>
                <a:cubicBezTo>
                  <a:pt x="50266" y="14233"/>
                  <a:pt x="49419" y="15241"/>
                  <a:pt x="48713" y="16330"/>
                </a:cubicBezTo>
                <a:cubicBezTo>
                  <a:pt x="48592" y="16551"/>
                  <a:pt x="48451" y="16753"/>
                  <a:pt x="48330" y="16975"/>
                </a:cubicBezTo>
                <a:cubicBezTo>
                  <a:pt x="48592" y="15483"/>
                  <a:pt x="48270" y="13910"/>
                  <a:pt x="47866" y="12478"/>
                </a:cubicBezTo>
                <a:cubicBezTo>
                  <a:pt x="47826" y="12378"/>
                  <a:pt x="47806" y="12277"/>
                  <a:pt x="47766" y="12176"/>
                </a:cubicBezTo>
                <a:cubicBezTo>
                  <a:pt x="48250" y="11954"/>
                  <a:pt x="48733" y="11793"/>
                  <a:pt x="49278" y="11692"/>
                </a:cubicBezTo>
                <a:cubicBezTo>
                  <a:pt x="49883" y="11591"/>
                  <a:pt x="50508" y="11571"/>
                  <a:pt x="51113" y="11551"/>
                </a:cubicBezTo>
                <a:cubicBezTo>
                  <a:pt x="51839" y="11511"/>
                  <a:pt x="52564" y="11470"/>
                  <a:pt x="53290" y="11430"/>
                </a:cubicBezTo>
                <a:cubicBezTo>
                  <a:pt x="53472" y="11430"/>
                  <a:pt x="53673" y="11410"/>
                  <a:pt x="53855" y="11390"/>
                </a:cubicBezTo>
                <a:close/>
                <a:moveTo>
                  <a:pt x="47887" y="14434"/>
                </a:moveTo>
                <a:cubicBezTo>
                  <a:pt x="48088" y="15684"/>
                  <a:pt x="48068" y="16934"/>
                  <a:pt x="47625" y="18164"/>
                </a:cubicBezTo>
                <a:cubicBezTo>
                  <a:pt x="47607" y="18199"/>
                  <a:pt x="47605" y="18234"/>
                  <a:pt x="47617" y="18268"/>
                </a:cubicBezTo>
                <a:lnTo>
                  <a:pt x="47617" y="18268"/>
                </a:lnTo>
                <a:cubicBezTo>
                  <a:pt x="47438" y="18348"/>
                  <a:pt x="47259" y="18427"/>
                  <a:pt x="47080" y="18487"/>
                </a:cubicBezTo>
                <a:cubicBezTo>
                  <a:pt x="46314" y="18810"/>
                  <a:pt x="45548" y="19152"/>
                  <a:pt x="44802" y="19495"/>
                </a:cubicBezTo>
                <a:cubicBezTo>
                  <a:pt x="45991" y="18487"/>
                  <a:pt x="46919" y="17136"/>
                  <a:pt x="47463" y="15725"/>
                </a:cubicBezTo>
                <a:cubicBezTo>
                  <a:pt x="47625" y="15301"/>
                  <a:pt x="47766" y="14878"/>
                  <a:pt x="47887" y="14434"/>
                </a:cubicBezTo>
                <a:close/>
                <a:moveTo>
                  <a:pt x="47161" y="11692"/>
                </a:moveTo>
                <a:cubicBezTo>
                  <a:pt x="47181" y="11732"/>
                  <a:pt x="47181" y="11773"/>
                  <a:pt x="47201" y="11793"/>
                </a:cubicBezTo>
                <a:cubicBezTo>
                  <a:pt x="47423" y="12499"/>
                  <a:pt x="47645" y="13204"/>
                  <a:pt x="47786" y="13910"/>
                </a:cubicBezTo>
                <a:cubicBezTo>
                  <a:pt x="47463" y="16168"/>
                  <a:pt x="46133" y="18245"/>
                  <a:pt x="44358" y="19656"/>
                </a:cubicBezTo>
                <a:cubicBezTo>
                  <a:pt x="44278" y="19717"/>
                  <a:pt x="44197" y="19777"/>
                  <a:pt x="44116" y="19838"/>
                </a:cubicBezTo>
                <a:cubicBezTo>
                  <a:pt x="42604" y="20584"/>
                  <a:pt x="41132" y="21411"/>
                  <a:pt x="39721" y="22298"/>
                </a:cubicBezTo>
                <a:cubicBezTo>
                  <a:pt x="40366" y="21753"/>
                  <a:pt x="40971" y="21169"/>
                  <a:pt x="41556" y="20544"/>
                </a:cubicBezTo>
                <a:cubicBezTo>
                  <a:pt x="43169" y="18850"/>
                  <a:pt x="44560" y="16934"/>
                  <a:pt x="45689" y="14878"/>
                </a:cubicBezTo>
                <a:cubicBezTo>
                  <a:pt x="46012" y="14313"/>
                  <a:pt x="46294" y="13729"/>
                  <a:pt x="46576" y="13144"/>
                </a:cubicBezTo>
                <a:cubicBezTo>
                  <a:pt x="46778" y="12660"/>
                  <a:pt x="46959" y="12176"/>
                  <a:pt x="47161" y="11692"/>
                </a:cubicBezTo>
                <a:close/>
                <a:moveTo>
                  <a:pt x="54379" y="11390"/>
                </a:moveTo>
                <a:cubicBezTo>
                  <a:pt x="54661" y="11390"/>
                  <a:pt x="54944" y="11450"/>
                  <a:pt x="55165" y="11652"/>
                </a:cubicBezTo>
                <a:cubicBezTo>
                  <a:pt x="55226" y="11692"/>
                  <a:pt x="55266" y="11732"/>
                  <a:pt x="55306" y="11793"/>
                </a:cubicBezTo>
                <a:cubicBezTo>
                  <a:pt x="54722" y="12358"/>
                  <a:pt x="54460" y="13164"/>
                  <a:pt x="54379" y="13950"/>
                </a:cubicBezTo>
                <a:cubicBezTo>
                  <a:pt x="54278" y="15059"/>
                  <a:pt x="54460" y="16168"/>
                  <a:pt x="54258" y="17257"/>
                </a:cubicBezTo>
                <a:cubicBezTo>
                  <a:pt x="53935" y="19112"/>
                  <a:pt x="52927" y="20725"/>
                  <a:pt x="52181" y="22419"/>
                </a:cubicBezTo>
                <a:cubicBezTo>
                  <a:pt x="52141" y="22519"/>
                  <a:pt x="52101" y="22600"/>
                  <a:pt x="52060" y="22701"/>
                </a:cubicBezTo>
                <a:cubicBezTo>
                  <a:pt x="52121" y="22439"/>
                  <a:pt x="52161" y="22177"/>
                  <a:pt x="52201" y="21915"/>
                </a:cubicBezTo>
                <a:cubicBezTo>
                  <a:pt x="52322" y="21148"/>
                  <a:pt x="52443" y="20402"/>
                  <a:pt x="52403" y="19636"/>
                </a:cubicBezTo>
                <a:cubicBezTo>
                  <a:pt x="52383" y="19535"/>
                  <a:pt x="52383" y="19435"/>
                  <a:pt x="52363" y="19334"/>
                </a:cubicBezTo>
                <a:cubicBezTo>
                  <a:pt x="52363" y="19314"/>
                  <a:pt x="52363" y="19293"/>
                  <a:pt x="52383" y="19293"/>
                </a:cubicBezTo>
                <a:cubicBezTo>
                  <a:pt x="52363" y="19273"/>
                  <a:pt x="52363" y="19253"/>
                  <a:pt x="52363" y="19253"/>
                </a:cubicBezTo>
                <a:cubicBezTo>
                  <a:pt x="52322" y="19112"/>
                  <a:pt x="52262" y="18951"/>
                  <a:pt x="52201" y="18830"/>
                </a:cubicBezTo>
                <a:cubicBezTo>
                  <a:pt x="52161" y="18749"/>
                  <a:pt x="52121" y="18668"/>
                  <a:pt x="52080" y="18588"/>
                </a:cubicBezTo>
                <a:cubicBezTo>
                  <a:pt x="52060" y="18507"/>
                  <a:pt x="52060" y="18426"/>
                  <a:pt x="52020" y="18366"/>
                </a:cubicBezTo>
                <a:cubicBezTo>
                  <a:pt x="52020" y="18346"/>
                  <a:pt x="52020" y="18326"/>
                  <a:pt x="52020" y="18305"/>
                </a:cubicBezTo>
                <a:cubicBezTo>
                  <a:pt x="51919" y="18124"/>
                  <a:pt x="51778" y="17983"/>
                  <a:pt x="51617" y="17842"/>
                </a:cubicBezTo>
                <a:cubicBezTo>
                  <a:pt x="51276" y="17569"/>
                  <a:pt x="50877" y="17469"/>
                  <a:pt x="50470" y="17469"/>
                </a:cubicBezTo>
                <a:cubicBezTo>
                  <a:pt x="50395" y="17469"/>
                  <a:pt x="50321" y="17473"/>
                  <a:pt x="50246" y="17479"/>
                </a:cubicBezTo>
                <a:cubicBezTo>
                  <a:pt x="50145" y="17499"/>
                  <a:pt x="50044" y="17519"/>
                  <a:pt x="49943" y="17519"/>
                </a:cubicBezTo>
                <a:cubicBezTo>
                  <a:pt x="49822" y="17559"/>
                  <a:pt x="49701" y="17580"/>
                  <a:pt x="49580" y="17580"/>
                </a:cubicBezTo>
                <a:cubicBezTo>
                  <a:pt x="49459" y="17620"/>
                  <a:pt x="49359" y="17640"/>
                  <a:pt x="49238" y="17680"/>
                </a:cubicBezTo>
                <a:cubicBezTo>
                  <a:pt x="48814" y="17801"/>
                  <a:pt x="48411" y="17963"/>
                  <a:pt x="47987" y="18124"/>
                </a:cubicBezTo>
                <a:cubicBezTo>
                  <a:pt x="48028" y="18003"/>
                  <a:pt x="48088" y="17882"/>
                  <a:pt x="48129" y="17761"/>
                </a:cubicBezTo>
                <a:cubicBezTo>
                  <a:pt x="48330" y="17398"/>
                  <a:pt x="48512" y="17015"/>
                  <a:pt x="48754" y="16652"/>
                </a:cubicBezTo>
                <a:cubicBezTo>
                  <a:pt x="49096" y="16108"/>
                  <a:pt x="49459" y="15584"/>
                  <a:pt x="49863" y="15100"/>
                </a:cubicBezTo>
                <a:cubicBezTo>
                  <a:pt x="50689" y="14091"/>
                  <a:pt x="51637" y="13184"/>
                  <a:pt x="52685" y="12418"/>
                </a:cubicBezTo>
                <a:cubicBezTo>
                  <a:pt x="52968" y="12216"/>
                  <a:pt x="53250" y="12015"/>
                  <a:pt x="53552" y="11833"/>
                </a:cubicBezTo>
                <a:cubicBezTo>
                  <a:pt x="53794" y="11672"/>
                  <a:pt x="54036" y="11511"/>
                  <a:pt x="54298" y="11390"/>
                </a:cubicBezTo>
                <a:close/>
                <a:moveTo>
                  <a:pt x="55730" y="12821"/>
                </a:moveTo>
                <a:cubicBezTo>
                  <a:pt x="55750" y="12882"/>
                  <a:pt x="55750" y="12922"/>
                  <a:pt x="55770" y="12962"/>
                </a:cubicBezTo>
                <a:cubicBezTo>
                  <a:pt x="55891" y="13648"/>
                  <a:pt x="55972" y="14333"/>
                  <a:pt x="56052" y="15019"/>
                </a:cubicBezTo>
                <a:cubicBezTo>
                  <a:pt x="56194" y="16430"/>
                  <a:pt x="56234" y="17842"/>
                  <a:pt x="56173" y="19253"/>
                </a:cubicBezTo>
                <a:cubicBezTo>
                  <a:pt x="56113" y="20725"/>
                  <a:pt x="55911" y="22177"/>
                  <a:pt x="55669" y="23649"/>
                </a:cubicBezTo>
                <a:cubicBezTo>
                  <a:pt x="55609" y="23638"/>
                  <a:pt x="55548" y="23633"/>
                  <a:pt x="55485" y="23633"/>
                </a:cubicBezTo>
                <a:cubicBezTo>
                  <a:pt x="55422" y="23633"/>
                  <a:pt x="55357" y="23638"/>
                  <a:pt x="55286" y="23649"/>
                </a:cubicBezTo>
                <a:cubicBezTo>
                  <a:pt x="54319" y="23729"/>
                  <a:pt x="53573" y="24395"/>
                  <a:pt x="52766" y="24878"/>
                </a:cubicBezTo>
                <a:cubicBezTo>
                  <a:pt x="52544" y="25020"/>
                  <a:pt x="52302" y="25141"/>
                  <a:pt x="52060" y="25221"/>
                </a:cubicBezTo>
                <a:cubicBezTo>
                  <a:pt x="52564" y="24818"/>
                  <a:pt x="53008" y="24314"/>
                  <a:pt x="53391" y="23810"/>
                </a:cubicBezTo>
                <a:cubicBezTo>
                  <a:pt x="53915" y="23104"/>
                  <a:pt x="54339" y="22338"/>
                  <a:pt x="54681" y="21531"/>
                </a:cubicBezTo>
                <a:cubicBezTo>
                  <a:pt x="55448" y="19656"/>
                  <a:pt x="55710" y="17640"/>
                  <a:pt x="55750" y="15644"/>
                </a:cubicBezTo>
                <a:cubicBezTo>
                  <a:pt x="55770" y="14717"/>
                  <a:pt x="55770" y="13769"/>
                  <a:pt x="55730" y="12821"/>
                </a:cubicBezTo>
                <a:close/>
                <a:moveTo>
                  <a:pt x="55387" y="12136"/>
                </a:moveTo>
                <a:cubicBezTo>
                  <a:pt x="55427" y="13164"/>
                  <a:pt x="55488" y="14192"/>
                  <a:pt x="55488" y="15221"/>
                </a:cubicBezTo>
                <a:lnTo>
                  <a:pt x="55508" y="15221"/>
                </a:lnTo>
                <a:cubicBezTo>
                  <a:pt x="55508" y="16289"/>
                  <a:pt x="55448" y="17358"/>
                  <a:pt x="55286" y="18406"/>
                </a:cubicBezTo>
                <a:cubicBezTo>
                  <a:pt x="55024" y="20160"/>
                  <a:pt x="54480" y="21874"/>
                  <a:pt x="53472" y="23366"/>
                </a:cubicBezTo>
                <a:cubicBezTo>
                  <a:pt x="53189" y="23749"/>
                  <a:pt x="52907" y="24132"/>
                  <a:pt x="52564" y="24475"/>
                </a:cubicBezTo>
                <a:cubicBezTo>
                  <a:pt x="52282" y="24778"/>
                  <a:pt x="51959" y="25040"/>
                  <a:pt x="51617" y="25302"/>
                </a:cubicBezTo>
                <a:cubicBezTo>
                  <a:pt x="51576" y="25322"/>
                  <a:pt x="51536" y="25322"/>
                  <a:pt x="51496" y="25322"/>
                </a:cubicBezTo>
                <a:cubicBezTo>
                  <a:pt x="51496" y="25282"/>
                  <a:pt x="51496" y="25262"/>
                  <a:pt x="51516" y="25241"/>
                </a:cubicBezTo>
                <a:cubicBezTo>
                  <a:pt x="51617" y="24838"/>
                  <a:pt x="51697" y="24415"/>
                  <a:pt x="51798" y="24011"/>
                </a:cubicBezTo>
                <a:cubicBezTo>
                  <a:pt x="52201" y="22721"/>
                  <a:pt x="52887" y="21511"/>
                  <a:pt x="53472" y="20302"/>
                </a:cubicBezTo>
                <a:cubicBezTo>
                  <a:pt x="53855" y="19495"/>
                  <a:pt x="54218" y="18668"/>
                  <a:pt x="54419" y="17801"/>
                </a:cubicBezTo>
                <a:cubicBezTo>
                  <a:pt x="54540" y="17358"/>
                  <a:pt x="54601" y="16914"/>
                  <a:pt x="54641" y="16451"/>
                </a:cubicBezTo>
                <a:cubicBezTo>
                  <a:pt x="54661" y="15866"/>
                  <a:pt x="54621" y="15281"/>
                  <a:pt x="54621" y="14696"/>
                </a:cubicBezTo>
                <a:cubicBezTo>
                  <a:pt x="54641" y="13809"/>
                  <a:pt x="54782" y="12821"/>
                  <a:pt x="55387" y="12136"/>
                </a:cubicBezTo>
                <a:close/>
                <a:moveTo>
                  <a:pt x="21252" y="6692"/>
                </a:moveTo>
                <a:lnTo>
                  <a:pt x="21252" y="6692"/>
                </a:lnTo>
                <a:cubicBezTo>
                  <a:pt x="19397" y="8406"/>
                  <a:pt x="17764" y="10341"/>
                  <a:pt x="16373" y="12438"/>
                </a:cubicBezTo>
                <a:cubicBezTo>
                  <a:pt x="14276" y="15664"/>
                  <a:pt x="12824" y="19273"/>
                  <a:pt x="12078" y="23044"/>
                </a:cubicBezTo>
                <a:cubicBezTo>
                  <a:pt x="11796" y="24455"/>
                  <a:pt x="11614" y="25887"/>
                  <a:pt x="11534" y="27318"/>
                </a:cubicBezTo>
                <a:cubicBezTo>
                  <a:pt x="11312" y="25665"/>
                  <a:pt x="11211" y="23971"/>
                  <a:pt x="11312" y="22298"/>
                </a:cubicBezTo>
                <a:cubicBezTo>
                  <a:pt x="11433" y="20281"/>
                  <a:pt x="11896" y="18305"/>
                  <a:pt x="12723" y="16451"/>
                </a:cubicBezTo>
                <a:cubicBezTo>
                  <a:pt x="14296" y="12882"/>
                  <a:pt x="16977" y="9918"/>
                  <a:pt x="20042" y="7579"/>
                </a:cubicBezTo>
                <a:cubicBezTo>
                  <a:pt x="20445" y="7277"/>
                  <a:pt x="20849" y="6974"/>
                  <a:pt x="21252" y="6692"/>
                </a:cubicBezTo>
                <a:close/>
                <a:moveTo>
                  <a:pt x="46052" y="7579"/>
                </a:moveTo>
                <a:cubicBezTo>
                  <a:pt x="46112" y="8063"/>
                  <a:pt x="46193" y="8527"/>
                  <a:pt x="46314" y="8990"/>
                </a:cubicBezTo>
                <a:cubicBezTo>
                  <a:pt x="46536" y="9797"/>
                  <a:pt x="46798" y="10583"/>
                  <a:pt x="47060" y="11370"/>
                </a:cubicBezTo>
                <a:cubicBezTo>
                  <a:pt x="46899" y="11853"/>
                  <a:pt x="46677" y="12337"/>
                  <a:pt x="46475" y="12801"/>
                </a:cubicBezTo>
                <a:cubicBezTo>
                  <a:pt x="46233" y="13325"/>
                  <a:pt x="45991" y="13850"/>
                  <a:pt x="45729" y="14354"/>
                </a:cubicBezTo>
                <a:cubicBezTo>
                  <a:pt x="45185" y="15402"/>
                  <a:pt x="44560" y="16390"/>
                  <a:pt x="43894" y="17338"/>
                </a:cubicBezTo>
                <a:cubicBezTo>
                  <a:pt x="42564" y="19253"/>
                  <a:pt x="40971" y="20987"/>
                  <a:pt x="39197" y="22499"/>
                </a:cubicBezTo>
                <a:cubicBezTo>
                  <a:pt x="38834" y="22802"/>
                  <a:pt x="38471" y="23104"/>
                  <a:pt x="38088" y="23386"/>
                </a:cubicBezTo>
                <a:cubicBezTo>
                  <a:pt x="37644" y="23689"/>
                  <a:pt x="37201" y="24011"/>
                  <a:pt x="36777" y="24334"/>
                </a:cubicBezTo>
                <a:cubicBezTo>
                  <a:pt x="36535" y="24495"/>
                  <a:pt x="36293" y="24657"/>
                  <a:pt x="36071" y="24838"/>
                </a:cubicBezTo>
                <a:cubicBezTo>
                  <a:pt x="36051" y="24838"/>
                  <a:pt x="36051" y="24858"/>
                  <a:pt x="36051" y="24878"/>
                </a:cubicBezTo>
                <a:cubicBezTo>
                  <a:pt x="34962" y="25725"/>
                  <a:pt x="33894" y="26612"/>
                  <a:pt x="32886" y="27560"/>
                </a:cubicBezTo>
                <a:cubicBezTo>
                  <a:pt x="32946" y="27500"/>
                  <a:pt x="33007" y="27419"/>
                  <a:pt x="33067" y="27358"/>
                </a:cubicBezTo>
                <a:cubicBezTo>
                  <a:pt x="33652" y="26713"/>
                  <a:pt x="34237" y="26068"/>
                  <a:pt x="34801" y="25403"/>
                </a:cubicBezTo>
                <a:cubicBezTo>
                  <a:pt x="35950" y="24052"/>
                  <a:pt x="37039" y="22681"/>
                  <a:pt x="38067" y="21269"/>
                </a:cubicBezTo>
                <a:cubicBezTo>
                  <a:pt x="40144" y="18467"/>
                  <a:pt x="42040" y="15503"/>
                  <a:pt x="43693" y="12418"/>
                </a:cubicBezTo>
                <a:cubicBezTo>
                  <a:pt x="44157" y="11551"/>
                  <a:pt x="44600" y="10684"/>
                  <a:pt x="45024" y="9797"/>
                </a:cubicBezTo>
                <a:cubicBezTo>
                  <a:pt x="45387" y="9071"/>
                  <a:pt x="45709" y="8325"/>
                  <a:pt x="46052" y="7579"/>
                </a:cubicBezTo>
                <a:close/>
                <a:moveTo>
                  <a:pt x="41737" y="3950"/>
                </a:moveTo>
                <a:lnTo>
                  <a:pt x="41737" y="3950"/>
                </a:lnTo>
                <a:cubicBezTo>
                  <a:pt x="39822" y="5462"/>
                  <a:pt x="38330" y="7478"/>
                  <a:pt x="37180" y="9615"/>
                </a:cubicBezTo>
                <a:cubicBezTo>
                  <a:pt x="35688" y="12398"/>
                  <a:pt x="34741" y="15402"/>
                  <a:pt x="33712" y="18366"/>
                </a:cubicBezTo>
                <a:cubicBezTo>
                  <a:pt x="33168" y="19939"/>
                  <a:pt x="32583" y="21491"/>
                  <a:pt x="31898" y="23003"/>
                </a:cubicBezTo>
                <a:cubicBezTo>
                  <a:pt x="31192" y="24516"/>
                  <a:pt x="30365" y="25947"/>
                  <a:pt x="29458" y="27338"/>
                </a:cubicBezTo>
                <a:cubicBezTo>
                  <a:pt x="27664" y="30060"/>
                  <a:pt x="25607" y="32601"/>
                  <a:pt x="23913" y="35383"/>
                </a:cubicBezTo>
                <a:cubicBezTo>
                  <a:pt x="23208" y="36512"/>
                  <a:pt x="22562" y="37722"/>
                  <a:pt x="22018" y="38972"/>
                </a:cubicBezTo>
                <a:cubicBezTo>
                  <a:pt x="22079" y="38690"/>
                  <a:pt x="22159" y="38408"/>
                  <a:pt x="22220" y="38125"/>
                </a:cubicBezTo>
                <a:cubicBezTo>
                  <a:pt x="22663" y="36391"/>
                  <a:pt x="23248" y="34718"/>
                  <a:pt x="23974" y="33105"/>
                </a:cubicBezTo>
                <a:cubicBezTo>
                  <a:pt x="25486" y="29738"/>
                  <a:pt x="27442" y="26612"/>
                  <a:pt x="29075" y="23326"/>
                </a:cubicBezTo>
                <a:cubicBezTo>
                  <a:pt x="30728" y="19979"/>
                  <a:pt x="31938" y="16430"/>
                  <a:pt x="32644" y="12781"/>
                </a:cubicBezTo>
                <a:cubicBezTo>
                  <a:pt x="32946" y="11289"/>
                  <a:pt x="33148" y="9777"/>
                  <a:pt x="33269" y="8264"/>
                </a:cubicBezTo>
                <a:cubicBezTo>
                  <a:pt x="34741" y="7115"/>
                  <a:pt x="36313" y="6127"/>
                  <a:pt x="38007" y="5341"/>
                </a:cubicBezTo>
                <a:cubicBezTo>
                  <a:pt x="38854" y="4958"/>
                  <a:pt x="39701" y="4615"/>
                  <a:pt x="40588" y="4313"/>
                </a:cubicBezTo>
                <a:cubicBezTo>
                  <a:pt x="40971" y="4192"/>
                  <a:pt x="41354" y="4051"/>
                  <a:pt x="41737" y="3950"/>
                </a:cubicBezTo>
                <a:close/>
                <a:moveTo>
                  <a:pt x="32402" y="784"/>
                </a:moveTo>
                <a:lnTo>
                  <a:pt x="32402" y="784"/>
                </a:lnTo>
                <a:cubicBezTo>
                  <a:pt x="32382" y="865"/>
                  <a:pt x="32341" y="966"/>
                  <a:pt x="32321" y="1046"/>
                </a:cubicBezTo>
                <a:cubicBezTo>
                  <a:pt x="30990" y="1631"/>
                  <a:pt x="29720" y="2397"/>
                  <a:pt x="28531" y="3204"/>
                </a:cubicBezTo>
                <a:cubicBezTo>
                  <a:pt x="27160" y="4151"/>
                  <a:pt x="25869" y="5240"/>
                  <a:pt x="24680" y="6410"/>
                </a:cubicBezTo>
                <a:cubicBezTo>
                  <a:pt x="22321" y="8748"/>
                  <a:pt x="20365" y="11470"/>
                  <a:pt x="18772" y="14414"/>
                </a:cubicBezTo>
                <a:cubicBezTo>
                  <a:pt x="17119" y="17479"/>
                  <a:pt x="15909" y="20765"/>
                  <a:pt x="15123" y="24173"/>
                </a:cubicBezTo>
                <a:cubicBezTo>
                  <a:pt x="14175" y="28246"/>
                  <a:pt x="13772" y="32439"/>
                  <a:pt x="13772" y="36613"/>
                </a:cubicBezTo>
                <a:cubicBezTo>
                  <a:pt x="13751" y="37984"/>
                  <a:pt x="13792" y="39375"/>
                  <a:pt x="13872" y="40746"/>
                </a:cubicBezTo>
                <a:cubicBezTo>
                  <a:pt x="13530" y="36674"/>
                  <a:pt x="12401" y="32702"/>
                  <a:pt x="11735" y="28689"/>
                </a:cubicBezTo>
                <a:cubicBezTo>
                  <a:pt x="11715" y="28488"/>
                  <a:pt x="11675" y="28286"/>
                  <a:pt x="11634" y="28084"/>
                </a:cubicBezTo>
                <a:cubicBezTo>
                  <a:pt x="11796" y="24677"/>
                  <a:pt x="12481" y="21290"/>
                  <a:pt x="13711" y="18104"/>
                </a:cubicBezTo>
                <a:cubicBezTo>
                  <a:pt x="15042" y="14696"/>
                  <a:pt x="16998" y="11551"/>
                  <a:pt x="19437" y="8849"/>
                </a:cubicBezTo>
                <a:cubicBezTo>
                  <a:pt x="20466" y="7720"/>
                  <a:pt x="21554" y="6672"/>
                  <a:pt x="22744" y="5704"/>
                </a:cubicBezTo>
                <a:cubicBezTo>
                  <a:pt x="25526" y="3950"/>
                  <a:pt x="28551" y="2518"/>
                  <a:pt x="31555" y="1167"/>
                </a:cubicBezTo>
                <a:cubicBezTo>
                  <a:pt x="31837" y="1026"/>
                  <a:pt x="32120" y="905"/>
                  <a:pt x="32402" y="784"/>
                </a:cubicBezTo>
                <a:close/>
                <a:moveTo>
                  <a:pt x="44882" y="3748"/>
                </a:moveTo>
                <a:cubicBezTo>
                  <a:pt x="45064" y="3849"/>
                  <a:pt x="45245" y="3990"/>
                  <a:pt x="45407" y="4192"/>
                </a:cubicBezTo>
                <a:cubicBezTo>
                  <a:pt x="45850" y="4776"/>
                  <a:pt x="45891" y="5603"/>
                  <a:pt x="45931" y="6309"/>
                </a:cubicBezTo>
                <a:cubicBezTo>
                  <a:pt x="45951" y="6591"/>
                  <a:pt x="45971" y="6893"/>
                  <a:pt x="46012" y="7176"/>
                </a:cubicBezTo>
                <a:cubicBezTo>
                  <a:pt x="45709" y="7942"/>
                  <a:pt x="45326" y="8688"/>
                  <a:pt x="44983" y="9434"/>
                </a:cubicBezTo>
                <a:cubicBezTo>
                  <a:pt x="44600" y="10220"/>
                  <a:pt x="44197" y="11007"/>
                  <a:pt x="43794" y="11773"/>
                </a:cubicBezTo>
                <a:cubicBezTo>
                  <a:pt x="42987" y="13325"/>
                  <a:pt x="42120" y="14838"/>
                  <a:pt x="41193" y="16330"/>
                </a:cubicBezTo>
                <a:cubicBezTo>
                  <a:pt x="39358" y="19273"/>
                  <a:pt x="37342" y="22096"/>
                  <a:pt x="35104" y="24778"/>
                </a:cubicBezTo>
                <a:cubicBezTo>
                  <a:pt x="34479" y="25524"/>
                  <a:pt x="33833" y="26250"/>
                  <a:pt x="33188" y="26975"/>
                </a:cubicBezTo>
                <a:cubicBezTo>
                  <a:pt x="32523" y="27701"/>
                  <a:pt x="31817" y="28387"/>
                  <a:pt x="31172" y="29133"/>
                </a:cubicBezTo>
                <a:cubicBezTo>
                  <a:pt x="31132" y="29153"/>
                  <a:pt x="31152" y="29193"/>
                  <a:pt x="31172" y="29213"/>
                </a:cubicBezTo>
                <a:cubicBezTo>
                  <a:pt x="29196" y="31210"/>
                  <a:pt x="27402" y="33367"/>
                  <a:pt x="25809" y="35665"/>
                </a:cubicBezTo>
                <a:cubicBezTo>
                  <a:pt x="24196" y="37984"/>
                  <a:pt x="22804" y="40444"/>
                  <a:pt x="21635" y="43005"/>
                </a:cubicBezTo>
                <a:cubicBezTo>
                  <a:pt x="21776" y="42581"/>
                  <a:pt x="21917" y="42178"/>
                  <a:pt x="22079" y="41775"/>
                </a:cubicBezTo>
                <a:cubicBezTo>
                  <a:pt x="22643" y="40363"/>
                  <a:pt x="23309" y="38972"/>
                  <a:pt x="24034" y="37641"/>
                </a:cubicBezTo>
                <a:cubicBezTo>
                  <a:pt x="25547" y="34879"/>
                  <a:pt x="27341" y="32298"/>
                  <a:pt x="29216" y="29798"/>
                </a:cubicBezTo>
                <a:cubicBezTo>
                  <a:pt x="31172" y="27177"/>
                  <a:pt x="33208" y="24616"/>
                  <a:pt x="35124" y="21955"/>
                </a:cubicBezTo>
                <a:cubicBezTo>
                  <a:pt x="37019" y="19314"/>
                  <a:pt x="38693" y="16551"/>
                  <a:pt x="40205" y="13688"/>
                </a:cubicBezTo>
                <a:cubicBezTo>
                  <a:pt x="41737" y="10785"/>
                  <a:pt x="43088" y="7821"/>
                  <a:pt x="44399" y="4837"/>
                </a:cubicBezTo>
                <a:cubicBezTo>
                  <a:pt x="44560" y="4474"/>
                  <a:pt x="44721" y="4111"/>
                  <a:pt x="44882" y="3748"/>
                </a:cubicBezTo>
                <a:close/>
                <a:moveTo>
                  <a:pt x="43872" y="3541"/>
                </a:moveTo>
                <a:cubicBezTo>
                  <a:pt x="44133" y="3541"/>
                  <a:pt x="44396" y="3569"/>
                  <a:pt x="44640" y="3647"/>
                </a:cubicBezTo>
                <a:cubicBezTo>
                  <a:pt x="43310" y="6651"/>
                  <a:pt x="41999" y="9636"/>
                  <a:pt x="40507" y="12559"/>
                </a:cubicBezTo>
                <a:cubicBezTo>
                  <a:pt x="39015" y="15503"/>
                  <a:pt x="37362" y="18346"/>
                  <a:pt x="35487" y="21027"/>
                </a:cubicBezTo>
                <a:cubicBezTo>
                  <a:pt x="33612" y="23709"/>
                  <a:pt x="31575" y="26270"/>
                  <a:pt x="29619" y="28891"/>
                </a:cubicBezTo>
                <a:cubicBezTo>
                  <a:pt x="27724" y="31411"/>
                  <a:pt x="25889" y="33972"/>
                  <a:pt x="24317" y="36694"/>
                </a:cubicBezTo>
                <a:cubicBezTo>
                  <a:pt x="22845" y="39254"/>
                  <a:pt x="21615" y="41956"/>
                  <a:pt x="20869" y="44819"/>
                </a:cubicBezTo>
                <a:cubicBezTo>
                  <a:pt x="20829" y="44920"/>
                  <a:pt x="20788" y="45021"/>
                  <a:pt x="20748" y="45122"/>
                </a:cubicBezTo>
                <a:lnTo>
                  <a:pt x="20768" y="44779"/>
                </a:lnTo>
                <a:cubicBezTo>
                  <a:pt x="20909" y="44214"/>
                  <a:pt x="21030" y="43650"/>
                  <a:pt x="21151" y="43085"/>
                </a:cubicBezTo>
                <a:cubicBezTo>
                  <a:pt x="21333" y="42178"/>
                  <a:pt x="21514" y="41271"/>
                  <a:pt x="21716" y="40363"/>
                </a:cubicBezTo>
                <a:cubicBezTo>
                  <a:pt x="22220" y="38952"/>
                  <a:pt x="22885" y="37601"/>
                  <a:pt x="23631" y="36311"/>
                </a:cubicBezTo>
                <a:cubicBezTo>
                  <a:pt x="25244" y="33528"/>
                  <a:pt x="27301" y="31028"/>
                  <a:pt x="29135" y="28387"/>
                </a:cubicBezTo>
                <a:cubicBezTo>
                  <a:pt x="30043" y="27056"/>
                  <a:pt x="30910" y="25705"/>
                  <a:pt x="31636" y="24274"/>
                </a:cubicBezTo>
                <a:cubicBezTo>
                  <a:pt x="32382" y="22822"/>
                  <a:pt x="32987" y="21290"/>
                  <a:pt x="33551" y="19757"/>
                </a:cubicBezTo>
                <a:cubicBezTo>
                  <a:pt x="34640" y="16773"/>
                  <a:pt x="35547" y="13688"/>
                  <a:pt x="36938" y="10825"/>
                </a:cubicBezTo>
                <a:cubicBezTo>
                  <a:pt x="38168" y="8285"/>
                  <a:pt x="39801" y="5845"/>
                  <a:pt x="42080" y="4111"/>
                </a:cubicBezTo>
                <a:cubicBezTo>
                  <a:pt x="42261" y="3970"/>
                  <a:pt x="42443" y="3849"/>
                  <a:pt x="42624" y="3708"/>
                </a:cubicBezTo>
                <a:cubicBezTo>
                  <a:pt x="42826" y="3667"/>
                  <a:pt x="43048" y="3627"/>
                  <a:pt x="43249" y="3587"/>
                </a:cubicBezTo>
                <a:cubicBezTo>
                  <a:pt x="43448" y="3560"/>
                  <a:pt x="43659" y="3541"/>
                  <a:pt x="43872" y="3541"/>
                </a:cubicBezTo>
                <a:close/>
                <a:moveTo>
                  <a:pt x="1653" y="22667"/>
                </a:moveTo>
                <a:cubicBezTo>
                  <a:pt x="1737" y="22667"/>
                  <a:pt x="1825" y="22678"/>
                  <a:pt x="1916" y="22701"/>
                </a:cubicBezTo>
                <a:cubicBezTo>
                  <a:pt x="2339" y="22822"/>
                  <a:pt x="2702" y="23104"/>
                  <a:pt x="3065" y="23346"/>
                </a:cubicBezTo>
                <a:cubicBezTo>
                  <a:pt x="3428" y="23588"/>
                  <a:pt x="3771" y="23830"/>
                  <a:pt x="4114" y="24072"/>
                </a:cubicBezTo>
                <a:cubicBezTo>
                  <a:pt x="5424" y="25060"/>
                  <a:pt x="6654" y="26209"/>
                  <a:pt x="7743" y="27439"/>
                </a:cubicBezTo>
                <a:cubicBezTo>
                  <a:pt x="9921" y="29939"/>
                  <a:pt x="11574" y="32863"/>
                  <a:pt x="12562" y="36028"/>
                </a:cubicBezTo>
                <a:cubicBezTo>
                  <a:pt x="12643" y="36291"/>
                  <a:pt x="12723" y="36532"/>
                  <a:pt x="12804" y="36774"/>
                </a:cubicBezTo>
                <a:cubicBezTo>
                  <a:pt x="13046" y="38045"/>
                  <a:pt x="13227" y="39335"/>
                  <a:pt x="13348" y="40625"/>
                </a:cubicBezTo>
                <a:cubicBezTo>
                  <a:pt x="13449" y="41755"/>
                  <a:pt x="13469" y="42904"/>
                  <a:pt x="13429" y="44053"/>
                </a:cubicBezTo>
                <a:cubicBezTo>
                  <a:pt x="13409" y="44920"/>
                  <a:pt x="13389" y="45807"/>
                  <a:pt x="13429" y="46694"/>
                </a:cubicBezTo>
                <a:lnTo>
                  <a:pt x="13409" y="46634"/>
                </a:lnTo>
                <a:cubicBezTo>
                  <a:pt x="12985" y="45666"/>
                  <a:pt x="12562" y="44678"/>
                  <a:pt x="12138" y="43710"/>
                </a:cubicBezTo>
                <a:cubicBezTo>
                  <a:pt x="11271" y="41755"/>
                  <a:pt x="10425" y="39799"/>
                  <a:pt x="9578" y="37843"/>
                </a:cubicBezTo>
                <a:cubicBezTo>
                  <a:pt x="8731" y="35887"/>
                  <a:pt x="7884" y="33932"/>
                  <a:pt x="7037" y="31976"/>
                </a:cubicBezTo>
                <a:cubicBezTo>
                  <a:pt x="6332" y="30363"/>
                  <a:pt x="5606" y="28750"/>
                  <a:pt x="4739" y="27217"/>
                </a:cubicBezTo>
                <a:cubicBezTo>
                  <a:pt x="4255" y="26371"/>
                  <a:pt x="3751" y="25544"/>
                  <a:pt x="3146" y="24778"/>
                </a:cubicBezTo>
                <a:cubicBezTo>
                  <a:pt x="2602" y="24032"/>
                  <a:pt x="1977" y="23326"/>
                  <a:pt x="1271" y="22761"/>
                </a:cubicBezTo>
                <a:cubicBezTo>
                  <a:pt x="1384" y="22698"/>
                  <a:pt x="1513" y="22667"/>
                  <a:pt x="1653" y="22667"/>
                </a:cubicBezTo>
                <a:close/>
                <a:moveTo>
                  <a:pt x="847" y="23084"/>
                </a:moveTo>
                <a:cubicBezTo>
                  <a:pt x="2944" y="26290"/>
                  <a:pt x="4073" y="30000"/>
                  <a:pt x="5444" y="33548"/>
                </a:cubicBezTo>
                <a:cubicBezTo>
                  <a:pt x="6876" y="37258"/>
                  <a:pt x="8630" y="40847"/>
                  <a:pt x="10606" y="44295"/>
                </a:cubicBezTo>
                <a:cubicBezTo>
                  <a:pt x="11372" y="45606"/>
                  <a:pt x="12159" y="46916"/>
                  <a:pt x="13005" y="48186"/>
                </a:cubicBezTo>
                <a:cubicBezTo>
                  <a:pt x="12380" y="47360"/>
                  <a:pt x="11796" y="46513"/>
                  <a:pt x="11211" y="45666"/>
                </a:cubicBezTo>
                <a:cubicBezTo>
                  <a:pt x="10042" y="43972"/>
                  <a:pt x="8953" y="42238"/>
                  <a:pt x="7924" y="40444"/>
                </a:cubicBezTo>
                <a:cubicBezTo>
                  <a:pt x="5908" y="36895"/>
                  <a:pt x="4194" y="33165"/>
                  <a:pt x="2783" y="29314"/>
                </a:cubicBezTo>
                <a:cubicBezTo>
                  <a:pt x="2037" y="27278"/>
                  <a:pt x="1432" y="25201"/>
                  <a:pt x="807" y="23124"/>
                </a:cubicBezTo>
                <a:cubicBezTo>
                  <a:pt x="827" y="23104"/>
                  <a:pt x="847" y="23104"/>
                  <a:pt x="847" y="23084"/>
                </a:cubicBezTo>
                <a:close/>
                <a:moveTo>
                  <a:pt x="1089" y="22842"/>
                </a:moveTo>
                <a:cubicBezTo>
                  <a:pt x="1694" y="23427"/>
                  <a:pt x="2259" y="24032"/>
                  <a:pt x="2763" y="24677"/>
                </a:cubicBezTo>
                <a:cubicBezTo>
                  <a:pt x="3307" y="25362"/>
                  <a:pt x="3791" y="26108"/>
                  <a:pt x="4235" y="26854"/>
                </a:cubicBezTo>
                <a:cubicBezTo>
                  <a:pt x="5122" y="28387"/>
                  <a:pt x="5848" y="29980"/>
                  <a:pt x="6533" y="31613"/>
                </a:cubicBezTo>
                <a:cubicBezTo>
                  <a:pt x="8187" y="35464"/>
                  <a:pt x="9880" y="39315"/>
                  <a:pt x="11534" y="43166"/>
                </a:cubicBezTo>
                <a:cubicBezTo>
                  <a:pt x="11997" y="44255"/>
                  <a:pt x="12461" y="45344"/>
                  <a:pt x="12925" y="46432"/>
                </a:cubicBezTo>
                <a:cubicBezTo>
                  <a:pt x="13147" y="46916"/>
                  <a:pt x="13348" y="47400"/>
                  <a:pt x="13570" y="47904"/>
                </a:cubicBezTo>
                <a:cubicBezTo>
                  <a:pt x="13610" y="48186"/>
                  <a:pt x="13691" y="48489"/>
                  <a:pt x="13772" y="48771"/>
                </a:cubicBezTo>
                <a:cubicBezTo>
                  <a:pt x="12884" y="47440"/>
                  <a:pt x="11997" y="46110"/>
                  <a:pt x="11171" y="44739"/>
                </a:cubicBezTo>
                <a:cubicBezTo>
                  <a:pt x="10142" y="43045"/>
                  <a:pt x="9215" y="41291"/>
                  <a:pt x="8328" y="39496"/>
                </a:cubicBezTo>
                <a:cubicBezTo>
                  <a:pt x="7441" y="37702"/>
                  <a:pt x="6634" y="35867"/>
                  <a:pt x="5888" y="34012"/>
                </a:cubicBezTo>
                <a:cubicBezTo>
                  <a:pt x="5162" y="32218"/>
                  <a:pt x="4517" y="30403"/>
                  <a:pt x="3791" y="28609"/>
                </a:cubicBezTo>
                <a:cubicBezTo>
                  <a:pt x="3005" y="26653"/>
                  <a:pt x="2097" y="24737"/>
                  <a:pt x="928" y="23003"/>
                </a:cubicBezTo>
                <a:cubicBezTo>
                  <a:pt x="968" y="22943"/>
                  <a:pt x="1029" y="22882"/>
                  <a:pt x="1089" y="22842"/>
                </a:cubicBezTo>
                <a:close/>
                <a:moveTo>
                  <a:pt x="686" y="23326"/>
                </a:moveTo>
                <a:cubicBezTo>
                  <a:pt x="1110" y="25141"/>
                  <a:pt x="1694" y="26935"/>
                  <a:pt x="2299" y="28689"/>
                </a:cubicBezTo>
                <a:cubicBezTo>
                  <a:pt x="2985" y="30645"/>
                  <a:pt x="3751" y="32560"/>
                  <a:pt x="4598" y="34456"/>
                </a:cubicBezTo>
                <a:cubicBezTo>
                  <a:pt x="6271" y="38206"/>
                  <a:pt x="8267" y="41795"/>
                  <a:pt x="10546" y="45223"/>
                </a:cubicBezTo>
                <a:cubicBezTo>
                  <a:pt x="11191" y="46170"/>
                  <a:pt x="11836" y="47118"/>
                  <a:pt x="12522" y="48025"/>
                </a:cubicBezTo>
                <a:cubicBezTo>
                  <a:pt x="12743" y="48328"/>
                  <a:pt x="12965" y="48630"/>
                  <a:pt x="13187" y="48912"/>
                </a:cubicBezTo>
                <a:cubicBezTo>
                  <a:pt x="12522" y="48307"/>
                  <a:pt x="11876" y="47662"/>
                  <a:pt x="11251" y="47017"/>
                </a:cubicBezTo>
                <a:cubicBezTo>
                  <a:pt x="10082" y="45787"/>
                  <a:pt x="8993" y="44477"/>
                  <a:pt x="7985" y="43126"/>
                </a:cubicBezTo>
                <a:cubicBezTo>
                  <a:pt x="5989" y="40404"/>
                  <a:pt x="4336" y="37420"/>
                  <a:pt x="3085" y="34294"/>
                </a:cubicBezTo>
                <a:cubicBezTo>
                  <a:pt x="2440" y="32722"/>
                  <a:pt x="1896" y="31109"/>
                  <a:pt x="1472" y="29476"/>
                </a:cubicBezTo>
                <a:cubicBezTo>
                  <a:pt x="1251" y="28649"/>
                  <a:pt x="1069" y="27842"/>
                  <a:pt x="908" y="27016"/>
                </a:cubicBezTo>
                <a:cubicBezTo>
                  <a:pt x="747" y="26149"/>
                  <a:pt x="565" y="25282"/>
                  <a:pt x="505" y="24395"/>
                </a:cubicBezTo>
                <a:cubicBezTo>
                  <a:pt x="484" y="24052"/>
                  <a:pt x="525" y="23669"/>
                  <a:pt x="686" y="23326"/>
                </a:cubicBezTo>
                <a:close/>
                <a:moveTo>
                  <a:pt x="13953" y="42057"/>
                </a:moveTo>
                <a:cubicBezTo>
                  <a:pt x="14094" y="44456"/>
                  <a:pt x="14336" y="46836"/>
                  <a:pt x="14639" y="49215"/>
                </a:cubicBezTo>
                <a:cubicBezTo>
                  <a:pt x="14679" y="49416"/>
                  <a:pt x="14699" y="49598"/>
                  <a:pt x="14719" y="49799"/>
                </a:cubicBezTo>
                <a:cubicBezTo>
                  <a:pt x="14699" y="49759"/>
                  <a:pt x="14679" y="49699"/>
                  <a:pt x="14659" y="49658"/>
                </a:cubicBezTo>
                <a:lnTo>
                  <a:pt x="14659" y="49638"/>
                </a:lnTo>
                <a:cubicBezTo>
                  <a:pt x="14538" y="49255"/>
                  <a:pt x="14376" y="48872"/>
                  <a:pt x="14215" y="48489"/>
                </a:cubicBezTo>
                <a:cubicBezTo>
                  <a:pt x="14195" y="48469"/>
                  <a:pt x="14195" y="48449"/>
                  <a:pt x="14195" y="48428"/>
                </a:cubicBezTo>
                <a:cubicBezTo>
                  <a:pt x="13691" y="46352"/>
                  <a:pt x="13993" y="44174"/>
                  <a:pt x="13953" y="42057"/>
                </a:cubicBezTo>
                <a:close/>
                <a:moveTo>
                  <a:pt x="52064" y="43708"/>
                </a:moveTo>
                <a:cubicBezTo>
                  <a:pt x="52885" y="43708"/>
                  <a:pt x="53707" y="43762"/>
                  <a:pt x="54520" y="43872"/>
                </a:cubicBezTo>
                <a:cubicBezTo>
                  <a:pt x="55427" y="43993"/>
                  <a:pt x="56335" y="44174"/>
                  <a:pt x="57202" y="44416"/>
                </a:cubicBezTo>
                <a:cubicBezTo>
                  <a:pt x="55871" y="44537"/>
                  <a:pt x="54540" y="44718"/>
                  <a:pt x="53230" y="45021"/>
                </a:cubicBezTo>
                <a:cubicBezTo>
                  <a:pt x="51738" y="45364"/>
                  <a:pt x="50266" y="45827"/>
                  <a:pt x="48834" y="46352"/>
                </a:cubicBezTo>
                <a:cubicBezTo>
                  <a:pt x="45931" y="47380"/>
                  <a:pt x="43128" y="48610"/>
                  <a:pt x="40225" y="49618"/>
                </a:cubicBezTo>
                <a:cubicBezTo>
                  <a:pt x="39822" y="49759"/>
                  <a:pt x="39398" y="49900"/>
                  <a:pt x="38995" y="50021"/>
                </a:cubicBezTo>
                <a:cubicBezTo>
                  <a:pt x="39338" y="49880"/>
                  <a:pt x="39701" y="49719"/>
                  <a:pt x="40064" y="49558"/>
                </a:cubicBezTo>
                <a:cubicBezTo>
                  <a:pt x="41636" y="48791"/>
                  <a:pt x="43128" y="47904"/>
                  <a:pt x="44540" y="46876"/>
                </a:cubicBezTo>
                <a:cubicBezTo>
                  <a:pt x="45689" y="46069"/>
                  <a:pt x="46758" y="45162"/>
                  <a:pt x="47786" y="44194"/>
                </a:cubicBezTo>
                <a:cubicBezTo>
                  <a:pt x="49185" y="43873"/>
                  <a:pt x="50625" y="43708"/>
                  <a:pt x="52064" y="43708"/>
                </a:cubicBezTo>
                <a:close/>
                <a:moveTo>
                  <a:pt x="32241" y="1329"/>
                </a:moveTo>
                <a:lnTo>
                  <a:pt x="32241" y="1329"/>
                </a:lnTo>
                <a:cubicBezTo>
                  <a:pt x="31333" y="4091"/>
                  <a:pt x="29176" y="6289"/>
                  <a:pt x="27381" y="8506"/>
                </a:cubicBezTo>
                <a:cubicBezTo>
                  <a:pt x="25224" y="11228"/>
                  <a:pt x="23389" y="14192"/>
                  <a:pt x="21897" y="17318"/>
                </a:cubicBezTo>
                <a:cubicBezTo>
                  <a:pt x="20405" y="20463"/>
                  <a:pt x="19236" y="23770"/>
                  <a:pt x="18369" y="27137"/>
                </a:cubicBezTo>
                <a:cubicBezTo>
                  <a:pt x="17401" y="30847"/>
                  <a:pt x="16776" y="34637"/>
                  <a:pt x="16413" y="38448"/>
                </a:cubicBezTo>
                <a:cubicBezTo>
                  <a:pt x="16030" y="42339"/>
                  <a:pt x="15889" y="46231"/>
                  <a:pt x="15909" y="50142"/>
                </a:cubicBezTo>
                <a:cubicBezTo>
                  <a:pt x="15909" y="50525"/>
                  <a:pt x="15909" y="50908"/>
                  <a:pt x="15929" y="51312"/>
                </a:cubicBezTo>
                <a:cubicBezTo>
                  <a:pt x="15667" y="51090"/>
                  <a:pt x="15425" y="50808"/>
                  <a:pt x="15203" y="50525"/>
                </a:cubicBezTo>
                <a:lnTo>
                  <a:pt x="15183" y="50525"/>
                </a:lnTo>
                <a:cubicBezTo>
                  <a:pt x="14618" y="46473"/>
                  <a:pt x="14215" y="42380"/>
                  <a:pt x="14135" y="38266"/>
                </a:cubicBezTo>
                <a:cubicBezTo>
                  <a:pt x="14054" y="34113"/>
                  <a:pt x="14336" y="29939"/>
                  <a:pt x="15123" y="25866"/>
                </a:cubicBezTo>
                <a:cubicBezTo>
                  <a:pt x="15808" y="22378"/>
                  <a:pt x="16897" y="18971"/>
                  <a:pt x="18449" y="15785"/>
                </a:cubicBezTo>
                <a:cubicBezTo>
                  <a:pt x="19901" y="12781"/>
                  <a:pt x="21756" y="9978"/>
                  <a:pt x="24014" y="7539"/>
                </a:cubicBezTo>
                <a:cubicBezTo>
                  <a:pt x="26232" y="5099"/>
                  <a:pt x="28873" y="3042"/>
                  <a:pt x="31817" y="1550"/>
                </a:cubicBezTo>
                <a:cubicBezTo>
                  <a:pt x="31958" y="1470"/>
                  <a:pt x="32099" y="1409"/>
                  <a:pt x="32241" y="1329"/>
                </a:cubicBezTo>
                <a:close/>
                <a:moveTo>
                  <a:pt x="57867" y="44618"/>
                </a:moveTo>
                <a:cubicBezTo>
                  <a:pt x="58412" y="44799"/>
                  <a:pt x="58956" y="45001"/>
                  <a:pt x="59460" y="45223"/>
                </a:cubicBezTo>
                <a:cubicBezTo>
                  <a:pt x="59944" y="45424"/>
                  <a:pt x="60428" y="45646"/>
                  <a:pt x="60851" y="45928"/>
                </a:cubicBezTo>
                <a:cubicBezTo>
                  <a:pt x="57222" y="47420"/>
                  <a:pt x="53431" y="48570"/>
                  <a:pt x="49621" y="49477"/>
                </a:cubicBezTo>
                <a:cubicBezTo>
                  <a:pt x="45790" y="50404"/>
                  <a:pt x="41898" y="51070"/>
                  <a:pt x="37987" y="51473"/>
                </a:cubicBezTo>
                <a:cubicBezTo>
                  <a:pt x="36898" y="51574"/>
                  <a:pt x="35809" y="51675"/>
                  <a:pt x="34721" y="51735"/>
                </a:cubicBezTo>
                <a:cubicBezTo>
                  <a:pt x="34358" y="51755"/>
                  <a:pt x="33974" y="51775"/>
                  <a:pt x="33612" y="51796"/>
                </a:cubicBezTo>
                <a:cubicBezTo>
                  <a:pt x="33874" y="51735"/>
                  <a:pt x="34116" y="51675"/>
                  <a:pt x="34378" y="51614"/>
                </a:cubicBezTo>
                <a:cubicBezTo>
                  <a:pt x="35305" y="51352"/>
                  <a:pt x="36253" y="51070"/>
                  <a:pt x="37180" y="50747"/>
                </a:cubicBezTo>
                <a:cubicBezTo>
                  <a:pt x="37987" y="50525"/>
                  <a:pt x="38793" y="50283"/>
                  <a:pt x="39580" y="50021"/>
                </a:cubicBezTo>
                <a:cubicBezTo>
                  <a:pt x="41031" y="49537"/>
                  <a:pt x="42463" y="48993"/>
                  <a:pt x="43894" y="48449"/>
                </a:cubicBezTo>
                <a:cubicBezTo>
                  <a:pt x="46778" y="47319"/>
                  <a:pt x="49661" y="46170"/>
                  <a:pt x="52665" y="45424"/>
                </a:cubicBezTo>
                <a:cubicBezTo>
                  <a:pt x="54339" y="45001"/>
                  <a:pt x="56073" y="44658"/>
                  <a:pt x="57807" y="44638"/>
                </a:cubicBezTo>
                <a:lnTo>
                  <a:pt x="57867" y="44638"/>
                </a:lnTo>
                <a:lnTo>
                  <a:pt x="57867" y="44618"/>
                </a:lnTo>
                <a:close/>
                <a:moveTo>
                  <a:pt x="32724" y="1107"/>
                </a:moveTo>
                <a:cubicBezTo>
                  <a:pt x="32765" y="1591"/>
                  <a:pt x="32805" y="2095"/>
                  <a:pt x="32825" y="2579"/>
                </a:cubicBezTo>
                <a:cubicBezTo>
                  <a:pt x="32583" y="5502"/>
                  <a:pt x="31878" y="8365"/>
                  <a:pt x="30890" y="11128"/>
                </a:cubicBezTo>
                <a:cubicBezTo>
                  <a:pt x="29700" y="14495"/>
                  <a:pt x="28087" y="17721"/>
                  <a:pt x="26393" y="20866"/>
                </a:cubicBezTo>
                <a:cubicBezTo>
                  <a:pt x="24680" y="24052"/>
                  <a:pt x="22885" y="27177"/>
                  <a:pt x="21292" y="30423"/>
                </a:cubicBezTo>
                <a:cubicBezTo>
                  <a:pt x="19720" y="33629"/>
                  <a:pt x="18349" y="36936"/>
                  <a:pt x="17522" y="40424"/>
                </a:cubicBezTo>
                <a:cubicBezTo>
                  <a:pt x="16695" y="43811"/>
                  <a:pt x="16373" y="47380"/>
                  <a:pt x="16937" y="50848"/>
                </a:cubicBezTo>
                <a:cubicBezTo>
                  <a:pt x="16998" y="51211"/>
                  <a:pt x="17078" y="51594"/>
                  <a:pt x="17159" y="51957"/>
                </a:cubicBezTo>
                <a:cubicBezTo>
                  <a:pt x="16776" y="51836"/>
                  <a:pt x="16414" y="51655"/>
                  <a:pt x="16091" y="51413"/>
                </a:cubicBezTo>
                <a:lnTo>
                  <a:pt x="16091" y="51413"/>
                </a:lnTo>
                <a:cubicBezTo>
                  <a:pt x="16130" y="50492"/>
                  <a:pt x="16111" y="49551"/>
                  <a:pt x="16131" y="48630"/>
                </a:cubicBezTo>
                <a:cubicBezTo>
                  <a:pt x="16151" y="47662"/>
                  <a:pt x="16171" y="46674"/>
                  <a:pt x="16211" y="45706"/>
                </a:cubicBezTo>
                <a:cubicBezTo>
                  <a:pt x="16272" y="43751"/>
                  <a:pt x="16393" y="41775"/>
                  <a:pt x="16574" y="39819"/>
                </a:cubicBezTo>
                <a:cubicBezTo>
                  <a:pt x="16917" y="35968"/>
                  <a:pt x="17502" y="32137"/>
                  <a:pt x="18429" y="28387"/>
                </a:cubicBezTo>
                <a:cubicBezTo>
                  <a:pt x="19256" y="24979"/>
                  <a:pt x="20385" y="21632"/>
                  <a:pt x="21816" y="18447"/>
                </a:cubicBezTo>
                <a:cubicBezTo>
                  <a:pt x="23248" y="15261"/>
                  <a:pt x="25022" y="12237"/>
                  <a:pt x="27139" y="9474"/>
                </a:cubicBezTo>
                <a:cubicBezTo>
                  <a:pt x="29115" y="6914"/>
                  <a:pt x="31615" y="4555"/>
                  <a:pt x="32644" y="1389"/>
                </a:cubicBezTo>
                <a:cubicBezTo>
                  <a:pt x="32664" y="1308"/>
                  <a:pt x="32684" y="1208"/>
                  <a:pt x="32724" y="1107"/>
                </a:cubicBezTo>
                <a:close/>
                <a:moveTo>
                  <a:pt x="32886" y="4534"/>
                </a:moveTo>
                <a:lnTo>
                  <a:pt x="32886" y="4534"/>
                </a:lnTo>
                <a:cubicBezTo>
                  <a:pt x="32906" y="6833"/>
                  <a:pt x="32724" y="9131"/>
                  <a:pt x="32361" y="11410"/>
                </a:cubicBezTo>
                <a:cubicBezTo>
                  <a:pt x="31757" y="15079"/>
                  <a:pt x="30668" y="18668"/>
                  <a:pt x="29095" y="22036"/>
                </a:cubicBezTo>
                <a:cubicBezTo>
                  <a:pt x="27583" y="25342"/>
                  <a:pt x="25647" y="28427"/>
                  <a:pt x="24075" y="31693"/>
                </a:cubicBezTo>
                <a:cubicBezTo>
                  <a:pt x="23288" y="33306"/>
                  <a:pt x="22603" y="34980"/>
                  <a:pt x="22099" y="36694"/>
                </a:cubicBezTo>
                <a:cubicBezTo>
                  <a:pt x="21635" y="38307"/>
                  <a:pt x="21292" y="39940"/>
                  <a:pt x="20990" y="41573"/>
                </a:cubicBezTo>
                <a:cubicBezTo>
                  <a:pt x="20365" y="44799"/>
                  <a:pt x="19780" y="48186"/>
                  <a:pt x="18086" y="51070"/>
                </a:cubicBezTo>
                <a:cubicBezTo>
                  <a:pt x="17885" y="51392"/>
                  <a:pt x="17703" y="51735"/>
                  <a:pt x="17502" y="52038"/>
                </a:cubicBezTo>
                <a:lnTo>
                  <a:pt x="17461" y="52038"/>
                </a:lnTo>
                <a:cubicBezTo>
                  <a:pt x="17441" y="52017"/>
                  <a:pt x="17401" y="51997"/>
                  <a:pt x="17361" y="51997"/>
                </a:cubicBezTo>
                <a:cubicBezTo>
                  <a:pt x="16655" y="48570"/>
                  <a:pt x="16776" y="45021"/>
                  <a:pt x="17482" y="41593"/>
                </a:cubicBezTo>
                <a:cubicBezTo>
                  <a:pt x="18207" y="38065"/>
                  <a:pt x="19498" y="34698"/>
                  <a:pt x="21030" y="31472"/>
                </a:cubicBezTo>
                <a:cubicBezTo>
                  <a:pt x="22603" y="28205"/>
                  <a:pt x="24377" y="25060"/>
                  <a:pt x="26111" y="21874"/>
                </a:cubicBezTo>
                <a:cubicBezTo>
                  <a:pt x="27825" y="18749"/>
                  <a:pt x="29458" y="15563"/>
                  <a:pt x="30748" y="12237"/>
                </a:cubicBezTo>
                <a:cubicBezTo>
                  <a:pt x="31696" y="9757"/>
                  <a:pt x="32462" y="7176"/>
                  <a:pt x="32886" y="4534"/>
                </a:cubicBezTo>
                <a:close/>
                <a:moveTo>
                  <a:pt x="49076" y="18225"/>
                </a:moveTo>
                <a:lnTo>
                  <a:pt x="49076" y="18225"/>
                </a:lnTo>
                <a:cubicBezTo>
                  <a:pt x="46596" y="19979"/>
                  <a:pt x="44116" y="21753"/>
                  <a:pt x="41717" y="23628"/>
                </a:cubicBezTo>
                <a:cubicBezTo>
                  <a:pt x="39237" y="25564"/>
                  <a:pt x="36858" y="27621"/>
                  <a:pt x="34640" y="29859"/>
                </a:cubicBezTo>
                <a:cubicBezTo>
                  <a:pt x="32462" y="32056"/>
                  <a:pt x="30507" y="34456"/>
                  <a:pt x="28773" y="37016"/>
                </a:cubicBezTo>
                <a:cubicBezTo>
                  <a:pt x="27059" y="39537"/>
                  <a:pt x="25446" y="42118"/>
                  <a:pt x="23752" y="44658"/>
                </a:cubicBezTo>
                <a:cubicBezTo>
                  <a:pt x="22079" y="47178"/>
                  <a:pt x="20304" y="49618"/>
                  <a:pt x="18248" y="51856"/>
                </a:cubicBezTo>
                <a:cubicBezTo>
                  <a:pt x="18107" y="52017"/>
                  <a:pt x="17965" y="52159"/>
                  <a:pt x="17824" y="52300"/>
                </a:cubicBezTo>
                <a:cubicBezTo>
                  <a:pt x="17804" y="52219"/>
                  <a:pt x="17804" y="52118"/>
                  <a:pt x="17804" y="51997"/>
                </a:cubicBezTo>
                <a:cubicBezTo>
                  <a:pt x="18046" y="51675"/>
                  <a:pt x="18268" y="51332"/>
                  <a:pt x="18469" y="50989"/>
                </a:cubicBezTo>
                <a:cubicBezTo>
                  <a:pt x="18873" y="50727"/>
                  <a:pt x="19155" y="50243"/>
                  <a:pt x="19397" y="49860"/>
                </a:cubicBezTo>
                <a:cubicBezTo>
                  <a:pt x="19679" y="49396"/>
                  <a:pt x="19921" y="48912"/>
                  <a:pt x="20123" y="48428"/>
                </a:cubicBezTo>
                <a:cubicBezTo>
                  <a:pt x="20324" y="47924"/>
                  <a:pt x="20486" y="47420"/>
                  <a:pt x="20607" y="46896"/>
                </a:cubicBezTo>
                <a:cubicBezTo>
                  <a:pt x="20667" y="46634"/>
                  <a:pt x="20708" y="46372"/>
                  <a:pt x="20728" y="46110"/>
                </a:cubicBezTo>
                <a:cubicBezTo>
                  <a:pt x="20808" y="46090"/>
                  <a:pt x="20869" y="46049"/>
                  <a:pt x="20889" y="45969"/>
                </a:cubicBezTo>
                <a:cubicBezTo>
                  <a:pt x="21958" y="43166"/>
                  <a:pt x="23288" y="40464"/>
                  <a:pt x="24861" y="37924"/>
                </a:cubicBezTo>
                <a:cubicBezTo>
                  <a:pt x="26454" y="35363"/>
                  <a:pt x="28289" y="32984"/>
                  <a:pt x="30305" y="30766"/>
                </a:cubicBezTo>
                <a:cubicBezTo>
                  <a:pt x="32341" y="28568"/>
                  <a:pt x="34559" y="26552"/>
                  <a:pt x="36959" y="24758"/>
                </a:cubicBezTo>
                <a:cubicBezTo>
                  <a:pt x="39358" y="22963"/>
                  <a:pt x="41919" y="21411"/>
                  <a:pt x="44600" y="20100"/>
                </a:cubicBezTo>
                <a:cubicBezTo>
                  <a:pt x="45951" y="19455"/>
                  <a:pt x="47322" y="18850"/>
                  <a:pt x="48733" y="18346"/>
                </a:cubicBezTo>
                <a:cubicBezTo>
                  <a:pt x="48834" y="18305"/>
                  <a:pt x="48955" y="18265"/>
                  <a:pt x="49076" y="18225"/>
                </a:cubicBezTo>
                <a:close/>
                <a:moveTo>
                  <a:pt x="61133" y="46150"/>
                </a:moveTo>
                <a:cubicBezTo>
                  <a:pt x="61174" y="46211"/>
                  <a:pt x="61214" y="46251"/>
                  <a:pt x="61275" y="46291"/>
                </a:cubicBezTo>
                <a:cubicBezTo>
                  <a:pt x="60508" y="48428"/>
                  <a:pt x="58412" y="49618"/>
                  <a:pt x="56355" y="50243"/>
                </a:cubicBezTo>
                <a:cubicBezTo>
                  <a:pt x="55165" y="50626"/>
                  <a:pt x="53915" y="50868"/>
                  <a:pt x="52685" y="51090"/>
                </a:cubicBezTo>
                <a:cubicBezTo>
                  <a:pt x="51435" y="51312"/>
                  <a:pt x="50165" y="51473"/>
                  <a:pt x="48895" y="51614"/>
                </a:cubicBezTo>
                <a:cubicBezTo>
                  <a:pt x="46354" y="51896"/>
                  <a:pt x="43774" y="52017"/>
                  <a:pt x="41213" y="52098"/>
                </a:cubicBezTo>
                <a:cubicBezTo>
                  <a:pt x="38632" y="52179"/>
                  <a:pt x="36071" y="52219"/>
                  <a:pt x="33491" y="52320"/>
                </a:cubicBezTo>
                <a:cubicBezTo>
                  <a:pt x="32503" y="52340"/>
                  <a:pt x="31535" y="52380"/>
                  <a:pt x="30567" y="52441"/>
                </a:cubicBezTo>
                <a:cubicBezTo>
                  <a:pt x="31172" y="52340"/>
                  <a:pt x="31797" y="52199"/>
                  <a:pt x="32422" y="52078"/>
                </a:cubicBezTo>
                <a:cubicBezTo>
                  <a:pt x="33047" y="52058"/>
                  <a:pt x="33692" y="52038"/>
                  <a:pt x="34337" y="51997"/>
                </a:cubicBezTo>
                <a:cubicBezTo>
                  <a:pt x="35325" y="51937"/>
                  <a:pt x="36293" y="51856"/>
                  <a:pt x="37281" y="51775"/>
                </a:cubicBezTo>
                <a:cubicBezTo>
                  <a:pt x="39257" y="51594"/>
                  <a:pt x="41233" y="51332"/>
                  <a:pt x="43189" y="51029"/>
                </a:cubicBezTo>
                <a:cubicBezTo>
                  <a:pt x="47080" y="50404"/>
                  <a:pt x="50931" y="49517"/>
                  <a:pt x="54702" y="48388"/>
                </a:cubicBezTo>
                <a:cubicBezTo>
                  <a:pt x="56839" y="47743"/>
                  <a:pt x="58936" y="47017"/>
                  <a:pt x="61033" y="46251"/>
                </a:cubicBezTo>
                <a:cubicBezTo>
                  <a:pt x="61073" y="46231"/>
                  <a:pt x="61113" y="46190"/>
                  <a:pt x="61133" y="46150"/>
                </a:cubicBezTo>
                <a:close/>
                <a:moveTo>
                  <a:pt x="55165" y="24112"/>
                </a:moveTo>
                <a:lnTo>
                  <a:pt x="55165" y="24112"/>
                </a:lnTo>
                <a:cubicBezTo>
                  <a:pt x="54944" y="26996"/>
                  <a:pt x="54238" y="29818"/>
                  <a:pt x="53089" y="32460"/>
                </a:cubicBezTo>
                <a:cubicBezTo>
                  <a:pt x="51939" y="35141"/>
                  <a:pt x="50367" y="37641"/>
                  <a:pt x="48492" y="39900"/>
                </a:cubicBezTo>
                <a:cubicBezTo>
                  <a:pt x="46576" y="42178"/>
                  <a:pt x="44338" y="44194"/>
                  <a:pt x="41878" y="45868"/>
                </a:cubicBezTo>
                <a:cubicBezTo>
                  <a:pt x="39318" y="47642"/>
                  <a:pt x="36515" y="49053"/>
                  <a:pt x="33612" y="50162"/>
                </a:cubicBezTo>
                <a:cubicBezTo>
                  <a:pt x="30789" y="51251"/>
                  <a:pt x="27885" y="52038"/>
                  <a:pt x="24922" y="52602"/>
                </a:cubicBezTo>
                <a:cubicBezTo>
                  <a:pt x="25325" y="52400"/>
                  <a:pt x="25728" y="52199"/>
                  <a:pt x="26131" y="51977"/>
                </a:cubicBezTo>
                <a:cubicBezTo>
                  <a:pt x="27825" y="51090"/>
                  <a:pt x="29478" y="50142"/>
                  <a:pt x="31132" y="49195"/>
                </a:cubicBezTo>
                <a:cubicBezTo>
                  <a:pt x="32765" y="48267"/>
                  <a:pt x="34378" y="47299"/>
                  <a:pt x="35930" y="46291"/>
                </a:cubicBezTo>
                <a:cubicBezTo>
                  <a:pt x="38874" y="44356"/>
                  <a:pt x="41616" y="42158"/>
                  <a:pt x="43935" y="39496"/>
                </a:cubicBezTo>
                <a:cubicBezTo>
                  <a:pt x="46092" y="37037"/>
                  <a:pt x="47907" y="34254"/>
                  <a:pt x="49318" y="31270"/>
                </a:cubicBezTo>
                <a:cubicBezTo>
                  <a:pt x="50145" y="29496"/>
                  <a:pt x="50830" y="27641"/>
                  <a:pt x="51355" y="25745"/>
                </a:cubicBezTo>
                <a:cubicBezTo>
                  <a:pt x="51385" y="25747"/>
                  <a:pt x="51415" y="25747"/>
                  <a:pt x="51446" y="25747"/>
                </a:cubicBezTo>
                <a:cubicBezTo>
                  <a:pt x="52391" y="25747"/>
                  <a:pt x="53153" y="25145"/>
                  <a:pt x="53915" y="24657"/>
                </a:cubicBezTo>
                <a:cubicBezTo>
                  <a:pt x="54258" y="24435"/>
                  <a:pt x="54702" y="24193"/>
                  <a:pt x="55165" y="24112"/>
                </a:cubicBezTo>
                <a:close/>
                <a:moveTo>
                  <a:pt x="48471" y="19031"/>
                </a:moveTo>
                <a:lnTo>
                  <a:pt x="48471" y="19031"/>
                </a:lnTo>
                <a:cubicBezTo>
                  <a:pt x="46939" y="20927"/>
                  <a:pt x="45387" y="22842"/>
                  <a:pt x="43814" y="24737"/>
                </a:cubicBezTo>
                <a:cubicBezTo>
                  <a:pt x="41838" y="27117"/>
                  <a:pt x="39862" y="29496"/>
                  <a:pt x="37846" y="31855"/>
                </a:cubicBezTo>
                <a:cubicBezTo>
                  <a:pt x="35850" y="34214"/>
                  <a:pt x="33813" y="36532"/>
                  <a:pt x="31736" y="38831"/>
                </a:cubicBezTo>
                <a:cubicBezTo>
                  <a:pt x="29660" y="41130"/>
                  <a:pt x="27543" y="43388"/>
                  <a:pt x="25385" y="45585"/>
                </a:cubicBezTo>
                <a:cubicBezTo>
                  <a:pt x="23228" y="47824"/>
                  <a:pt x="21010" y="49981"/>
                  <a:pt x="18732" y="52098"/>
                </a:cubicBezTo>
                <a:cubicBezTo>
                  <a:pt x="18490" y="52320"/>
                  <a:pt x="18248" y="52562"/>
                  <a:pt x="18006" y="52804"/>
                </a:cubicBezTo>
                <a:cubicBezTo>
                  <a:pt x="17965" y="52703"/>
                  <a:pt x="17905" y="52602"/>
                  <a:pt x="17885" y="52501"/>
                </a:cubicBezTo>
                <a:cubicBezTo>
                  <a:pt x="19881" y="50445"/>
                  <a:pt x="21615" y="48126"/>
                  <a:pt x="23228" y="45747"/>
                </a:cubicBezTo>
                <a:cubicBezTo>
                  <a:pt x="24962" y="43247"/>
                  <a:pt x="26555" y="40646"/>
                  <a:pt x="28268" y="38125"/>
                </a:cubicBezTo>
                <a:cubicBezTo>
                  <a:pt x="29982" y="35585"/>
                  <a:pt x="31857" y="33125"/>
                  <a:pt x="33954" y="30887"/>
                </a:cubicBezTo>
                <a:cubicBezTo>
                  <a:pt x="36132" y="28588"/>
                  <a:pt x="38531" y="26512"/>
                  <a:pt x="41011" y="24536"/>
                </a:cubicBezTo>
                <a:cubicBezTo>
                  <a:pt x="43431" y="22620"/>
                  <a:pt x="45951" y="20806"/>
                  <a:pt x="48471" y="19031"/>
                </a:cubicBezTo>
                <a:close/>
                <a:moveTo>
                  <a:pt x="55770" y="24032"/>
                </a:moveTo>
                <a:cubicBezTo>
                  <a:pt x="55851" y="24032"/>
                  <a:pt x="55952" y="24052"/>
                  <a:pt x="56032" y="24092"/>
                </a:cubicBezTo>
                <a:cubicBezTo>
                  <a:pt x="56113" y="24112"/>
                  <a:pt x="56173" y="24173"/>
                  <a:pt x="56234" y="24233"/>
                </a:cubicBezTo>
                <a:cubicBezTo>
                  <a:pt x="56274" y="24274"/>
                  <a:pt x="56294" y="24314"/>
                  <a:pt x="56315" y="24354"/>
                </a:cubicBezTo>
                <a:cubicBezTo>
                  <a:pt x="56315" y="24354"/>
                  <a:pt x="56315" y="24374"/>
                  <a:pt x="56315" y="24374"/>
                </a:cubicBezTo>
                <a:cubicBezTo>
                  <a:pt x="56315" y="24374"/>
                  <a:pt x="56335" y="24395"/>
                  <a:pt x="56355" y="24395"/>
                </a:cubicBezTo>
                <a:cubicBezTo>
                  <a:pt x="56919" y="24959"/>
                  <a:pt x="56799" y="25947"/>
                  <a:pt x="56678" y="26653"/>
                </a:cubicBezTo>
                <a:cubicBezTo>
                  <a:pt x="56557" y="27520"/>
                  <a:pt x="56375" y="28367"/>
                  <a:pt x="56153" y="29193"/>
                </a:cubicBezTo>
                <a:cubicBezTo>
                  <a:pt x="55327" y="32500"/>
                  <a:pt x="53895" y="35645"/>
                  <a:pt x="52000" y="38488"/>
                </a:cubicBezTo>
                <a:cubicBezTo>
                  <a:pt x="50105" y="41311"/>
                  <a:pt x="47746" y="43852"/>
                  <a:pt x="45044" y="45928"/>
                </a:cubicBezTo>
                <a:cubicBezTo>
                  <a:pt x="42181" y="48126"/>
                  <a:pt x="38955" y="49759"/>
                  <a:pt x="35507" y="50808"/>
                </a:cubicBezTo>
                <a:cubicBezTo>
                  <a:pt x="31696" y="51997"/>
                  <a:pt x="27724" y="52542"/>
                  <a:pt x="23792" y="53126"/>
                </a:cubicBezTo>
                <a:cubicBezTo>
                  <a:pt x="23934" y="53066"/>
                  <a:pt x="24075" y="52985"/>
                  <a:pt x="24216" y="52925"/>
                </a:cubicBezTo>
                <a:cubicBezTo>
                  <a:pt x="25526" y="52763"/>
                  <a:pt x="26857" y="52461"/>
                  <a:pt x="28127" y="52138"/>
                </a:cubicBezTo>
                <a:cubicBezTo>
                  <a:pt x="29660" y="51775"/>
                  <a:pt x="31172" y="51332"/>
                  <a:pt x="32664" y="50808"/>
                </a:cubicBezTo>
                <a:cubicBezTo>
                  <a:pt x="35608" y="49759"/>
                  <a:pt x="38451" y="48388"/>
                  <a:pt x="41092" y="46694"/>
                </a:cubicBezTo>
                <a:cubicBezTo>
                  <a:pt x="43632" y="45041"/>
                  <a:pt x="45971" y="43085"/>
                  <a:pt x="47987" y="40847"/>
                </a:cubicBezTo>
                <a:cubicBezTo>
                  <a:pt x="49943" y="38650"/>
                  <a:pt x="51617" y="36190"/>
                  <a:pt x="52867" y="33548"/>
                </a:cubicBezTo>
                <a:cubicBezTo>
                  <a:pt x="54137" y="30907"/>
                  <a:pt x="54984" y="28064"/>
                  <a:pt x="55327" y="25141"/>
                </a:cubicBezTo>
                <a:cubicBezTo>
                  <a:pt x="55367" y="24798"/>
                  <a:pt x="55387" y="24435"/>
                  <a:pt x="55427" y="24072"/>
                </a:cubicBezTo>
                <a:lnTo>
                  <a:pt x="55589" y="24072"/>
                </a:lnTo>
                <a:cubicBezTo>
                  <a:pt x="55629" y="24052"/>
                  <a:pt x="55710" y="24032"/>
                  <a:pt x="55770" y="24032"/>
                </a:cubicBezTo>
                <a:close/>
                <a:moveTo>
                  <a:pt x="49943" y="17983"/>
                </a:moveTo>
                <a:cubicBezTo>
                  <a:pt x="48451" y="20644"/>
                  <a:pt x="46858" y="23245"/>
                  <a:pt x="45145" y="25786"/>
                </a:cubicBezTo>
                <a:cubicBezTo>
                  <a:pt x="43411" y="28387"/>
                  <a:pt x="41535" y="30927"/>
                  <a:pt x="39560" y="33367"/>
                </a:cubicBezTo>
                <a:cubicBezTo>
                  <a:pt x="37584" y="35807"/>
                  <a:pt x="35507" y="38166"/>
                  <a:pt x="33349" y="40424"/>
                </a:cubicBezTo>
                <a:cubicBezTo>
                  <a:pt x="31172" y="42682"/>
                  <a:pt x="28894" y="44880"/>
                  <a:pt x="26535" y="46936"/>
                </a:cubicBezTo>
                <a:cubicBezTo>
                  <a:pt x="24175" y="49013"/>
                  <a:pt x="21716" y="50969"/>
                  <a:pt x="19216" y="52844"/>
                </a:cubicBezTo>
                <a:cubicBezTo>
                  <a:pt x="18974" y="53025"/>
                  <a:pt x="18752" y="53207"/>
                  <a:pt x="18510" y="53388"/>
                </a:cubicBezTo>
                <a:cubicBezTo>
                  <a:pt x="18349" y="53267"/>
                  <a:pt x="18207" y="53106"/>
                  <a:pt x="18086" y="52925"/>
                </a:cubicBezTo>
                <a:cubicBezTo>
                  <a:pt x="18691" y="52441"/>
                  <a:pt x="19236" y="51917"/>
                  <a:pt x="19800" y="51392"/>
                </a:cubicBezTo>
                <a:cubicBezTo>
                  <a:pt x="20365" y="50868"/>
                  <a:pt x="20929" y="50344"/>
                  <a:pt x="21474" y="49820"/>
                </a:cubicBezTo>
                <a:cubicBezTo>
                  <a:pt x="22603" y="48751"/>
                  <a:pt x="23712" y="47662"/>
                  <a:pt x="24801" y="46553"/>
                </a:cubicBezTo>
                <a:cubicBezTo>
                  <a:pt x="26978" y="44376"/>
                  <a:pt x="29095" y="42158"/>
                  <a:pt x="31192" y="39879"/>
                </a:cubicBezTo>
                <a:cubicBezTo>
                  <a:pt x="33269" y="37601"/>
                  <a:pt x="35325" y="35282"/>
                  <a:pt x="37342" y="32944"/>
                </a:cubicBezTo>
                <a:cubicBezTo>
                  <a:pt x="39358" y="30585"/>
                  <a:pt x="41374" y="28205"/>
                  <a:pt x="43350" y="25826"/>
                </a:cubicBezTo>
                <a:cubicBezTo>
                  <a:pt x="45326" y="23427"/>
                  <a:pt x="47302" y="21048"/>
                  <a:pt x="49258" y="18648"/>
                </a:cubicBezTo>
                <a:cubicBezTo>
                  <a:pt x="49379" y="18507"/>
                  <a:pt x="49520" y="18346"/>
                  <a:pt x="49641" y="18205"/>
                </a:cubicBezTo>
                <a:cubicBezTo>
                  <a:pt x="49641" y="18185"/>
                  <a:pt x="49641" y="18185"/>
                  <a:pt x="49641" y="18185"/>
                </a:cubicBezTo>
                <a:cubicBezTo>
                  <a:pt x="49701" y="18124"/>
                  <a:pt x="49742" y="18064"/>
                  <a:pt x="49782" y="18003"/>
                </a:cubicBezTo>
                <a:cubicBezTo>
                  <a:pt x="49842" y="18003"/>
                  <a:pt x="49883" y="17983"/>
                  <a:pt x="49943" y="17983"/>
                </a:cubicBezTo>
                <a:close/>
                <a:moveTo>
                  <a:pt x="51859" y="20886"/>
                </a:moveTo>
                <a:lnTo>
                  <a:pt x="51859" y="20886"/>
                </a:lnTo>
                <a:cubicBezTo>
                  <a:pt x="51818" y="21209"/>
                  <a:pt x="51778" y="21511"/>
                  <a:pt x="51738" y="21814"/>
                </a:cubicBezTo>
                <a:cubicBezTo>
                  <a:pt x="51597" y="22620"/>
                  <a:pt x="51455" y="23427"/>
                  <a:pt x="51274" y="24213"/>
                </a:cubicBezTo>
                <a:cubicBezTo>
                  <a:pt x="50911" y="25745"/>
                  <a:pt x="50447" y="27278"/>
                  <a:pt x="49883" y="28750"/>
                </a:cubicBezTo>
                <a:cubicBezTo>
                  <a:pt x="48733" y="31714"/>
                  <a:pt x="47181" y="34536"/>
                  <a:pt x="45266" y="37097"/>
                </a:cubicBezTo>
                <a:cubicBezTo>
                  <a:pt x="43290" y="39758"/>
                  <a:pt x="40910" y="42077"/>
                  <a:pt x="38269" y="44073"/>
                </a:cubicBezTo>
                <a:cubicBezTo>
                  <a:pt x="35346" y="46251"/>
                  <a:pt x="32180" y="48065"/>
                  <a:pt x="29015" y="49880"/>
                </a:cubicBezTo>
                <a:cubicBezTo>
                  <a:pt x="27402" y="50787"/>
                  <a:pt x="25788" y="51715"/>
                  <a:pt x="24095" y="52521"/>
                </a:cubicBezTo>
                <a:cubicBezTo>
                  <a:pt x="23470" y="52824"/>
                  <a:pt x="22845" y="53106"/>
                  <a:pt x="22200" y="53368"/>
                </a:cubicBezTo>
                <a:lnTo>
                  <a:pt x="22179" y="53368"/>
                </a:lnTo>
                <a:cubicBezTo>
                  <a:pt x="22038" y="53388"/>
                  <a:pt x="21877" y="53429"/>
                  <a:pt x="21716" y="53449"/>
                </a:cubicBezTo>
                <a:cubicBezTo>
                  <a:pt x="22462" y="53126"/>
                  <a:pt x="23208" y="52804"/>
                  <a:pt x="23934" y="52441"/>
                </a:cubicBezTo>
                <a:cubicBezTo>
                  <a:pt x="25405" y="51735"/>
                  <a:pt x="26857" y="50969"/>
                  <a:pt x="28248" y="50142"/>
                </a:cubicBezTo>
                <a:cubicBezTo>
                  <a:pt x="31031" y="48489"/>
                  <a:pt x="33672" y="46594"/>
                  <a:pt x="36112" y="44477"/>
                </a:cubicBezTo>
                <a:cubicBezTo>
                  <a:pt x="38572" y="42339"/>
                  <a:pt x="40850" y="39960"/>
                  <a:pt x="42866" y="37420"/>
                </a:cubicBezTo>
                <a:cubicBezTo>
                  <a:pt x="44903" y="34859"/>
                  <a:pt x="46697" y="32137"/>
                  <a:pt x="48250" y="29254"/>
                </a:cubicBezTo>
                <a:cubicBezTo>
                  <a:pt x="49681" y="26572"/>
                  <a:pt x="50891" y="23770"/>
                  <a:pt x="51859" y="20886"/>
                </a:cubicBezTo>
                <a:close/>
                <a:moveTo>
                  <a:pt x="50407" y="17922"/>
                </a:moveTo>
                <a:cubicBezTo>
                  <a:pt x="50629" y="17922"/>
                  <a:pt x="50851" y="17963"/>
                  <a:pt x="51052" y="18064"/>
                </a:cubicBezTo>
                <a:cubicBezTo>
                  <a:pt x="51677" y="18346"/>
                  <a:pt x="51879" y="19031"/>
                  <a:pt x="51919" y="19656"/>
                </a:cubicBezTo>
                <a:cubicBezTo>
                  <a:pt x="51919" y="19697"/>
                  <a:pt x="51919" y="19737"/>
                  <a:pt x="51919" y="19777"/>
                </a:cubicBezTo>
                <a:cubicBezTo>
                  <a:pt x="51032" y="22620"/>
                  <a:pt x="49923" y="25362"/>
                  <a:pt x="48572" y="28024"/>
                </a:cubicBezTo>
                <a:cubicBezTo>
                  <a:pt x="47100" y="30927"/>
                  <a:pt x="45346" y="33710"/>
                  <a:pt x="43370" y="36291"/>
                </a:cubicBezTo>
                <a:cubicBezTo>
                  <a:pt x="41414" y="38871"/>
                  <a:pt x="39217" y="41271"/>
                  <a:pt x="36817" y="43468"/>
                </a:cubicBezTo>
                <a:cubicBezTo>
                  <a:pt x="34418" y="45626"/>
                  <a:pt x="31837" y="47582"/>
                  <a:pt x="29095" y="49295"/>
                </a:cubicBezTo>
                <a:cubicBezTo>
                  <a:pt x="26353" y="51029"/>
                  <a:pt x="23450" y="52501"/>
                  <a:pt x="20445" y="53711"/>
                </a:cubicBezTo>
                <a:cubicBezTo>
                  <a:pt x="20304" y="53772"/>
                  <a:pt x="20163" y="53832"/>
                  <a:pt x="20022" y="53872"/>
                </a:cubicBezTo>
                <a:cubicBezTo>
                  <a:pt x="19639" y="53872"/>
                  <a:pt x="19276" y="53812"/>
                  <a:pt x="18933" y="53651"/>
                </a:cubicBezTo>
                <a:cubicBezTo>
                  <a:pt x="18832" y="53610"/>
                  <a:pt x="18752" y="53550"/>
                  <a:pt x="18671" y="53489"/>
                </a:cubicBezTo>
                <a:cubicBezTo>
                  <a:pt x="19901" y="52703"/>
                  <a:pt x="21091" y="51796"/>
                  <a:pt x="22240" y="50888"/>
                </a:cubicBezTo>
                <a:cubicBezTo>
                  <a:pt x="23490" y="49941"/>
                  <a:pt x="24700" y="48953"/>
                  <a:pt x="25889" y="47924"/>
                </a:cubicBezTo>
                <a:cubicBezTo>
                  <a:pt x="28289" y="45888"/>
                  <a:pt x="30607" y="43731"/>
                  <a:pt x="32825" y="41492"/>
                </a:cubicBezTo>
                <a:cubicBezTo>
                  <a:pt x="35023" y="39234"/>
                  <a:pt x="37140" y="36895"/>
                  <a:pt x="39136" y="34476"/>
                </a:cubicBezTo>
                <a:cubicBezTo>
                  <a:pt x="41152" y="32036"/>
                  <a:pt x="43068" y="29516"/>
                  <a:pt x="44842" y="26915"/>
                </a:cubicBezTo>
                <a:cubicBezTo>
                  <a:pt x="46637" y="24314"/>
                  <a:pt x="48290" y="21652"/>
                  <a:pt x="49842" y="18910"/>
                </a:cubicBezTo>
                <a:cubicBezTo>
                  <a:pt x="50024" y="18588"/>
                  <a:pt x="50226" y="18265"/>
                  <a:pt x="50407" y="17922"/>
                </a:cubicBezTo>
                <a:close/>
                <a:moveTo>
                  <a:pt x="61557" y="46715"/>
                </a:moveTo>
                <a:cubicBezTo>
                  <a:pt x="61638" y="46876"/>
                  <a:pt x="61698" y="47017"/>
                  <a:pt x="61718" y="47198"/>
                </a:cubicBezTo>
                <a:cubicBezTo>
                  <a:pt x="61759" y="47642"/>
                  <a:pt x="61617" y="48146"/>
                  <a:pt x="61194" y="48368"/>
                </a:cubicBezTo>
                <a:cubicBezTo>
                  <a:pt x="61133" y="48408"/>
                  <a:pt x="61113" y="48489"/>
                  <a:pt x="61133" y="48529"/>
                </a:cubicBezTo>
                <a:cubicBezTo>
                  <a:pt x="60367" y="49154"/>
                  <a:pt x="59621" y="49779"/>
                  <a:pt x="58774" y="50324"/>
                </a:cubicBezTo>
                <a:cubicBezTo>
                  <a:pt x="57766" y="50969"/>
                  <a:pt x="56698" y="51513"/>
                  <a:pt x="55609" y="51977"/>
                </a:cubicBezTo>
                <a:cubicBezTo>
                  <a:pt x="53351" y="52925"/>
                  <a:pt x="50972" y="53530"/>
                  <a:pt x="48552" y="53852"/>
                </a:cubicBezTo>
                <a:cubicBezTo>
                  <a:pt x="46712" y="54106"/>
                  <a:pt x="44853" y="54200"/>
                  <a:pt x="42995" y="54200"/>
                </a:cubicBezTo>
                <a:cubicBezTo>
                  <a:pt x="42044" y="54200"/>
                  <a:pt x="41093" y="54175"/>
                  <a:pt x="40144" y="54134"/>
                </a:cubicBezTo>
                <a:cubicBezTo>
                  <a:pt x="37321" y="54013"/>
                  <a:pt x="34479" y="53772"/>
                  <a:pt x="31656" y="53570"/>
                </a:cubicBezTo>
                <a:cubicBezTo>
                  <a:pt x="29765" y="53430"/>
                  <a:pt x="27858" y="53320"/>
                  <a:pt x="25950" y="53320"/>
                </a:cubicBezTo>
                <a:cubicBezTo>
                  <a:pt x="25661" y="53320"/>
                  <a:pt x="25372" y="53323"/>
                  <a:pt x="25083" y="53328"/>
                </a:cubicBezTo>
                <a:cubicBezTo>
                  <a:pt x="25990" y="53187"/>
                  <a:pt x="26897" y="53066"/>
                  <a:pt x="27805" y="52925"/>
                </a:cubicBezTo>
                <a:cubicBezTo>
                  <a:pt x="27825" y="52925"/>
                  <a:pt x="27845" y="52905"/>
                  <a:pt x="27885" y="52905"/>
                </a:cubicBezTo>
                <a:cubicBezTo>
                  <a:pt x="29478" y="52784"/>
                  <a:pt x="31071" y="52683"/>
                  <a:pt x="32684" y="52642"/>
                </a:cubicBezTo>
                <a:cubicBezTo>
                  <a:pt x="35285" y="52542"/>
                  <a:pt x="37906" y="52501"/>
                  <a:pt x="40507" y="52441"/>
                </a:cubicBezTo>
                <a:cubicBezTo>
                  <a:pt x="43108" y="52380"/>
                  <a:pt x="45709" y="52279"/>
                  <a:pt x="48310" y="52038"/>
                </a:cubicBezTo>
                <a:cubicBezTo>
                  <a:pt x="50851" y="51796"/>
                  <a:pt x="53431" y="51453"/>
                  <a:pt x="55911" y="50787"/>
                </a:cubicBezTo>
                <a:cubicBezTo>
                  <a:pt x="58089" y="50203"/>
                  <a:pt x="60206" y="49154"/>
                  <a:pt x="61355" y="47118"/>
                </a:cubicBezTo>
                <a:cubicBezTo>
                  <a:pt x="61436" y="46997"/>
                  <a:pt x="61496" y="46856"/>
                  <a:pt x="61557" y="46715"/>
                </a:cubicBezTo>
                <a:close/>
                <a:moveTo>
                  <a:pt x="32883" y="0"/>
                </a:moveTo>
                <a:cubicBezTo>
                  <a:pt x="32850" y="0"/>
                  <a:pt x="32817" y="6"/>
                  <a:pt x="32785" y="18"/>
                </a:cubicBezTo>
                <a:cubicBezTo>
                  <a:pt x="32765" y="38"/>
                  <a:pt x="32724" y="58"/>
                  <a:pt x="32704" y="58"/>
                </a:cubicBezTo>
                <a:cubicBezTo>
                  <a:pt x="32664" y="58"/>
                  <a:pt x="32624" y="78"/>
                  <a:pt x="32583" y="119"/>
                </a:cubicBezTo>
                <a:cubicBezTo>
                  <a:pt x="28551" y="1933"/>
                  <a:pt x="24478" y="3788"/>
                  <a:pt x="20849" y="6329"/>
                </a:cubicBezTo>
                <a:cubicBezTo>
                  <a:pt x="17562" y="8627"/>
                  <a:pt x="14659" y="11551"/>
                  <a:pt x="12784" y="15100"/>
                </a:cubicBezTo>
                <a:cubicBezTo>
                  <a:pt x="11836" y="16914"/>
                  <a:pt x="11191" y="18850"/>
                  <a:pt x="10929" y="20866"/>
                </a:cubicBezTo>
                <a:cubicBezTo>
                  <a:pt x="10626" y="23044"/>
                  <a:pt x="10727" y="25241"/>
                  <a:pt x="11009" y="27399"/>
                </a:cubicBezTo>
                <a:cubicBezTo>
                  <a:pt x="11312" y="29677"/>
                  <a:pt x="11816" y="31915"/>
                  <a:pt x="12280" y="34173"/>
                </a:cubicBezTo>
                <a:cubicBezTo>
                  <a:pt x="12038" y="33548"/>
                  <a:pt x="11755" y="32923"/>
                  <a:pt x="11453" y="32318"/>
                </a:cubicBezTo>
                <a:cubicBezTo>
                  <a:pt x="10687" y="30786"/>
                  <a:pt x="9759" y="29334"/>
                  <a:pt x="8691" y="28004"/>
                </a:cubicBezTo>
                <a:cubicBezTo>
                  <a:pt x="7622" y="26673"/>
                  <a:pt x="6412" y="25463"/>
                  <a:pt x="5082" y="24395"/>
                </a:cubicBezTo>
                <a:cubicBezTo>
                  <a:pt x="4416" y="23850"/>
                  <a:pt x="3731" y="23346"/>
                  <a:pt x="3005" y="22882"/>
                </a:cubicBezTo>
                <a:cubicBezTo>
                  <a:pt x="2622" y="22620"/>
                  <a:pt x="2218" y="22358"/>
                  <a:pt x="1755" y="22298"/>
                </a:cubicBezTo>
                <a:cubicBezTo>
                  <a:pt x="1712" y="22294"/>
                  <a:pt x="1669" y="22292"/>
                  <a:pt x="1627" y="22292"/>
                </a:cubicBezTo>
                <a:cubicBezTo>
                  <a:pt x="1258" y="22292"/>
                  <a:pt x="938" y="22447"/>
                  <a:pt x="666" y="22701"/>
                </a:cubicBezTo>
                <a:lnTo>
                  <a:pt x="666" y="22721"/>
                </a:lnTo>
                <a:cubicBezTo>
                  <a:pt x="649" y="22710"/>
                  <a:pt x="631" y="22705"/>
                  <a:pt x="613" y="22705"/>
                </a:cubicBezTo>
                <a:cubicBezTo>
                  <a:pt x="568" y="22705"/>
                  <a:pt x="530" y="22738"/>
                  <a:pt x="545" y="22782"/>
                </a:cubicBezTo>
                <a:cubicBezTo>
                  <a:pt x="545" y="22802"/>
                  <a:pt x="545" y="22802"/>
                  <a:pt x="565" y="22822"/>
                </a:cubicBezTo>
                <a:cubicBezTo>
                  <a:pt x="1" y="23507"/>
                  <a:pt x="101" y="24455"/>
                  <a:pt x="222" y="25262"/>
                </a:cubicBezTo>
                <a:cubicBezTo>
                  <a:pt x="343" y="26149"/>
                  <a:pt x="505" y="27016"/>
                  <a:pt x="686" y="27863"/>
                </a:cubicBezTo>
                <a:cubicBezTo>
                  <a:pt x="1049" y="29576"/>
                  <a:pt x="1533" y="31250"/>
                  <a:pt x="2118" y="32883"/>
                </a:cubicBezTo>
                <a:cubicBezTo>
                  <a:pt x="3287" y="36149"/>
                  <a:pt x="4880" y="39254"/>
                  <a:pt x="6836" y="42118"/>
                </a:cubicBezTo>
                <a:cubicBezTo>
                  <a:pt x="8791" y="44981"/>
                  <a:pt x="11110" y="47642"/>
                  <a:pt x="13772" y="49880"/>
                </a:cubicBezTo>
                <a:cubicBezTo>
                  <a:pt x="13933" y="50001"/>
                  <a:pt x="14094" y="50142"/>
                  <a:pt x="14256" y="50263"/>
                </a:cubicBezTo>
                <a:cubicBezTo>
                  <a:pt x="14417" y="50445"/>
                  <a:pt x="14558" y="50606"/>
                  <a:pt x="14699" y="50787"/>
                </a:cubicBezTo>
                <a:cubicBezTo>
                  <a:pt x="14719" y="50787"/>
                  <a:pt x="14739" y="50808"/>
                  <a:pt x="14760" y="50808"/>
                </a:cubicBezTo>
                <a:cubicBezTo>
                  <a:pt x="15163" y="51352"/>
                  <a:pt x="15647" y="51816"/>
                  <a:pt x="16272" y="52138"/>
                </a:cubicBezTo>
                <a:cubicBezTo>
                  <a:pt x="16574" y="52300"/>
                  <a:pt x="16897" y="52421"/>
                  <a:pt x="17240" y="52501"/>
                </a:cubicBezTo>
                <a:cubicBezTo>
                  <a:pt x="17280" y="52763"/>
                  <a:pt x="17401" y="53025"/>
                  <a:pt x="17542" y="53247"/>
                </a:cubicBezTo>
                <a:cubicBezTo>
                  <a:pt x="17723" y="53590"/>
                  <a:pt x="18006" y="53892"/>
                  <a:pt x="18349" y="54094"/>
                </a:cubicBezTo>
                <a:cubicBezTo>
                  <a:pt x="18711" y="54316"/>
                  <a:pt x="19135" y="54457"/>
                  <a:pt x="19578" y="54497"/>
                </a:cubicBezTo>
                <a:cubicBezTo>
                  <a:pt x="19800" y="54497"/>
                  <a:pt x="20022" y="54497"/>
                  <a:pt x="20244" y="54437"/>
                </a:cubicBezTo>
                <a:cubicBezTo>
                  <a:pt x="20466" y="54397"/>
                  <a:pt x="20728" y="54356"/>
                  <a:pt x="20869" y="54175"/>
                </a:cubicBezTo>
                <a:cubicBezTo>
                  <a:pt x="20869" y="54175"/>
                  <a:pt x="20869" y="54155"/>
                  <a:pt x="20869" y="54155"/>
                </a:cubicBezTo>
                <a:cubicBezTo>
                  <a:pt x="21433" y="54054"/>
                  <a:pt x="21978" y="53872"/>
                  <a:pt x="22522" y="53651"/>
                </a:cubicBezTo>
                <a:cubicBezTo>
                  <a:pt x="22744" y="53630"/>
                  <a:pt x="22966" y="53590"/>
                  <a:pt x="23188" y="53570"/>
                </a:cubicBezTo>
                <a:cubicBezTo>
                  <a:pt x="23510" y="53550"/>
                  <a:pt x="23853" y="53550"/>
                  <a:pt x="24175" y="53550"/>
                </a:cubicBezTo>
                <a:cubicBezTo>
                  <a:pt x="24538" y="53540"/>
                  <a:pt x="24906" y="53535"/>
                  <a:pt x="25274" y="53535"/>
                </a:cubicBezTo>
                <a:cubicBezTo>
                  <a:pt x="25642" y="53535"/>
                  <a:pt x="26010" y="53540"/>
                  <a:pt x="26373" y="53550"/>
                </a:cubicBezTo>
                <a:cubicBezTo>
                  <a:pt x="27825" y="53570"/>
                  <a:pt x="29256" y="53651"/>
                  <a:pt x="30708" y="53751"/>
                </a:cubicBezTo>
                <a:cubicBezTo>
                  <a:pt x="33551" y="53953"/>
                  <a:pt x="36414" y="54215"/>
                  <a:pt x="39277" y="54376"/>
                </a:cubicBezTo>
                <a:cubicBezTo>
                  <a:pt x="40557" y="54440"/>
                  <a:pt x="41837" y="54484"/>
                  <a:pt x="43116" y="54484"/>
                </a:cubicBezTo>
                <a:cubicBezTo>
                  <a:pt x="44659" y="54484"/>
                  <a:pt x="46202" y="54421"/>
                  <a:pt x="47746" y="54255"/>
                </a:cubicBezTo>
                <a:cubicBezTo>
                  <a:pt x="50205" y="54013"/>
                  <a:pt x="52665" y="53489"/>
                  <a:pt x="55004" y="52602"/>
                </a:cubicBezTo>
                <a:cubicBezTo>
                  <a:pt x="57222" y="51755"/>
                  <a:pt x="59379" y="50566"/>
                  <a:pt x="61174" y="48973"/>
                </a:cubicBezTo>
                <a:cubicBezTo>
                  <a:pt x="61375" y="48771"/>
                  <a:pt x="61577" y="48590"/>
                  <a:pt x="61779" y="48368"/>
                </a:cubicBezTo>
                <a:cubicBezTo>
                  <a:pt x="61819" y="48307"/>
                  <a:pt x="61819" y="48267"/>
                  <a:pt x="61799" y="48227"/>
                </a:cubicBezTo>
                <a:cubicBezTo>
                  <a:pt x="62162" y="47723"/>
                  <a:pt x="62121" y="46936"/>
                  <a:pt x="61799" y="46412"/>
                </a:cubicBezTo>
                <a:lnTo>
                  <a:pt x="61819" y="46412"/>
                </a:lnTo>
                <a:cubicBezTo>
                  <a:pt x="61537" y="45948"/>
                  <a:pt x="61073" y="45606"/>
                  <a:pt x="60609" y="45344"/>
                </a:cubicBezTo>
                <a:cubicBezTo>
                  <a:pt x="60105" y="45061"/>
                  <a:pt x="59561" y="44839"/>
                  <a:pt x="59016" y="44618"/>
                </a:cubicBezTo>
                <a:cubicBezTo>
                  <a:pt x="56814" y="43768"/>
                  <a:pt x="54463" y="43325"/>
                  <a:pt x="52106" y="43325"/>
                </a:cubicBezTo>
                <a:cubicBezTo>
                  <a:pt x="52004" y="43325"/>
                  <a:pt x="51901" y="43326"/>
                  <a:pt x="51798" y="43327"/>
                </a:cubicBezTo>
                <a:cubicBezTo>
                  <a:pt x="50609" y="43347"/>
                  <a:pt x="49439" y="43489"/>
                  <a:pt x="48270" y="43731"/>
                </a:cubicBezTo>
                <a:cubicBezTo>
                  <a:pt x="49600" y="42400"/>
                  <a:pt x="50830" y="40968"/>
                  <a:pt x="51899" y="39436"/>
                </a:cubicBezTo>
                <a:cubicBezTo>
                  <a:pt x="53915" y="36593"/>
                  <a:pt x="55448" y="33407"/>
                  <a:pt x="56395" y="30040"/>
                </a:cubicBezTo>
                <a:cubicBezTo>
                  <a:pt x="56637" y="29213"/>
                  <a:pt x="56839" y="28367"/>
                  <a:pt x="57000" y="27500"/>
                </a:cubicBezTo>
                <a:cubicBezTo>
                  <a:pt x="57141" y="26693"/>
                  <a:pt x="57343" y="25786"/>
                  <a:pt x="57141" y="24979"/>
                </a:cubicBezTo>
                <a:cubicBezTo>
                  <a:pt x="57040" y="24576"/>
                  <a:pt x="56859" y="24213"/>
                  <a:pt x="56536" y="23971"/>
                </a:cubicBezTo>
                <a:cubicBezTo>
                  <a:pt x="56395" y="23850"/>
                  <a:pt x="56234" y="23770"/>
                  <a:pt x="56073" y="23729"/>
                </a:cubicBezTo>
                <a:cubicBezTo>
                  <a:pt x="56355" y="22358"/>
                  <a:pt x="56496" y="20967"/>
                  <a:pt x="56557" y="19576"/>
                </a:cubicBezTo>
                <a:cubicBezTo>
                  <a:pt x="56637" y="18124"/>
                  <a:pt x="56597" y="16632"/>
                  <a:pt x="56456" y="15180"/>
                </a:cubicBezTo>
                <a:cubicBezTo>
                  <a:pt x="56395" y="14434"/>
                  <a:pt x="56294" y="13708"/>
                  <a:pt x="56153" y="12983"/>
                </a:cubicBezTo>
                <a:cubicBezTo>
                  <a:pt x="56093" y="12559"/>
                  <a:pt x="55972" y="12116"/>
                  <a:pt x="55750" y="11732"/>
                </a:cubicBezTo>
                <a:cubicBezTo>
                  <a:pt x="55750" y="11672"/>
                  <a:pt x="55710" y="11611"/>
                  <a:pt x="55649" y="11591"/>
                </a:cubicBezTo>
                <a:cubicBezTo>
                  <a:pt x="55629" y="11571"/>
                  <a:pt x="55609" y="11531"/>
                  <a:pt x="55589" y="11511"/>
                </a:cubicBezTo>
                <a:cubicBezTo>
                  <a:pt x="55240" y="11095"/>
                  <a:pt x="54782" y="10995"/>
                  <a:pt x="54282" y="10995"/>
                </a:cubicBezTo>
                <a:cubicBezTo>
                  <a:pt x="54175" y="10995"/>
                  <a:pt x="54066" y="11000"/>
                  <a:pt x="53956" y="11007"/>
                </a:cubicBezTo>
                <a:cubicBezTo>
                  <a:pt x="53189" y="11047"/>
                  <a:pt x="52403" y="11087"/>
                  <a:pt x="51637" y="11128"/>
                </a:cubicBezTo>
                <a:cubicBezTo>
                  <a:pt x="50871" y="11168"/>
                  <a:pt x="50105" y="11188"/>
                  <a:pt x="49359" y="11309"/>
                </a:cubicBezTo>
                <a:cubicBezTo>
                  <a:pt x="48774" y="11390"/>
                  <a:pt x="48169" y="11551"/>
                  <a:pt x="47665" y="11894"/>
                </a:cubicBezTo>
                <a:cubicBezTo>
                  <a:pt x="47423" y="11107"/>
                  <a:pt x="47161" y="10321"/>
                  <a:pt x="46939" y="9515"/>
                </a:cubicBezTo>
                <a:cubicBezTo>
                  <a:pt x="46657" y="8547"/>
                  <a:pt x="46455" y="7559"/>
                  <a:pt x="46395" y="6551"/>
                </a:cubicBezTo>
                <a:cubicBezTo>
                  <a:pt x="46354" y="5805"/>
                  <a:pt x="46334" y="4978"/>
                  <a:pt x="45991" y="4292"/>
                </a:cubicBezTo>
                <a:cubicBezTo>
                  <a:pt x="45608" y="3526"/>
                  <a:pt x="44882" y="3103"/>
                  <a:pt x="44056" y="3083"/>
                </a:cubicBezTo>
                <a:cubicBezTo>
                  <a:pt x="43998" y="3080"/>
                  <a:pt x="43940" y="3079"/>
                  <a:pt x="43883" y="3079"/>
                </a:cubicBezTo>
                <a:cubicBezTo>
                  <a:pt x="42995" y="3079"/>
                  <a:pt x="42127" y="3361"/>
                  <a:pt x="41294" y="3607"/>
                </a:cubicBezTo>
                <a:cubicBezTo>
                  <a:pt x="40366" y="3869"/>
                  <a:pt x="39459" y="4212"/>
                  <a:pt x="38572" y="4575"/>
                </a:cubicBezTo>
                <a:cubicBezTo>
                  <a:pt x="36696" y="5381"/>
                  <a:pt x="34922" y="6430"/>
                  <a:pt x="33309" y="7660"/>
                </a:cubicBezTo>
                <a:cubicBezTo>
                  <a:pt x="33450" y="5643"/>
                  <a:pt x="33450" y="3647"/>
                  <a:pt x="33289" y="1631"/>
                </a:cubicBezTo>
                <a:cubicBezTo>
                  <a:pt x="33249" y="1167"/>
                  <a:pt x="33208" y="683"/>
                  <a:pt x="33148" y="220"/>
                </a:cubicBezTo>
                <a:cubicBezTo>
                  <a:pt x="33132" y="91"/>
                  <a:pt x="33012" y="0"/>
                  <a:pt x="3288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5" name="Google Shape;1515;p90"/>
          <p:cNvPicPr preferRelativeResize="0"/>
          <p:nvPr/>
        </p:nvPicPr>
        <p:blipFill rotWithShape="1">
          <a:blip r:embed="rId8">
            <a:alphaModFix/>
          </a:blip>
          <a:srcRect/>
          <a:stretch/>
        </p:blipFill>
        <p:spPr>
          <a:xfrm rot="-10494181">
            <a:off x="1142681" y="-961495"/>
            <a:ext cx="2071090" cy="2071090"/>
          </a:xfrm>
          <a:prstGeom prst="rect">
            <a:avLst/>
          </a:prstGeom>
          <a:noFill/>
          <a:ln>
            <a:noFill/>
          </a:ln>
        </p:spPr>
      </p:pic>
      <p:grpSp>
        <p:nvGrpSpPr>
          <p:cNvPr id="1516" name="Google Shape;1516;p90"/>
          <p:cNvGrpSpPr/>
          <p:nvPr/>
        </p:nvGrpSpPr>
        <p:grpSpPr>
          <a:xfrm rot="1883118">
            <a:off x="-529057" y="3469538"/>
            <a:ext cx="2969695" cy="2117660"/>
            <a:chOff x="238125" y="268875"/>
            <a:chExt cx="7117300" cy="5075275"/>
          </a:xfrm>
        </p:grpSpPr>
        <p:sp>
          <p:nvSpPr>
            <p:cNvPr id="1517" name="Google Shape;1517;p90"/>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90"/>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90"/>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90"/>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90"/>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90"/>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90"/>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90"/>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90"/>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90"/>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90"/>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90"/>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90"/>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90"/>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90"/>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90"/>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90"/>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90"/>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90"/>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90"/>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90"/>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90"/>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90"/>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90"/>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90"/>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90"/>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90"/>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90"/>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90"/>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90"/>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90"/>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90"/>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90"/>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90"/>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90"/>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90"/>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90"/>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90"/>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90"/>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90"/>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90"/>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90"/>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90"/>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90"/>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90"/>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90"/>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90"/>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90"/>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90"/>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90"/>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90"/>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90"/>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90"/>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90"/>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90"/>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90"/>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90"/>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90"/>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90"/>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90"/>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90"/>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90"/>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90"/>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90"/>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90"/>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90"/>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90"/>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90"/>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90"/>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90"/>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90"/>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90"/>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90"/>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90"/>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90"/>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90"/>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90"/>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90"/>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90"/>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90"/>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90"/>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90"/>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90"/>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90"/>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90"/>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90"/>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90"/>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90"/>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90"/>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90"/>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90"/>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90"/>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90"/>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90"/>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90"/>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90"/>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90"/>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90"/>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90"/>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90"/>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90"/>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90"/>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90"/>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90"/>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90"/>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90"/>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90"/>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90"/>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90"/>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90"/>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90"/>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90"/>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90"/>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90"/>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90"/>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90"/>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90"/>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90"/>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90"/>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90"/>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90"/>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90"/>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90"/>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90"/>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90"/>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90"/>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90"/>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90"/>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90"/>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90"/>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90"/>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90"/>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90"/>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90"/>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90"/>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90"/>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90"/>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90"/>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90"/>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90"/>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90"/>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90"/>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90"/>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90"/>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90"/>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90"/>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90"/>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90"/>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90"/>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90"/>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90"/>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90"/>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90"/>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90"/>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90"/>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90"/>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90"/>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90"/>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90"/>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90"/>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90"/>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90"/>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90"/>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90"/>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90"/>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90"/>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90"/>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90"/>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90"/>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90"/>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90"/>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90"/>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90"/>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90"/>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90"/>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90"/>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90"/>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94" name="Google Shape;1694;p90"/>
          <p:cNvSpPr/>
          <p:nvPr/>
        </p:nvSpPr>
        <p:spPr>
          <a:xfrm rot="-8915789">
            <a:off x="6169462" y="-693973"/>
            <a:ext cx="1741602" cy="1380744"/>
          </a:xfrm>
          <a:custGeom>
            <a:avLst/>
            <a:gdLst/>
            <a:ahLst/>
            <a:cxnLst/>
            <a:rect l="l" t="t" r="r" b="b"/>
            <a:pathLst>
              <a:path w="85652" h="67905" extrusionOk="0">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9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96"/>
        <p:cNvGrpSpPr/>
        <p:nvPr/>
      </p:nvGrpSpPr>
      <p:grpSpPr>
        <a:xfrm>
          <a:off x="0" y="0"/>
          <a:ext cx="0" cy="0"/>
          <a:chOff x="0" y="0"/>
          <a:chExt cx="0" cy="0"/>
        </a:xfrm>
      </p:grpSpPr>
      <p:pic>
        <p:nvPicPr>
          <p:cNvPr id="1697" name="Google Shape;1697;p73"/>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grpSp>
        <p:nvGrpSpPr>
          <p:cNvPr id="1698" name="Google Shape;1698;p73"/>
          <p:cNvGrpSpPr/>
          <p:nvPr/>
        </p:nvGrpSpPr>
        <p:grpSpPr>
          <a:xfrm rot="2700000" flipH="1">
            <a:off x="1198032" y="-1144798"/>
            <a:ext cx="2970294" cy="2118087"/>
            <a:chOff x="238125" y="268875"/>
            <a:chExt cx="7117300" cy="5075275"/>
          </a:xfrm>
        </p:grpSpPr>
        <p:sp>
          <p:nvSpPr>
            <p:cNvPr id="1699" name="Google Shape;1699;p73"/>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73"/>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73"/>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73"/>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73"/>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73"/>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73"/>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p73"/>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73"/>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73"/>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73"/>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73"/>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73"/>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73"/>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73"/>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73"/>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73"/>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73"/>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73"/>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73"/>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73"/>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73"/>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73"/>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73"/>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73"/>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73"/>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73"/>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73"/>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73"/>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73"/>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73"/>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73"/>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73"/>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73"/>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73"/>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73"/>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73"/>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73"/>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73"/>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73"/>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73"/>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73"/>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73"/>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73"/>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73"/>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73"/>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73"/>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73"/>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73"/>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73"/>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73"/>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73"/>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73"/>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73"/>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73"/>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73"/>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73"/>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73"/>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73"/>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73"/>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73"/>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73"/>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73"/>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73"/>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73"/>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73"/>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73"/>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73"/>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73"/>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p73"/>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p73"/>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73"/>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73"/>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73"/>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73"/>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73"/>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73"/>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73"/>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73"/>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73"/>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73"/>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73"/>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73"/>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73"/>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73"/>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73"/>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73"/>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73"/>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73"/>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73"/>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73"/>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73"/>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73"/>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73"/>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73"/>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73"/>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73"/>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73"/>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73"/>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73"/>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73"/>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73"/>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73"/>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73"/>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73"/>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73"/>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73"/>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73"/>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73"/>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73"/>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73"/>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73"/>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73"/>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73"/>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73"/>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73"/>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73"/>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73"/>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73"/>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73"/>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73"/>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73"/>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73"/>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73"/>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73"/>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73"/>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p73"/>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p73"/>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73"/>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73"/>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73"/>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73"/>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73"/>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73"/>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73"/>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73"/>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73"/>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73"/>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73"/>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73"/>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73"/>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73"/>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73"/>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73"/>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73"/>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73"/>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73"/>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73"/>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73"/>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73"/>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73"/>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73"/>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73"/>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73"/>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73"/>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73"/>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73"/>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73"/>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73"/>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73"/>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p73"/>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73"/>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73"/>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73"/>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73"/>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73"/>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73"/>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73"/>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73"/>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73"/>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73"/>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73"/>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73"/>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73"/>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3" name="Google Shape;1873;p73"/>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73"/>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73"/>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76" name="Google Shape;1876;p73"/>
          <p:cNvPicPr preferRelativeResize="0"/>
          <p:nvPr/>
        </p:nvPicPr>
        <p:blipFill rotWithShape="1">
          <a:blip r:embed="rId3">
            <a:alphaModFix amt="80000"/>
          </a:blip>
          <a:srcRect/>
          <a:stretch/>
        </p:blipFill>
        <p:spPr>
          <a:xfrm rot="2566282">
            <a:off x="-1360895" y="-1418281"/>
            <a:ext cx="2557353" cy="2665043"/>
          </a:xfrm>
          <a:prstGeom prst="rect">
            <a:avLst/>
          </a:prstGeom>
          <a:noFill/>
          <a:ln>
            <a:noFill/>
          </a:ln>
        </p:spPr>
      </p:pic>
      <p:pic>
        <p:nvPicPr>
          <p:cNvPr id="1877" name="Google Shape;1877;p73"/>
          <p:cNvPicPr preferRelativeResize="0"/>
          <p:nvPr/>
        </p:nvPicPr>
        <p:blipFill rotWithShape="1">
          <a:blip r:embed="rId4">
            <a:alphaModFix amt="80000"/>
          </a:blip>
          <a:srcRect/>
          <a:stretch/>
        </p:blipFill>
        <p:spPr>
          <a:xfrm rot="-9361720">
            <a:off x="7339581" y="3550940"/>
            <a:ext cx="3176550" cy="3634151"/>
          </a:xfrm>
          <a:prstGeom prst="rect">
            <a:avLst/>
          </a:prstGeom>
          <a:noFill/>
          <a:ln>
            <a:noFill/>
          </a:ln>
        </p:spPr>
      </p:pic>
      <p:pic>
        <p:nvPicPr>
          <p:cNvPr id="1878" name="Google Shape;1878;p73"/>
          <p:cNvPicPr preferRelativeResize="0"/>
          <p:nvPr/>
        </p:nvPicPr>
        <p:blipFill rotWithShape="1">
          <a:blip r:embed="rId5">
            <a:alphaModFix amt="80000"/>
          </a:blip>
          <a:srcRect/>
          <a:stretch/>
        </p:blipFill>
        <p:spPr>
          <a:xfrm rot="4013467" flipH="1">
            <a:off x="-334573" y="3764866"/>
            <a:ext cx="2969757" cy="3634149"/>
          </a:xfrm>
          <a:prstGeom prst="rect">
            <a:avLst/>
          </a:prstGeom>
          <a:noFill/>
          <a:ln>
            <a:noFill/>
          </a:ln>
        </p:spPr>
      </p:pic>
      <p:pic>
        <p:nvPicPr>
          <p:cNvPr id="1879" name="Google Shape;1879;p73"/>
          <p:cNvPicPr preferRelativeResize="0"/>
          <p:nvPr/>
        </p:nvPicPr>
        <p:blipFill rotWithShape="1">
          <a:blip r:embed="rId6">
            <a:alphaModFix amt="50000"/>
          </a:blip>
          <a:srcRect/>
          <a:stretch/>
        </p:blipFill>
        <p:spPr>
          <a:xfrm rot="8928901">
            <a:off x="-2198138" y="1739428"/>
            <a:ext cx="2813213" cy="3634152"/>
          </a:xfrm>
          <a:prstGeom prst="rect">
            <a:avLst/>
          </a:prstGeom>
          <a:noFill/>
          <a:ln>
            <a:noFill/>
          </a:ln>
        </p:spPr>
      </p:pic>
      <p:pic>
        <p:nvPicPr>
          <p:cNvPr id="1880" name="Google Shape;1880;p73"/>
          <p:cNvPicPr preferRelativeResize="0"/>
          <p:nvPr/>
        </p:nvPicPr>
        <p:blipFill rotWithShape="1">
          <a:blip r:embed="rId6">
            <a:alphaModFix amt="50000"/>
          </a:blip>
          <a:srcRect/>
          <a:stretch/>
        </p:blipFill>
        <p:spPr>
          <a:xfrm>
            <a:off x="7906662" y="-1789397"/>
            <a:ext cx="2813212" cy="3634151"/>
          </a:xfrm>
          <a:prstGeom prst="rect">
            <a:avLst/>
          </a:prstGeom>
          <a:noFill/>
          <a:ln>
            <a:noFill/>
          </a:ln>
        </p:spPr>
      </p:pic>
      <p:pic>
        <p:nvPicPr>
          <p:cNvPr id="1881" name="Google Shape;1881;p73"/>
          <p:cNvPicPr preferRelativeResize="0"/>
          <p:nvPr/>
        </p:nvPicPr>
        <p:blipFill rotWithShape="1">
          <a:blip r:embed="rId7">
            <a:alphaModFix amt="80000"/>
          </a:blip>
          <a:srcRect/>
          <a:stretch/>
        </p:blipFill>
        <p:spPr>
          <a:xfrm rot="7768104">
            <a:off x="4479590" y="4157316"/>
            <a:ext cx="2217512" cy="2665049"/>
          </a:xfrm>
          <a:prstGeom prst="rect">
            <a:avLst/>
          </a:prstGeom>
          <a:noFill/>
          <a:ln>
            <a:noFill/>
          </a:ln>
        </p:spPr>
      </p:pic>
      <p:pic>
        <p:nvPicPr>
          <p:cNvPr id="1882" name="Google Shape;1882;p73"/>
          <p:cNvPicPr preferRelativeResize="0"/>
          <p:nvPr/>
        </p:nvPicPr>
        <p:blipFill rotWithShape="1">
          <a:blip r:embed="rId8">
            <a:alphaModFix/>
          </a:blip>
          <a:srcRect/>
          <a:stretch/>
        </p:blipFill>
        <p:spPr>
          <a:xfrm rot="-4010224" flipH="1">
            <a:off x="6465517" y="-1121308"/>
            <a:ext cx="2071090" cy="2071090"/>
          </a:xfrm>
          <a:prstGeom prst="rect">
            <a:avLst/>
          </a:prstGeom>
          <a:noFill/>
          <a:ln>
            <a:noFill/>
          </a:ln>
        </p:spPr>
      </p:pic>
      <p:grpSp>
        <p:nvGrpSpPr>
          <p:cNvPr id="1883" name="Google Shape;1883;p73"/>
          <p:cNvGrpSpPr/>
          <p:nvPr/>
        </p:nvGrpSpPr>
        <p:grpSpPr>
          <a:xfrm rot="298613" flipH="1">
            <a:off x="7828336" y="3575888"/>
            <a:ext cx="2969859" cy="2117776"/>
            <a:chOff x="238125" y="268875"/>
            <a:chExt cx="7117300" cy="5075275"/>
          </a:xfrm>
        </p:grpSpPr>
        <p:sp>
          <p:nvSpPr>
            <p:cNvPr id="1884" name="Google Shape;1884;p73"/>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73"/>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73"/>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73"/>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73"/>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73"/>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73"/>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73"/>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73"/>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73"/>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73"/>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73"/>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73"/>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73"/>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73"/>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73"/>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73"/>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73"/>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73"/>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73"/>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73"/>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73"/>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73"/>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73"/>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73"/>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73"/>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73"/>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73"/>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73"/>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73"/>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73"/>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73"/>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73"/>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73"/>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73"/>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73"/>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73"/>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73"/>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73"/>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73"/>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73"/>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73"/>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73"/>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73"/>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73"/>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73"/>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73"/>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73"/>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73"/>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73"/>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73"/>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73"/>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73"/>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73"/>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73"/>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73"/>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73"/>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73"/>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73"/>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73"/>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73"/>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73"/>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73"/>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73"/>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73"/>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73"/>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73"/>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73"/>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73"/>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73"/>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73"/>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73"/>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73"/>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73"/>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73"/>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73"/>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73"/>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73"/>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73"/>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73"/>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73"/>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73"/>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73"/>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73"/>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73"/>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73"/>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73"/>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73"/>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73"/>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73"/>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73"/>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73"/>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73"/>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73"/>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73"/>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73"/>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73"/>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73"/>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73"/>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73"/>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73"/>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73"/>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73"/>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73"/>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73"/>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73"/>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73"/>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73"/>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73"/>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73"/>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73"/>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73"/>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73"/>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73"/>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73"/>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73"/>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73"/>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73"/>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73"/>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73"/>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73"/>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73"/>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73"/>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73"/>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73"/>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73"/>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73"/>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73"/>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73"/>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73"/>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73"/>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73"/>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73"/>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73"/>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73"/>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73"/>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73"/>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73"/>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73"/>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73"/>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4" name="Google Shape;2024;p73"/>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5" name="Google Shape;2025;p73"/>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73"/>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73"/>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73"/>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73"/>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73"/>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73"/>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73"/>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73"/>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73"/>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73"/>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73"/>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73"/>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73"/>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73"/>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73"/>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73"/>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73"/>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73"/>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73"/>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73"/>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73"/>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73"/>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73"/>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73"/>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73"/>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73"/>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73"/>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73"/>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73"/>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73"/>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73"/>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73"/>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73"/>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73"/>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73"/>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61" name="Google Shape;2061;p73"/>
          <p:cNvSpPr/>
          <p:nvPr/>
        </p:nvSpPr>
        <p:spPr>
          <a:xfrm rot="-2478370" flipH="1">
            <a:off x="-1594081" y="1352615"/>
            <a:ext cx="2462744" cy="1933124"/>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73"/>
          <p:cNvSpPr/>
          <p:nvPr/>
        </p:nvSpPr>
        <p:spPr>
          <a:xfrm rot="-2478370" flipH="1">
            <a:off x="8387569" y="-235185"/>
            <a:ext cx="2462744" cy="1933124"/>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63" name="Google Shape;2063;p73"/>
          <p:cNvPicPr preferRelativeResize="0"/>
          <p:nvPr/>
        </p:nvPicPr>
        <p:blipFill rotWithShape="1">
          <a:blip r:embed="rId8">
            <a:alphaModFix/>
          </a:blip>
          <a:srcRect/>
          <a:stretch/>
        </p:blipFill>
        <p:spPr>
          <a:xfrm rot="-1839992" flipH="1">
            <a:off x="702717" y="4033729"/>
            <a:ext cx="2071090" cy="2071090"/>
          </a:xfrm>
          <a:prstGeom prst="rect">
            <a:avLst/>
          </a:prstGeom>
          <a:noFill/>
          <a:ln>
            <a:noFill/>
          </a:ln>
        </p:spPr>
      </p:pic>
      <p:sp>
        <p:nvSpPr>
          <p:cNvPr id="2064" name="Google Shape;2064;p73"/>
          <p:cNvSpPr/>
          <p:nvPr/>
        </p:nvSpPr>
        <p:spPr>
          <a:xfrm rot="-2700000" flipH="1">
            <a:off x="5767760" y="4423899"/>
            <a:ext cx="1741247" cy="1380462"/>
          </a:xfrm>
          <a:custGeom>
            <a:avLst/>
            <a:gdLst/>
            <a:ahLst/>
            <a:cxnLst/>
            <a:rect l="l" t="t" r="r" b="b"/>
            <a:pathLst>
              <a:path w="85652" h="67905" extrusionOk="0">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7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66"/>
        <p:cNvGrpSpPr/>
        <p:nvPr/>
      </p:nvGrpSpPr>
      <p:grpSpPr>
        <a:xfrm>
          <a:off x="0" y="0"/>
          <a:ext cx="0" cy="0"/>
          <a:chOff x="0" y="0"/>
          <a:chExt cx="0" cy="0"/>
        </a:xfrm>
      </p:grpSpPr>
      <p:pic>
        <p:nvPicPr>
          <p:cNvPr id="2067" name="Google Shape;2067;p2"/>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pic>
        <p:nvPicPr>
          <p:cNvPr id="2068" name="Google Shape;2068;p2"/>
          <p:cNvPicPr preferRelativeResize="0"/>
          <p:nvPr/>
        </p:nvPicPr>
        <p:blipFill rotWithShape="1">
          <a:blip r:embed="rId3">
            <a:alphaModFix amt="80000"/>
          </a:blip>
          <a:srcRect/>
          <a:stretch/>
        </p:blipFill>
        <p:spPr>
          <a:xfrm>
            <a:off x="28049" y="4348628"/>
            <a:ext cx="2557352" cy="2665043"/>
          </a:xfrm>
          <a:prstGeom prst="rect">
            <a:avLst/>
          </a:prstGeom>
          <a:noFill/>
          <a:ln>
            <a:noFill/>
          </a:ln>
        </p:spPr>
      </p:pic>
      <p:pic>
        <p:nvPicPr>
          <p:cNvPr id="2069" name="Google Shape;2069;p2"/>
          <p:cNvPicPr preferRelativeResize="0"/>
          <p:nvPr/>
        </p:nvPicPr>
        <p:blipFill rotWithShape="1">
          <a:blip r:embed="rId4">
            <a:alphaModFix amt="51000"/>
          </a:blip>
          <a:srcRect/>
          <a:stretch/>
        </p:blipFill>
        <p:spPr>
          <a:xfrm rot="-2" flipH="1">
            <a:off x="-1548206" y="2201051"/>
            <a:ext cx="2813213" cy="3634151"/>
          </a:xfrm>
          <a:prstGeom prst="rect">
            <a:avLst/>
          </a:prstGeom>
          <a:noFill/>
          <a:ln>
            <a:noFill/>
          </a:ln>
        </p:spPr>
      </p:pic>
      <p:pic>
        <p:nvPicPr>
          <p:cNvPr id="2070" name="Google Shape;2070;p2"/>
          <p:cNvPicPr preferRelativeResize="0"/>
          <p:nvPr/>
        </p:nvPicPr>
        <p:blipFill rotWithShape="1">
          <a:blip r:embed="rId5">
            <a:alphaModFix amt="80000"/>
          </a:blip>
          <a:srcRect/>
          <a:stretch/>
        </p:blipFill>
        <p:spPr>
          <a:xfrm rot="-778023">
            <a:off x="6871372" y="-574550"/>
            <a:ext cx="2217512" cy="2665050"/>
          </a:xfrm>
          <a:prstGeom prst="rect">
            <a:avLst/>
          </a:prstGeom>
          <a:noFill/>
          <a:ln>
            <a:noFill/>
          </a:ln>
        </p:spPr>
      </p:pic>
      <p:sp>
        <p:nvSpPr>
          <p:cNvPr id="2071" name="Google Shape;2071;p2"/>
          <p:cNvSpPr txBox="1">
            <a:spLocks noGrp="1"/>
          </p:cNvSpPr>
          <p:nvPr>
            <p:ph type="title"/>
          </p:nvPr>
        </p:nvSpPr>
        <p:spPr>
          <a:xfrm>
            <a:off x="2535025" y="1257254"/>
            <a:ext cx="597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72" name="Google Shape;2072;p2"/>
          <p:cNvSpPr txBox="1">
            <a:spLocks noGrp="1"/>
          </p:cNvSpPr>
          <p:nvPr>
            <p:ph type="title" idx="2"/>
          </p:nvPr>
        </p:nvSpPr>
        <p:spPr>
          <a:xfrm>
            <a:off x="6011650" y="1257254"/>
            <a:ext cx="597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73" name="Google Shape;2073;p2"/>
          <p:cNvSpPr txBox="1">
            <a:spLocks noGrp="1"/>
          </p:cNvSpPr>
          <p:nvPr>
            <p:ph type="title" idx="3"/>
          </p:nvPr>
        </p:nvSpPr>
        <p:spPr>
          <a:xfrm>
            <a:off x="2535025" y="3046654"/>
            <a:ext cx="597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74" name="Google Shape;2074;p2"/>
          <p:cNvSpPr txBox="1">
            <a:spLocks noGrp="1"/>
          </p:cNvSpPr>
          <p:nvPr>
            <p:ph type="title" idx="4"/>
          </p:nvPr>
        </p:nvSpPr>
        <p:spPr>
          <a:xfrm>
            <a:off x="6011650" y="3046654"/>
            <a:ext cx="597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pic>
        <p:nvPicPr>
          <p:cNvPr id="2075" name="Google Shape;2075;p2"/>
          <p:cNvPicPr preferRelativeResize="0"/>
          <p:nvPr/>
        </p:nvPicPr>
        <p:blipFill rotWithShape="1">
          <a:blip r:embed="rId6">
            <a:alphaModFix amt="80000"/>
          </a:blip>
          <a:srcRect/>
          <a:stretch/>
        </p:blipFill>
        <p:spPr>
          <a:xfrm rot="8420804">
            <a:off x="7879700" y="1077450"/>
            <a:ext cx="3176550" cy="3634150"/>
          </a:xfrm>
          <a:prstGeom prst="rect">
            <a:avLst/>
          </a:prstGeom>
          <a:noFill/>
          <a:ln>
            <a:noFill/>
          </a:ln>
        </p:spPr>
      </p:pic>
      <p:pic>
        <p:nvPicPr>
          <p:cNvPr id="2076" name="Google Shape;2076;p2"/>
          <p:cNvPicPr preferRelativeResize="0"/>
          <p:nvPr/>
        </p:nvPicPr>
        <p:blipFill rotWithShape="1">
          <a:blip r:embed="rId7">
            <a:alphaModFix amt="80000"/>
          </a:blip>
          <a:srcRect/>
          <a:stretch/>
        </p:blipFill>
        <p:spPr>
          <a:xfrm rot="4608604">
            <a:off x="-695003" y="-1820674"/>
            <a:ext cx="2969757" cy="3634149"/>
          </a:xfrm>
          <a:prstGeom prst="rect">
            <a:avLst/>
          </a:prstGeom>
          <a:noFill/>
          <a:ln>
            <a:noFill/>
          </a:ln>
        </p:spPr>
      </p:pic>
      <p:sp>
        <p:nvSpPr>
          <p:cNvPr id="2077" name="Google Shape;2077;p2"/>
          <p:cNvSpPr/>
          <p:nvPr/>
        </p:nvSpPr>
        <p:spPr>
          <a:xfrm rot="1677774">
            <a:off x="7832543" y="-431563"/>
            <a:ext cx="2463227" cy="1933503"/>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2"/>
          <p:cNvSpPr/>
          <p:nvPr/>
        </p:nvSpPr>
        <p:spPr>
          <a:xfrm rot="843556" flipH="1">
            <a:off x="7666364" y="4007074"/>
            <a:ext cx="849497" cy="1284905"/>
          </a:xfrm>
          <a:custGeom>
            <a:avLst/>
            <a:gdLst/>
            <a:ahLst/>
            <a:cxnLst/>
            <a:rect l="l" t="t" r="r" b="b"/>
            <a:pathLst>
              <a:path w="46901" h="70940" extrusionOk="0">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2"/>
          <p:cNvSpPr/>
          <p:nvPr/>
        </p:nvSpPr>
        <p:spPr>
          <a:xfrm rot="5955261">
            <a:off x="-531780" y="457538"/>
            <a:ext cx="1710427" cy="1499547"/>
          </a:xfrm>
          <a:custGeom>
            <a:avLst/>
            <a:gdLst/>
            <a:ahLst/>
            <a:cxnLst/>
            <a:rect l="l" t="t" r="r" b="b"/>
            <a:pathLst>
              <a:path w="62162" h="54498" extrusionOk="0">
                <a:moveTo>
                  <a:pt x="53855" y="11390"/>
                </a:moveTo>
                <a:cubicBezTo>
                  <a:pt x="53754" y="11450"/>
                  <a:pt x="53653" y="11511"/>
                  <a:pt x="53573" y="11571"/>
                </a:cubicBezTo>
                <a:cubicBezTo>
                  <a:pt x="53290" y="11732"/>
                  <a:pt x="53008" y="11934"/>
                  <a:pt x="52746" y="12116"/>
                </a:cubicBezTo>
                <a:cubicBezTo>
                  <a:pt x="52201" y="12499"/>
                  <a:pt x="51697" y="12902"/>
                  <a:pt x="51234" y="13345"/>
                </a:cubicBezTo>
                <a:cubicBezTo>
                  <a:pt x="50266" y="14233"/>
                  <a:pt x="49419" y="15241"/>
                  <a:pt x="48713" y="16330"/>
                </a:cubicBezTo>
                <a:cubicBezTo>
                  <a:pt x="48592" y="16551"/>
                  <a:pt x="48451" y="16753"/>
                  <a:pt x="48330" y="16975"/>
                </a:cubicBezTo>
                <a:cubicBezTo>
                  <a:pt x="48592" y="15483"/>
                  <a:pt x="48270" y="13910"/>
                  <a:pt x="47866" y="12478"/>
                </a:cubicBezTo>
                <a:cubicBezTo>
                  <a:pt x="47826" y="12378"/>
                  <a:pt x="47806" y="12277"/>
                  <a:pt x="47766" y="12176"/>
                </a:cubicBezTo>
                <a:cubicBezTo>
                  <a:pt x="48250" y="11954"/>
                  <a:pt x="48733" y="11793"/>
                  <a:pt x="49278" y="11692"/>
                </a:cubicBezTo>
                <a:cubicBezTo>
                  <a:pt x="49883" y="11591"/>
                  <a:pt x="50508" y="11571"/>
                  <a:pt x="51113" y="11551"/>
                </a:cubicBezTo>
                <a:cubicBezTo>
                  <a:pt x="51839" y="11511"/>
                  <a:pt x="52564" y="11470"/>
                  <a:pt x="53290" y="11430"/>
                </a:cubicBezTo>
                <a:cubicBezTo>
                  <a:pt x="53472" y="11430"/>
                  <a:pt x="53673" y="11410"/>
                  <a:pt x="53855" y="11390"/>
                </a:cubicBezTo>
                <a:close/>
                <a:moveTo>
                  <a:pt x="47887" y="14434"/>
                </a:moveTo>
                <a:cubicBezTo>
                  <a:pt x="48088" y="15684"/>
                  <a:pt x="48068" y="16934"/>
                  <a:pt x="47625" y="18164"/>
                </a:cubicBezTo>
                <a:cubicBezTo>
                  <a:pt x="47607" y="18199"/>
                  <a:pt x="47605" y="18234"/>
                  <a:pt x="47617" y="18268"/>
                </a:cubicBezTo>
                <a:lnTo>
                  <a:pt x="47617" y="18268"/>
                </a:lnTo>
                <a:cubicBezTo>
                  <a:pt x="47438" y="18348"/>
                  <a:pt x="47259" y="18427"/>
                  <a:pt x="47080" y="18487"/>
                </a:cubicBezTo>
                <a:cubicBezTo>
                  <a:pt x="46314" y="18810"/>
                  <a:pt x="45548" y="19152"/>
                  <a:pt x="44802" y="19495"/>
                </a:cubicBezTo>
                <a:cubicBezTo>
                  <a:pt x="45991" y="18487"/>
                  <a:pt x="46919" y="17136"/>
                  <a:pt x="47463" y="15725"/>
                </a:cubicBezTo>
                <a:cubicBezTo>
                  <a:pt x="47625" y="15301"/>
                  <a:pt x="47766" y="14878"/>
                  <a:pt x="47887" y="14434"/>
                </a:cubicBezTo>
                <a:close/>
                <a:moveTo>
                  <a:pt x="47161" y="11692"/>
                </a:moveTo>
                <a:cubicBezTo>
                  <a:pt x="47181" y="11732"/>
                  <a:pt x="47181" y="11773"/>
                  <a:pt x="47201" y="11793"/>
                </a:cubicBezTo>
                <a:cubicBezTo>
                  <a:pt x="47423" y="12499"/>
                  <a:pt x="47645" y="13204"/>
                  <a:pt x="47786" y="13910"/>
                </a:cubicBezTo>
                <a:cubicBezTo>
                  <a:pt x="47463" y="16168"/>
                  <a:pt x="46133" y="18245"/>
                  <a:pt x="44358" y="19656"/>
                </a:cubicBezTo>
                <a:cubicBezTo>
                  <a:pt x="44278" y="19717"/>
                  <a:pt x="44197" y="19777"/>
                  <a:pt x="44116" y="19838"/>
                </a:cubicBezTo>
                <a:cubicBezTo>
                  <a:pt x="42604" y="20584"/>
                  <a:pt x="41132" y="21411"/>
                  <a:pt x="39721" y="22298"/>
                </a:cubicBezTo>
                <a:cubicBezTo>
                  <a:pt x="40366" y="21753"/>
                  <a:pt x="40971" y="21169"/>
                  <a:pt x="41556" y="20544"/>
                </a:cubicBezTo>
                <a:cubicBezTo>
                  <a:pt x="43169" y="18850"/>
                  <a:pt x="44560" y="16934"/>
                  <a:pt x="45689" y="14878"/>
                </a:cubicBezTo>
                <a:cubicBezTo>
                  <a:pt x="46012" y="14313"/>
                  <a:pt x="46294" y="13729"/>
                  <a:pt x="46576" y="13144"/>
                </a:cubicBezTo>
                <a:cubicBezTo>
                  <a:pt x="46778" y="12660"/>
                  <a:pt x="46959" y="12176"/>
                  <a:pt x="47161" y="11692"/>
                </a:cubicBezTo>
                <a:close/>
                <a:moveTo>
                  <a:pt x="54379" y="11390"/>
                </a:moveTo>
                <a:cubicBezTo>
                  <a:pt x="54661" y="11390"/>
                  <a:pt x="54944" y="11450"/>
                  <a:pt x="55165" y="11652"/>
                </a:cubicBezTo>
                <a:cubicBezTo>
                  <a:pt x="55226" y="11692"/>
                  <a:pt x="55266" y="11732"/>
                  <a:pt x="55306" y="11793"/>
                </a:cubicBezTo>
                <a:cubicBezTo>
                  <a:pt x="54722" y="12358"/>
                  <a:pt x="54460" y="13164"/>
                  <a:pt x="54379" y="13950"/>
                </a:cubicBezTo>
                <a:cubicBezTo>
                  <a:pt x="54278" y="15059"/>
                  <a:pt x="54460" y="16168"/>
                  <a:pt x="54258" y="17257"/>
                </a:cubicBezTo>
                <a:cubicBezTo>
                  <a:pt x="53935" y="19112"/>
                  <a:pt x="52927" y="20725"/>
                  <a:pt x="52181" y="22419"/>
                </a:cubicBezTo>
                <a:cubicBezTo>
                  <a:pt x="52141" y="22519"/>
                  <a:pt x="52101" y="22600"/>
                  <a:pt x="52060" y="22701"/>
                </a:cubicBezTo>
                <a:cubicBezTo>
                  <a:pt x="52121" y="22439"/>
                  <a:pt x="52161" y="22177"/>
                  <a:pt x="52201" y="21915"/>
                </a:cubicBezTo>
                <a:cubicBezTo>
                  <a:pt x="52322" y="21148"/>
                  <a:pt x="52443" y="20402"/>
                  <a:pt x="52403" y="19636"/>
                </a:cubicBezTo>
                <a:cubicBezTo>
                  <a:pt x="52383" y="19535"/>
                  <a:pt x="52383" y="19435"/>
                  <a:pt x="52363" y="19334"/>
                </a:cubicBezTo>
                <a:cubicBezTo>
                  <a:pt x="52363" y="19314"/>
                  <a:pt x="52363" y="19293"/>
                  <a:pt x="52383" y="19293"/>
                </a:cubicBezTo>
                <a:cubicBezTo>
                  <a:pt x="52363" y="19273"/>
                  <a:pt x="52363" y="19253"/>
                  <a:pt x="52363" y="19253"/>
                </a:cubicBezTo>
                <a:cubicBezTo>
                  <a:pt x="52322" y="19112"/>
                  <a:pt x="52262" y="18951"/>
                  <a:pt x="52201" y="18830"/>
                </a:cubicBezTo>
                <a:cubicBezTo>
                  <a:pt x="52161" y="18749"/>
                  <a:pt x="52121" y="18668"/>
                  <a:pt x="52080" y="18588"/>
                </a:cubicBezTo>
                <a:cubicBezTo>
                  <a:pt x="52060" y="18507"/>
                  <a:pt x="52060" y="18426"/>
                  <a:pt x="52020" y="18366"/>
                </a:cubicBezTo>
                <a:cubicBezTo>
                  <a:pt x="52020" y="18346"/>
                  <a:pt x="52020" y="18326"/>
                  <a:pt x="52020" y="18305"/>
                </a:cubicBezTo>
                <a:cubicBezTo>
                  <a:pt x="51919" y="18124"/>
                  <a:pt x="51778" y="17983"/>
                  <a:pt x="51617" y="17842"/>
                </a:cubicBezTo>
                <a:cubicBezTo>
                  <a:pt x="51276" y="17569"/>
                  <a:pt x="50877" y="17469"/>
                  <a:pt x="50470" y="17469"/>
                </a:cubicBezTo>
                <a:cubicBezTo>
                  <a:pt x="50395" y="17469"/>
                  <a:pt x="50321" y="17473"/>
                  <a:pt x="50246" y="17479"/>
                </a:cubicBezTo>
                <a:cubicBezTo>
                  <a:pt x="50145" y="17499"/>
                  <a:pt x="50044" y="17519"/>
                  <a:pt x="49943" y="17519"/>
                </a:cubicBezTo>
                <a:cubicBezTo>
                  <a:pt x="49822" y="17559"/>
                  <a:pt x="49701" y="17580"/>
                  <a:pt x="49580" y="17580"/>
                </a:cubicBezTo>
                <a:cubicBezTo>
                  <a:pt x="49459" y="17620"/>
                  <a:pt x="49359" y="17640"/>
                  <a:pt x="49238" y="17680"/>
                </a:cubicBezTo>
                <a:cubicBezTo>
                  <a:pt x="48814" y="17801"/>
                  <a:pt x="48411" y="17963"/>
                  <a:pt x="47987" y="18124"/>
                </a:cubicBezTo>
                <a:cubicBezTo>
                  <a:pt x="48028" y="18003"/>
                  <a:pt x="48088" y="17882"/>
                  <a:pt x="48129" y="17761"/>
                </a:cubicBezTo>
                <a:cubicBezTo>
                  <a:pt x="48330" y="17398"/>
                  <a:pt x="48512" y="17015"/>
                  <a:pt x="48754" y="16652"/>
                </a:cubicBezTo>
                <a:cubicBezTo>
                  <a:pt x="49096" y="16108"/>
                  <a:pt x="49459" y="15584"/>
                  <a:pt x="49863" y="15100"/>
                </a:cubicBezTo>
                <a:cubicBezTo>
                  <a:pt x="50689" y="14091"/>
                  <a:pt x="51637" y="13184"/>
                  <a:pt x="52685" y="12418"/>
                </a:cubicBezTo>
                <a:cubicBezTo>
                  <a:pt x="52968" y="12216"/>
                  <a:pt x="53250" y="12015"/>
                  <a:pt x="53552" y="11833"/>
                </a:cubicBezTo>
                <a:cubicBezTo>
                  <a:pt x="53794" y="11672"/>
                  <a:pt x="54036" y="11511"/>
                  <a:pt x="54298" y="11390"/>
                </a:cubicBezTo>
                <a:close/>
                <a:moveTo>
                  <a:pt x="55730" y="12821"/>
                </a:moveTo>
                <a:cubicBezTo>
                  <a:pt x="55750" y="12882"/>
                  <a:pt x="55750" y="12922"/>
                  <a:pt x="55770" y="12962"/>
                </a:cubicBezTo>
                <a:cubicBezTo>
                  <a:pt x="55891" y="13648"/>
                  <a:pt x="55972" y="14333"/>
                  <a:pt x="56052" y="15019"/>
                </a:cubicBezTo>
                <a:cubicBezTo>
                  <a:pt x="56194" y="16430"/>
                  <a:pt x="56234" y="17842"/>
                  <a:pt x="56173" y="19253"/>
                </a:cubicBezTo>
                <a:cubicBezTo>
                  <a:pt x="56113" y="20725"/>
                  <a:pt x="55911" y="22177"/>
                  <a:pt x="55669" y="23649"/>
                </a:cubicBezTo>
                <a:cubicBezTo>
                  <a:pt x="55609" y="23638"/>
                  <a:pt x="55548" y="23633"/>
                  <a:pt x="55485" y="23633"/>
                </a:cubicBezTo>
                <a:cubicBezTo>
                  <a:pt x="55422" y="23633"/>
                  <a:pt x="55357" y="23638"/>
                  <a:pt x="55286" y="23649"/>
                </a:cubicBezTo>
                <a:cubicBezTo>
                  <a:pt x="54319" y="23729"/>
                  <a:pt x="53573" y="24395"/>
                  <a:pt x="52766" y="24878"/>
                </a:cubicBezTo>
                <a:cubicBezTo>
                  <a:pt x="52544" y="25020"/>
                  <a:pt x="52302" y="25141"/>
                  <a:pt x="52060" y="25221"/>
                </a:cubicBezTo>
                <a:cubicBezTo>
                  <a:pt x="52564" y="24818"/>
                  <a:pt x="53008" y="24314"/>
                  <a:pt x="53391" y="23810"/>
                </a:cubicBezTo>
                <a:cubicBezTo>
                  <a:pt x="53915" y="23104"/>
                  <a:pt x="54339" y="22338"/>
                  <a:pt x="54681" y="21531"/>
                </a:cubicBezTo>
                <a:cubicBezTo>
                  <a:pt x="55448" y="19656"/>
                  <a:pt x="55710" y="17640"/>
                  <a:pt x="55750" y="15644"/>
                </a:cubicBezTo>
                <a:cubicBezTo>
                  <a:pt x="55770" y="14717"/>
                  <a:pt x="55770" y="13769"/>
                  <a:pt x="55730" y="12821"/>
                </a:cubicBezTo>
                <a:close/>
                <a:moveTo>
                  <a:pt x="55387" y="12136"/>
                </a:moveTo>
                <a:cubicBezTo>
                  <a:pt x="55427" y="13164"/>
                  <a:pt x="55488" y="14192"/>
                  <a:pt x="55488" y="15221"/>
                </a:cubicBezTo>
                <a:lnTo>
                  <a:pt x="55508" y="15221"/>
                </a:lnTo>
                <a:cubicBezTo>
                  <a:pt x="55508" y="16289"/>
                  <a:pt x="55448" y="17358"/>
                  <a:pt x="55286" y="18406"/>
                </a:cubicBezTo>
                <a:cubicBezTo>
                  <a:pt x="55024" y="20160"/>
                  <a:pt x="54480" y="21874"/>
                  <a:pt x="53472" y="23366"/>
                </a:cubicBezTo>
                <a:cubicBezTo>
                  <a:pt x="53189" y="23749"/>
                  <a:pt x="52907" y="24132"/>
                  <a:pt x="52564" y="24475"/>
                </a:cubicBezTo>
                <a:cubicBezTo>
                  <a:pt x="52282" y="24778"/>
                  <a:pt x="51959" y="25040"/>
                  <a:pt x="51617" y="25302"/>
                </a:cubicBezTo>
                <a:cubicBezTo>
                  <a:pt x="51576" y="25322"/>
                  <a:pt x="51536" y="25322"/>
                  <a:pt x="51496" y="25322"/>
                </a:cubicBezTo>
                <a:cubicBezTo>
                  <a:pt x="51496" y="25282"/>
                  <a:pt x="51496" y="25262"/>
                  <a:pt x="51516" y="25241"/>
                </a:cubicBezTo>
                <a:cubicBezTo>
                  <a:pt x="51617" y="24838"/>
                  <a:pt x="51697" y="24415"/>
                  <a:pt x="51798" y="24011"/>
                </a:cubicBezTo>
                <a:cubicBezTo>
                  <a:pt x="52201" y="22721"/>
                  <a:pt x="52887" y="21511"/>
                  <a:pt x="53472" y="20302"/>
                </a:cubicBezTo>
                <a:cubicBezTo>
                  <a:pt x="53855" y="19495"/>
                  <a:pt x="54218" y="18668"/>
                  <a:pt x="54419" y="17801"/>
                </a:cubicBezTo>
                <a:cubicBezTo>
                  <a:pt x="54540" y="17358"/>
                  <a:pt x="54601" y="16914"/>
                  <a:pt x="54641" y="16451"/>
                </a:cubicBezTo>
                <a:cubicBezTo>
                  <a:pt x="54661" y="15866"/>
                  <a:pt x="54621" y="15281"/>
                  <a:pt x="54621" y="14696"/>
                </a:cubicBezTo>
                <a:cubicBezTo>
                  <a:pt x="54641" y="13809"/>
                  <a:pt x="54782" y="12821"/>
                  <a:pt x="55387" y="12136"/>
                </a:cubicBezTo>
                <a:close/>
                <a:moveTo>
                  <a:pt x="21252" y="6692"/>
                </a:moveTo>
                <a:lnTo>
                  <a:pt x="21252" y="6692"/>
                </a:lnTo>
                <a:cubicBezTo>
                  <a:pt x="19397" y="8406"/>
                  <a:pt x="17764" y="10341"/>
                  <a:pt x="16373" y="12438"/>
                </a:cubicBezTo>
                <a:cubicBezTo>
                  <a:pt x="14276" y="15664"/>
                  <a:pt x="12824" y="19273"/>
                  <a:pt x="12078" y="23044"/>
                </a:cubicBezTo>
                <a:cubicBezTo>
                  <a:pt x="11796" y="24455"/>
                  <a:pt x="11614" y="25887"/>
                  <a:pt x="11534" y="27318"/>
                </a:cubicBezTo>
                <a:cubicBezTo>
                  <a:pt x="11312" y="25665"/>
                  <a:pt x="11211" y="23971"/>
                  <a:pt x="11312" y="22298"/>
                </a:cubicBezTo>
                <a:cubicBezTo>
                  <a:pt x="11433" y="20281"/>
                  <a:pt x="11896" y="18305"/>
                  <a:pt x="12723" y="16451"/>
                </a:cubicBezTo>
                <a:cubicBezTo>
                  <a:pt x="14296" y="12882"/>
                  <a:pt x="16977" y="9918"/>
                  <a:pt x="20042" y="7579"/>
                </a:cubicBezTo>
                <a:cubicBezTo>
                  <a:pt x="20445" y="7277"/>
                  <a:pt x="20849" y="6974"/>
                  <a:pt x="21252" y="6692"/>
                </a:cubicBezTo>
                <a:close/>
                <a:moveTo>
                  <a:pt x="46052" y="7579"/>
                </a:moveTo>
                <a:cubicBezTo>
                  <a:pt x="46112" y="8063"/>
                  <a:pt x="46193" y="8527"/>
                  <a:pt x="46314" y="8990"/>
                </a:cubicBezTo>
                <a:cubicBezTo>
                  <a:pt x="46536" y="9797"/>
                  <a:pt x="46798" y="10583"/>
                  <a:pt x="47060" y="11370"/>
                </a:cubicBezTo>
                <a:cubicBezTo>
                  <a:pt x="46899" y="11853"/>
                  <a:pt x="46677" y="12337"/>
                  <a:pt x="46475" y="12801"/>
                </a:cubicBezTo>
                <a:cubicBezTo>
                  <a:pt x="46233" y="13325"/>
                  <a:pt x="45991" y="13850"/>
                  <a:pt x="45729" y="14354"/>
                </a:cubicBezTo>
                <a:cubicBezTo>
                  <a:pt x="45185" y="15402"/>
                  <a:pt x="44560" y="16390"/>
                  <a:pt x="43894" y="17338"/>
                </a:cubicBezTo>
                <a:cubicBezTo>
                  <a:pt x="42564" y="19253"/>
                  <a:pt x="40971" y="20987"/>
                  <a:pt x="39197" y="22499"/>
                </a:cubicBezTo>
                <a:cubicBezTo>
                  <a:pt x="38834" y="22802"/>
                  <a:pt x="38471" y="23104"/>
                  <a:pt x="38088" y="23386"/>
                </a:cubicBezTo>
                <a:cubicBezTo>
                  <a:pt x="37644" y="23689"/>
                  <a:pt x="37201" y="24011"/>
                  <a:pt x="36777" y="24334"/>
                </a:cubicBezTo>
                <a:cubicBezTo>
                  <a:pt x="36535" y="24495"/>
                  <a:pt x="36293" y="24657"/>
                  <a:pt x="36071" y="24838"/>
                </a:cubicBezTo>
                <a:cubicBezTo>
                  <a:pt x="36051" y="24838"/>
                  <a:pt x="36051" y="24858"/>
                  <a:pt x="36051" y="24878"/>
                </a:cubicBezTo>
                <a:cubicBezTo>
                  <a:pt x="34962" y="25725"/>
                  <a:pt x="33894" y="26612"/>
                  <a:pt x="32886" y="27560"/>
                </a:cubicBezTo>
                <a:cubicBezTo>
                  <a:pt x="32946" y="27500"/>
                  <a:pt x="33007" y="27419"/>
                  <a:pt x="33067" y="27358"/>
                </a:cubicBezTo>
                <a:cubicBezTo>
                  <a:pt x="33652" y="26713"/>
                  <a:pt x="34237" y="26068"/>
                  <a:pt x="34801" y="25403"/>
                </a:cubicBezTo>
                <a:cubicBezTo>
                  <a:pt x="35950" y="24052"/>
                  <a:pt x="37039" y="22681"/>
                  <a:pt x="38067" y="21269"/>
                </a:cubicBezTo>
                <a:cubicBezTo>
                  <a:pt x="40144" y="18467"/>
                  <a:pt x="42040" y="15503"/>
                  <a:pt x="43693" y="12418"/>
                </a:cubicBezTo>
                <a:cubicBezTo>
                  <a:pt x="44157" y="11551"/>
                  <a:pt x="44600" y="10684"/>
                  <a:pt x="45024" y="9797"/>
                </a:cubicBezTo>
                <a:cubicBezTo>
                  <a:pt x="45387" y="9071"/>
                  <a:pt x="45709" y="8325"/>
                  <a:pt x="46052" y="7579"/>
                </a:cubicBezTo>
                <a:close/>
                <a:moveTo>
                  <a:pt x="41737" y="3950"/>
                </a:moveTo>
                <a:lnTo>
                  <a:pt x="41737" y="3950"/>
                </a:lnTo>
                <a:cubicBezTo>
                  <a:pt x="39822" y="5462"/>
                  <a:pt x="38330" y="7478"/>
                  <a:pt x="37180" y="9615"/>
                </a:cubicBezTo>
                <a:cubicBezTo>
                  <a:pt x="35688" y="12398"/>
                  <a:pt x="34741" y="15402"/>
                  <a:pt x="33712" y="18366"/>
                </a:cubicBezTo>
                <a:cubicBezTo>
                  <a:pt x="33168" y="19939"/>
                  <a:pt x="32583" y="21491"/>
                  <a:pt x="31898" y="23003"/>
                </a:cubicBezTo>
                <a:cubicBezTo>
                  <a:pt x="31192" y="24516"/>
                  <a:pt x="30365" y="25947"/>
                  <a:pt x="29458" y="27338"/>
                </a:cubicBezTo>
                <a:cubicBezTo>
                  <a:pt x="27664" y="30060"/>
                  <a:pt x="25607" y="32601"/>
                  <a:pt x="23913" y="35383"/>
                </a:cubicBezTo>
                <a:cubicBezTo>
                  <a:pt x="23208" y="36512"/>
                  <a:pt x="22562" y="37722"/>
                  <a:pt x="22018" y="38972"/>
                </a:cubicBezTo>
                <a:cubicBezTo>
                  <a:pt x="22079" y="38690"/>
                  <a:pt x="22159" y="38408"/>
                  <a:pt x="22220" y="38125"/>
                </a:cubicBezTo>
                <a:cubicBezTo>
                  <a:pt x="22663" y="36391"/>
                  <a:pt x="23248" y="34718"/>
                  <a:pt x="23974" y="33105"/>
                </a:cubicBezTo>
                <a:cubicBezTo>
                  <a:pt x="25486" y="29738"/>
                  <a:pt x="27442" y="26612"/>
                  <a:pt x="29075" y="23326"/>
                </a:cubicBezTo>
                <a:cubicBezTo>
                  <a:pt x="30728" y="19979"/>
                  <a:pt x="31938" y="16430"/>
                  <a:pt x="32644" y="12781"/>
                </a:cubicBezTo>
                <a:cubicBezTo>
                  <a:pt x="32946" y="11289"/>
                  <a:pt x="33148" y="9777"/>
                  <a:pt x="33269" y="8264"/>
                </a:cubicBezTo>
                <a:cubicBezTo>
                  <a:pt x="34741" y="7115"/>
                  <a:pt x="36313" y="6127"/>
                  <a:pt x="38007" y="5341"/>
                </a:cubicBezTo>
                <a:cubicBezTo>
                  <a:pt x="38854" y="4958"/>
                  <a:pt x="39701" y="4615"/>
                  <a:pt x="40588" y="4313"/>
                </a:cubicBezTo>
                <a:cubicBezTo>
                  <a:pt x="40971" y="4192"/>
                  <a:pt x="41354" y="4051"/>
                  <a:pt x="41737" y="3950"/>
                </a:cubicBezTo>
                <a:close/>
                <a:moveTo>
                  <a:pt x="32402" y="784"/>
                </a:moveTo>
                <a:lnTo>
                  <a:pt x="32402" y="784"/>
                </a:lnTo>
                <a:cubicBezTo>
                  <a:pt x="32382" y="865"/>
                  <a:pt x="32341" y="966"/>
                  <a:pt x="32321" y="1046"/>
                </a:cubicBezTo>
                <a:cubicBezTo>
                  <a:pt x="30990" y="1631"/>
                  <a:pt x="29720" y="2397"/>
                  <a:pt x="28531" y="3204"/>
                </a:cubicBezTo>
                <a:cubicBezTo>
                  <a:pt x="27160" y="4151"/>
                  <a:pt x="25869" y="5240"/>
                  <a:pt x="24680" y="6410"/>
                </a:cubicBezTo>
                <a:cubicBezTo>
                  <a:pt x="22321" y="8748"/>
                  <a:pt x="20365" y="11470"/>
                  <a:pt x="18772" y="14414"/>
                </a:cubicBezTo>
                <a:cubicBezTo>
                  <a:pt x="17119" y="17479"/>
                  <a:pt x="15909" y="20765"/>
                  <a:pt x="15123" y="24173"/>
                </a:cubicBezTo>
                <a:cubicBezTo>
                  <a:pt x="14175" y="28246"/>
                  <a:pt x="13772" y="32439"/>
                  <a:pt x="13772" y="36613"/>
                </a:cubicBezTo>
                <a:cubicBezTo>
                  <a:pt x="13751" y="37984"/>
                  <a:pt x="13792" y="39375"/>
                  <a:pt x="13872" y="40746"/>
                </a:cubicBezTo>
                <a:cubicBezTo>
                  <a:pt x="13530" y="36674"/>
                  <a:pt x="12401" y="32702"/>
                  <a:pt x="11735" y="28689"/>
                </a:cubicBezTo>
                <a:cubicBezTo>
                  <a:pt x="11715" y="28488"/>
                  <a:pt x="11675" y="28286"/>
                  <a:pt x="11634" y="28084"/>
                </a:cubicBezTo>
                <a:cubicBezTo>
                  <a:pt x="11796" y="24677"/>
                  <a:pt x="12481" y="21290"/>
                  <a:pt x="13711" y="18104"/>
                </a:cubicBezTo>
                <a:cubicBezTo>
                  <a:pt x="15042" y="14696"/>
                  <a:pt x="16998" y="11551"/>
                  <a:pt x="19437" y="8849"/>
                </a:cubicBezTo>
                <a:cubicBezTo>
                  <a:pt x="20466" y="7720"/>
                  <a:pt x="21554" y="6672"/>
                  <a:pt x="22744" y="5704"/>
                </a:cubicBezTo>
                <a:cubicBezTo>
                  <a:pt x="25526" y="3950"/>
                  <a:pt x="28551" y="2518"/>
                  <a:pt x="31555" y="1167"/>
                </a:cubicBezTo>
                <a:cubicBezTo>
                  <a:pt x="31837" y="1026"/>
                  <a:pt x="32120" y="905"/>
                  <a:pt x="32402" y="784"/>
                </a:cubicBezTo>
                <a:close/>
                <a:moveTo>
                  <a:pt x="44882" y="3748"/>
                </a:moveTo>
                <a:cubicBezTo>
                  <a:pt x="45064" y="3849"/>
                  <a:pt x="45245" y="3990"/>
                  <a:pt x="45407" y="4192"/>
                </a:cubicBezTo>
                <a:cubicBezTo>
                  <a:pt x="45850" y="4776"/>
                  <a:pt x="45891" y="5603"/>
                  <a:pt x="45931" y="6309"/>
                </a:cubicBezTo>
                <a:cubicBezTo>
                  <a:pt x="45951" y="6591"/>
                  <a:pt x="45971" y="6893"/>
                  <a:pt x="46012" y="7176"/>
                </a:cubicBezTo>
                <a:cubicBezTo>
                  <a:pt x="45709" y="7942"/>
                  <a:pt x="45326" y="8688"/>
                  <a:pt x="44983" y="9434"/>
                </a:cubicBezTo>
                <a:cubicBezTo>
                  <a:pt x="44600" y="10220"/>
                  <a:pt x="44197" y="11007"/>
                  <a:pt x="43794" y="11773"/>
                </a:cubicBezTo>
                <a:cubicBezTo>
                  <a:pt x="42987" y="13325"/>
                  <a:pt x="42120" y="14838"/>
                  <a:pt x="41193" y="16330"/>
                </a:cubicBezTo>
                <a:cubicBezTo>
                  <a:pt x="39358" y="19273"/>
                  <a:pt x="37342" y="22096"/>
                  <a:pt x="35104" y="24778"/>
                </a:cubicBezTo>
                <a:cubicBezTo>
                  <a:pt x="34479" y="25524"/>
                  <a:pt x="33833" y="26250"/>
                  <a:pt x="33188" y="26975"/>
                </a:cubicBezTo>
                <a:cubicBezTo>
                  <a:pt x="32523" y="27701"/>
                  <a:pt x="31817" y="28387"/>
                  <a:pt x="31172" y="29133"/>
                </a:cubicBezTo>
                <a:cubicBezTo>
                  <a:pt x="31132" y="29153"/>
                  <a:pt x="31152" y="29193"/>
                  <a:pt x="31172" y="29213"/>
                </a:cubicBezTo>
                <a:cubicBezTo>
                  <a:pt x="29196" y="31210"/>
                  <a:pt x="27402" y="33367"/>
                  <a:pt x="25809" y="35665"/>
                </a:cubicBezTo>
                <a:cubicBezTo>
                  <a:pt x="24196" y="37984"/>
                  <a:pt x="22804" y="40444"/>
                  <a:pt x="21635" y="43005"/>
                </a:cubicBezTo>
                <a:cubicBezTo>
                  <a:pt x="21776" y="42581"/>
                  <a:pt x="21917" y="42178"/>
                  <a:pt x="22079" y="41775"/>
                </a:cubicBezTo>
                <a:cubicBezTo>
                  <a:pt x="22643" y="40363"/>
                  <a:pt x="23309" y="38972"/>
                  <a:pt x="24034" y="37641"/>
                </a:cubicBezTo>
                <a:cubicBezTo>
                  <a:pt x="25547" y="34879"/>
                  <a:pt x="27341" y="32298"/>
                  <a:pt x="29216" y="29798"/>
                </a:cubicBezTo>
                <a:cubicBezTo>
                  <a:pt x="31172" y="27177"/>
                  <a:pt x="33208" y="24616"/>
                  <a:pt x="35124" y="21955"/>
                </a:cubicBezTo>
                <a:cubicBezTo>
                  <a:pt x="37019" y="19314"/>
                  <a:pt x="38693" y="16551"/>
                  <a:pt x="40205" y="13688"/>
                </a:cubicBezTo>
                <a:cubicBezTo>
                  <a:pt x="41737" y="10785"/>
                  <a:pt x="43088" y="7821"/>
                  <a:pt x="44399" y="4837"/>
                </a:cubicBezTo>
                <a:cubicBezTo>
                  <a:pt x="44560" y="4474"/>
                  <a:pt x="44721" y="4111"/>
                  <a:pt x="44882" y="3748"/>
                </a:cubicBezTo>
                <a:close/>
                <a:moveTo>
                  <a:pt x="43872" y="3541"/>
                </a:moveTo>
                <a:cubicBezTo>
                  <a:pt x="44133" y="3541"/>
                  <a:pt x="44396" y="3569"/>
                  <a:pt x="44640" y="3647"/>
                </a:cubicBezTo>
                <a:cubicBezTo>
                  <a:pt x="43310" y="6651"/>
                  <a:pt x="41999" y="9636"/>
                  <a:pt x="40507" y="12559"/>
                </a:cubicBezTo>
                <a:cubicBezTo>
                  <a:pt x="39015" y="15503"/>
                  <a:pt x="37362" y="18346"/>
                  <a:pt x="35487" y="21027"/>
                </a:cubicBezTo>
                <a:cubicBezTo>
                  <a:pt x="33612" y="23709"/>
                  <a:pt x="31575" y="26270"/>
                  <a:pt x="29619" y="28891"/>
                </a:cubicBezTo>
                <a:cubicBezTo>
                  <a:pt x="27724" y="31411"/>
                  <a:pt x="25889" y="33972"/>
                  <a:pt x="24317" y="36694"/>
                </a:cubicBezTo>
                <a:cubicBezTo>
                  <a:pt x="22845" y="39254"/>
                  <a:pt x="21615" y="41956"/>
                  <a:pt x="20869" y="44819"/>
                </a:cubicBezTo>
                <a:cubicBezTo>
                  <a:pt x="20829" y="44920"/>
                  <a:pt x="20788" y="45021"/>
                  <a:pt x="20748" y="45122"/>
                </a:cubicBezTo>
                <a:lnTo>
                  <a:pt x="20768" y="44779"/>
                </a:lnTo>
                <a:cubicBezTo>
                  <a:pt x="20909" y="44214"/>
                  <a:pt x="21030" y="43650"/>
                  <a:pt x="21151" y="43085"/>
                </a:cubicBezTo>
                <a:cubicBezTo>
                  <a:pt x="21333" y="42178"/>
                  <a:pt x="21514" y="41271"/>
                  <a:pt x="21716" y="40363"/>
                </a:cubicBezTo>
                <a:cubicBezTo>
                  <a:pt x="22220" y="38952"/>
                  <a:pt x="22885" y="37601"/>
                  <a:pt x="23631" y="36311"/>
                </a:cubicBezTo>
                <a:cubicBezTo>
                  <a:pt x="25244" y="33528"/>
                  <a:pt x="27301" y="31028"/>
                  <a:pt x="29135" y="28387"/>
                </a:cubicBezTo>
                <a:cubicBezTo>
                  <a:pt x="30043" y="27056"/>
                  <a:pt x="30910" y="25705"/>
                  <a:pt x="31636" y="24274"/>
                </a:cubicBezTo>
                <a:cubicBezTo>
                  <a:pt x="32382" y="22822"/>
                  <a:pt x="32987" y="21290"/>
                  <a:pt x="33551" y="19757"/>
                </a:cubicBezTo>
                <a:cubicBezTo>
                  <a:pt x="34640" y="16773"/>
                  <a:pt x="35547" y="13688"/>
                  <a:pt x="36938" y="10825"/>
                </a:cubicBezTo>
                <a:cubicBezTo>
                  <a:pt x="38168" y="8285"/>
                  <a:pt x="39801" y="5845"/>
                  <a:pt x="42080" y="4111"/>
                </a:cubicBezTo>
                <a:cubicBezTo>
                  <a:pt x="42261" y="3970"/>
                  <a:pt x="42443" y="3849"/>
                  <a:pt x="42624" y="3708"/>
                </a:cubicBezTo>
                <a:cubicBezTo>
                  <a:pt x="42826" y="3667"/>
                  <a:pt x="43048" y="3627"/>
                  <a:pt x="43249" y="3587"/>
                </a:cubicBezTo>
                <a:cubicBezTo>
                  <a:pt x="43448" y="3560"/>
                  <a:pt x="43659" y="3541"/>
                  <a:pt x="43872" y="3541"/>
                </a:cubicBezTo>
                <a:close/>
                <a:moveTo>
                  <a:pt x="1653" y="22667"/>
                </a:moveTo>
                <a:cubicBezTo>
                  <a:pt x="1737" y="22667"/>
                  <a:pt x="1825" y="22678"/>
                  <a:pt x="1916" y="22701"/>
                </a:cubicBezTo>
                <a:cubicBezTo>
                  <a:pt x="2339" y="22822"/>
                  <a:pt x="2702" y="23104"/>
                  <a:pt x="3065" y="23346"/>
                </a:cubicBezTo>
                <a:cubicBezTo>
                  <a:pt x="3428" y="23588"/>
                  <a:pt x="3771" y="23830"/>
                  <a:pt x="4114" y="24072"/>
                </a:cubicBezTo>
                <a:cubicBezTo>
                  <a:pt x="5424" y="25060"/>
                  <a:pt x="6654" y="26209"/>
                  <a:pt x="7743" y="27439"/>
                </a:cubicBezTo>
                <a:cubicBezTo>
                  <a:pt x="9921" y="29939"/>
                  <a:pt x="11574" y="32863"/>
                  <a:pt x="12562" y="36028"/>
                </a:cubicBezTo>
                <a:cubicBezTo>
                  <a:pt x="12643" y="36291"/>
                  <a:pt x="12723" y="36532"/>
                  <a:pt x="12804" y="36774"/>
                </a:cubicBezTo>
                <a:cubicBezTo>
                  <a:pt x="13046" y="38045"/>
                  <a:pt x="13227" y="39335"/>
                  <a:pt x="13348" y="40625"/>
                </a:cubicBezTo>
                <a:cubicBezTo>
                  <a:pt x="13449" y="41755"/>
                  <a:pt x="13469" y="42904"/>
                  <a:pt x="13429" y="44053"/>
                </a:cubicBezTo>
                <a:cubicBezTo>
                  <a:pt x="13409" y="44920"/>
                  <a:pt x="13389" y="45807"/>
                  <a:pt x="13429" y="46694"/>
                </a:cubicBezTo>
                <a:lnTo>
                  <a:pt x="13409" y="46634"/>
                </a:lnTo>
                <a:cubicBezTo>
                  <a:pt x="12985" y="45666"/>
                  <a:pt x="12562" y="44678"/>
                  <a:pt x="12138" y="43710"/>
                </a:cubicBezTo>
                <a:cubicBezTo>
                  <a:pt x="11271" y="41755"/>
                  <a:pt x="10425" y="39799"/>
                  <a:pt x="9578" y="37843"/>
                </a:cubicBezTo>
                <a:cubicBezTo>
                  <a:pt x="8731" y="35887"/>
                  <a:pt x="7884" y="33932"/>
                  <a:pt x="7037" y="31976"/>
                </a:cubicBezTo>
                <a:cubicBezTo>
                  <a:pt x="6332" y="30363"/>
                  <a:pt x="5606" y="28750"/>
                  <a:pt x="4739" y="27217"/>
                </a:cubicBezTo>
                <a:cubicBezTo>
                  <a:pt x="4255" y="26371"/>
                  <a:pt x="3751" y="25544"/>
                  <a:pt x="3146" y="24778"/>
                </a:cubicBezTo>
                <a:cubicBezTo>
                  <a:pt x="2602" y="24032"/>
                  <a:pt x="1977" y="23326"/>
                  <a:pt x="1271" y="22761"/>
                </a:cubicBezTo>
                <a:cubicBezTo>
                  <a:pt x="1384" y="22698"/>
                  <a:pt x="1513" y="22667"/>
                  <a:pt x="1653" y="22667"/>
                </a:cubicBezTo>
                <a:close/>
                <a:moveTo>
                  <a:pt x="847" y="23084"/>
                </a:moveTo>
                <a:cubicBezTo>
                  <a:pt x="2944" y="26290"/>
                  <a:pt x="4073" y="30000"/>
                  <a:pt x="5444" y="33548"/>
                </a:cubicBezTo>
                <a:cubicBezTo>
                  <a:pt x="6876" y="37258"/>
                  <a:pt x="8630" y="40847"/>
                  <a:pt x="10606" y="44295"/>
                </a:cubicBezTo>
                <a:cubicBezTo>
                  <a:pt x="11372" y="45606"/>
                  <a:pt x="12159" y="46916"/>
                  <a:pt x="13005" y="48186"/>
                </a:cubicBezTo>
                <a:cubicBezTo>
                  <a:pt x="12380" y="47360"/>
                  <a:pt x="11796" y="46513"/>
                  <a:pt x="11211" y="45666"/>
                </a:cubicBezTo>
                <a:cubicBezTo>
                  <a:pt x="10042" y="43972"/>
                  <a:pt x="8953" y="42238"/>
                  <a:pt x="7924" y="40444"/>
                </a:cubicBezTo>
                <a:cubicBezTo>
                  <a:pt x="5908" y="36895"/>
                  <a:pt x="4194" y="33165"/>
                  <a:pt x="2783" y="29314"/>
                </a:cubicBezTo>
                <a:cubicBezTo>
                  <a:pt x="2037" y="27278"/>
                  <a:pt x="1432" y="25201"/>
                  <a:pt x="807" y="23124"/>
                </a:cubicBezTo>
                <a:cubicBezTo>
                  <a:pt x="827" y="23104"/>
                  <a:pt x="847" y="23104"/>
                  <a:pt x="847" y="23084"/>
                </a:cubicBezTo>
                <a:close/>
                <a:moveTo>
                  <a:pt x="1089" y="22842"/>
                </a:moveTo>
                <a:cubicBezTo>
                  <a:pt x="1694" y="23427"/>
                  <a:pt x="2259" y="24032"/>
                  <a:pt x="2763" y="24677"/>
                </a:cubicBezTo>
                <a:cubicBezTo>
                  <a:pt x="3307" y="25362"/>
                  <a:pt x="3791" y="26108"/>
                  <a:pt x="4235" y="26854"/>
                </a:cubicBezTo>
                <a:cubicBezTo>
                  <a:pt x="5122" y="28387"/>
                  <a:pt x="5848" y="29980"/>
                  <a:pt x="6533" y="31613"/>
                </a:cubicBezTo>
                <a:cubicBezTo>
                  <a:pt x="8187" y="35464"/>
                  <a:pt x="9880" y="39315"/>
                  <a:pt x="11534" y="43166"/>
                </a:cubicBezTo>
                <a:cubicBezTo>
                  <a:pt x="11997" y="44255"/>
                  <a:pt x="12461" y="45344"/>
                  <a:pt x="12925" y="46432"/>
                </a:cubicBezTo>
                <a:cubicBezTo>
                  <a:pt x="13147" y="46916"/>
                  <a:pt x="13348" y="47400"/>
                  <a:pt x="13570" y="47904"/>
                </a:cubicBezTo>
                <a:cubicBezTo>
                  <a:pt x="13610" y="48186"/>
                  <a:pt x="13691" y="48489"/>
                  <a:pt x="13772" y="48771"/>
                </a:cubicBezTo>
                <a:cubicBezTo>
                  <a:pt x="12884" y="47440"/>
                  <a:pt x="11997" y="46110"/>
                  <a:pt x="11171" y="44739"/>
                </a:cubicBezTo>
                <a:cubicBezTo>
                  <a:pt x="10142" y="43045"/>
                  <a:pt x="9215" y="41291"/>
                  <a:pt x="8328" y="39496"/>
                </a:cubicBezTo>
                <a:cubicBezTo>
                  <a:pt x="7441" y="37702"/>
                  <a:pt x="6634" y="35867"/>
                  <a:pt x="5888" y="34012"/>
                </a:cubicBezTo>
                <a:cubicBezTo>
                  <a:pt x="5162" y="32218"/>
                  <a:pt x="4517" y="30403"/>
                  <a:pt x="3791" y="28609"/>
                </a:cubicBezTo>
                <a:cubicBezTo>
                  <a:pt x="3005" y="26653"/>
                  <a:pt x="2097" y="24737"/>
                  <a:pt x="928" y="23003"/>
                </a:cubicBezTo>
                <a:cubicBezTo>
                  <a:pt x="968" y="22943"/>
                  <a:pt x="1029" y="22882"/>
                  <a:pt x="1089" y="22842"/>
                </a:cubicBezTo>
                <a:close/>
                <a:moveTo>
                  <a:pt x="686" y="23326"/>
                </a:moveTo>
                <a:cubicBezTo>
                  <a:pt x="1110" y="25141"/>
                  <a:pt x="1694" y="26935"/>
                  <a:pt x="2299" y="28689"/>
                </a:cubicBezTo>
                <a:cubicBezTo>
                  <a:pt x="2985" y="30645"/>
                  <a:pt x="3751" y="32560"/>
                  <a:pt x="4598" y="34456"/>
                </a:cubicBezTo>
                <a:cubicBezTo>
                  <a:pt x="6271" y="38206"/>
                  <a:pt x="8267" y="41795"/>
                  <a:pt x="10546" y="45223"/>
                </a:cubicBezTo>
                <a:cubicBezTo>
                  <a:pt x="11191" y="46170"/>
                  <a:pt x="11836" y="47118"/>
                  <a:pt x="12522" y="48025"/>
                </a:cubicBezTo>
                <a:cubicBezTo>
                  <a:pt x="12743" y="48328"/>
                  <a:pt x="12965" y="48630"/>
                  <a:pt x="13187" y="48912"/>
                </a:cubicBezTo>
                <a:cubicBezTo>
                  <a:pt x="12522" y="48307"/>
                  <a:pt x="11876" y="47662"/>
                  <a:pt x="11251" y="47017"/>
                </a:cubicBezTo>
                <a:cubicBezTo>
                  <a:pt x="10082" y="45787"/>
                  <a:pt x="8993" y="44477"/>
                  <a:pt x="7985" y="43126"/>
                </a:cubicBezTo>
                <a:cubicBezTo>
                  <a:pt x="5989" y="40404"/>
                  <a:pt x="4336" y="37420"/>
                  <a:pt x="3085" y="34294"/>
                </a:cubicBezTo>
                <a:cubicBezTo>
                  <a:pt x="2440" y="32722"/>
                  <a:pt x="1896" y="31109"/>
                  <a:pt x="1472" y="29476"/>
                </a:cubicBezTo>
                <a:cubicBezTo>
                  <a:pt x="1251" y="28649"/>
                  <a:pt x="1069" y="27842"/>
                  <a:pt x="908" y="27016"/>
                </a:cubicBezTo>
                <a:cubicBezTo>
                  <a:pt x="747" y="26149"/>
                  <a:pt x="565" y="25282"/>
                  <a:pt x="505" y="24395"/>
                </a:cubicBezTo>
                <a:cubicBezTo>
                  <a:pt x="484" y="24052"/>
                  <a:pt x="525" y="23669"/>
                  <a:pt x="686" y="23326"/>
                </a:cubicBezTo>
                <a:close/>
                <a:moveTo>
                  <a:pt x="13953" y="42057"/>
                </a:moveTo>
                <a:cubicBezTo>
                  <a:pt x="14094" y="44456"/>
                  <a:pt x="14336" y="46836"/>
                  <a:pt x="14639" y="49215"/>
                </a:cubicBezTo>
                <a:cubicBezTo>
                  <a:pt x="14679" y="49416"/>
                  <a:pt x="14699" y="49598"/>
                  <a:pt x="14719" y="49799"/>
                </a:cubicBezTo>
                <a:cubicBezTo>
                  <a:pt x="14699" y="49759"/>
                  <a:pt x="14679" y="49699"/>
                  <a:pt x="14659" y="49658"/>
                </a:cubicBezTo>
                <a:lnTo>
                  <a:pt x="14659" y="49638"/>
                </a:lnTo>
                <a:cubicBezTo>
                  <a:pt x="14538" y="49255"/>
                  <a:pt x="14376" y="48872"/>
                  <a:pt x="14215" y="48489"/>
                </a:cubicBezTo>
                <a:cubicBezTo>
                  <a:pt x="14195" y="48469"/>
                  <a:pt x="14195" y="48449"/>
                  <a:pt x="14195" y="48428"/>
                </a:cubicBezTo>
                <a:cubicBezTo>
                  <a:pt x="13691" y="46352"/>
                  <a:pt x="13993" y="44174"/>
                  <a:pt x="13953" y="42057"/>
                </a:cubicBezTo>
                <a:close/>
                <a:moveTo>
                  <a:pt x="52064" y="43708"/>
                </a:moveTo>
                <a:cubicBezTo>
                  <a:pt x="52885" y="43708"/>
                  <a:pt x="53707" y="43762"/>
                  <a:pt x="54520" y="43872"/>
                </a:cubicBezTo>
                <a:cubicBezTo>
                  <a:pt x="55427" y="43993"/>
                  <a:pt x="56335" y="44174"/>
                  <a:pt x="57202" y="44416"/>
                </a:cubicBezTo>
                <a:cubicBezTo>
                  <a:pt x="55871" y="44537"/>
                  <a:pt x="54540" y="44718"/>
                  <a:pt x="53230" y="45021"/>
                </a:cubicBezTo>
                <a:cubicBezTo>
                  <a:pt x="51738" y="45364"/>
                  <a:pt x="50266" y="45827"/>
                  <a:pt x="48834" y="46352"/>
                </a:cubicBezTo>
                <a:cubicBezTo>
                  <a:pt x="45931" y="47380"/>
                  <a:pt x="43128" y="48610"/>
                  <a:pt x="40225" y="49618"/>
                </a:cubicBezTo>
                <a:cubicBezTo>
                  <a:pt x="39822" y="49759"/>
                  <a:pt x="39398" y="49900"/>
                  <a:pt x="38995" y="50021"/>
                </a:cubicBezTo>
                <a:cubicBezTo>
                  <a:pt x="39338" y="49880"/>
                  <a:pt x="39701" y="49719"/>
                  <a:pt x="40064" y="49558"/>
                </a:cubicBezTo>
                <a:cubicBezTo>
                  <a:pt x="41636" y="48791"/>
                  <a:pt x="43128" y="47904"/>
                  <a:pt x="44540" y="46876"/>
                </a:cubicBezTo>
                <a:cubicBezTo>
                  <a:pt x="45689" y="46069"/>
                  <a:pt x="46758" y="45162"/>
                  <a:pt x="47786" y="44194"/>
                </a:cubicBezTo>
                <a:cubicBezTo>
                  <a:pt x="49185" y="43873"/>
                  <a:pt x="50625" y="43708"/>
                  <a:pt x="52064" y="43708"/>
                </a:cubicBezTo>
                <a:close/>
                <a:moveTo>
                  <a:pt x="32241" y="1329"/>
                </a:moveTo>
                <a:lnTo>
                  <a:pt x="32241" y="1329"/>
                </a:lnTo>
                <a:cubicBezTo>
                  <a:pt x="31333" y="4091"/>
                  <a:pt x="29176" y="6289"/>
                  <a:pt x="27381" y="8506"/>
                </a:cubicBezTo>
                <a:cubicBezTo>
                  <a:pt x="25224" y="11228"/>
                  <a:pt x="23389" y="14192"/>
                  <a:pt x="21897" y="17318"/>
                </a:cubicBezTo>
                <a:cubicBezTo>
                  <a:pt x="20405" y="20463"/>
                  <a:pt x="19236" y="23770"/>
                  <a:pt x="18369" y="27137"/>
                </a:cubicBezTo>
                <a:cubicBezTo>
                  <a:pt x="17401" y="30847"/>
                  <a:pt x="16776" y="34637"/>
                  <a:pt x="16413" y="38448"/>
                </a:cubicBezTo>
                <a:cubicBezTo>
                  <a:pt x="16030" y="42339"/>
                  <a:pt x="15889" y="46231"/>
                  <a:pt x="15909" y="50142"/>
                </a:cubicBezTo>
                <a:cubicBezTo>
                  <a:pt x="15909" y="50525"/>
                  <a:pt x="15909" y="50908"/>
                  <a:pt x="15929" y="51312"/>
                </a:cubicBezTo>
                <a:cubicBezTo>
                  <a:pt x="15667" y="51090"/>
                  <a:pt x="15425" y="50808"/>
                  <a:pt x="15203" y="50525"/>
                </a:cubicBezTo>
                <a:lnTo>
                  <a:pt x="15183" y="50525"/>
                </a:lnTo>
                <a:cubicBezTo>
                  <a:pt x="14618" y="46473"/>
                  <a:pt x="14215" y="42380"/>
                  <a:pt x="14135" y="38266"/>
                </a:cubicBezTo>
                <a:cubicBezTo>
                  <a:pt x="14054" y="34113"/>
                  <a:pt x="14336" y="29939"/>
                  <a:pt x="15123" y="25866"/>
                </a:cubicBezTo>
                <a:cubicBezTo>
                  <a:pt x="15808" y="22378"/>
                  <a:pt x="16897" y="18971"/>
                  <a:pt x="18449" y="15785"/>
                </a:cubicBezTo>
                <a:cubicBezTo>
                  <a:pt x="19901" y="12781"/>
                  <a:pt x="21756" y="9978"/>
                  <a:pt x="24014" y="7539"/>
                </a:cubicBezTo>
                <a:cubicBezTo>
                  <a:pt x="26232" y="5099"/>
                  <a:pt x="28873" y="3042"/>
                  <a:pt x="31817" y="1550"/>
                </a:cubicBezTo>
                <a:cubicBezTo>
                  <a:pt x="31958" y="1470"/>
                  <a:pt x="32099" y="1409"/>
                  <a:pt x="32241" y="1329"/>
                </a:cubicBezTo>
                <a:close/>
                <a:moveTo>
                  <a:pt x="57867" y="44618"/>
                </a:moveTo>
                <a:cubicBezTo>
                  <a:pt x="58412" y="44799"/>
                  <a:pt x="58956" y="45001"/>
                  <a:pt x="59460" y="45223"/>
                </a:cubicBezTo>
                <a:cubicBezTo>
                  <a:pt x="59944" y="45424"/>
                  <a:pt x="60428" y="45646"/>
                  <a:pt x="60851" y="45928"/>
                </a:cubicBezTo>
                <a:cubicBezTo>
                  <a:pt x="57222" y="47420"/>
                  <a:pt x="53431" y="48570"/>
                  <a:pt x="49621" y="49477"/>
                </a:cubicBezTo>
                <a:cubicBezTo>
                  <a:pt x="45790" y="50404"/>
                  <a:pt x="41898" y="51070"/>
                  <a:pt x="37987" y="51473"/>
                </a:cubicBezTo>
                <a:cubicBezTo>
                  <a:pt x="36898" y="51574"/>
                  <a:pt x="35809" y="51675"/>
                  <a:pt x="34721" y="51735"/>
                </a:cubicBezTo>
                <a:cubicBezTo>
                  <a:pt x="34358" y="51755"/>
                  <a:pt x="33974" y="51775"/>
                  <a:pt x="33612" y="51796"/>
                </a:cubicBezTo>
                <a:cubicBezTo>
                  <a:pt x="33874" y="51735"/>
                  <a:pt x="34116" y="51675"/>
                  <a:pt x="34378" y="51614"/>
                </a:cubicBezTo>
                <a:cubicBezTo>
                  <a:pt x="35305" y="51352"/>
                  <a:pt x="36253" y="51070"/>
                  <a:pt x="37180" y="50747"/>
                </a:cubicBezTo>
                <a:cubicBezTo>
                  <a:pt x="37987" y="50525"/>
                  <a:pt x="38793" y="50283"/>
                  <a:pt x="39580" y="50021"/>
                </a:cubicBezTo>
                <a:cubicBezTo>
                  <a:pt x="41031" y="49537"/>
                  <a:pt x="42463" y="48993"/>
                  <a:pt x="43894" y="48449"/>
                </a:cubicBezTo>
                <a:cubicBezTo>
                  <a:pt x="46778" y="47319"/>
                  <a:pt x="49661" y="46170"/>
                  <a:pt x="52665" y="45424"/>
                </a:cubicBezTo>
                <a:cubicBezTo>
                  <a:pt x="54339" y="45001"/>
                  <a:pt x="56073" y="44658"/>
                  <a:pt x="57807" y="44638"/>
                </a:cubicBezTo>
                <a:lnTo>
                  <a:pt x="57867" y="44638"/>
                </a:lnTo>
                <a:lnTo>
                  <a:pt x="57867" y="44618"/>
                </a:lnTo>
                <a:close/>
                <a:moveTo>
                  <a:pt x="32724" y="1107"/>
                </a:moveTo>
                <a:cubicBezTo>
                  <a:pt x="32765" y="1591"/>
                  <a:pt x="32805" y="2095"/>
                  <a:pt x="32825" y="2579"/>
                </a:cubicBezTo>
                <a:cubicBezTo>
                  <a:pt x="32583" y="5502"/>
                  <a:pt x="31878" y="8365"/>
                  <a:pt x="30890" y="11128"/>
                </a:cubicBezTo>
                <a:cubicBezTo>
                  <a:pt x="29700" y="14495"/>
                  <a:pt x="28087" y="17721"/>
                  <a:pt x="26393" y="20866"/>
                </a:cubicBezTo>
                <a:cubicBezTo>
                  <a:pt x="24680" y="24052"/>
                  <a:pt x="22885" y="27177"/>
                  <a:pt x="21292" y="30423"/>
                </a:cubicBezTo>
                <a:cubicBezTo>
                  <a:pt x="19720" y="33629"/>
                  <a:pt x="18349" y="36936"/>
                  <a:pt x="17522" y="40424"/>
                </a:cubicBezTo>
                <a:cubicBezTo>
                  <a:pt x="16695" y="43811"/>
                  <a:pt x="16373" y="47380"/>
                  <a:pt x="16937" y="50848"/>
                </a:cubicBezTo>
                <a:cubicBezTo>
                  <a:pt x="16998" y="51211"/>
                  <a:pt x="17078" y="51594"/>
                  <a:pt x="17159" y="51957"/>
                </a:cubicBezTo>
                <a:cubicBezTo>
                  <a:pt x="16776" y="51836"/>
                  <a:pt x="16414" y="51655"/>
                  <a:pt x="16091" y="51413"/>
                </a:cubicBezTo>
                <a:lnTo>
                  <a:pt x="16091" y="51413"/>
                </a:lnTo>
                <a:cubicBezTo>
                  <a:pt x="16130" y="50492"/>
                  <a:pt x="16111" y="49551"/>
                  <a:pt x="16131" y="48630"/>
                </a:cubicBezTo>
                <a:cubicBezTo>
                  <a:pt x="16151" y="47662"/>
                  <a:pt x="16171" y="46674"/>
                  <a:pt x="16211" y="45706"/>
                </a:cubicBezTo>
                <a:cubicBezTo>
                  <a:pt x="16272" y="43751"/>
                  <a:pt x="16393" y="41775"/>
                  <a:pt x="16574" y="39819"/>
                </a:cubicBezTo>
                <a:cubicBezTo>
                  <a:pt x="16917" y="35968"/>
                  <a:pt x="17502" y="32137"/>
                  <a:pt x="18429" y="28387"/>
                </a:cubicBezTo>
                <a:cubicBezTo>
                  <a:pt x="19256" y="24979"/>
                  <a:pt x="20385" y="21632"/>
                  <a:pt x="21816" y="18447"/>
                </a:cubicBezTo>
                <a:cubicBezTo>
                  <a:pt x="23248" y="15261"/>
                  <a:pt x="25022" y="12237"/>
                  <a:pt x="27139" y="9474"/>
                </a:cubicBezTo>
                <a:cubicBezTo>
                  <a:pt x="29115" y="6914"/>
                  <a:pt x="31615" y="4555"/>
                  <a:pt x="32644" y="1389"/>
                </a:cubicBezTo>
                <a:cubicBezTo>
                  <a:pt x="32664" y="1308"/>
                  <a:pt x="32684" y="1208"/>
                  <a:pt x="32724" y="1107"/>
                </a:cubicBezTo>
                <a:close/>
                <a:moveTo>
                  <a:pt x="32886" y="4534"/>
                </a:moveTo>
                <a:lnTo>
                  <a:pt x="32886" y="4534"/>
                </a:lnTo>
                <a:cubicBezTo>
                  <a:pt x="32906" y="6833"/>
                  <a:pt x="32724" y="9131"/>
                  <a:pt x="32361" y="11410"/>
                </a:cubicBezTo>
                <a:cubicBezTo>
                  <a:pt x="31757" y="15079"/>
                  <a:pt x="30668" y="18668"/>
                  <a:pt x="29095" y="22036"/>
                </a:cubicBezTo>
                <a:cubicBezTo>
                  <a:pt x="27583" y="25342"/>
                  <a:pt x="25647" y="28427"/>
                  <a:pt x="24075" y="31693"/>
                </a:cubicBezTo>
                <a:cubicBezTo>
                  <a:pt x="23288" y="33306"/>
                  <a:pt x="22603" y="34980"/>
                  <a:pt x="22099" y="36694"/>
                </a:cubicBezTo>
                <a:cubicBezTo>
                  <a:pt x="21635" y="38307"/>
                  <a:pt x="21292" y="39940"/>
                  <a:pt x="20990" y="41573"/>
                </a:cubicBezTo>
                <a:cubicBezTo>
                  <a:pt x="20365" y="44799"/>
                  <a:pt x="19780" y="48186"/>
                  <a:pt x="18086" y="51070"/>
                </a:cubicBezTo>
                <a:cubicBezTo>
                  <a:pt x="17885" y="51392"/>
                  <a:pt x="17703" y="51735"/>
                  <a:pt x="17502" y="52038"/>
                </a:cubicBezTo>
                <a:lnTo>
                  <a:pt x="17461" y="52038"/>
                </a:lnTo>
                <a:cubicBezTo>
                  <a:pt x="17441" y="52017"/>
                  <a:pt x="17401" y="51997"/>
                  <a:pt x="17361" y="51997"/>
                </a:cubicBezTo>
                <a:cubicBezTo>
                  <a:pt x="16655" y="48570"/>
                  <a:pt x="16776" y="45021"/>
                  <a:pt x="17482" y="41593"/>
                </a:cubicBezTo>
                <a:cubicBezTo>
                  <a:pt x="18207" y="38065"/>
                  <a:pt x="19498" y="34698"/>
                  <a:pt x="21030" y="31472"/>
                </a:cubicBezTo>
                <a:cubicBezTo>
                  <a:pt x="22603" y="28205"/>
                  <a:pt x="24377" y="25060"/>
                  <a:pt x="26111" y="21874"/>
                </a:cubicBezTo>
                <a:cubicBezTo>
                  <a:pt x="27825" y="18749"/>
                  <a:pt x="29458" y="15563"/>
                  <a:pt x="30748" y="12237"/>
                </a:cubicBezTo>
                <a:cubicBezTo>
                  <a:pt x="31696" y="9757"/>
                  <a:pt x="32462" y="7176"/>
                  <a:pt x="32886" y="4534"/>
                </a:cubicBezTo>
                <a:close/>
                <a:moveTo>
                  <a:pt x="49076" y="18225"/>
                </a:moveTo>
                <a:lnTo>
                  <a:pt x="49076" y="18225"/>
                </a:lnTo>
                <a:cubicBezTo>
                  <a:pt x="46596" y="19979"/>
                  <a:pt x="44116" y="21753"/>
                  <a:pt x="41717" y="23628"/>
                </a:cubicBezTo>
                <a:cubicBezTo>
                  <a:pt x="39237" y="25564"/>
                  <a:pt x="36858" y="27621"/>
                  <a:pt x="34640" y="29859"/>
                </a:cubicBezTo>
                <a:cubicBezTo>
                  <a:pt x="32462" y="32056"/>
                  <a:pt x="30507" y="34456"/>
                  <a:pt x="28773" y="37016"/>
                </a:cubicBezTo>
                <a:cubicBezTo>
                  <a:pt x="27059" y="39537"/>
                  <a:pt x="25446" y="42118"/>
                  <a:pt x="23752" y="44658"/>
                </a:cubicBezTo>
                <a:cubicBezTo>
                  <a:pt x="22079" y="47178"/>
                  <a:pt x="20304" y="49618"/>
                  <a:pt x="18248" y="51856"/>
                </a:cubicBezTo>
                <a:cubicBezTo>
                  <a:pt x="18107" y="52017"/>
                  <a:pt x="17965" y="52159"/>
                  <a:pt x="17824" y="52300"/>
                </a:cubicBezTo>
                <a:cubicBezTo>
                  <a:pt x="17804" y="52219"/>
                  <a:pt x="17804" y="52118"/>
                  <a:pt x="17804" y="51997"/>
                </a:cubicBezTo>
                <a:cubicBezTo>
                  <a:pt x="18046" y="51675"/>
                  <a:pt x="18268" y="51332"/>
                  <a:pt x="18469" y="50989"/>
                </a:cubicBezTo>
                <a:cubicBezTo>
                  <a:pt x="18873" y="50727"/>
                  <a:pt x="19155" y="50243"/>
                  <a:pt x="19397" y="49860"/>
                </a:cubicBezTo>
                <a:cubicBezTo>
                  <a:pt x="19679" y="49396"/>
                  <a:pt x="19921" y="48912"/>
                  <a:pt x="20123" y="48428"/>
                </a:cubicBezTo>
                <a:cubicBezTo>
                  <a:pt x="20324" y="47924"/>
                  <a:pt x="20486" y="47420"/>
                  <a:pt x="20607" y="46896"/>
                </a:cubicBezTo>
                <a:cubicBezTo>
                  <a:pt x="20667" y="46634"/>
                  <a:pt x="20708" y="46372"/>
                  <a:pt x="20728" y="46110"/>
                </a:cubicBezTo>
                <a:cubicBezTo>
                  <a:pt x="20808" y="46090"/>
                  <a:pt x="20869" y="46049"/>
                  <a:pt x="20889" y="45969"/>
                </a:cubicBezTo>
                <a:cubicBezTo>
                  <a:pt x="21958" y="43166"/>
                  <a:pt x="23288" y="40464"/>
                  <a:pt x="24861" y="37924"/>
                </a:cubicBezTo>
                <a:cubicBezTo>
                  <a:pt x="26454" y="35363"/>
                  <a:pt x="28289" y="32984"/>
                  <a:pt x="30305" y="30766"/>
                </a:cubicBezTo>
                <a:cubicBezTo>
                  <a:pt x="32341" y="28568"/>
                  <a:pt x="34559" y="26552"/>
                  <a:pt x="36959" y="24758"/>
                </a:cubicBezTo>
                <a:cubicBezTo>
                  <a:pt x="39358" y="22963"/>
                  <a:pt x="41919" y="21411"/>
                  <a:pt x="44600" y="20100"/>
                </a:cubicBezTo>
                <a:cubicBezTo>
                  <a:pt x="45951" y="19455"/>
                  <a:pt x="47322" y="18850"/>
                  <a:pt x="48733" y="18346"/>
                </a:cubicBezTo>
                <a:cubicBezTo>
                  <a:pt x="48834" y="18305"/>
                  <a:pt x="48955" y="18265"/>
                  <a:pt x="49076" y="18225"/>
                </a:cubicBezTo>
                <a:close/>
                <a:moveTo>
                  <a:pt x="61133" y="46150"/>
                </a:moveTo>
                <a:cubicBezTo>
                  <a:pt x="61174" y="46211"/>
                  <a:pt x="61214" y="46251"/>
                  <a:pt x="61275" y="46291"/>
                </a:cubicBezTo>
                <a:cubicBezTo>
                  <a:pt x="60508" y="48428"/>
                  <a:pt x="58412" y="49618"/>
                  <a:pt x="56355" y="50243"/>
                </a:cubicBezTo>
                <a:cubicBezTo>
                  <a:pt x="55165" y="50626"/>
                  <a:pt x="53915" y="50868"/>
                  <a:pt x="52685" y="51090"/>
                </a:cubicBezTo>
                <a:cubicBezTo>
                  <a:pt x="51435" y="51312"/>
                  <a:pt x="50165" y="51473"/>
                  <a:pt x="48895" y="51614"/>
                </a:cubicBezTo>
                <a:cubicBezTo>
                  <a:pt x="46354" y="51896"/>
                  <a:pt x="43774" y="52017"/>
                  <a:pt x="41213" y="52098"/>
                </a:cubicBezTo>
                <a:cubicBezTo>
                  <a:pt x="38632" y="52179"/>
                  <a:pt x="36071" y="52219"/>
                  <a:pt x="33491" y="52320"/>
                </a:cubicBezTo>
                <a:cubicBezTo>
                  <a:pt x="32503" y="52340"/>
                  <a:pt x="31535" y="52380"/>
                  <a:pt x="30567" y="52441"/>
                </a:cubicBezTo>
                <a:cubicBezTo>
                  <a:pt x="31172" y="52340"/>
                  <a:pt x="31797" y="52199"/>
                  <a:pt x="32422" y="52078"/>
                </a:cubicBezTo>
                <a:cubicBezTo>
                  <a:pt x="33047" y="52058"/>
                  <a:pt x="33692" y="52038"/>
                  <a:pt x="34337" y="51997"/>
                </a:cubicBezTo>
                <a:cubicBezTo>
                  <a:pt x="35325" y="51937"/>
                  <a:pt x="36293" y="51856"/>
                  <a:pt x="37281" y="51775"/>
                </a:cubicBezTo>
                <a:cubicBezTo>
                  <a:pt x="39257" y="51594"/>
                  <a:pt x="41233" y="51332"/>
                  <a:pt x="43189" y="51029"/>
                </a:cubicBezTo>
                <a:cubicBezTo>
                  <a:pt x="47080" y="50404"/>
                  <a:pt x="50931" y="49517"/>
                  <a:pt x="54702" y="48388"/>
                </a:cubicBezTo>
                <a:cubicBezTo>
                  <a:pt x="56839" y="47743"/>
                  <a:pt x="58936" y="47017"/>
                  <a:pt x="61033" y="46251"/>
                </a:cubicBezTo>
                <a:cubicBezTo>
                  <a:pt x="61073" y="46231"/>
                  <a:pt x="61113" y="46190"/>
                  <a:pt x="61133" y="46150"/>
                </a:cubicBezTo>
                <a:close/>
                <a:moveTo>
                  <a:pt x="55165" y="24112"/>
                </a:moveTo>
                <a:lnTo>
                  <a:pt x="55165" y="24112"/>
                </a:lnTo>
                <a:cubicBezTo>
                  <a:pt x="54944" y="26996"/>
                  <a:pt x="54238" y="29818"/>
                  <a:pt x="53089" y="32460"/>
                </a:cubicBezTo>
                <a:cubicBezTo>
                  <a:pt x="51939" y="35141"/>
                  <a:pt x="50367" y="37641"/>
                  <a:pt x="48492" y="39900"/>
                </a:cubicBezTo>
                <a:cubicBezTo>
                  <a:pt x="46576" y="42178"/>
                  <a:pt x="44338" y="44194"/>
                  <a:pt x="41878" y="45868"/>
                </a:cubicBezTo>
                <a:cubicBezTo>
                  <a:pt x="39318" y="47642"/>
                  <a:pt x="36515" y="49053"/>
                  <a:pt x="33612" y="50162"/>
                </a:cubicBezTo>
                <a:cubicBezTo>
                  <a:pt x="30789" y="51251"/>
                  <a:pt x="27885" y="52038"/>
                  <a:pt x="24922" y="52602"/>
                </a:cubicBezTo>
                <a:cubicBezTo>
                  <a:pt x="25325" y="52400"/>
                  <a:pt x="25728" y="52199"/>
                  <a:pt x="26131" y="51977"/>
                </a:cubicBezTo>
                <a:cubicBezTo>
                  <a:pt x="27825" y="51090"/>
                  <a:pt x="29478" y="50142"/>
                  <a:pt x="31132" y="49195"/>
                </a:cubicBezTo>
                <a:cubicBezTo>
                  <a:pt x="32765" y="48267"/>
                  <a:pt x="34378" y="47299"/>
                  <a:pt x="35930" y="46291"/>
                </a:cubicBezTo>
                <a:cubicBezTo>
                  <a:pt x="38874" y="44356"/>
                  <a:pt x="41616" y="42158"/>
                  <a:pt x="43935" y="39496"/>
                </a:cubicBezTo>
                <a:cubicBezTo>
                  <a:pt x="46092" y="37037"/>
                  <a:pt x="47907" y="34254"/>
                  <a:pt x="49318" y="31270"/>
                </a:cubicBezTo>
                <a:cubicBezTo>
                  <a:pt x="50145" y="29496"/>
                  <a:pt x="50830" y="27641"/>
                  <a:pt x="51355" y="25745"/>
                </a:cubicBezTo>
                <a:cubicBezTo>
                  <a:pt x="51385" y="25747"/>
                  <a:pt x="51415" y="25747"/>
                  <a:pt x="51446" y="25747"/>
                </a:cubicBezTo>
                <a:cubicBezTo>
                  <a:pt x="52391" y="25747"/>
                  <a:pt x="53153" y="25145"/>
                  <a:pt x="53915" y="24657"/>
                </a:cubicBezTo>
                <a:cubicBezTo>
                  <a:pt x="54258" y="24435"/>
                  <a:pt x="54702" y="24193"/>
                  <a:pt x="55165" y="24112"/>
                </a:cubicBezTo>
                <a:close/>
                <a:moveTo>
                  <a:pt x="48471" y="19031"/>
                </a:moveTo>
                <a:lnTo>
                  <a:pt x="48471" y="19031"/>
                </a:lnTo>
                <a:cubicBezTo>
                  <a:pt x="46939" y="20927"/>
                  <a:pt x="45387" y="22842"/>
                  <a:pt x="43814" y="24737"/>
                </a:cubicBezTo>
                <a:cubicBezTo>
                  <a:pt x="41838" y="27117"/>
                  <a:pt x="39862" y="29496"/>
                  <a:pt x="37846" y="31855"/>
                </a:cubicBezTo>
                <a:cubicBezTo>
                  <a:pt x="35850" y="34214"/>
                  <a:pt x="33813" y="36532"/>
                  <a:pt x="31736" y="38831"/>
                </a:cubicBezTo>
                <a:cubicBezTo>
                  <a:pt x="29660" y="41130"/>
                  <a:pt x="27543" y="43388"/>
                  <a:pt x="25385" y="45585"/>
                </a:cubicBezTo>
                <a:cubicBezTo>
                  <a:pt x="23228" y="47824"/>
                  <a:pt x="21010" y="49981"/>
                  <a:pt x="18732" y="52098"/>
                </a:cubicBezTo>
                <a:cubicBezTo>
                  <a:pt x="18490" y="52320"/>
                  <a:pt x="18248" y="52562"/>
                  <a:pt x="18006" y="52804"/>
                </a:cubicBezTo>
                <a:cubicBezTo>
                  <a:pt x="17965" y="52703"/>
                  <a:pt x="17905" y="52602"/>
                  <a:pt x="17885" y="52501"/>
                </a:cubicBezTo>
                <a:cubicBezTo>
                  <a:pt x="19881" y="50445"/>
                  <a:pt x="21615" y="48126"/>
                  <a:pt x="23228" y="45747"/>
                </a:cubicBezTo>
                <a:cubicBezTo>
                  <a:pt x="24962" y="43247"/>
                  <a:pt x="26555" y="40646"/>
                  <a:pt x="28268" y="38125"/>
                </a:cubicBezTo>
                <a:cubicBezTo>
                  <a:pt x="29982" y="35585"/>
                  <a:pt x="31857" y="33125"/>
                  <a:pt x="33954" y="30887"/>
                </a:cubicBezTo>
                <a:cubicBezTo>
                  <a:pt x="36132" y="28588"/>
                  <a:pt x="38531" y="26512"/>
                  <a:pt x="41011" y="24536"/>
                </a:cubicBezTo>
                <a:cubicBezTo>
                  <a:pt x="43431" y="22620"/>
                  <a:pt x="45951" y="20806"/>
                  <a:pt x="48471" y="19031"/>
                </a:cubicBezTo>
                <a:close/>
                <a:moveTo>
                  <a:pt x="55770" y="24032"/>
                </a:moveTo>
                <a:cubicBezTo>
                  <a:pt x="55851" y="24032"/>
                  <a:pt x="55952" y="24052"/>
                  <a:pt x="56032" y="24092"/>
                </a:cubicBezTo>
                <a:cubicBezTo>
                  <a:pt x="56113" y="24112"/>
                  <a:pt x="56173" y="24173"/>
                  <a:pt x="56234" y="24233"/>
                </a:cubicBezTo>
                <a:cubicBezTo>
                  <a:pt x="56274" y="24274"/>
                  <a:pt x="56294" y="24314"/>
                  <a:pt x="56315" y="24354"/>
                </a:cubicBezTo>
                <a:cubicBezTo>
                  <a:pt x="56315" y="24354"/>
                  <a:pt x="56315" y="24374"/>
                  <a:pt x="56315" y="24374"/>
                </a:cubicBezTo>
                <a:cubicBezTo>
                  <a:pt x="56315" y="24374"/>
                  <a:pt x="56335" y="24395"/>
                  <a:pt x="56355" y="24395"/>
                </a:cubicBezTo>
                <a:cubicBezTo>
                  <a:pt x="56919" y="24959"/>
                  <a:pt x="56799" y="25947"/>
                  <a:pt x="56678" y="26653"/>
                </a:cubicBezTo>
                <a:cubicBezTo>
                  <a:pt x="56557" y="27520"/>
                  <a:pt x="56375" y="28367"/>
                  <a:pt x="56153" y="29193"/>
                </a:cubicBezTo>
                <a:cubicBezTo>
                  <a:pt x="55327" y="32500"/>
                  <a:pt x="53895" y="35645"/>
                  <a:pt x="52000" y="38488"/>
                </a:cubicBezTo>
                <a:cubicBezTo>
                  <a:pt x="50105" y="41311"/>
                  <a:pt x="47746" y="43852"/>
                  <a:pt x="45044" y="45928"/>
                </a:cubicBezTo>
                <a:cubicBezTo>
                  <a:pt x="42181" y="48126"/>
                  <a:pt x="38955" y="49759"/>
                  <a:pt x="35507" y="50808"/>
                </a:cubicBezTo>
                <a:cubicBezTo>
                  <a:pt x="31696" y="51997"/>
                  <a:pt x="27724" y="52542"/>
                  <a:pt x="23792" y="53126"/>
                </a:cubicBezTo>
                <a:cubicBezTo>
                  <a:pt x="23934" y="53066"/>
                  <a:pt x="24075" y="52985"/>
                  <a:pt x="24216" y="52925"/>
                </a:cubicBezTo>
                <a:cubicBezTo>
                  <a:pt x="25526" y="52763"/>
                  <a:pt x="26857" y="52461"/>
                  <a:pt x="28127" y="52138"/>
                </a:cubicBezTo>
                <a:cubicBezTo>
                  <a:pt x="29660" y="51775"/>
                  <a:pt x="31172" y="51332"/>
                  <a:pt x="32664" y="50808"/>
                </a:cubicBezTo>
                <a:cubicBezTo>
                  <a:pt x="35608" y="49759"/>
                  <a:pt x="38451" y="48388"/>
                  <a:pt x="41092" y="46694"/>
                </a:cubicBezTo>
                <a:cubicBezTo>
                  <a:pt x="43632" y="45041"/>
                  <a:pt x="45971" y="43085"/>
                  <a:pt x="47987" y="40847"/>
                </a:cubicBezTo>
                <a:cubicBezTo>
                  <a:pt x="49943" y="38650"/>
                  <a:pt x="51617" y="36190"/>
                  <a:pt x="52867" y="33548"/>
                </a:cubicBezTo>
                <a:cubicBezTo>
                  <a:pt x="54137" y="30907"/>
                  <a:pt x="54984" y="28064"/>
                  <a:pt x="55327" y="25141"/>
                </a:cubicBezTo>
                <a:cubicBezTo>
                  <a:pt x="55367" y="24798"/>
                  <a:pt x="55387" y="24435"/>
                  <a:pt x="55427" y="24072"/>
                </a:cubicBezTo>
                <a:lnTo>
                  <a:pt x="55589" y="24072"/>
                </a:lnTo>
                <a:cubicBezTo>
                  <a:pt x="55629" y="24052"/>
                  <a:pt x="55710" y="24032"/>
                  <a:pt x="55770" y="24032"/>
                </a:cubicBezTo>
                <a:close/>
                <a:moveTo>
                  <a:pt x="49943" y="17983"/>
                </a:moveTo>
                <a:cubicBezTo>
                  <a:pt x="48451" y="20644"/>
                  <a:pt x="46858" y="23245"/>
                  <a:pt x="45145" y="25786"/>
                </a:cubicBezTo>
                <a:cubicBezTo>
                  <a:pt x="43411" y="28387"/>
                  <a:pt x="41535" y="30927"/>
                  <a:pt x="39560" y="33367"/>
                </a:cubicBezTo>
                <a:cubicBezTo>
                  <a:pt x="37584" y="35807"/>
                  <a:pt x="35507" y="38166"/>
                  <a:pt x="33349" y="40424"/>
                </a:cubicBezTo>
                <a:cubicBezTo>
                  <a:pt x="31172" y="42682"/>
                  <a:pt x="28894" y="44880"/>
                  <a:pt x="26535" y="46936"/>
                </a:cubicBezTo>
                <a:cubicBezTo>
                  <a:pt x="24175" y="49013"/>
                  <a:pt x="21716" y="50969"/>
                  <a:pt x="19216" y="52844"/>
                </a:cubicBezTo>
                <a:cubicBezTo>
                  <a:pt x="18974" y="53025"/>
                  <a:pt x="18752" y="53207"/>
                  <a:pt x="18510" y="53388"/>
                </a:cubicBezTo>
                <a:cubicBezTo>
                  <a:pt x="18349" y="53267"/>
                  <a:pt x="18207" y="53106"/>
                  <a:pt x="18086" y="52925"/>
                </a:cubicBezTo>
                <a:cubicBezTo>
                  <a:pt x="18691" y="52441"/>
                  <a:pt x="19236" y="51917"/>
                  <a:pt x="19800" y="51392"/>
                </a:cubicBezTo>
                <a:cubicBezTo>
                  <a:pt x="20365" y="50868"/>
                  <a:pt x="20929" y="50344"/>
                  <a:pt x="21474" y="49820"/>
                </a:cubicBezTo>
                <a:cubicBezTo>
                  <a:pt x="22603" y="48751"/>
                  <a:pt x="23712" y="47662"/>
                  <a:pt x="24801" y="46553"/>
                </a:cubicBezTo>
                <a:cubicBezTo>
                  <a:pt x="26978" y="44376"/>
                  <a:pt x="29095" y="42158"/>
                  <a:pt x="31192" y="39879"/>
                </a:cubicBezTo>
                <a:cubicBezTo>
                  <a:pt x="33269" y="37601"/>
                  <a:pt x="35325" y="35282"/>
                  <a:pt x="37342" y="32944"/>
                </a:cubicBezTo>
                <a:cubicBezTo>
                  <a:pt x="39358" y="30585"/>
                  <a:pt x="41374" y="28205"/>
                  <a:pt x="43350" y="25826"/>
                </a:cubicBezTo>
                <a:cubicBezTo>
                  <a:pt x="45326" y="23427"/>
                  <a:pt x="47302" y="21048"/>
                  <a:pt x="49258" y="18648"/>
                </a:cubicBezTo>
                <a:cubicBezTo>
                  <a:pt x="49379" y="18507"/>
                  <a:pt x="49520" y="18346"/>
                  <a:pt x="49641" y="18205"/>
                </a:cubicBezTo>
                <a:cubicBezTo>
                  <a:pt x="49641" y="18185"/>
                  <a:pt x="49641" y="18185"/>
                  <a:pt x="49641" y="18185"/>
                </a:cubicBezTo>
                <a:cubicBezTo>
                  <a:pt x="49701" y="18124"/>
                  <a:pt x="49742" y="18064"/>
                  <a:pt x="49782" y="18003"/>
                </a:cubicBezTo>
                <a:cubicBezTo>
                  <a:pt x="49842" y="18003"/>
                  <a:pt x="49883" y="17983"/>
                  <a:pt x="49943" y="17983"/>
                </a:cubicBezTo>
                <a:close/>
                <a:moveTo>
                  <a:pt x="51859" y="20886"/>
                </a:moveTo>
                <a:lnTo>
                  <a:pt x="51859" y="20886"/>
                </a:lnTo>
                <a:cubicBezTo>
                  <a:pt x="51818" y="21209"/>
                  <a:pt x="51778" y="21511"/>
                  <a:pt x="51738" y="21814"/>
                </a:cubicBezTo>
                <a:cubicBezTo>
                  <a:pt x="51597" y="22620"/>
                  <a:pt x="51455" y="23427"/>
                  <a:pt x="51274" y="24213"/>
                </a:cubicBezTo>
                <a:cubicBezTo>
                  <a:pt x="50911" y="25745"/>
                  <a:pt x="50447" y="27278"/>
                  <a:pt x="49883" y="28750"/>
                </a:cubicBezTo>
                <a:cubicBezTo>
                  <a:pt x="48733" y="31714"/>
                  <a:pt x="47181" y="34536"/>
                  <a:pt x="45266" y="37097"/>
                </a:cubicBezTo>
                <a:cubicBezTo>
                  <a:pt x="43290" y="39758"/>
                  <a:pt x="40910" y="42077"/>
                  <a:pt x="38269" y="44073"/>
                </a:cubicBezTo>
                <a:cubicBezTo>
                  <a:pt x="35346" y="46251"/>
                  <a:pt x="32180" y="48065"/>
                  <a:pt x="29015" y="49880"/>
                </a:cubicBezTo>
                <a:cubicBezTo>
                  <a:pt x="27402" y="50787"/>
                  <a:pt x="25788" y="51715"/>
                  <a:pt x="24095" y="52521"/>
                </a:cubicBezTo>
                <a:cubicBezTo>
                  <a:pt x="23470" y="52824"/>
                  <a:pt x="22845" y="53106"/>
                  <a:pt x="22200" y="53368"/>
                </a:cubicBezTo>
                <a:lnTo>
                  <a:pt x="22179" y="53368"/>
                </a:lnTo>
                <a:cubicBezTo>
                  <a:pt x="22038" y="53388"/>
                  <a:pt x="21877" y="53429"/>
                  <a:pt x="21716" y="53449"/>
                </a:cubicBezTo>
                <a:cubicBezTo>
                  <a:pt x="22462" y="53126"/>
                  <a:pt x="23208" y="52804"/>
                  <a:pt x="23934" y="52441"/>
                </a:cubicBezTo>
                <a:cubicBezTo>
                  <a:pt x="25405" y="51735"/>
                  <a:pt x="26857" y="50969"/>
                  <a:pt x="28248" y="50142"/>
                </a:cubicBezTo>
                <a:cubicBezTo>
                  <a:pt x="31031" y="48489"/>
                  <a:pt x="33672" y="46594"/>
                  <a:pt x="36112" y="44477"/>
                </a:cubicBezTo>
                <a:cubicBezTo>
                  <a:pt x="38572" y="42339"/>
                  <a:pt x="40850" y="39960"/>
                  <a:pt x="42866" y="37420"/>
                </a:cubicBezTo>
                <a:cubicBezTo>
                  <a:pt x="44903" y="34859"/>
                  <a:pt x="46697" y="32137"/>
                  <a:pt x="48250" y="29254"/>
                </a:cubicBezTo>
                <a:cubicBezTo>
                  <a:pt x="49681" y="26572"/>
                  <a:pt x="50891" y="23770"/>
                  <a:pt x="51859" y="20886"/>
                </a:cubicBezTo>
                <a:close/>
                <a:moveTo>
                  <a:pt x="50407" y="17922"/>
                </a:moveTo>
                <a:cubicBezTo>
                  <a:pt x="50629" y="17922"/>
                  <a:pt x="50851" y="17963"/>
                  <a:pt x="51052" y="18064"/>
                </a:cubicBezTo>
                <a:cubicBezTo>
                  <a:pt x="51677" y="18346"/>
                  <a:pt x="51879" y="19031"/>
                  <a:pt x="51919" y="19656"/>
                </a:cubicBezTo>
                <a:cubicBezTo>
                  <a:pt x="51919" y="19697"/>
                  <a:pt x="51919" y="19737"/>
                  <a:pt x="51919" y="19777"/>
                </a:cubicBezTo>
                <a:cubicBezTo>
                  <a:pt x="51032" y="22620"/>
                  <a:pt x="49923" y="25362"/>
                  <a:pt x="48572" y="28024"/>
                </a:cubicBezTo>
                <a:cubicBezTo>
                  <a:pt x="47100" y="30927"/>
                  <a:pt x="45346" y="33710"/>
                  <a:pt x="43370" y="36291"/>
                </a:cubicBezTo>
                <a:cubicBezTo>
                  <a:pt x="41414" y="38871"/>
                  <a:pt x="39217" y="41271"/>
                  <a:pt x="36817" y="43468"/>
                </a:cubicBezTo>
                <a:cubicBezTo>
                  <a:pt x="34418" y="45626"/>
                  <a:pt x="31837" y="47582"/>
                  <a:pt x="29095" y="49295"/>
                </a:cubicBezTo>
                <a:cubicBezTo>
                  <a:pt x="26353" y="51029"/>
                  <a:pt x="23450" y="52501"/>
                  <a:pt x="20445" y="53711"/>
                </a:cubicBezTo>
                <a:cubicBezTo>
                  <a:pt x="20304" y="53772"/>
                  <a:pt x="20163" y="53832"/>
                  <a:pt x="20022" y="53872"/>
                </a:cubicBezTo>
                <a:cubicBezTo>
                  <a:pt x="19639" y="53872"/>
                  <a:pt x="19276" y="53812"/>
                  <a:pt x="18933" y="53651"/>
                </a:cubicBezTo>
                <a:cubicBezTo>
                  <a:pt x="18832" y="53610"/>
                  <a:pt x="18752" y="53550"/>
                  <a:pt x="18671" y="53489"/>
                </a:cubicBezTo>
                <a:cubicBezTo>
                  <a:pt x="19901" y="52703"/>
                  <a:pt x="21091" y="51796"/>
                  <a:pt x="22240" y="50888"/>
                </a:cubicBezTo>
                <a:cubicBezTo>
                  <a:pt x="23490" y="49941"/>
                  <a:pt x="24700" y="48953"/>
                  <a:pt x="25889" y="47924"/>
                </a:cubicBezTo>
                <a:cubicBezTo>
                  <a:pt x="28289" y="45888"/>
                  <a:pt x="30607" y="43731"/>
                  <a:pt x="32825" y="41492"/>
                </a:cubicBezTo>
                <a:cubicBezTo>
                  <a:pt x="35023" y="39234"/>
                  <a:pt x="37140" y="36895"/>
                  <a:pt x="39136" y="34476"/>
                </a:cubicBezTo>
                <a:cubicBezTo>
                  <a:pt x="41152" y="32036"/>
                  <a:pt x="43068" y="29516"/>
                  <a:pt x="44842" y="26915"/>
                </a:cubicBezTo>
                <a:cubicBezTo>
                  <a:pt x="46637" y="24314"/>
                  <a:pt x="48290" y="21652"/>
                  <a:pt x="49842" y="18910"/>
                </a:cubicBezTo>
                <a:cubicBezTo>
                  <a:pt x="50024" y="18588"/>
                  <a:pt x="50226" y="18265"/>
                  <a:pt x="50407" y="17922"/>
                </a:cubicBezTo>
                <a:close/>
                <a:moveTo>
                  <a:pt x="61557" y="46715"/>
                </a:moveTo>
                <a:cubicBezTo>
                  <a:pt x="61638" y="46876"/>
                  <a:pt x="61698" y="47017"/>
                  <a:pt x="61718" y="47198"/>
                </a:cubicBezTo>
                <a:cubicBezTo>
                  <a:pt x="61759" y="47642"/>
                  <a:pt x="61617" y="48146"/>
                  <a:pt x="61194" y="48368"/>
                </a:cubicBezTo>
                <a:cubicBezTo>
                  <a:pt x="61133" y="48408"/>
                  <a:pt x="61113" y="48489"/>
                  <a:pt x="61133" y="48529"/>
                </a:cubicBezTo>
                <a:cubicBezTo>
                  <a:pt x="60367" y="49154"/>
                  <a:pt x="59621" y="49779"/>
                  <a:pt x="58774" y="50324"/>
                </a:cubicBezTo>
                <a:cubicBezTo>
                  <a:pt x="57766" y="50969"/>
                  <a:pt x="56698" y="51513"/>
                  <a:pt x="55609" y="51977"/>
                </a:cubicBezTo>
                <a:cubicBezTo>
                  <a:pt x="53351" y="52925"/>
                  <a:pt x="50972" y="53530"/>
                  <a:pt x="48552" y="53852"/>
                </a:cubicBezTo>
                <a:cubicBezTo>
                  <a:pt x="46712" y="54106"/>
                  <a:pt x="44853" y="54200"/>
                  <a:pt x="42995" y="54200"/>
                </a:cubicBezTo>
                <a:cubicBezTo>
                  <a:pt x="42044" y="54200"/>
                  <a:pt x="41093" y="54175"/>
                  <a:pt x="40144" y="54134"/>
                </a:cubicBezTo>
                <a:cubicBezTo>
                  <a:pt x="37321" y="54013"/>
                  <a:pt x="34479" y="53772"/>
                  <a:pt x="31656" y="53570"/>
                </a:cubicBezTo>
                <a:cubicBezTo>
                  <a:pt x="29765" y="53430"/>
                  <a:pt x="27858" y="53320"/>
                  <a:pt x="25950" y="53320"/>
                </a:cubicBezTo>
                <a:cubicBezTo>
                  <a:pt x="25661" y="53320"/>
                  <a:pt x="25372" y="53323"/>
                  <a:pt x="25083" y="53328"/>
                </a:cubicBezTo>
                <a:cubicBezTo>
                  <a:pt x="25990" y="53187"/>
                  <a:pt x="26897" y="53066"/>
                  <a:pt x="27805" y="52925"/>
                </a:cubicBezTo>
                <a:cubicBezTo>
                  <a:pt x="27825" y="52925"/>
                  <a:pt x="27845" y="52905"/>
                  <a:pt x="27885" y="52905"/>
                </a:cubicBezTo>
                <a:cubicBezTo>
                  <a:pt x="29478" y="52784"/>
                  <a:pt x="31071" y="52683"/>
                  <a:pt x="32684" y="52642"/>
                </a:cubicBezTo>
                <a:cubicBezTo>
                  <a:pt x="35285" y="52542"/>
                  <a:pt x="37906" y="52501"/>
                  <a:pt x="40507" y="52441"/>
                </a:cubicBezTo>
                <a:cubicBezTo>
                  <a:pt x="43108" y="52380"/>
                  <a:pt x="45709" y="52279"/>
                  <a:pt x="48310" y="52038"/>
                </a:cubicBezTo>
                <a:cubicBezTo>
                  <a:pt x="50851" y="51796"/>
                  <a:pt x="53431" y="51453"/>
                  <a:pt x="55911" y="50787"/>
                </a:cubicBezTo>
                <a:cubicBezTo>
                  <a:pt x="58089" y="50203"/>
                  <a:pt x="60206" y="49154"/>
                  <a:pt x="61355" y="47118"/>
                </a:cubicBezTo>
                <a:cubicBezTo>
                  <a:pt x="61436" y="46997"/>
                  <a:pt x="61496" y="46856"/>
                  <a:pt x="61557" y="46715"/>
                </a:cubicBezTo>
                <a:close/>
                <a:moveTo>
                  <a:pt x="32883" y="0"/>
                </a:moveTo>
                <a:cubicBezTo>
                  <a:pt x="32850" y="0"/>
                  <a:pt x="32817" y="6"/>
                  <a:pt x="32785" y="18"/>
                </a:cubicBezTo>
                <a:cubicBezTo>
                  <a:pt x="32765" y="38"/>
                  <a:pt x="32724" y="58"/>
                  <a:pt x="32704" y="58"/>
                </a:cubicBezTo>
                <a:cubicBezTo>
                  <a:pt x="32664" y="58"/>
                  <a:pt x="32624" y="78"/>
                  <a:pt x="32583" y="119"/>
                </a:cubicBezTo>
                <a:cubicBezTo>
                  <a:pt x="28551" y="1933"/>
                  <a:pt x="24478" y="3788"/>
                  <a:pt x="20849" y="6329"/>
                </a:cubicBezTo>
                <a:cubicBezTo>
                  <a:pt x="17562" y="8627"/>
                  <a:pt x="14659" y="11551"/>
                  <a:pt x="12784" y="15100"/>
                </a:cubicBezTo>
                <a:cubicBezTo>
                  <a:pt x="11836" y="16914"/>
                  <a:pt x="11191" y="18850"/>
                  <a:pt x="10929" y="20866"/>
                </a:cubicBezTo>
                <a:cubicBezTo>
                  <a:pt x="10626" y="23044"/>
                  <a:pt x="10727" y="25241"/>
                  <a:pt x="11009" y="27399"/>
                </a:cubicBezTo>
                <a:cubicBezTo>
                  <a:pt x="11312" y="29677"/>
                  <a:pt x="11816" y="31915"/>
                  <a:pt x="12280" y="34173"/>
                </a:cubicBezTo>
                <a:cubicBezTo>
                  <a:pt x="12038" y="33548"/>
                  <a:pt x="11755" y="32923"/>
                  <a:pt x="11453" y="32318"/>
                </a:cubicBezTo>
                <a:cubicBezTo>
                  <a:pt x="10687" y="30786"/>
                  <a:pt x="9759" y="29334"/>
                  <a:pt x="8691" y="28004"/>
                </a:cubicBezTo>
                <a:cubicBezTo>
                  <a:pt x="7622" y="26673"/>
                  <a:pt x="6412" y="25463"/>
                  <a:pt x="5082" y="24395"/>
                </a:cubicBezTo>
                <a:cubicBezTo>
                  <a:pt x="4416" y="23850"/>
                  <a:pt x="3731" y="23346"/>
                  <a:pt x="3005" y="22882"/>
                </a:cubicBezTo>
                <a:cubicBezTo>
                  <a:pt x="2622" y="22620"/>
                  <a:pt x="2218" y="22358"/>
                  <a:pt x="1755" y="22298"/>
                </a:cubicBezTo>
                <a:cubicBezTo>
                  <a:pt x="1712" y="22294"/>
                  <a:pt x="1669" y="22292"/>
                  <a:pt x="1627" y="22292"/>
                </a:cubicBezTo>
                <a:cubicBezTo>
                  <a:pt x="1258" y="22292"/>
                  <a:pt x="938" y="22447"/>
                  <a:pt x="666" y="22701"/>
                </a:cubicBezTo>
                <a:lnTo>
                  <a:pt x="666" y="22721"/>
                </a:lnTo>
                <a:cubicBezTo>
                  <a:pt x="649" y="22710"/>
                  <a:pt x="631" y="22705"/>
                  <a:pt x="613" y="22705"/>
                </a:cubicBezTo>
                <a:cubicBezTo>
                  <a:pt x="568" y="22705"/>
                  <a:pt x="530" y="22738"/>
                  <a:pt x="545" y="22782"/>
                </a:cubicBezTo>
                <a:cubicBezTo>
                  <a:pt x="545" y="22802"/>
                  <a:pt x="545" y="22802"/>
                  <a:pt x="565" y="22822"/>
                </a:cubicBezTo>
                <a:cubicBezTo>
                  <a:pt x="1" y="23507"/>
                  <a:pt x="101" y="24455"/>
                  <a:pt x="222" y="25262"/>
                </a:cubicBezTo>
                <a:cubicBezTo>
                  <a:pt x="343" y="26149"/>
                  <a:pt x="505" y="27016"/>
                  <a:pt x="686" y="27863"/>
                </a:cubicBezTo>
                <a:cubicBezTo>
                  <a:pt x="1049" y="29576"/>
                  <a:pt x="1533" y="31250"/>
                  <a:pt x="2118" y="32883"/>
                </a:cubicBezTo>
                <a:cubicBezTo>
                  <a:pt x="3287" y="36149"/>
                  <a:pt x="4880" y="39254"/>
                  <a:pt x="6836" y="42118"/>
                </a:cubicBezTo>
                <a:cubicBezTo>
                  <a:pt x="8791" y="44981"/>
                  <a:pt x="11110" y="47642"/>
                  <a:pt x="13772" y="49880"/>
                </a:cubicBezTo>
                <a:cubicBezTo>
                  <a:pt x="13933" y="50001"/>
                  <a:pt x="14094" y="50142"/>
                  <a:pt x="14256" y="50263"/>
                </a:cubicBezTo>
                <a:cubicBezTo>
                  <a:pt x="14417" y="50445"/>
                  <a:pt x="14558" y="50606"/>
                  <a:pt x="14699" y="50787"/>
                </a:cubicBezTo>
                <a:cubicBezTo>
                  <a:pt x="14719" y="50787"/>
                  <a:pt x="14739" y="50808"/>
                  <a:pt x="14760" y="50808"/>
                </a:cubicBezTo>
                <a:cubicBezTo>
                  <a:pt x="15163" y="51352"/>
                  <a:pt x="15647" y="51816"/>
                  <a:pt x="16272" y="52138"/>
                </a:cubicBezTo>
                <a:cubicBezTo>
                  <a:pt x="16574" y="52300"/>
                  <a:pt x="16897" y="52421"/>
                  <a:pt x="17240" y="52501"/>
                </a:cubicBezTo>
                <a:cubicBezTo>
                  <a:pt x="17280" y="52763"/>
                  <a:pt x="17401" y="53025"/>
                  <a:pt x="17542" y="53247"/>
                </a:cubicBezTo>
                <a:cubicBezTo>
                  <a:pt x="17723" y="53590"/>
                  <a:pt x="18006" y="53892"/>
                  <a:pt x="18349" y="54094"/>
                </a:cubicBezTo>
                <a:cubicBezTo>
                  <a:pt x="18711" y="54316"/>
                  <a:pt x="19135" y="54457"/>
                  <a:pt x="19578" y="54497"/>
                </a:cubicBezTo>
                <a:cubicBezTo>
                  <a:pt x="19800" y="54497"/>
                  <a:pt x="20022" y="54497"/>
                  <a:pt x="20244" y="54437"/>
                </a:cubicBezTo>
                <a:cubicBezTo>
                  <a:pt x="20466" y="54397"/>
                  <a:pt x="20728" y="54356"/>
                  <a:pt x="20869" y="54175"/>
                </a:cubicBezTo>
                <a:cubicBezTo>
                  <a:pt x="20869" y="54175"/>
                  <a:pt x="20869" y="54155"/>
                  <a:pt x="20869" y="54155"/>
                </a:cubicBezTo>
                <a:cubicBezTo>
                  <a:pt x="21433" y="54054"/>
                  <a:pt x="21978" y="53872"/>
                  <a:pt x="22522" y="53651"/>
                </a:cubicBezTo>
                <a:cubicBezTo>
                  <a:pt x="22744" y="53630"/>
                  <a:pt x="22966" y="53590"/>
                  <a:pt x="23188" y="53570"/>
                </a:cubicBezTo>
                <a:cubicBezTo>
                  <a:pt x="23510" y="53550"/>
                  <a:pt x="23853" y="53550"/>
                  <a:pt x="24175" y="53550"/>
                </a:cubicBezTo>
                <a:cubicBezTo>
                  <a:pt x="24538" y="53540"/>
                  <a:pt x="24906" y="53535"/>
                  <a:pt x="25274" y="53535"/>
                </a:cubicBezTo>
                <a:cubicBezTo>
                  <a:pt x="25642" y="53535"/>
                  <a:pt x="26010" y="53540"/>
                  <a:pt x="26373" y="53550"/>
                </a:cubicBezTo>
                <a:cubicBezTo>
                  <a:pt x="27825" y="53570"/>
                  <a:pt x="29256" y="53651"/>
                  <a:pt x="30708" y="53751"/>
                </a:cubicBezTo>
                <a:cubicBezTo>
                  <a:pt x="33551" y="53953"/>
                  <a:pt x="36414" y="54215"/>
                  <a:pt x="39277" y="54376"/>
                </a:cubicBezTo>
                <a:cubicBezTo>
                  <a:pt x="40557" y="54440"/>
                  <a:pt x="41837" y="54484"/>
                  <a:pt x="43116" y="54484"/>
                </a:cubicBezTo>
                <a:cubicBezTo>
                  <a:pt x="44659" y="54484"/>
                  <a:pt x="46202" y="54421"/>
                  <a:pt x="47746" y="54255"/>
                </a:cubicBezTo>
                <a:cubicBezTo>
                  <a:pt x="50205" y="54013"/>
                  <a:pt x="52665" y="53489"/>
                  <a:pt x="55004" y="52602"/>
                </a:cubicBezTo>
                <a:cubicBezTo>
                  <a:pt x="57222" y="51755"/>
                  <a:pt x="59379" y="50566"/>
                  <a:pt x="61174" y="48973"/>
                </a:cubicBezTo>
                <a:cubicBezTo>
                  <a:pt x="61375" y="48771"/>
                  <a:pt x="61577" y="48590"/>
                  <a:pt x="61779" y="48368"/>
                </a:cubicBezTo>
                <a:cubicBezTo>
                  <a:pt x="61819" y="48307"/>
                  <a:pt x="61819" y="48267"/>
                  <a:pt x="61799" y="48227"/>
                </a:cubicBezTo>
                <a:cubicBezTo>
                  <a:pt x="62162" y="47723"/>
                  <a:pt x="62121" y="46936"/>
                  <a:pt x="61799" y="46412"/>
                </a:cubicBezTo>
                <a:lnTo>
                  <a:pt x="61819" y="46412"/>
                </a:lnTo>
                <a:cubicBezTo>
                  <a:pt x="61537" y="45948"/>
                  <a:pt x="61073" y="45606"/>
                  <a:pt x="60609" y="45344"/>
                </a:cubicBezTo>
                <a:cubicBezTo>
                  <a:pt x="60105" y="45061"/>
                  <a:pt x="59561" y="44839"/>
                  <a:pt x="59016" y="44618"/>
                </a:cubicBezTo>
                <a:cubicBezTo>
                  <a:pt x="56814" y="43768"/>
                  <a:pt x="54463" y="43325"/>
                  <a:pt x="52106" y="43325"/>
                </a:cubicBezTo>
                <a:cubicBezTo>
                  <a:pt x="52004" y="43325"/>
                  <a:pt x="51901" y="43326"/>
                  <a:pt x="51798" y="43327"/>
                </a:cubicBezTo>
                <a:cubicBezTo>
                  <a:pt x="50609" y="43347"/>
                  <a:pt x="49439" y="43489"/>
                  <a:pt x="48270" y="43731"/>
                </a:cubicBezTo>
                <a:cubicBezTo>
                  <a:pt x="49600" y="42400"/>
                  <a:pt x="50830" y="40968"/>
                  <a:pt x="51899" y="39436"/>
                </a:cubicBezTo>
                <a:cubicBezTo>
                  <a:pt x="53915" y="36593"/>
                  <a:pt x="55448" y="33407"/>
                  <a:pt x="56395" y="30040"/>
                </a:cubicBezTo>
                <a:cubicBezTo>
                  <a:pt x="56637" y="29213"/>
                  <a:pt x="56839" y="28367"/>
                  <a:pt x="57000" y="27500"/>
                </a:cubicBezTo>
                <a:cubicBezTo>
                  <a:pt x="57141" y="26693"/>
                  <a:pt x="57343" y="25786"/>
                  <a:pt x="57141" y="24979"/>
                </a:cubicBezTo>
                <a:cubicBezTo>
                  <a:pt x="57040" y="24576"/>
                  <a:pt x="56859" y="24213"/>
                  <a:pt x="56536" y="23971"/>
                </a:cubicBezTo>
                <a:cubicBezTo>
                  <a:pt x="56395" y="23850"/>
                  <a:pt x="56234" y="23770"/>
                  <a:pt x="56073" y="23729"/>
                </a:cubicBezTo>
                <a:cubicBezTo>
                  <a:pt x="56355" y="22358"/>
                  <a:pt x="56496" y="20967"/>
                  <a:pt x="56557" y="19576"/>
                </a:cubicBezTo>
                <a:cubicBezTo>
                  <a:pt x="56637" y="18124"/>
                  <a:pt x="56597" y="16632"/>
                  <a:pt x="56456" y="15180"/>
                </a:cubicBezTo>
                <a:cubicBezTo>
                  <a:pt x="56395" y="14434"/>
                  <a:pt x="56294" y="13708"/>
                  <a:pt x="56153" y="12983"/>
                </a:cubicBezTo>
                <a:cubicBezTo>
                  <a:pt x="56093" y="12559"/>
                  <a:pt x="55972" y="12116"/>
                  <a:pt x="55750" y="11732"/>
                </a:cubicBezTo>
                <a:cubicBezTo>
                  <a:pt x="55750" y="11672"/>
                  <a:pt x="55710" y="11611"/>
                  <a:pt x="55649" y="11591"/>
                </a:cubicBezTo>
                <a:cubicBezTo>
                  <a:pt x="55629" y="11571"/>
                  <a:pt x="55609" y="11531"/>
                  <a:pt x="55589" y="11511"/>
                </a:cubicBezTo>
                <a:cubicBezTo>
                  <a:pt x="55240" y="11095"/>
                  <a:pt x="54782" y="10995"/>
                  <a:pt x="54282" y="10995"/>
                </a:cubicBezTo>
                <a:cubicBezTo>
                  <a:pt x="54175" y="10995"/>
                  <a:pt x="54066" y="11000"/>
                  <a:pt x="53956" y="11007"/>
                </a:cubicBezTo>
                <a:cubicBezTo>
                  <a:pt x="53189" y="11047"/>
                  <a:pt x="52403" y="11087"/>
                  <a:pt x="51637" y="11128"/>
                </a:cubicBezTo>
                <a:cubicBezTo>
                  <a:pt x="50871" y="11168"/>
                  <a:pt x="50105" y="11188"/>
                  <a:pt x="49359" y="11309"/>
                </a:cubicBezTo>
                <a:cubicBezTo>
                  <a:pt x="48774" y="11390"/>
                  <a:pt x="48169" y="11551"/>
                  <a:pt x="47665" y="11894"/>
                </a:cubicBezTo>
                <a:cubicBezTo>
                  <a:pt x="47423" y="11107"/>
                  <a:pt x="47161" y="10321"/>
                  <a:pt x="46939" y="9515"/>
                </a:cubicBezTo>
                <a:cubicBezTo>
                  <a:pt x="46657" y="8547"/>
                  <a:pt x="46455" y="7559"/>
                  <a:pt x="46395" y="6551"/>
                </a:cubicBezTo>
                <a:cubicBezTo>
                  <a:pt x="46354" y="5805"/>
                  <a:pt x="46334" y="4978"/>
                  <a:pt x="45991" y="4292"/>
                </a:cubicBezTo>
                <a:cubicBezTo>
                  <a:pt x="45608" y="3526"/>
                  <a:pt x="44882" y="3103"/>
                  <a:pt x="44056" y="3083"/>
                </a:cubicBezTo>
                <a:cubicBezTo>
                  <a:pt x="43998" y="3080"/>
                  <a:pt x="43940" y="3079"/>
                  <a:pt x="43883" y="3079"/>
                </a:cubicBezTo>
                <a:cubicBezTo>
                  <a:pt x="42995" y="3079"/>
                  <a:pt x="42127" y="3361"/>
                  <a:pt x="41294" y="3607"/>
                </a:cubicBezTo>
                <a:cubicBezTo>
                  <a:pt x="40366" y="3869"/>
                  <a:pt x="39459" y="4212"/>
                  <a:pt x="38572" y="4575"/>
                </a:cubicBezTo>
                <a:cubicBezTo>
                  <a:pt x="36696" y="5381"/>
                  <a:pt x="34922" y="6430"/>
                  <a:pt x="33309" y="7660"/>
                </a:cubicBezTo>
                <a:cubicBezTo>
                  <a:pt x="33450" y="5643"/>
                  <a:pt x="33450" y="3647"/>
                  <a:pt x="33289" y="1631"/>
                </a:cubicBezTo>
                <a:cubicBezTo>
                  <a:pt x="33249" y="1167"/>
                  <a:pt x="33208" y="683"/>
                  <a:pt x="33148" y="220"/>
                </a:cubicBezTo>
                <a:cubicBezTo>
                  <a:pt x="33132" y="91"/>
                  <a:pt x="33012" y="0"/>
                  <a:pt x="3288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0" name="Google Shape;2080;p2"/>
          <p:cNvPicPr preferRelativeResize="0"/>
          <p:nvPr/>
        </p:nvPicPr>
        <p:blipFill rotWithShape="1">
          <a:blip r:embed="rId8">
            <a:alphaModFix/>
          </a:blip>
          <a:srcRect/>
          <a:stretch/>
        </p:blipFill>
        <p:spPr>
          <a:xfrm rot="-10494181">
            <a:off x="1142681" y="-961495"/>
            <a:ext cx="2071090" cy="2071090"/>
          </a:xfrm>
          <a:prstGeom prst="rect">
            <a:avLst/>
          </a:prstGeom>
          <a:noFill/>
          <a:ln>
            <a:noFill/>
          </a:ln>
        </p:spPr>
      </p:pic>
      <p:grpSp>
        <p:nvGrpSpPr>
          <p:cNvPr id="2081" name="Google Shape;2081;p2"/>
          <p:cNvGrpSpPr/>
          <p:nvPr/>
        </p:nvGrpSpPr>
        <p:grpSpPr>
          <a:xfrm rot="1883118">
            <a:off x="-529057" y="3469538"/>
            <a:ext cx="2969695" cy="2117660"/>
            <a:chOff x="238125" y="268875"/>
            <a:chExt cx="7117300" cy="5075275"/>
          </a:xfrm>
        </p:grpSpPr>
        <p:sp>
          <p:nvSpPr>
            <p:cNvPr id="2082" name="Google Shape;2082;p2"/>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2"/>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2"/>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2"/>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2"/>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2"/>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2"/>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2"/>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2"/>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2"/>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2"/>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2"/>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2"/>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2"/>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2"/>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2"/>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2"/>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2"/>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2"/>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2"/>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2"/>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2"/>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2"/>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2"/>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2"/>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2"/>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2"/>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2"/>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2"/>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2"/>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2"/>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2"/>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2"/>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2"/>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2"/>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2"/>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2"/>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2"/>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2"/>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2"/>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2"/>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2"/>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2"/>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2"/>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2"/>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2"/>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2"/>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2"/>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2"/>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2"/>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2"/>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2"/>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2"/>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2"/>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2"/>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2"/>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2"/>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2"/>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2"/>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2"/>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2"/>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2"/>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2"/>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2"/>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2"/>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2"/>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2"/>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2"/>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2"/>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2"/>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2"/>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2"/>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2"/>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2"/>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2"/>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2"/>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2"/>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2"/>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2"/>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2"/>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2"/>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2"/>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2"/>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2"/>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6" name="Google Shape;2166;p2"/>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7" name="Google Shape;2167;p2"/>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2"/>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2"/>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2"/>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2"/>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2"/>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3" name="Google Shape;2173;p2"/>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4" name="Google Shape;2174;p2"/>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2"/>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2"/>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2"/>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2"/>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2"/>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0" name="Google Shape;2180;p2"/>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2"/>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2"/>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2"/>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2"/>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2"/>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2"/>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2"/>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2"/>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2"/>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2"/>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2"/>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2"/>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2"/>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2"/>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2"/>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2"/>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2"/>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2"/>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2"/>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2"/>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2"/>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2"/>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2"/>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2"/>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2"/>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2"/>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2"/>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2"/>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2"/>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2"/>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2"/>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2"/>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2"/>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2"/>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2"/>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2"/>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2"/>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2"/>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2"/>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2"/>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2"/>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2"/>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2"/>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2"/>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2"/>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2"/>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2"/>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2"/>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2"/>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p2"/>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p2"/>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2"/>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2"/>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p2"/>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2"/>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2"/>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2"/>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p2"/>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2"/>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2"/>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2"/>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2"/>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2"/>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2"/>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2"/>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6" name="Google Shape;2246;p2"/>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7" name="Google Shape;2247;p2"/>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8" name="Google Shape;2248;p2"/>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2"/>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2"/>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2"/>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2"/>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2"/>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p2"/>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2"/>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2"/>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2"/>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2"/>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9" name="Google Shape;2259;p2"/>
          <p:cNvGrpSpPr/>
          <p:nvPr/>
        </p:nvGrpSpPr>
        <p:grpSpPr>
          <a:xfrm rot="-7772724">
            <a:off x="6820852" y="148258"/>
            <a:ext cx="2970155" cy="2117988"/>
            <a:chOff x="238125" y="268875"/>
            <a:chExt cx="7117300" cy="5075275"/>
          </a:xfrm>
        </p:grpSpPr>
        <p:sp>
          <p:nvSpPr>
            <p:cNvPr id="2260" name="Google Shape;2260;p2"/>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2"/>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2"/>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2"/>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2"/>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2"/>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2"/>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2"/>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2"/>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2"/>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2"/>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2"/>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2"/>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2"/>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2"/>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2"/>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2"/>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2"/>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2"/>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2"/>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2"/>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2"/>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2"/>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2"/>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2"/>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2"/>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2"/>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2"/>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2"/>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2"/>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2"/>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2"/>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2"/>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2"/>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2"/>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2"/>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2"/>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2"/>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2"/>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2"/>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2"/>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2"/>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2"/>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2"/>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2"/>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2"/>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2"/>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2"/>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2"/>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2"/>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2"/>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2"/>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2"/>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2"/>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2"/>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2"/>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2"/>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2"/>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2"/>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2"/>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2"/>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2"/>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2"/>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2"/>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2"/>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2"/>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2"/>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2"/>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2"/>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2"/>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2"/>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2"/>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2"/>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2"/>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2"/>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2"/>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2"/>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2"/>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2"/>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2"/>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2"/>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2"/>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2"/>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2"/>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2"/>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2"/>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2"/>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2"/>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2"/>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2"/>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2"/>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2"/>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2"/>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2"/>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2"/>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p2"/>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p2"/>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2"/>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2"/>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2"/>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2"/>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2"/>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2"/>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p2"/>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p2"/>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2"/>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p2"/>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2"/>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2"/>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2"/>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2"/>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2"/>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2"/>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2"/>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2"/>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2"/>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2"/>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2"/>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2"/>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2"/>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2"/>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2"/>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2"/>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2"/>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2"/>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2"/>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2"/>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2"/>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2"/>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2"/>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2"/>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2"/>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2"/>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2"/>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2"/>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2"/>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2"/>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2"/>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2"/>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2"/>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2"/>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2"/>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2"/>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2"/>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2"/>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2"/>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2"/>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2"/>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2"/>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2"/>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2"/>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2"/>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2"/>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2"/>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2"/>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2"/>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2"/>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2"/>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2"/>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2"/>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2"/>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2"/>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2"/>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2"/>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2"/>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2"/>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2"/>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2"/>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2"/>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2"/>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2"/>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2"/>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2"/>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2"/>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2"/>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2"/>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2"/>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37" name="Google Shape;2437;p2"/>
          <p:cNvSpPr txBox="1">
            <a:spLocks noGrp="1"/>
          </p:cNvSpPr>
          <p:nvPr>
            <p:ph type="title" idx="5"/>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438" name="Google Shape;2438;p2"/>
          <p:cNvSpPr txBox="1">
            <a:spLocks noGrp="1"/>
          </p:cNvSpPr>
          <p:nvPr>
            <p:ph type="subTitle" idx="1"/>
          </p:nvPr>
        </p:nvSpPr>
        <p:spPr>
          <a:xfrm>
            <a:off x="1355834" y="2241715"/>
            <a:ext cx="2955600" cy="4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39" name="Google Shape;2439;p2"/>
          <p:cNvSpPr txBox="1">
            <a:spLocks noGrp="1"/>
          </p:cNvSpPr>
          <p:nvPr>
            <p:ph type="subTitle" idx="6"/>
          </p:nvPr>
        </p:nvSpPr>
        <p:spPr>
          <a:xfrm>
            <a:off x="4830121" y="2241719"/>
            <a:ext cx="2960400" cy="4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40" name="Google Shape;2440;p2"/>
          <p:cNvSpPr txBox="1">
            <a:spLocks noGrp="1"/>
          </p:cNvSpPr>
          <p:nvPr>
            <p:ph type="subTitle" idx="7"/>
          </p:nvPr>
        </p:nvSpPr>
        <p:spPr>
          <a:xfrm>
            <a:off x="1355834" y="4029923"/>
            <a:ext cx="2955600" cy="4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41" name="Google Shape;2441;p2"/>
          <p:cNvSpPr txBox="1">
            <a:spLocks noGrp="1"/>
          </p:cNvSpPr>
          <p:nvPr>
            <p:ph type="subTitle" idx="8"/>
          </p:nvPr>
        </p:nvSpPr>
        <p:spPr>
          <a:xfrm>
            <a:off x="4830183" y="4029919"/>
            <a:ext cx="2960400" cy="4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42" name="Google Shape;2442;p2"/>
          <p:cNvSpPr txBox="1">
            <a:spLocks noGrp="1"/>
          </p:cNvSpPr>
          <p:nvPr>
            <p:ph type="subTitle" idx="9"/>
          </p:nvPr>
        </p:nvSpPr>
        <p:spPr>
          <a:xfrm>
            <a:off x="1355834" y="1857425"/>
            <a:ext cx="2955600" cy="46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3" name="Google Shape;2443;p2"/>
          <p:cNvSpPr txBox="1">
            <a:spLocks noGrp="1"/>
          </p:cNvSpPr>
          <p:nvPr>
            <p:ph type="subTitle" idx="13"/>
          </p:nvPr>
        </p:nvSpPr>
        <p:spPr>
          <a:xfrm>
            <a:off x="4830113" y="1857425"/>
            <a:ext cx="2960400" cy="46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4" name="Google Shape;2444;p2"/>
          <p:cNvSpPr txBox="1">
            <a:spLocks noGrp="1"/>
          </p:cNvSpPr>
          <p:nvPr>
            <p:ph type="subTitle" idx="14"/>
          </p:nvPr>
        </p:nvSpPr>
        <p:spPr>
          <a:xfrm>
            <a:off x="1353488" y="3642383"/>
            <a:ext cx="2960400" cy="46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5" name="Google Shape;2445;p2"/>
          <p:cNvSpPr txBox="1">
            <a:spLocks noGrp="1"/>
          </p:cNvSpPr>
          <p:nvPr>
            <p:ph type="subTitle" idx="15"/>
          </p:nvPr>
        </p:nvSpPr>
        <p:spPr>
          <a:xfrm>
            <a:off x="4830175" y="3642375"/>
            <a:ext cx="2960400" cy="46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500">
                <a:solidFill>
                  <a:schemeClr val="dk1"/>
                </a:solidFill>
                <a:latin typeface="Viaoda Libre"/>
                <a:ea typeface="Viaoda Libre"/>
                <a:cs typeface="Viaoda Libre"/>
                <a:sym typeface="Viaoda Libr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446"/>
        <p:cNvGrpSpPr/>
        <p:nvPr/>
      </p:nvGrpSpPr>
      <p:grpSpPr>
        <a:xfrm>
          <a:off x="0" y="0"/>
          <a:ext cx="0" cy="0"/>
          <a:chOff x="0" y="0"/>
          <a:chExt cx="0" cy="0"/>
        </a:xfrm>
      </p:grpSpPr>
      <p:pic>
        <p:nvPicPr>
          <p:cNvPr id="2447" name="Google Shape;2447;p17"/>
          <p:cNvPicPr preferRelativeResize="0"/>
          <p:nvPr/>
        </p:nvPicPr>
        <p:blipFill rotWithShape="1">
          <a:blip r:embed="rId2">
            <a:alphaModFix amt="20000"/>
          </a:blip>
          <a:srcRect t="9351" b="6253"/>
          <a:stretch/>
        </p:blipFill>
        <p:spPr>
          <a:xfrm>
            <a:off x="0" y="0"/>
            <a:ext cx="9144003" cy="5143501"/>
          </a:xfrm>
          <a:prstGeom prst="rect">
            <a:avLst/>
          </a:prstGeom>
          <a:noFill/>
          <a:ln>
            <a:noFill/>
          </a:ln>
        </p:spPr>
      </p:pic>
      <p:pic>
        <p:nvPicPr>
          <p:cNvPr id="2448" name="Google Shape;2448;p17"/>
          <p:cNvPicPr preferRelativeResize="0"/>
          <p:nvPr/>
        </p:nvPicPr>
        <p:blipFill rotWithShape="1">
          <a:blip r:embed="rId3">
            <a:alphaModFix amt="51000"/>
          </a:blip>
          <a:srcRect/>
          <a:stretch/>
        </p:blipFill>
        <p:spPr>
          <a:xfrm rot="-7033851">
            <a:off x="-1386721" y="2113963"/>
            <a:ext cx="2813212" cy="3634150"/>
          </a:xfrm>
          <a:prstGeom prst="rect">
            <a:avLst/>
          </a:prstGeom>
          <a:noFill/>
          <a:ln>
            <a:noFill/>
          </a:ln>
        </p:spPr>
      </p:pic>
      <p:pic>
        <p:nvPicPr>
          <p:cNvPr id="2449" name="Google Shape;2449;p17"/>
          <p:cNvPicPr preferRelativeResize="0"/>
          <p:nvPr/>
        </p:nvPicPr>
        <p:blipFill rotWithShape="1">
          <a:blip r:embed="rId4">
            <a:alphaModFix amt="80000"/>
          </a:blip>
          <a:srcRect/>
          <a:stretch/>
        </p:blipFill>
        <p:spPr>
          <a:xfrm rot="5946779" flipH="1">
            <a:off x="480779" y="4460277"/>
            <a:ext cx="2217512" cy="2665049"/>
          </a:xfrm>
          <a:prstGeom prst="rect">
            <a:avLst/>
          </a:prstGeom>
          <a:noFill/>
          <a:ln>
            <a:noFill/>
          </a:ln>
        </p:spPr>
      </p:pic>
      <p:pic>
        <p:nvPicPr>
          <p:cNvPr id="2450" name="Google Shape;2450;p17"/>
          <p:cNvPicPr preferRelativeResize="0"/>
          <p:nvPr/>
        </p:nvPicPr>
        <p:blipFill rotWithShape="1">
          <a:blip r:embed="rId5">
            <a:alphaModFix amt="80000"/>
          </a:blip>
          <a:srcRect/>
          <a:stretch/>
        </p:blipFill>
        <p:spPr>
          <a:xfrm rot="10800000">
            <a:off x="6982681" y="-1282084"/>
            <a:ext cx="3176550" cy="3634150"/>
          </a:xfrm>
          <a:prstGeom prst="rect">
            <a:avLst/>
          </a:prstGeom>
          <a:noFill/>
          <a:ln>
            <a:noFill/>
          </a:ln>
        </p:spPr>
      </p:pic>
      <p:pic>
        <p:nvPicPr>
          <p:cNvPr id="2451" name="Google Shape;2451;p17"/>
          <p:cNvPicPr preferRelativeResize="0"/>
          <p:nvPr/>
        </p:nvPicPr>
        <p:blipFill rotWithShape="1">
          <a:blip r:embed="rId6">
            <a:alphaModFix amt="80000"/>
          </a:blip>
          <a:srcRect/>
          <a:stretch/>
        </p:blipFill>
        <p:spPr>
          <a:xfrm rot="2217503" flipH="1">
            <a:off x="-1397016" y="-1077462"/>
            <a:ext cx="2969756" cy="3634150"/>
          </a:xfrm>
          <a:prstGeom prst="rect">
            <a:avLst/>
          </a:prstGeom>
          <a:noFill/>
          <a:ln>
            <a:noFill/>
          </a:ln>
        </p:spPr>
      </p:pic>
      <p:pic>
        <p:nvPicPr>
          <p:cNvPr id="2452" name="Google Shape;2452;p17"/>
          <p:cNvPicPr preferRelativeResize="0"/>
          <p:nvPr/>
        </p:nvPicPr>
        <p:blipFill rotWithShape="1">
          <a:blip r:embed="rId7">
            <a:alphaModFix amt="80000"/>
          </a:blip>
          <a:srcRect/>
          <a:stretch/>
        </p:blipFill>
        <p:spPr>
          <a:xfrm flipH="1">
            <a:off x="8409273" y="2105991"/>
            <a:ext cx="2557352" cy="2665043"/>
          </a:xfrm>
          <a:prstGeom prst="rect">
            <a:avLst/>
          </a:prstGeom>
          <a:noFill/>
          <a:ln>
            <a:noFill/>
          </a:ln>
        </p:spPr>
      </p:pic>
      <p:pic>
        <p:nvPicPr>
          <p:cNvPr id="2453" name="Google Shape;2453;p17"/>
          <p:cNvPicPr preferRelativeResize="0"/>
          <p:nvPr/>
        </p:nvPicPr>
        <p:blipFill rotWithShape="1">
          <a:blip r:embed="rId3">
            <a:alphaModFix amt="51000"/>
          </a:blip>
          <a:srcRect/>
          <a:stretch/>
        </p:blipFill>
        <p:spPr>
          <a:xfrm rot="1362923">
            <a:off x="6707805" y="4037313"/>
            <a:ext cx="2813213" cy="3634151"/>
          </a:xfrm>
          <a:prstGeom prst="rect">
            <a:avLst/>
          </a:prstGeom>
          <a:noFill/>
          <a:ln>
            <a:noFill/>
          </a:ln>
        </p:spPr>
      </p:pic>
      <p:pic>
        <p:nvPicPr>
          <p:cNvPr id="2454" name="Google Shape;2454;p17"/>
          <p:cNvPicPr preferRelativeResize="0"/>
          <p:nvPr/>
        </p:nvPicPr>
        <p:blipFill rotWithShape="1">
          <a:blip r:embed="rId8">
            <a:alphaModFix/>
          </a:blip>
          <a:srcRect/>
          <a:stretch/>
        </p:blipFill>
        <p:spPr>
          <a:xfrm rot="-10494181">
            <a:off x="6874706" y="-1003733"/>
            <a:ext cx="2071090" cy="2071090"/>
          </a:xfrm>
          <a:prstGeom prst="rect">
            <a:avLst/>
          </a:prstGeom>
          <a:noFill/>
          <a:ln>
            <a:noFill/>
          </a:ln>
        </p:spPr>
      </p:pic>
      <p:sp>
        <p:nvSpPr>
          <p:cNvPr id="2455" name="Google Shape;2455;p17"/>
          <p:cNvSpPr/>
          <p:nvPr/>
        </p:nvSpPr>
        <p:spPr>
          <a:xfrm rot="-843556">
            <a:off x="521826" y="4022799"/>
            <a:ext cx="849497" cy="1284905"/>
          </a:xfrm>
          <a:custGeom>
            <a:avLst/>
            <a:gdLst/>
            <a:ahLst/>
            <a:cxnLst/>
            <a:rect l="l" t="t" r="r" b="b"/>
            <a:pathLst>
              <a:path w="46901" h="70940" extrusionOk="0">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56" name="Google Shape;2456;p17"/>
          <p:cNvGrpSpPr/>
          <p:nvPr/>
        </p:nvGrpSpPr>
        <p:grpSpPr>
          <a:xfrm rot="7889598" flipH="1">
            <a:off x="7845144" y="1065704"/>
            <a:ext cx="2970320" cy="2118105"/>
            <a:chOff x="238125" y="268875"/>
            <a:chExt cx="7117300" cy="5075275"/>
          </a:xfrm>
        </p:grpSpPr>
        <p:sp>
          <p:nvSpPr>
            <p:cNvPr id="2457" name="Google Shape;2457;p17"/>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17"/>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17"/>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17"/>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17"/>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17"/>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17"/>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17"/>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17"/>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17"/>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17"/>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17"/>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17"/>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17"/>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17"/>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17"/>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17"/>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17"/>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17"/>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17"/>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17"/>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17"/>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17"/>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17"/>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17"/>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17"/>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17"/>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17"/>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17"/>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17"/>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17"/>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17"/>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17"/>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17"/>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17"/>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17"/>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17"/>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17"/>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17"/>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17"/>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17"/>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17"/>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17"/>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17"/>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17"/>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17"/>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17"/>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17"/>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17"/>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17"/>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17"/>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17"/>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17"/>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17"/>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17"/>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17"/>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17"/>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17"/>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17"/>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17"/>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17"/>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17"/>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17"/>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17"/>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17"/>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17"/>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17"/>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17"/>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17"/>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17"/>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17"/>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17"/>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17"/>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17"/>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17"/>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17"/>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17"/>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17"/>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17"/>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17"/>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17"/>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17"/>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17"/>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17"/>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17"/>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17"/>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17"/>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17"/>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17"/>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17"/>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17"/>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17"/>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17"/>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17"/>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17"/>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17"/>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17"/>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17"/>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17"/>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17"/>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17"/>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17"/>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17"/>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17"/>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17"/>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17"/>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17"/>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17"/>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17"/>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17"/>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17"/>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17"/>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17"/>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17"/>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17"/>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17"/>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17"/>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17"/>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17"/>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17"/>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17"/>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17"/>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17"/>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17"/>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17"/>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17"/>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17"/>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17"/>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17"/>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17"/>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17"/>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17"/>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9" name="Google Shape;2589;p17"/>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0" name="Google Shape;2590;p17"/>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1" name="Google Shape;2591;p17"/>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2" name="Google Shape;2592;p17"/>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17"/>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4" name="Google Shape;2594;p17"/>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5" name="Google Shape;2595;p17"/>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17"/>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17"/>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17"/>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17"/>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17"/>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17"/>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17"/>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3" name="Google Shape;2603;p17"/>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17"/>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17"/>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17"/>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17"/>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8" name="Google Shape;2608;p17"/>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9" name="Google Shape;2609;p17"/>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17"/>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17"/>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17"/>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17"/>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17"/>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17"/>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17"/>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17"/>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17"/>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17"/>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17"/>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17"/>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17"/>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17"/>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17"/>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17"/>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17"/>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17"/>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17"/>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17"/>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17"/>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17"/>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17"/>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17"/>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34" name="Google Shape;2634;p17"/>
          <p:cNvPicPr preferRelativeResize="0"/>
          <p:nvPr/>
        </p:nvPicPr>
        <p:blipFill rotWithShape="1">
          <a:blip r:embed="rId9">
            <a:alphaModFix/>
          </a:blip>
          <a:srcRect/>
          <a:stretch/>
        </p:blipFill>
        <p:spPr>
          <a:xfrm rot="5759713">
            <a:off x="5915924" y="4084699"/>
            <a:ext cx="1744801" cy="1744801"/>
          </a:xfrm>
          <a:prstGeom prst="rect">
            <a:avLst/>
          </a:prstGeom>
          <a:noFill/>
          <a:ln>
            <a:noFill/>
          </a:ln>
        </p:spPr>
      </p:pic>
      <p:sp>
        <p:nvSpPr>
          <p:cNvPr id="2635" name="Google Shape;2635;p17"/>
          <p:cNvSpPr/>
          <p:nvPr/>
        </p:nvSpPr>
        <p:spPr>
          <a:xfrm rot="-8371566">
            <a:off x="8194253" y="-771575"/>
            <a:ext cx="1402847" cy="3836641"/>
          </a:xfrm>
          <a:custGeom>
            <a:avLst/>
            <a:gdLst/>
            <a:ahLst/>
            <a:cxnLst/>
            <a:rect l="l" t="t" r="r" b="b"/>
            <a:pathLst>
              <a:path w="56114" h="153466" extrusionOk="0">
                <a:moveTo>
                  <a:pt x="686" y="1170"/>
                </a:moveTo>
                <a:lnTo>
                  <a:pt x="686" y="1170"/>
                </a:lnTo>
                <a:cubicBezTo>
                  <a:pt x="868" y="1452"/>
                  <a:pt x="1029" y="1734"/>
                  <a:pt x="1190" y="2017"/>
                </a:cubicBezTo>
                <a:cubicBezTo>
                  <a:pt x="1291" y="2561"/>
                  <a:pt x="1392" y="3105"/>
                  <a:pt x="1473" y="3630"/>
                </a:cubicBezTo>
                <a:cubicBezTo>
                  <a:pt x="1634" y="4718"/>
                  <a:pt x="1755" y="5807"/>
                  <a:pt x="1856" y="6896"/>
                </a:cubicBezTo>
                <a:cubicBezTo>
                  <a:pt x="2057" y="9053"/>
                  <a:pt x="2199" y="11231"/>
                  <a:pt x="2400" y="13388"/>
                </a:cubicBezTo>
                <a:cubicBezTo>
                  <a:pt x="2743" y="17360"/>
                  <a:pt x="3267" y="21332"/>
                  <a:pt x="4578" y="25103"/>
                </a:cubicBezTo>
                <a:cubicBezTo>
                  <a:pt x="4759" y="25587"/>
                  <a:pt x="4941" y="26071"/>
                  <a:pt x="5122" y="26534"/>
                </a:cubicBezTo>
                <a:cubicBezTo>
                  <a:pt x="3771" y="24437"/>
                  <a:pt x="2723" y="22159"/>
                  <a:pt x="1997" y="19760"/>
                </a:cubicBezTo>
                <a:cubicBezTo>
                  <a:pt x="1412" y="17784"/>
                  <a:pt x="1069" y="15747"/>
                  <a:pt x="948" y="13711"/>
                </a:cubicBezTo>
                <a:cubicBezTo>
                  <a:pt x="848" y="11433"/>
                  <a:pt x="1029" y="9174"/>
                  <a:pt x="1090" y="6916"/>
                </a:cubicBezTo>
                <a:cubicBezTo>
                  <a:pt x="1130" y="5021"/>
                  <a:pt x="1130" y="3045"/>
                  <a:pt x="686" y="1170"/>
                </a:cubicBezTo>
                <a:close/>
                <a:moveTo>
                  <a:pt x="4054" y="5142"/>
                </a:moveTo>
                <a:lnTo>
                  <a:pt x="4054" y="5142"/>
                </a:lnTo>
                <a:cubicBezTo>
                  <a:pt x="5203" y="6835"/>
                  <a:pt x="6191" y="8610"/>
                  <a:pt x="6957" y="10505"/>
                </a:cubicBezTo>
                <a:cubicBezTo>
                  <a:pt x="7723" y="12441"/>
                  <a:pt x="8247" y="14457"/>
                  <a:pt x="8449" y="16534"/>
                </a:cubicBezTo>
                <a:cubicBezTo>
                  <a:pt x="8469" y="17340"/>
                  <a:pt x="8489" y="18167"/>
                  <a:pt x="8388" y="18994"/>
                </a:cubicBezTo>
                <a:cubicBezTo>
                  <a:pt x="8247" y="20284"/>
                  <a:pt x="8005" y="21554"/>
                  <a:pt x="7723" y="22804"/>
                </a:cubicBezTo>
                <a:cubicBezTo>
                  <a:pt x="7421" y="24256"/>
                  <a:pt x="7078" y="25728"/>
                  <a:pt x="6896" y="27200"/>
                </a:cubicBezTo>
                <a:cubicBezTo>
                  <a:pt x="6917" y="26333"/>
                  <a:pt x="6997" y="25466"/>
                  <a:pt x="7098" y="24599"/>
                </a:cubicBezTo>
                <a:cubicBezTo>
                  <a:pt x="7300" y="22703"/>
                  <a:pt x="7421" y="20788"/>
                  <a:pt x="7340" y="18873"/>
                </a:cubicBezTo>
                <a:cubicBezTo>
                  <a:pt x="7199" y="15062"/>
                  <a:pt x="6453" y="11231"/>
                  <a:pt x="5122" y="7662"/>
                </a:cubicBezTo>
                <a:cubicBezTo>
                  <a:pt x="4800" y="6815"/>
                  <a:pt x="4437" y="5968"/>
                  <a:pt x="4054" y="5142"/>
                </a:cubicBezTo>
                <a:close/>
                <a:moveTo>
                  <a:pt x="2138" y="2581"/>
                </a:moveTo>
                <a:cubicBezTo>
                  <a:pt x="2259" y="2702"/>
                  <a:pt x="2340" y="2843"/>
                  <a:pt x="2461" y="2964"/>
                </a:cubicBezTo>
                <a:cubicBezTo>
                  <a:pt x="4174" y="6029"/>
                  <a:pt x="5425" y="9315"/>
                  <a:pt x="6191" y="12743"/>
                </a:cubicBezTo>
                <a:cubicBezTo>
                  <a:pt x="7058" y="16514"/>
                  <a:pt x="7239" y="20425"/>
                  <a:pt x="6836" y="24276"/>
                </a:cubicBezTo>
                <a:cubicBezTo>
                  <a:pt x="6715" y="25345"/>
                  <a:pt x="6574" y="26413"/>
                  <a:pt x="6614" y="27502"/>
                </a:cubicBezTo>
                <a:cubicBezTo>
                  <a:pt x="6614" y="27744"/>
                  <a:pt x="6634" y="28006"/>
                  <a:pt x="6654" y="28248"/>
                </a:cubicBezTo>
                <a:cubicBezTo>
                  <a:pt x="5566" y="25083"/>
                  <a:pt x="5364" y="21655"/>
                  <a:pt x="5263" y="18328"/>
                </a:cubicBezTo>
                <a:cubicBezTo>
                  <a:pt x="5183" y="16191"/>
                  <a:pt x="5142" y="14054"/>
                  <a:pt x="4900" y="11916"/>
                </a:cubicBezTo>
                <a:cubicBezTo>
                  <a:pt x="4679" y="9900"/>
                  <a:pt x="4275" y="7884"/>
                  <a:pt x="3610" y="5968"/>
                </a:cubicBezTo>
                <a:cubicBezTo>
                  <a:pt x="3207" y="4799"/>
                  <a:pt x="2723" y="3670"/>
                  <a:pt x="2138" y="2581"/>
                </a:cubicBezTo>
                <a:close/>
                <a:moveTo>
                  <a:pt x="1795" y="3126"/>
                </a:moveTo>
                <a:cubicBezTo>
                  <a:pt x="3106" y="5747"/>
                  <a:pt x="4013" y="8549"/>
                  <a:pt x="4396" y="11473"/>
                </a:cubicBezTo>
                <a:cubicBezTo>
                  <a:pt x="4941" y="15647"/>
                  <a:pt x="4679" y="19881"/>
                  <a:pt x="5304" y="24054"/>
                </a:cubicBezTo>
                <a:cubicBezTo>
                  <a:pt x="5525" y="25506"/>
                  <a:pt x="5848" y="26938"/>
                  <a:pt x="6352" y="28309"/>
                </a:cubicBezTo>
                <a:cubicBezTo>
                  <a:pt x="6251" y="28188"/>
                  <a:pt x="6150" y="28026"/>
                  <a:pt x="6050" y="27905"/>
                </a:cubicBezTo>
                <a:cubicBezTo>
                  <a:pt x="5687" y="27139"/>
                  <a:pt x="5344" y="26353"/>
                  <a:pt x="5041" y="25546"/>
                </a:cubicBezTo>
                <a:cubicBezTo>
                  <a:pt x="4376" y="23732"/>
                  <a:pt x="3912" y="21836"/>
                  <a:pt x="3570" y="19921"/>
                </a:cubicBezTo>
                <a:cubicBezTo>
                  <a:pt x="2803" y="15828"/>
                  <a:pt x="2642" y="11654"/>
                  <a:pt x="2279" y="7501"/>
                </a:cubicBezTo>
                <a:cubicBezTo>
                  <a:pt x="2178" y="6291"/>
                  <a:pt x="2057" y="5101"/>
                  <a:pt x="1896" y="3912"/>
                </a:cubicBezTo>
                <a:cubicBezTo>
                  <a:pt x="1856" y="3650"/>
                  <a:pt x="1815" y="3388"/>
                  <a:pt x="1795" y="3126"/>
                </a:cubicBezTo>
                <a:close/>
                <a:moveTo>
                  <a:pt x="11776" y="6755"/>
                </a:moveTo>
                <a:cubicBezTo>
                  <a:pt x="10364" y="11937"/>
                  <a:pt x="9437" y="17239"/>
                  <a:pt x="8993" y="22603"/>
                </a:cubicBezTo>
                <a:cubicBezTo>
                  <a:pt x="8772" y="25405"/>
                  <a:pt x="8630" y="28268"/>
                  <a:pt x="8792" y="31091"/>
                </a:cubicBezTo>
                <a:cubicBezTo>
                  <a:pt x="8933" y="33369"/>
                  <a:pt x="9276" y="35648"/>
                  <a:pt x="9981" y="37825"/>
                </a:cubicBezTo>
                <a:cubicBezTo>
                  <a:pt x="9356" y="36616"/>
                  <a:pt x="8792" y="35386"/>
                  <a:pt x="8328" y="34115"/>
                </a:cubicBezTo>
                <a:cubicBezTo>
                  <a:pt x="8308" y="34035"/>
                  <a:pt x="8267" y="33974"/>
                  <a:pt x="8247" y="33894"/>
                </a:cubicBezTo>
                <a:cubicBezTo>
                  <a:pt x="8066" y="33329"/>
                  <a:pt x="7905" y="32744"/>
                  <a:pt x="7784" y="32160"/>
                </a:cubicBezTo>
                <a:cubicBezTo>
                  <a:pt x="7521" y="30990"/>
                  <a:pt x="7380" y="29781"/>
                  <a:pt x="7239" y="28591"/>
                </a:cubicBezTo>
                <a:cubicBezTo>
                  <a:pt x="7280" y="27986"/>
                  <a:pt x="7340" y="27381"/>
                  <a:pt x="7421" y="26796"/>
                </a:cubicBezTo>
                <a:cubicBezTo>
                  <a:pt x="7743" y="24417"/>
                  <a:pt x="8429" y="22099"/>
                  <a:pt x="8751" y="19719"/>
                </a:cubicBezTo>
                <a:cubicBezTo>
                  <a:pt x="8852" y="19397"/>
                  <a:pt x="8933" y="19074"/>
                  <a:pt x="9014" y="18772"/>
                </a:cubicBezTo>
                <a:cubicBezTo>
                  <a:pt x="9034" y="18368"/>
                  <a:pt x="9034" y="17985"/>
                  <a:pt x="9034" y="17582"/>
                </a:cubicBezTo>
                <a:cubicBezTo>
                  <a:pt x="8973" y="15788"/>
                  <a:pt x="8651" y="14013"/>
                  <a:pt x="8147" y="12320"/>
                </a:cubicBezTo>
                <a:cubicBezTo>
                  <a:pt x="8671" y="11271"/>
                  <a:pt x="9255" y="10243"/>
                  <a:pt x="9880" y="9275"/>
                </a:cubicBezTo>
                <a:cubicBezTo>
                  <a:pt x="10243" y="8731"/>
                  <a:pt x="10606" y="8207"/>
                  <a:pt x="11010" y="7702"/>
                </a:cubicBezTo>
                <a:cubicBezTo>
                  <a:pt x="11211" y="7440"/>
                  <a:pt x="11413" y="7178"/>
                  <a:pt x="11635" y="6916"/>
                </a:cubicBezTo>
                <a:cubicBezTo>
                  <a:pt x="11675" y="6876"/>
                  <a:pt x="11715" y="6815"/>
                  <a:pt x="11776" y="6755"/>
                </a:cubicBezTo>
                <a:close/>
                <a:moveTo>
                  <a:pt x="13953" y="11554"/>
                </a:moveTo>
                <a:lnTo>
                  <a:pt x="13953" y="11554"/>
                </a:lnTo>
                <a:cubicBezTo>
                  <a:pt x="15425" y="15082"/>
                  <a:pt x="16756" y="18691"/>
                  <a:pt x="17603" y="22421"/>
                </a:cubicBezTo>
                <a:cubicBezTo>
                  <a:pt x="18712" y="27361"/>
                  <a:pt x="18893" y="32644"/>
                  <a:pt x="17320" y="37523"/>
                </a:cubicBezTo>
                <a:cubicBezTo>
                  <a:pt x="17058" y="38329"/>
                  <a:pt x="16716" y="39116"/>
                  <a:pt x="16373" y="39902"/>
                </a:cubicBezTo>
                <a:cubicBezTo>
                  <a:pt x="16554" y="39297"/>
                  <a:pt x="16695" y="38692"/>
                  <a:pt x="16857" y="38067"/>
                </a:cubicBezTo>
                <a:cubicBezTo>
                  <a:pt x="17401" y="35789"/>
                  <a:pt x="17764" y="33470"/>
                  <a:pt x="17885" y="31131"/>
                </a:cubicBezTo>
                <a:cubicBezTo>
                  <a:pt x="18026" y="28772"/>
                  <a:pt x="17885" y="26413"/>
                  <a:pt x="17462" y="24095"/>
                </a:cubicBezTo>
                <a:cubicBezTo>
                  <a:pt x="16998" y="21534"/>
                  <a:pt x="16252" y="19054"/>
                  <a:pt x="15506" y="16594"/>
                </a:cubicBezTo>
                <a:cubicBezTo>
                  <a:pt x="15062" y="15183"/>
                  <a:pt x="14639" y="13792"/>
                  <a:pt x="14215" y="12400"/>
                </a:cubicBezTo>
                <a:cubicBezTo>
                  <a:pt x="14115" y="12118"/>
                  <a:pt x="14034" y="11836"/>
                  <a:pt x="13953" y="11554"/>
                </a:cubicBezTo>
                <a:close/>
                <a:moveTo>
                  <a:pt x="12542" y="8186"/>
                </a:moveTo>
                <a:cubicBezTo>
                  <a:pt x="12582" y="8307"/>
                  <a:pt x="12623" y="8408"/>
                  <a:pt x="12683" y="8529"/>
                </a:cubicBezTo>
                <a:cubicBezTo>
                  <a:pt x="13006" y="9699"/>
                  <a:pt x="13389" y="10868"/>
                  <a:pt x="13752" y="12037"/>
                </a:cubicBezTo>
                <a:cubicBezTo>
                  <a:pt x="14135" y="13247"/>
                  <a:pt x="14518" y="14477"/>
                  <a:pt x="14901" y="15687"/>
                </a:cubicBezTo>
                <a:cubicBezTo>
                  <a:pt x="15667" y="18127"/>
                  <a:pt x="16453" y="20546"/>
                  <a:pt x="16978" y="23046"/>
                </a:cubicBezTo>
                <a:cubicBezTo>
                  <a:pt x="17502" y="25425"/>
                  <a:pt x="17744" y="27825"/>
                  <a:pt x="17683" y="30224"/>
                </a:cubicBezTo>
                <a:cubicBezTo>
                  <a:pt x="17623" y="32583"/>
                  <a:pt x="17280" y="34882"/>
                  <a:pt x="16837" y="37180"/>
                </a:cubicBezTo>
                <a:cubicBezTo>
                  <a:pt x="16595" y="38450"/>
                  <a:pt x="16272" y="39721"/>
                  <a:pt x="15909" y="40971"/>
                </a:cubicBezTo>
                <a:cubicBezTo>
                  <a:pt x="15869" y="41072"/>
                  <a:pt x="15849" y="41172"/>
                  <a:pt x="15808" y="41253"/>
                </a:cubicBezTo>
                <a:cubicBezTo>
                  <a:pt x="15788" y="41314"/>
                  <a:pt x="15768" y="41374"/>
                  <a:pt x="15748" y="41435"/>
                </a:cubicBezTo>
                <a:cubicBezTo>
                  <a:pt x="15506" y="42039"/>
                  <a:pt x="15284" y="42685"/>
                  <a:pt x="15143" y="43330"/>
                </a:cubicBezTo>
                <a:lnTo>
                  <a:pt x="15123" y="43330"/>
                </a:lnTo>
                <a:cubicBezTo>
                  <a:pt x="15062" y="43531"/>
                  <a:pt x="15002" y="43733"/>
                  <a:pt x="14921" y="43935"/>
                </a:cubicBezTo>
                <a:cubicBezTo>
                  <a:pt x="14820" y="41858"/>
                  <a:pt x="14982" y="39781"/>
                  <a:pt x="15183" y="37725"/>
                </a:cubicBezTo>
                <a:cubicBezTo>
                  <a:pt x="15425" y="35305"/>
                  <a:pt x="15687" y="32906"/>
                  <a:pt x="15748" y="30466"/>
                </a:cubicBezTo>
                <a:cubicBezTo>
                  <a:pt x="15869" y="25587"/>
                  <a:pt x="15445" y="20687"/>
                  <a:pt x="14518" y="15888"/>
                </a:cubicBezTo>
                <a:cubicBezTo>
                  <a:pt x="13994" y="13328"/>
                  <a:pt x="13348" y="10767"/>
                  <a:pt x="12542" y="8287"/>
                </a:cubicBezTo>
                <a:lnTo>
                  <a:pt x="12542" y="8186"/>
                </a:lnTo>
                <a:close/>
                <a:moveTo>
                  <a:pt x="11998" y="7965"/>
                </a:moveTo>
                <a:cubicBezTo>
                  <a:pt x="12098" y="12904"/>
                  <a:pt x="12219" y="17844"/>
                  <a:pt x="12320" y="22784"/>
                </a:cubicBezTo>
                <a:cubicBezTo>
                  <a:pt x="12381" y="25506"/>
                  <a:pt x="12441" y="28248"/>
                  <a:pt x="12502" y="30970"/>
                </a:cubicBezTo>
                <a:cubicBezTo>
                  <a:pt x="12542" y="32321"/>
                  <a:pt x="12582" y="33692"/>
                  <a:pt x="12623" y="35043"/>
                </a:cubicBezTo>
                <a:cubicBezTo>
                  <a:pt x="12643" y="36233"/>
                  <a:pt x="12683" y="37422"/>
                  <a:pt x="12784" y="38592"/>
                </a:cubicBezTo>
                <a:cubicBezTo>
                  <a:pt x="12945" y="40527"/>
                  <a:pt x="13328" y="42503"/>
                  <a:pt x="14296" y="44197"/>
                </a:cubicBezTo>
                <a:cubicBezTo>
                  <a:pt x="13328" y="43048"/>
                  <a:pt x="12421" y="41858"/>
                  <a:pt x="11594" y="40608"/>
                </a:cubicBezTo>
                <a:lnTo>
                  <a:pt x="11594" y="40588"/>
                </a:lnTo>
                <a:cubicBezTo>
                  <a:pt x="11433" y="40245"/>
                  <a:pt x="11252" y="39882"/>
                  <a:pt x="11090" y="39519"/>
                </a:cubicBezTo>
                <a:cubicBezTo>
                  <a:pt x="10062" y="37079"/>
                  <a:pt x="9558" y="34438"/>
                  <a:pt x="9376" y="31817"/>
                </a:cubicBezTo>
                <a:cubicBezTo>
                  <a:pt x="9175" y="29035"/>
                  <a:pt x="9276" y="26252"/>
                  <a:pt x="9477" y="23470"/>
                </a:cubicBezTo>
                <a:cubicBezTo>
                  <a:pt x="9659" y="20788"/>
                  <a:pt x="9981" y="18086"/>
                  <a:pt x="10425" y="15425"/>
                </a:cubicBezTo>
                <a:cubicBezTo>
                  <a:pt x="10828" y="12925"/>
                  <a:pt x="11373" y="10424"/>
                  <a:pt x="11998" y="7965"/>
                </a:cubicBezTo>
                <a:close/>
                <a:moveTo>
                  <a:pt x="12562" y="9537"/>
                </a:moveTo>
                <a:lnTo>
                  <a:pt x="12562" y="9537"/>
                </a:lnTo>
                <a:cubicBezTo>
                  <a:pt x="13853" y="13711"/>
                  <a:pt x="14699" y="18026"/>
                  <a:pt x="15143" y="22381"/>
                </a:cubicBezTo>
                <a:cubicBezTo>
                  <a:pt x="15365" y="24800"/>
                  <a:pt x="15466" y="27220"/>
                  <a:pt x="15425" y="29660"/>
                </a:cubicBezTo>
                <a:cubicBezTo>
                  <a:pt x="15385" y="32099"/>
                  <a:pt x="15183" y="34539"/>
                  <a:pt x="14941" y="36979"/>
                </a:cubicBezTo>
                <a:cubicBezTo>
                  <a:pt x="14699" y="39398"/>
                  <a:pt x="14498" y="41878"/>
                  <a:pt x="14800" y="44318"/>
                </a:cubicBezTo>
                <a:cubicBezTo>
                  <a:pt x="14780" y="44338"/>
                  <a:pt x="14780" y="44378"/>
                  <a:pt x="14760" y="44419"/>
                </a:cubicBezTo>
                <a:cubicBezTo>
                  <a:pt x="13792" y="42806"/>
                  <a:pt x="13348" y="40930"/>
                  <a:pt x="13167" y="39055"/>
                </a:cubicBezTo>
                <a:cubicBezTo>
                  <a:pt x="12925" y="36616"/>
                  <a:pt x="13006" y="34136"/>
                  <a:pt x="12945" y="31676"/>
                </a:cubicBezTo>
                <a:cubicBezTo>
                  <a:pt x="12865" y="26272"/>
                  <a:pt x="12744" y="20869"/>
                  <a:pt x="12663" y="15485"/>
                </a:cubicBezTo>
                <a:cubicBezTo>
                  <a:pt x="12623" y="13489"/>
                  <a:pt x="12582" y="11513"/>
                  <a:pt x="12562" y="9537"/>
                </a:cubicBezTo>
                <a:close/>
                <a:moveTo>
                  <a:pt x="22623" y="39196"/>
                </a:moveTo>
                <a:cubicBezTo>
                  <a:pt x="23329" y="41293"/>
                  <a:pt x="23873" y="43431"/>
                  <a:pt x="24377" y="45588"/>
                </a:cubicBezTo>
                <a:cubicBezTo>
                  <a:pt x="25083" y="48572"/>
                  <a:pt x="25708" y="51556"/>
                  <a:pt x="26716" y="54460"/>
                </a:cubicBezTo>
                <a:cubicBezTo>
                  <a:pt x="26958" y="55165"/>
                  <a:pt x="27220" y="55871"/>
                  <a:pt x="27503" y="56556"/>
                </a:cubicBezTo>
                <a:cubicBezTo>
                  <a:pt x="26918" y="55750"/>
                  <a:pt x="26273" y="54984"/>
                  <a:pt x="25587" y="54258"/>
                </a:cubicBezTo>
                <a:cubicBezTo>
                  <a:pt x="23329" y="50185"/>
                  <a:pt x="23531" y="45346"/>
                  <a:pt x="22906" y="40850"/>
                </a:cubicBezTo>
                <a:cubicBezTo>
                  <a:pt x="22825" y="40305"/>
                  <a:pt x="22724" y="39741"/>
                  <a:pt x="22623" y="39196"/>
                </a:cubicBezTo>
                <a:close/>
                <a:moveTo>
                  <a:pt x="22159" y="37362"/>
                </a:moveTo>
                <a:lnTo>
                  <a:pt x="22159" y="37362"/>
                </a:lnTo>
                <a:cubicBezTo>
                  <a:pt x="22442" y="37866"/>
                  <a:pt x="22724" y="38329"/>
                  <a:pt x="22986" y="38813"/>
                </a:cubicBezTo>
                <a:cubicBezTo>
                  <a:pt x="23369" y="39499"/>
                  <a:pt x="23732" y="40184"/>
                  <a:pt x="24075" y="40870"/>
                </a:cubicBezTo>
                <a:cubicBezTo>
                  <a:pt x="24760" y="42261"/>
                  <a:pt x="25365" y="43673"/>
                  <a:pt x="25890" y="45124"/>
                </a:cubicBezTo>
                <a:cubicBezTo>
                  <a:pt x="26958" y="48048"/>
                  <a:pt x="27745" y="51072"/>
                  <a:pt x="28228" y="54117"/>
                </a:cubicBezTo>
                <a:cubicBezTo>
                  <a:pt x="28349" y="54984"/>
                  <a:pt x="28470" y="55831"/>
                  <a:pt x="28551" y="56677"/>
                </a:cubicBezTo>
                <a:cubicBezTo>
                  <a:pt x="28612" y="57202"/>
                  <a:pt x="28632" y="57726"/>
                  <a:pt x="28672" y="58270"/>
                </a:cubicBezTo>
                <a:cubicBezTo>
                  <a:pt x="28470" y="57827"/>
                  <a:pt x="28228" y="57403"/>
                  <a:pt x="28047" y="56960"/>
                </a:cubicBezTo>
                <a:cubicBezTo>
                  <a:pt x="27724" y="56274"/>
                  <a:pt x="27442" y="55568"/>
                  <a:pt x="27180" y="54863"/>
                </a:cubicBezTo>
                <a:cubicBezTo>
                  <a:pt x="26656" y="53451"/>
                  <a:pt x="26232" y="52000"/>
                  <a:pt x="25849" y="50528"/>
                </a:cubicBezTo>
                <a:cubicBezTo>
                  <a:pt x="25063" y="47564"/>
                  <a:pt x="24458" y="44540"/>
                  <a:pt x="23611" y="41596"/>
                </a:cubicBezTo>
                <a:cubicBezTo>
                  <a:pt x="23208" y="40184"/>
                  <a:pt x="22744" y="38793"/>
                  <a:pt x="22180" y="37462"/>
                </a:cubicBezTo>
                <a:cubicBezTo>
                  <a:pt x="22180" y="37422"/>
                  <a:pt x="22180" y="37402"/>
                  <a:pt x="22159" y="37362"/>
                </a:cubicBezTo>
                <a:close/>
                <a:moveTo>
                  <a:pt x="41173" y="33954"/>
                </a:moveTo>
                <a:cubicBezTo>
                  <a:pt x="41213" y="34055"/>
                  <a:pt x="41253" y="34156"/>
                  <a:pt x="41294" y="34277"/>
                </a:cubicBezTo>
                <a:cubicBezTo>
                  <a:pt x="41919" y="35849"/>
                  <a:pt x="42705" y="37362"/>
                  <a:pt x="43512" y="38854"/>
                </a:cubicBezTo>
                <a:cubicBezTo>
                  <a:pt x="43713" y="39539"/>
                  <a:pt x="44036" y="40184"/>
                  <a:pt x="44258" y="40870"/>
                </a:cubicBezTo>
                <a:cubicBezTo>
                  <a:pt x="44500" y="41535"/>
                  <a:pt x="44701" y="42221"/>
                  <a:pt x="44863" y="42906"/>
                </a:cubicBezTo>
                <a:cubicBezTo>
                  <a:pt x="45205" y="44298"/>
                  <a:pt x="45427" y="45729"/>
                  <a:pt x="45528" y="47161"/>
                </a:cubicBezTo>
                <a:cubicBezTo>
                  <a:pt x="45709" y="50004"/>
                  <a:pt x="45367" y="52887"/>
                  <a:pt x="44600" y="55629"/>
                </a:cubicBezTo>
                <a:cubicBezTo>
                  <a:pt x="44278" y="56798"/>
                  <a:pt x="43854" y="57907"/>
                  <a:pt x="43350" y="58996"/>
                </a:cubicBezTo>
                <a:cubicBezTo>
                  <a:pt x="43834" y="57605"/>
                  <a:pt x="44217" y="56194"/>
                  <a:pt x="44479" y="54742"/>
                </a:cubicBezTo>
                <a:cubicBezTo>
                  <a:pt x="44923" y="52060"/>
                  <a:pt x="44903" y="49338"/>
                  <a:pt x="44479" y="46657"/>
                </a:cubicBezTo>
                <a:cubicBezTo>
                  <a:pt x="44016" y="43733"/>
                  <a:pt x="43169" y="40890"/>
                  <a:pt x="42322" y="38047"/>
                </a:cubicBezTo>
                <a:cubicBezTo>
                  <a:pt x="41919" y="36676"/>
                  <a:pt x="41536" y="35325"/>
                  <a:pt x="41173" y="33954"/>
                </a:cubicBezTo>
                <a:close/>
                <a:moveTo>
                  <a:pt x="44842" y="41435"/>
                </a:moveTo>
                <a:lnTo>
                  <a:pt x="44842" y="41435"/>
                </a:lnTo>
                <a:cubicBezTo>
                  <a:pt x="45306" y="42422"/>
                  <a:pt x="45730" y="43431"/>
                  <a:pt x="46072" y="44479"/>
                </a:cubicBezTo>
                <a:cubicBezTo>
                  <a:pt x="46617" y="46213"/>
                  <a:pt x="46818" y="48028"/>
                  <a:pt x="46677" y="49842"/>
                </a:cubicBezTo>
                <a:cubicBezTo>
                  <a:pt x="46415" y="53451"/>
                  <a:pt x="44923" y="56859"/>
                  <a:pt x="43149" y="59964"/>
                </a:cubicBezTo>
                <a:cubicBezTo>
                  <a:pt x="42987" y="60226"/>
                  <a:pt x="42846" y="60488"/>
                  <a:pt x="42685" y="60750"/>
                </a:cubicBezTo>
                <a:cubicBezTo>
                  <a:pt x="42766" y="60589"/>
                  <a:pt x="42826" y="60408"/>
                  <a:pt x="42887" y="60246"/>
                </a:cubicBezTo>
                <a:cubicBezTo>
                  <a:pt x="42907" y="60246"/>
                  <a:pt x="42907" y="60246"/>
                  <a:pt x="42927" y="60226"/>
                </a:cubicBezTo>
                <a:cubicBezTo>
                  <a:pt x="44358" y="57726"/>
                  <a:pt x="45266" y="54863"/>
                  <a:pt x="45649" y="52000"/>
                </a:cubicBezTo>
                <a:cubicBezTo>
                  <a:pt x="46032" y="49137"/>
                  <a:pt x="45931" y="46193"/>
                  <a:pt x="45326" y="43370"/>
                </a:cubicBezTo>
                <a:cubicBezTo>
                  <a:pt x="45185" y="42705"/>
                  <a:pt x="45024" y="42080"/>
                  <a:pt x="44842" y="41435"/>
                </a:cubicBezTo>
                <a:close/>
                <a:moveTo>
                  <a:pt x="40326" y="18671"/>
                </a:moveTo>
                <a:cubicBezTo>
                  <a:pt x="40326" y="18731"/>
                  <a:pt x="40306" y="18772"/>
                  <a:pt x="40286" y="18812"/>
                </a:cubicBezTo>
                <a:cubicBezTo>
                  <a:pt x="39499" y="20102"/>
                  <a:pt x="38975" y="21594"/>
                  <a:pt x="38673" y="23087"/>
                </a:cubicBezTo>
                <a:cubicBezTo>
                  <a:pt x="38269" y="25083"/>
                  <a:pt x="38209" y="27159"/>
                  <a:pt x="38370" y="29196"/>
                </a:cubicBezTo>
                <a:cubicBezTo>
                  <a:pt x="38753" y="33995"/>
                  <a:pt x="40407" y="38531"/>
                  <a:pt x="41475" y="43209"/>
                </a:cubicBezTo>
                <a:cubicBezTo>
                  <a:pt x="42040" y="45689"/>
                  <a:pt x="42403" y="48209"/>
                  <a:pt x="42342" y="50750"/>
                </a:cubicBezTo>
                <a:cubicBezTo>
                  <a:pt x="42282" y="53109"/>
                  <a:pt x="41858" y="55427"/>
                  <a:pt x="41253" y="57686"/>
                </a:cubicBezTo>
                <a:cubicBezTo>
                  <a:pt x="40608" y="60085"/>
                  <a:pt x="39761" y="62404"/>
                  <a:pt x="38874" y="64722"/>
                </a:cubicBezTo>
                <a:cubicBezTo>
                  <a:pt x="38915" y="64279"/>
                  <a:pt x="38935" y="63835"/>
                  <a:pt x="38975" y="63412"/>
                </a:cubicBezTo>
                <a:cubicBezTo>
                  <a:pt x="39076" y="61698"/>
                  <a:pt x="39177" y="59984"/>
                  <a:pt x="39217" y="58250"/>
                </a:cubicBezTo>
                <a:cubicBezTo>
                  <a:pt x="39318" y="54822"/>
                  <a:pt x="39318" y="51395"/>
                  <a:pt x="39177" y="47967"/>
                </a:cubicBezTo>
                <a:cubicBezTo>
                  <a:pt x="39036" y="44519"/>
                  <a:pt x="38773" y="41072"/>
                  <a:pt x="38390" y="37644"/>
                </a:cubicBezTo>
                <a:cubicBezTo>
                  <a:pt x="38027" y="34236"/>
                  <a:pt x="37423" y="30849"/>
                  <a:pt x="37523" y="27401"/>
                </a:cubicBezTo>
                <a:cubicBezTo>
                  <a:pt x="37624" y="24659"/>
                  <a:pt x="38229" y="21836"/>
                  <a:pt x="39701" y="19477"/>
                </a:cubicBezTo>
                <a:lnTo>
                  <a:pt x="39701" y="19498"/>
                </a:lnTo>
                <a:cubicBezTo>
                  <a:pt x="39903" y="19215"/>
                  <a:pt x="40104" y="18953"/>
                  <a:pt x="40326" y="18671"/>
                </a:cubicBezTo>
                <a:close/>
                <a:moveTo>
                  <a:pt x="27785" y="20042"/>
                </a:moveTo>
                <a:lnTo>
                  <a:pt x="27785" y="20042"/>
                </a:lnTo>
                <a:cubicBezTo>
                  <a:pt x="27603" y="20486"/>
                  <a:pt x="27442" y="20929"/>
                  <a:pt x="27301" y="21393"/>
                </a:cubicBezTo>
                <a:cubicBezTo>
                  <a:pt x="26878" y="22764"/>
                  <a:pt x="26595" y="24195"/>
                  <a:pt x="26454" y="25627"/>
                </a:cubicBezTo>
                <a:cubicBezTo>
                  <a:pt x="26111" y="28793"/>
                  <a:pt x="26414" y="31998"/>
                  <a:pt x="26918" y="35144"/>
                </a:cubicBezTo>
                <a:cubicBezTo>
                  <a:pt x="27482" y="38491"/>
                  <a:pt x="28208" y="41797"/>
                  <a:pt x="28894" y="45124"/>
                </a:cubicBezTo>
                <a:cubicBezTo>
                  <a:pt x="29599" y="48512"/>
                  <a:pt x="30285" y="51879"/>
                  <a:pt x="30991" y="55266"/>
                </a:cubicBezTo>
                <a:cubicBezTo>
                  <a:pt x="31717" y="58613"/>
                  <a:pt x="32402" y="61980"/>
                  <a:pt x="33088" y="65347"/>
                </a:cubicBezTo>
                <a:cubicBezTo>
                  <a:pt x="33128" y="65488"/>
                  <a:pt x="33148" y="65630"/>
                  <a:pt x="33188" y="65751"/>
                </a:cubicBezTo>
                <a:cubicBezTo>
                  <a:pt x="33128" y="65609"/>
                  <a:pt x="33067" y="65448"/>
                  <a:pt x="33007" y="65307"/>
                </a:cubicBezTo>
                <a:cubicBezTo>
                  <a:pt x="32664" y="64440"/>
                  <a:pt x="32321" y="63573"/>
                  <a:pt x="31999" y="62706"/>
                </a:cubicBezTo>
                <a:cubicBezTo>
                  <a:pt x="31333" y="60972"/>
                  <a:pt x="30688" y="59238"/>
                  <a:pt x="30124" y="57484"/>
                </a:cubicBezTo>
                <a:cubicBezTo>
                  <a:pt x="28974" y="53935"/>
                  <a:pt x="28107" y="50306"/>
                  <a:pt x="27664" y="46576"/>
                </a:cubicBezTo>
                <a:cubicBezTo>
                  <a:pt x="27240" y="42866"/>
                  <a:pt x="27039" y="39136"/>
                  <a:pt x="26474" y="35426"/>
                </a:cubicBezTo>
                <a:cubicBezTo>
                  <a:pt x="25950" y="31978"/>
                  <a:pt x="25386" y="28490"/>
                  <a:pt x="26051" y="25002"/>
                </a:cubicBezTo>
                <a:cubicBezTo>
                  <a:pt x="26394" y="23288"/>
                  <a:pt x="26978" y="21594"/>
                  <a:pt x="27785" y="20042"/>
                </a:cubicBezTo>
                <a:close/>
                <a:moveTo>
                  <a:pt x="28168" y="20203"/>
                </a:moveTo>
                <a:lnTo>
                  <a:pt x="28168" y="20203"/>
                </a:lnTo>
                <a:cubicBezTo>
                  <a:pt x="28027" y="20707"/>
                  <a:pt x="27906" y="21232"/>
                  <a:pt x="27805" y="21736"/>
                </a:cubicBezTo>
                <a:cubicBezTo>
                  <a:pt x="27482" y="23631"/>
                  <a:pt x="27402" y="25546"/>
                  <a:pt x="27523" y="27462"/>
                </a:cubicBezTo>
                <a:cubicBezTo>
                  <a:pt x="27785" y="31918"/>
                  <a:pt x="29095" y="36212"/>
                  <a:pt x="30184" y="40507"/>
                </a:cubicBezTo>
                <a:cubicBezTo>
                  <a:pt x="31313" y="44983"/>
                  <a:pt x="32100" y="49540"/>
                  <a:pt x="32624" y="54117"/>
                </a:cubicBezTo>
                <a:cubicBezTo>
                  <a:pt x="33047" y="58048"/>
                  <a:pt x="33309" y="62021"/>
                  <a:pt x="33430" y="65972"/>
                </a:cubicBezTo>
                <a:cubicBezTo>
                  <a:pt x="33148" y="64501"/>
                  <a:pt x="32846" y="63029"/>
                  <a:pt x="32543" y="61557"/>
                </a:cubicBezTo>
                <a:cubicBezTo>
                  <a:pt x="32221" y="59883"/>
                  <a:pt x="31878" y="58230"/>
                  <a:pt x="31555" y="56577"/>
                </a:cubicBezTo>
                <a:cubicBezTo>
                  <a:pt x="30870" y="53230"/>
                  <a:pt x="30225" y="49883"/>
                  <a:pt x="29539" y="46556"/>
                </a:cubicBezTo>
                <a:cubicBezTo>
                  <a:pt x="28874" y="43249"/>
                  <a:pt x="28168" y="39963"/>
                  <a:pt x="27563" y="36636"/>
                </a:cubicBezTo>
                <a:cubicBezTo>
                  <a:pt x="26958" y="33450"/>
                  <a:pt x="26535" y="30184"/>
                  <a:pt x="26716" y="26938"/>
                </a:cubicBezTo>
                <a:cubicBezTo>
                  <a:pt x="26837" y="24639"/>
                  <a:pt x="27281" y="22341"/>
                  <a:pt x="28168" y="20203"/>
                </a:cubicBezTo>
                <a:close/>
                <a:moveTo>
                  <a:pt x="29378" y="18368"/>
                </a:moveTo>
                <a:cubicBezTo>
                  <a:pt x="28974" y="20405"/>
                  <a:pt x="28894" y="22522"/>
                  <a:pt x="29035" y="24579"/>
                </a:cubicBezTo>
                <a:cubicBezTo>
                  <a:pt x="29297" y="28087"/>
                  <a:pt x="30144" y="31494"/>
                  <a:pt x="31172" y="34841"/>
                </a:cubicBezTo>
                <a:cubicBezTo>
                  <a:pt x="32301" y="38511"/>
                  <a:pt x="33592" y="42120"/>
                  <a:pt x="34438" y="45850"/>
                </a:cubicBezTo>
                <a:cubicBezTo>
                  <a:pt x="35245" y="49358"/>
                  <a:pt x="35628" y="52947"/>
                  <a:pt x="35527" y="56556"/>
                </a:cubicBezTo>
                <a:cubicBezTo>
                  <a:pt x="35447" y="60105"/>
                  <a:pt x="34882" y="63634"/>
                  <a:pt x="33955" y="67081"/>
                </a:cubicBezTo>
                <a:cubicBezTo>
                  <a:pt x="33955" y="67081"/>
                  <a:pt x="33955" y="67102"/>
                  <a:pt x="33955" y="67102"/>
                </a:cubicBezTo>
                <a:cubicBezTo>
                  <a:pt x="33874" y="63392"/>
                  <a:pt x="33713" y="59682"/>
                  <a:pt x="33370" y="55992"/>
                </a:cubicBezTo>
                <a:cubicBezTo>
                  <a:pt x="32946" y="51475"/>
                  <a:pt x="32301" y="46979"/>
                  <a:pt x="31273" y="42564"/>
                </a:cubicBezTo>
                <a:cubicBezTo>
                  <a:pt x="30265" y="38128"/>
                  <a:pt x="28833" y="33773"/>
                  <a:pt x="28289" y="29256"/>
                </a:cubicBezTo>
                <a:cubicBezTo>
                  <a:pt x="27845" y="25587"/>
                  <a:pt x="28047" y="21836"/>
                  <a:pt x="29358" y="18368"/>
                </a:cubicBezTo>
                <a:close/>
                <a:moveTo>
                  <a:pt x="38007" y="22179"/>
                </a:moveTo>
                <a:lnTo>
                  <a:pt x="38007" y="22179"/>
                </a:lnTo>
                <a:cubicBezTo>
                  <a:pt x="37584" y="23389"/>
                  <a:pt x="37302" y="24659"/>
                  <a:pt x="37160" y="25889"/>
                </a:cubicBezTo>
                <a:cubicBezTo>
                  <a:pt x="36777" y="29276"/>
                  <a:pt x="37241" y="32644"/>
                  <a:pt x="37644" y="36011"/>
                </a:cubicBezTo>
                <a:cubicBezTo>
                  <a:pt x="38027" y="39438"/>
                  <a:pt x="38310" y="42906"/>
                  <a:pt x="38471" y="46374"/>
                </a:cubicBezTo>
                <a:cubicBezTo>
                  <a:pt x="38652" y="49842"/>
                  <a:pt x="38693" y="53330"/>
                  <a:pt x="38632" y="56798"/>
                </a:cubicBezTo>
                <a:cubicBezTo>
                  <a:pt x="38552" y="60125"/>
                  <a:pt x="38330" y="63432"/>
                  <a:pt x="38088" y="66739"/>
                </a:cubicBezTo>
                <a:cubicBezTo>
                  <a:pt x="38027" y="66920"/>
                  <a:pt x="37947" y="67081"/>
                  <a:pt x="37886" y="67263"/>
                </a:cubicBezTo>
                <a:cubicBezTo>
                  <a:pt x="37947" y="66597"/>
                  <a:pt x="37987" y="65912"/>
                  <a:pt x="38027" y="65267"/>
                </a:cubicBezTo>
                <a:lnTo>
                  <a:pt x="38027" y="65247"/>
                </a:lnTo>
                <a:cubicBezTo>
                  <a:pt x="38128" y="63412"/>
                  <a:pt x="38068" y="61577"/>
                  <a:pt x="37947" y="59762"/>
                </a:cubicBezTo>
                <a:cubicBezTo>
                  <a:pt x="37665" y="56012"/>
                  <a:pt x="37039" y="52302"/>
                  <a:pt x="36435" y="48592"/>
                </a:cubicBezTo>
                <a:cubicBezTo>
                  <a:pt x="35810" y="44721"/>
                  <a:pt x="35205" y="40850"/>
                  <a:pt x="35084" y="36938"/>
                </a:cubicBezTo>
                <a:cubicBezTo>
                  <a:pt x="34983" y="33611"/>
                  <a:pt x="35245" y="30264"/>
                  <a:pt x="36132" y="27038"/>
                </a:cubicBezTo>
                <a:cubicBezTo>
                  <a:pt x="36576" y="25345"/>
                  <a:pt x="37201" y="23712"/>
                  <a:pt x="38007" y="22179"/>
                </a:cubicBezTo>
                <a:close/>
                <a:moveTo>
                  <a:pt x="39802" y="21252"/>
                </a:moveTo>
                <a:cubicBezTo>
                  <a:pt x="39479" y="23591"/>
                  <a:pt x="39459" y="25950"/>
                  <a:pt x="39761" y="28288"/>
                </a:cubicBezTo>
                <a:cubicBezTo>
                  <a:pt x="39761" y="28309"/>
                  <a:pt x="39741" y="28329"/>
                  <a:pt x="39741" y="28349"/>
                </a:cubicBezTo>
                <a:cubicBezTo>
                  <a:pt x="39782" y="29075"/>
                  <a:pt x="39903" y="29801"/>
                  <a:pt x="40024" y="30527"/>
                </a:cubicBezTo>
                <a:cubicBezTo>
                  <a:pt x="40165" y="31252"/>
                  <a:pt x="40306" y="31958"/>
                  <a:pt x="40467" y="32664"/>
                </a:cubicBezTo>
                <a:cubicBezTo>
                  <a:pt x="40790" y="34095"/>
                  <a:pt x="41193" y="35527"/>
                  <a:pt x="41616" y="36938"/>
                </a:cubicBezTo>
                <a:cubicBezTo>
                  <a:pt x="42423" y="39741"/>
                  <a:pt x="43330" y="42523"/>
                  <a:pt x="43915" y="45407"/>
                </a:cubicBezTo>
                <a:cubicBezTo>
                  <a:pt x="44459" y="48128"/>
                  <a:pt x="44661" y="50911"/>
                  <a:pt x="44318" y="53673"/>
                </a:cubicBezTo>
                <a:cubicBezTo>
                  <a:pt x="43996" y="56214"/>
                  <a:pt x="43250" y="58694"/>
                  <a:pt x="42241" y="61053"/>
                </a:cubicBezTo>
                <a:cubicBezTo>
                  <a:pt x="41939" y="61718"/>
                  <a:pt x="41616" y="62404"/>
                  <a:pt x="41274" y="63049"/>
                </a:cubicBezTo>
                <a:cubicBezTo>
                  <a:pt x="40386" y="64460"/>
                  <a:pt x="39499" y="65851"/>
                  <a:pt x="38652" y="67283"/>
                </a:cubicBezTo>
                <a:cubicBezTo>
                  <a:pt x="38693" y="67021"/>
                  <a:pt x="38713" y="66759"/>
                  <a:pt x="38733" y="66517"/>
                </a:cubicBezTo>
                <a:cubicBezTo>
                  <a:pt x="39661" y="64158"/>
                  <a:pt x="40588" y="61799"/>
                  <a:pt x="41334" y="59399"/>
                </a:cubicBezTo>
                <a:cubicBezTo>
                  <a:pt x="42020" y="57202"/>
                  <a:pt x="42564" y="54964"/>
                  <a:pt x="42806" y="52665"/>
                </a:cubicBezTo>
                <a:cubicBezTo>
                  <a:pt x="43068" y="50225"/>
                  <a:pt x="42947" y="47806"/>
                  <a:pt x="42524" y="45386"/>
                </a:cubicBezTo>
                <a:cubicBezTo>
                  <a:pt x="41697" y="40547"/>
                  <a:pt x="39903" y="35930"/>
                  <a:pt x="39197" y="31071"/>
                </a:cubicBezTo>
                <a:cubicBezTo>
                  <a:pt x="38733" y="27825"/>
                  <a:pt x="38713" y="24377"/>
                  <a:pt x="39802" y="21252"/>
                </a:cubicBezTo>
                <a:close/>
                <a:moveTo>
                  <a:pt x="4054" y="45346"/>
                </a:moveTo>
                <a:lnTo>
                  <a:pt x="4054" y="45346"/>
                </a:lnTo>
                <a:cubicBezTo>
                  <a:pt x="4174" y="45407"/>
                  <a:pt x="4295" y="45447"/>
                  <a:pt x="4396" y="45487"/>
                </a:cubicBezTo>
                <a:cubicBezTo>
                  <a:pt x="5021" y="45971"/>
                  <a:pt x="5606" y="46515"/>
                  <a:pt x="6110" y="47100"/>
                </a:cubicBezTo>
                <a:cubicBezTo>
                  <a:pt x="6856" y="47947"/>
                  <a:pt x="7521" y="48854"/>
                  <a:pt x="8167" y="49782"/>
                </a:cubicBezTo>
                <a:cubicBezTo>
                  <a:pt x="8832" y="50669"/>
                  <a:pt x="9477" y="51576"/>
                  <a:pt x="10223" y="52383"/>
                </a:cubicBezTo>
                <a:cubicBezTo>
                  <a:pt x="11050" y="53290"/>
                  <a:pt x="11998" y="54036"/>
                  <a:pt x="13046" y="54641"/>
                </a:cubicBezTo>
                <a:cubicBezTo>
                  <a:pt x="14215" y="55306"/>
                  <a:pt x="15445" y="55831"/>
                  <a:pt x="16615" y="56496"/>
                </a:cubicBezTo>
                <a:cubicBezTo>
                  <a:pt x="17744" y="57141"/>
                  <a:pt x="18813" y="57887"/>
                  <a:pt x="19821" y="58734"/>
                </a:cubicBezTo>
                <a:cubicBezTo>
                  <a:pt x="21857" y="60387"/>
                  <a:pt x="23631" y="62363"/>
                  <a:pt x="25204" y="64460"/>
                </a:cubicBezTo>
                <a:cubicBezTo>
                  <a:pt x="26152" y="65690"/>
                  <a:pt x="27039" y="66981"/>
                  <a:pt x="27865" y="68291"/>
                </a:cubicBezTo>
                <a:cubicBezTo>
                  <a:pt x="27503" y="67948"/>
                  <a:pt x="27140" y="67606"/>
                  <a:pt x="26757" y="67283"/>
                </a:cubicBezTo>
                <a:cubicBezTo>
                  <a:pt x="25668" y="66376"/>
                  <a:pt x="24498" y="65630"/>
                  <a:pt x="23268" y="64944"/>
                </a:cubicBezTo>
                <a:cubicBezTo>
                  <a:pt x="22039" y="64279"/>
                  <a:pt x="20768" y="63674"/>
                  <a:pt x="19599" y="62928"/>
                </a:cubicBezTo>
                <a:cubicBezTo>
                  <a:pt x="18409" y="62182"/>
                  <a:pt x="17421" y="61275"/>
                  <a:pt x="16574" y="60145"/>
                </a:cubicBezTo>
                <a:cubicBezTo>
                  <a:pt x="15788" y="59097"/>
                  <a:pt x="15062" y="57948"/>
                  <a:pt x="13953" y="57161"/>
                </a:cubicBezTo>
                <a:cubicBezTo>
                  <a:pt x="12784" y="56335"/>
                  <a:pt x="11292" y="56173"/>
                  <a:pt x="10102" y="55387"/>
                </a:cubicBezTo>
                <a:cubicBezTo>
                  <a:pt x="9014" y="54681"/>
                  <a:pt x="8267" y="53532"/>
                  <a:pt x="7723" y="52383"/>
                </a:cubicBezTo>
                <a:cubicBezTo>
                  <a:pt x="6574" y="50024"/>
                  <a:pt x="6090" y="47221"/>
                  <a:pt x="4094" y="45366"/>
                </a:cubicBezTo>
                <a:cubicBezTo>
                  <a:pt x="4074" y="45366"/>
                  <a:pt x="4074" y="45366"/>
                  <a:pt x="4054" y="45346"/>
                </a:cubicBezTo>
                <a:close/>
                <a:moveTo>
                  <a:pt x="5263" y="45850"/>
                </a:moveTo>
                <a:cubicBezTo>
                  <a:pt x="5404" y="45911"/>
                  <a:pt x="5546" y="45971"/>
                  <a:pt x="5687" y="46032"/>
                </a:cubicBezTo>
                <a:cubicBezTo>
                  <a:pt x="6473" y="46374"/>
                  <a:pt x="7239" y="46737"/>
                  <a:pt x="8005" y="47120"/>
                </a:cubicBezTo>
                <a:cubicBezTo>
                  <a:pt x="9518" y="47866"/>
                  <a:pt x="10989" y="48713"/>
                  <a:pt x="12401" y="49641"/>
                </a:cubicBezTo>
                <a:cubicBezTo>
                  <a:pt x="15264" y="51455"/>
                  <a:pt x="17905" y="53593"/>
                  <a:pt x="20305" y="55992"/>
                </a:cubicBezTo>
                <a:cubicBezTo>
                  <a:pt x="22785" y="58452"/>
                  <a:pt x="24962" y="61214"/>
                  <a:pt x="26817" y="64178"/>
                </a:cubicBezTo>
                <a:cubicBezTo>
                  <a:pt x="28228" y="66476"/>
                  <a:pt x="29458" y="68896"/>
                  <a:pt x="30466" y="71396"/>
                </a:cubicBezTo>
                <a:cubicBezTo>
                  <a:pt x="30204" y="71013"/>
                  <a:pt x="29942" y="70630"/>
                  <a:pt x="29660" y="70267"/>
                </a:cubicBezTo>
                <a:cubicBezTo>
                  <a:pt x="28571" y="68473"/>
                  <a:pt x="27422" y="66698"/>
                  <a:pt x="26192" y="65005"/>
                </a:cubicBezTo>
                <a:cubicBezTo>
                  <a:pt x="24619" y="62847"/>
                  <a:pt x="22885" y="60791"/>
                  <a:pt x="20869" y="59036"/>
                </a:cubicBezTo>
                <a:cubicBezTo>
                  <a:pt x="19881" y="58149"/>
                  <a:pt x="18833" y="57363"/>
                  <a:pt x="17724" y="56657"/>
                </a:cubicBezTo>
                <a:cubicBezTo>
                  <a:pt x="16595" y="55931"/>
                  <a:pt x="15385" y="55387"/>
                  <a:pt x="14195" y="54782"/>
                </a:cubicBezTo>
                <a:cubicBezTo>
                  <a:pt x="13046" y="54197"/>
                  <a:pt x="11937" y="53572"/>
                  <a:pt x="10989" y="52685"/>
                </a:cubicBezTo>
                <a:cubicBezTo>
                  <a:pt x="10183" y="51919"/>
                  <a:pt x="9477" y="51032"/>
                  <a:pt x="8812" y="50125"/>
                </a:cubicBezTo>
                <a:cubicBezTo>
                  <a:pt x="7723" y="48673"/>
                  <a:pt x="6654" y="47040"/>
                  <a:pt x="5263" y="45850"/>
                </a:cubicBezTo>
                <a:close/>
                <a:moveTo>
                  <a:pt x="3973" y="44963"/>
                </a:moveTo>
                <a:lnTo>
                  <a:pt x="3973" y="44963"/>
                </a:lnTo>
                <a:cubicBezTo>
                  <a:pt x="5283" y="45144"/>
                  <a:pt x="6594" y="45265"/>
                  <a:pt x="7884" y="45507"/>
                </a:cubicBezTo>
                <a:cubicBezTo>
                  <a:pt x="9437" y="45810"/>
                  <a:pt x="10989" y="46173"/>
                  <a:pt x="12502" y="46677"/>
                </a:cubicBezTo>
                <a:cubicBezTo>
                  <a:pt x="15486" y="47624"/>
                  <a:pt x="18349" y="48995"/>
                  <a:pt x="20930" y="50810"/>
                </a:cubicBezTo>
                <a:cubicBezTo>
                  <a:pt x="23389" y="52524"/>
                  <a:pt x="25567" y="54661"/>
                  <a:pt x="27301" y="57101"/>
                </a:cubicBezTo>
                <a:cubicBezTo>
                  <a:pt x="29176" y="59722"/>
                  <a:pt x="30446" y="62646"/>
                  <a:pt x="31172" y="65771"/>
                </a:cubicBezTo>
                <a:cubicBezTo>
                  <a:pt x="31878" y="68815"/>
                  <a:pt x="32120" y="71941"/>
                  <a:pt x="32301" y="75066"/>
                </a:cubicBezTo>
                <a:cubicBezTo>
                  <a:pt x="31233" y="71618"/>
                  <a:pt x="29781" y="68291"/>
                  <a:pt x="27966" y="65166"/>
                </a:cubicBezTo>
                <a:cubicBezTo>
                  <a:pt x="26152" y="62081"/>
                  <a:pt x="23974" y="59198"/>
                  <a:pt x="21514" y="56617"/>
                </a:cubicBezTo>
                <a:cubicBezTo>
                  <a:pt x="19155" y="54137"/>
                  <a:pt x="16534" y="51919"/>
                  <a:pt x="13691" y="50004"/>
                </a:cubicBezTo>
                <a:cubicBezTo>
                  <a:pt x="10848" y="48088"/>
                  <a:pt x="7804" y="46495"/>
                  <a:pt x="4598" y="45245"/>
                </a:cubicBezTo>
                <a:cubicBezTo>
                  <a:pt x="4477" y="45185"/>
                  <a:pt x="4336" y="45144"/>
                  <a:pt x="4195" y="45104"/>
                </a:cubicBezTo>
                <a:cubicBezTo>
                  <a:pt x="4114" y="45044"/>
                  <a:pt x="4054" y="45003"/>
                  <a:pt x="3973" y="44963"/>
                </a:cubicBezTo>
                <a:close/>
                <a:moveTo>
                  <a:pt x="28551" y="53835"/>
                </a:moveTo>
                <a:cubicBezTo>
                  <a:pt x="28753" y="54621"/>
                  <a:pt x="28974" y="55407"/>
                  <a:pt x="29216" y="56194"/>
                </a:cubicBezTo>
                <a:cubicBezTo>
                  <a:pt x="30325" y="59803"/>
                  <a:pt x="31717" y="63311"/>
                  <a:pt x="33188" y="66779"/>
                </a:cubicBezTo>
                <a:cubicBezTo>
                  <a:pt x="33269" y="67001"/>
                  <a:pt x="33370" y="67222"/>
                  <a:pt x="33491" y="67444"/>
                </a:cubicBezTo>
                <a:cubicBezTo>
                  <a:pt x="33491" y="67585"/>
                  <a:pt x="33491" y="67706"/>
                  <a:pt x="33491" y="67827"/>
                </a:cubicBezTo>
                <a:cubicBezTo>
                  <a:pt x="33592" y="72001"/>
                  <a:pt x="33612" y="76155"/>
                  <a:pt x="33592" y="80308"/>
                </a:cubicBezTo>
                <a:cubicBezTo>
                  <a:pt x="33390" y="79219"/>
                  <a:pt x="33148" y="78130"/>
                  <a:pt x="32866" y="77042"/>
                </a:cubicBezTo>
                <a:cubicBezTo>
                  <a:pt x="32886" y="76356"/>
                  <a:pt x="32846" y="75650"/>
                  <a:pt x="32825" y="74965"/>
                </a:cubicBezTo>
                <a:cubicBezTo>
                  <a:pt x="32785" y="74058"/>
                  <a:pt x="32745" y="73150"/>
                  <a:pt x="32664" y="72243"/>
                </a:cubicBezTo>
                <a:cubicBezTo>
                  <a:pt x="32543" y="70449"/>
                  <a:pt x="32321" y="68654"/>
                  <a:pt x="31979" y="66900"/>
                </a:cubicBezTo>
                <a:cubicBezTo>
                  <a:pt x="31434" y="64057"/>
                  <a:pt x="30466" y="61335"/>
                  <a:pt x="29035" y="58835"/>
                </a:cubicBezTo>
                <a:cubicBezTo>
                  <a:pt x="29035" y="58210"/>
                  <a:pt x="28974" y="57565"/>
                  <a:pt x="28914" y="56940"/>
                </a:cubicBezTo>
                <a:cubicBezTo>
                  <a:pt x="28853" y="56173"/>
                  <a:pt x="28773" y="55387"/>
                  <a:pt x="28672" y="54641"/>
                </a:cubicBezTo>
                <a:cubicBezTo>
                  <a:pt x="28632" y="54359"/>
                  <a:pt x="28591" y="54097"/>
                  <a:pt x="28551" y="53835"/>
                </a:cubicBezTo>
                <a:close/>
                <a:moveTo>
                  <a:pt x="50629" y="65609"/>
                </a:moveTo>
                <a:lnTo>
                  <a:pt x="50629" y="65609"/>
                </a:lnTo>
                <a:cubicBezTo>
                  <a:pt x="49238" y="68412"/>
                  <a:pt x="48109" y="71356"/>
                  <a:pt x="47242" y="74360"/>
                </a:cubicBezTo>
                <a:cubicBezTo>
                  <a:pt x="46314" y="77586"/>
                  <a:pt x="45810" y="80893"/>
                  <a:pt x="45205" y="84179"/>
                </a:cubicBezTo>
                <a:cubicBezTo>
                  <a:pt x="44903" y="85873"/>
                  <a:pt x="44560" y="87546"/>
                  <a:pt x="44117" y="89220"/>
                </a:cubicBezTo>
                <a:cubicBezTo>
                  <a:pt x="43653" y="90873"/>
                  <a:pt x="43048" y="92506"/>
                  <a:pt x="42362" y="94099"/>
                </a:cubicBezTo>
                <a:cubicBezTo>
                  <a:pt x="41032" y="97184"/>
                  <a:pt x="39439" y="100168"/>
                  <a:pt x="37927" y="103172"/>
                </a:cubicBezTo>
                <a:cubicBezTo>
                  <a:pt x="37846" y="99442"/>
                  <a:pt x="38088" y="95712"/>
                  <a:pt x="38834" y="92022"/>
                </a:cubicBezTo>
                <a:cubicBezTo>
                  <a:pt x="40044" y="86216"/>
                  <a:pt x="42282" y="80671"/>
                  <a:pt x="44984" y="75388"/>
                </a:cubicBezTo>
                <a:cubicBezTo>
                  <a:pt x="46717" y="72041"/>
                  <a:pt x="48633" y="68795"/>
                  <a:pt x="50629" y="65609"/>
                </a:cubicBezTo>
                <a:close/>
                <a:moveTo>
                  <a:pt x="53956" y="60770"/>
                </a:moveTo>
                <a:lnTo>
                  <a:pt x="53956" y="60770"/>
                </a:lnTo>
                <a:cubicBezTo>
                  <a:pt x="53694" y="61456"/>
                  <a:pt x="53411" y="62142"/>
                  <a:pt x="53170" y="62827"/>
                </a:cubicBezTo>
                <a:cubicBezTo>
                  <a:pt x="52544" y="64501"/>
                  <a:pt x="51940" y="66194"/>
                  <a:pt x="51415" y="67908"/>
                </a:cubicBezTo>
                <a:cubicBezTo>
                  <a:pt x="50871" y="69642"/>
                  <a:pt x="50387" y="71376"/>
                  <a:pt x="50004" y="73150"/>
                </a:cubicBezTo>
                <a:cubicBezTo>
                  <a:pt x="49641" y="74763"/>
                  <a:pt x="49379" y="76376"/>
                  <a:pt x="49137" y="78009"/>
                </a:cubicBezTo>
                <a:cubicBezTo>
                  <a:pt x="48653" y="81256"/>
                  <a:pt x="48250" y="84522"/>
                  <a:pt x="47302" y="87667"/>
                </a:cubicBezTo>
                <a:cubicBezTo>
                  <a:pt x="46838" y="89220"/>
                  <a:pt x="46254" y="90732"/>
                  <a:pt x="45488" y="92143"/>
                </a:cubicBezTo>
                <a:cubicBezTo>
                  <a:pt x="44742" y="93515"/>
                  <a:pt x="43854" y="94805"/>
                  <a:pt x="42927" y="96075"/>
                </a:cubicBezTo>
                <a:cubicBezTo>
                  <a:pt x="41132" y="98535"/>
                  <a:pt x="39136" y="100975"/>
                  <a:pt x="37967" y="103818"/>
                </a:cubicBezTo>
                <a:cubicBezTo>
                  <a:pt x="37967" y="103818"/>
                  <a:pt x="37947" y="103838"/>
                  <a:pt x="37947" y="103858"/>
                </a:cubicBezTo>
                <a:cubicBezTo>
                  <a:pt x="37947" y="103777"/>
                  <a:pt x="37947" y="103676"/>
                  <a:pt x="37947" y="103596"/>
                </a:cubicBezTo>
                <a:cubicBezTo>
                  <a:pt x="38531" y="102426"/>
                  <a:pt x="39136" y="101257"/>
                  <a:pt x="39721" y="100088"/>
                </a:cubicBezTo>
                <a:cubicBezTo>
                  <a:pt x="40507" y="98535"/>
                  <a:pt x="41294" y="97003"/>
                  <a:pt x="42040" y="95430"/>
                </a:cubicBezTo>
                <a:cubicBezTo>
                  <a:pt x="42766" y="93877"/>
                  <a:pt x="43431" y="92305"/>
                  <a:pt x="43975" y="90692"/>
                </a:cubicBezTo>
                <a:cubicBezTo>
                  <a:pt x="44520" y="89079"/>
                  <a:pt x="44923" y="87405"/>
                  <a:pt x="45246" y="85732"/>
                </a:cubicBezTo>
                <a:cubicBezTo>
                  <a:pt x="45891" y="82425"/>
                  <a:pt x="46334" y="79078"/>
                  <a:pt x="47181" y="75812"/>
                </a:cubicBezTo>
                <a:cubicBezTo>
                  <a:pt x="47968" y="72767"/>
                  <a:pt x="49056" y="69803"/>
                  <a:pt x="50427" y="66981"/>
                </a:cubicBezTo>
                <a:cubicBezTo>
                  <a:pt x="51456" y="64823"/>
                  <a:pt x="52625" y="62767"/>
                  <a:pt x="53956" y="60770"/>
                </a:cubicBezTo>
                <a:close/>
                <a:moveTo>
                  <a:pt x="51496" y="62928"/>
                </a:moveTo>
                <a:lnTo>
                  <a:pt x="51496" y="62928"/>
                </a:lnTo>
                <a:cubicBezTo>
                  <a:pt x="49318" y="66295"/>
                  <a:pt x="47242" y="69763"/>
                  <a:pt x="45346" y="73291"/>
                </a:cubicBezTo>
                <a:cubicBezTo>
                  <a:pt x="42524" y="78514"/>
                  <a:pt x="40104" y="83998"/>
                  <a:pt x="38673" y="89784"/>
                </a:cubicBezTo>
                <a:cubicBezTo>
                  <a:pt x="37927" y="92728"/>
                  <a:pt x="37463" y="95732"/>
                  <a:pt x="37281" y="98777"/>
                </a:cubicBezTo>
                <a:cubicBezTo>
                  <a:pt x="37181" y="100672"/>
                  <a:pt x="37181" y="102588"/>
                  <a:pt x="37281" y="104503"/>
                </a:cubicBezTo>
                <a:cubicBezTo>
                  <a:pt x="37261" y="104543"/>
                  <a:pt x="37241" y="104584"/>
                  <a:pt x="37201" y="104624"/>
                </a:cubicBezTo>
                <a:cubicBezTo>
                  <a:pt x="35991" y="101640"/>
                  <a:pt x="35568" y="98374"/>
                  <a:pt x="35789" y="95168"/>
                </a:cubicBezTo>
                <a:cubicBezTo>
                  <a:pt x="36031" y="91599"/>
                  <a:pt x="37019" y="88131"/>
                  <a:pt x="38310" y="84804"/>
                </a:cubicBezTo>
                <a:cubicBezTo>
                  <a:pt x="39540" y="81639"/>
                  <a:pt x="40991" y="78574"/>
                  <a:pt x="42624" y="75610"/>
                </a:cubicBezTo>
                <a:cubicBezTo>
                  <a:pt x="44237" y="72687"/>
                  <a:pt x="46052" y="69864"/>
                  <a:pt x="48048" y="67182"/>
                </a:cubicBezTo>
                <a:cubicBezTo>
                  <a:pt x="49137" y="65730"/>
                  <a:pt x="50306" y="64299"/>
                  <a:pt x="51496" y="62928"/>
                </a:cubicBezTo>
                <a:close/>
                <a:moveTo>
                  <a:pt x="53835" y="59440"/>
                </a:moveTo>
                <a:lnTo>
                  <a:pt x="53835" y="59440"/>
                </a:lnTo>
                <a:cubicBezTo>
                  <a:pt x="53633" y="59742"/>
                  <a:pt x="53432" y="60045"/>
                  <a:pt x="53230" y="60347"/>
                </a:cubicBezTo>
                <a:lnTo>
                  <a:pt x="53230" y="60327"/>
                </a:lnTo>
                <a:cubicBezTo>
                  <a:pt x="51536" y="62182"/>
                  <a:pt x="49943" y="64117"/>
                  <a:pt x="48451" y="66114"/>
                </a:cubicBezTo>
                <a:cubicBezTo>
                  <a:pt x="46415" y="68795"/>
                  <a:pt x="44560" y="71618"/>
                  <a:pt x="42887" y="74542"/>
                </a:cubicBezTo>
                <a:cubicBezTo>
                  <a:pt x="41173" y="77485"/>
                  <a:pt x="39661" y="80570"/>
                  <a:pt x="38411" y="83736"/>
                </a:cubicBezTo>
                <a:cubicBezTo>
                  <a:pt x="37080" y="87042"/>
                  <a:pt x="36051" y="90490"/>
                  <a:pt x="35709" y="94039"/>
                </a:cubicBezTo>
                <a:cubicBezTo>
                  <a:pt x="35366" y="97608"/>
                  <a:pt x="35689" y="101297"/>
                  <a:pt x="37060" y="104624"/>
                </a:cubicBezTo>
                <a:cubicBezTo>
                  <a:pt x="37080" y="104664"/>
                  <a:pt x="37120" y="104725"/>
                  <a:pt x="37140" y="104785"/>
                </a:cubicBezTo>
                <a:cubicBezTo>
                  <a:pt x="37120" y="104806"/>
                  <a:pt x="37120" y="104846"/>
                  <a:pt x="37100" y="104866"/>
                </a:cubicBezTo>
                <a:cubicBezTo>
                  <a:pt x="36535" y="103354"/>
                  <a:pt x="35951" y="101862"/>
                  <a:pt x="35467" y="100329"/>
                </a:cubicBezTo>
                <a:cubicBezTo>
                  <a:pt x="34882" y="98475"/>
                  <a:pt x="34398" y="96579"/>
                  <a:pt x="34136" y="94664"/>
                </a:cubicBezTo>
                <a:cubicBezTo>
                  <a:pt x="33874" y="92748"/>
                  <a:pt x="33813" y="90793"/>
                  <a:pt x="34076" y="88877"/>
                </a:cubicBezTo>
                <a:cubicBezTo>
                  <a:pt x="34297" y="87123"/>
                  <a:pt x="34761" y="85429"/>
                  <a:pt x="35386" y="83796"/>
                </a:cubicBezTo>
                <a:cubicBezTo>
                  <a:pt x="36636" y="80469"/>
                  <a:pt x="38511" y="77405"/>
                  <a:pt x="40487" y="74461"/>
                </a:cubicBezTo>
                <a:cubicBezTo>
                  <a:pt x="42504" y="71477"/>
                  <a:pt x="44742" y="68634"/>
                  <a:pt x="47161" y="65952"/>
                </a:cubicBezTo>
                <a:cubicBezTo>
                  <a:pt x="49258" y="63654"/>
                  <a:pt x="51476" y="61476"/>
                  <a:pt x="53835" y="59440"/>
                </a:cubicBezTo>
                <a:close/>
                <a:moveTo>
                  <a:pt x="356" y="1"/>
                </a:moveTo>
                <a:cubicBezTo>
                  <a:pt x="202" y="1"/>
                  <a:pt x="65" y="73"/>
                  <a:pt x="21" y="262"/>
                </a:cubicBezTo>
                <a:cubicBezTo>
                  <a:pt x="1" y="343"/>
                  <a:pt x="61" y="383"/>
                  <a:pt x="122" y="404"/>
                </a:cubicBezTo>
                <a:cubicBezTo>
                  <a:pt x="323" y="1230"/>
                  <a:pt x="485" y="2097"/>
                  <a:pt x="565" y="2944"/>
                </a:cubicBezTo>
                <a:cubicBezTo>
                  <a:pt x="666" y="4073"/>
                  <a:pt x="686" y="5222"/>
                  <a:pt x="666" y="6352"/>
                </a:cubicBezTo>
                <a:cubicBezTo>
                  <a:pt x="606" y="8650"/>
                  <a:pt x="384" y="10949"/>
                  <a:pt x="465" y="13267"/>
                </a:cubicBezTo>
                <a:cubicBezTo>
                  <a:pt x="586" y="17360"/>
                  <a:pt x="1694" y="21433"/>
                  <a:pt x="3650" y="25042"/>
                </a:cubicBezTo>
                <a:cubicBezTo>
                  <a:pt x="4437" y="26534"/>
                  <a:pt x="5384" y="27946"/>
                  <a:pt x="6453" y="29256"/>
                </a:cubicBezTo>
                <a:cubicBezTo>
                  <a:pt x="6453" y="29276"/>
                  <a:pt x="6473" y="29317"/>
                  <a:pt x="6493" y="29337"/>
                </a:cubicBezTo>
                <a:cubicBezTo>
                  <a:pt x="6453" y="29377"/>
                  <a:pt x="6433" y="29458"/>
                  <a:pt x="6453" y="29539"/>
                </a:cubicBezTo>
                <a:cubicBezTo>
                  <a:pt x="6594" y="30184"/>
                  <a:pt x="6755" y="30829"/>
                  <a:pt x="6937" y="31474"/>
                </a:cubicBezTo>
                <a:cubicBezTo>
                  <a:pt x="7078" y="32220"/>
                  <a:pt x="7300" y="32946"/>
                  <a:pt x="7642" y="33611"/>
                </a:cubicBezTo>
                <a:cubicBezTo>
                  <a:pt x="7703" y="33773"/>
                  <a:pt x="7763" y="33934"/>
                  <a:pt x="7824" y="34115"/>
                </a:cubicBezTo>
                <a:cubicBezTo>
                  <a:pt x="7965" y="34559"/>
                  <a:pt x="8106" y="35063"/>
                  <a:pt x="8368" y="35466"/>
                </a:cubicBezTo>
                <a:cubicBezTo>
                  <a:pt x="9134" y="37261"/>
                  <a:pt x="10062" y="38975"/>
                  <a:pt x="11131" y="40608"/>
                </a:cubicBezTo>
                <a:cubicBezTo>
                  <a:pt x="11493" y="41293"/>
                  <a:pt x="11877" y="41959"/>
                  <a:pt x="12300" y="42584"/>
                </a:cubicBezTo>
                <a:cubicBezTo>
                  <a:pt x="13066" y="43713"/>
                  <a:pt x="13994" y="44781"/>
                  <a:pt x="15103" y="45588"/>
                </a:cubicBezTo>
                <a:cubicBezTo>
                  <a:pt x="15123" y="45588"/>
                  <a:pt x="15123" y="45608"/>
                  <a:pt x="15143" y="45608"/>
                </a:cubicBezTo>
                <a:cubicBezTo>
                  <a:pt x="15163" y="45729"/>
                  <a:pt x="15183" y="45830"/>
                  <a:pt x="15224" y="45951"/>
                </a:cubicBezTo>
                <a:cubicBezTo>
                  <a:pt x="15345" y="46415"/>
                  <a:pt x="15526" y="46858"/>
                  <a:pt x="15788" y="47261"/>
                </a:cubicBezTo>
                <a:cubicBezTo>
                  <a:pt x="15849" y="47362"/>
                  <a:pt x="15909" y="47443"/>
                  <a:pt x="15970" y="47524"/>
                </a:cubicBezTo>
                <a:cubicBezTo>
                  <a:pt x="15264" y="47221"/>
                  <a:pt x="14558" y="46939"/>
                  <a:pt x="13853" y="46677"/>
                </a:cubicBezTo>
                <a:cubicBezTo>
                  <a:pt x="10808" y="45588"/>
                  <a:pt x="7602" y="44943"/>
                  <a:pt x="4376" y="44701"/>
                </a:cubicBezTo>
                <a:cubicBezTo>
                  <a:pt x="4140" y="44677"/>
                  <a:pt x="3911" y="44667"/>
                  <a:pt x="3680" y="44667"/>
                </a:cubicBezTo>
                <a:cubicBezTo>
                  <a:pt x="3517" y="44667"/>
                  <a:pt x="3354" y="44672"/>
                  <a:pt x="3187" y="44681"/>
                </a:cubicBezTo>
                <a:cubicBezTo>
                  <a:pt x="3086" y="44681"/>
                  <a:pt x="3066" y="44842"/>
                  <a:pt x="3166" y="44862"/>
                </a:cubicBezTo>
                <a:cubicBezTo>
                  <a:pt x="3106" y="44902"/>
                  <a:pt x="3086" y="45003"/>
                  <a:pt x="3146" y="45044"/>
                </a:cubicBezTo>
                <a:cubicBezTo>
                  <a:pt x="3408" y="45245"/>
                  <a:pt x="3630" y="45487"/>
                  <a:pt x="3872" y="45729"/>
                </a:cubicBezTo>
                <a:cubicBezTo>
                  <a:pt x="4114" y="45951"/>
                  <a:pt x="4316" y="46213"/>
                  <a:pt x="4517" y="46475"/>
                </a:cubicBezTo>
                <a:cubicBezTo>
                  <a:pt x="4900" y="46999"/>
                  <a:pt x="5223" y="47584"/>
                  <a:pt x="5505" y="48169"/>
                </a:cubicBezTo>
                <a:cubicBezTo>
                  <a:pt x="6070" y="49379"/>
                  <a:pt x="6453" y="50669"/>
                  <a:pt x="6957" y="51879"/>
                </a:cubicBezTo>
                <a:cubicBezTo>
                  <a:pt x="7461" y="53068"/>
                  <a:pt x="8066" y="54238"/>
                  <a:pt x="8993" y="55145"/>
                </a:cubicBezTo>
                <a:cubicBezTo>
                  <a:pt x="9457" y="55609"/>
                  <a:pt x="10001" y="55992"/>
                  <a:pt x="10606" y="56254"/>
                </a:cubicBezTo>
                <a:cubicBezTo>
                  <a:pt x="11272" y="56556"/>
                  <a:pt x="11998" y="56758"/>
                  <a:pt x="12663" y="57040"/>
                </a:cubicBezTo>
                <a:cubicBezTo>
                  <a:pt x="13288" y="57302"/>
                  <a:pt x="13853" y="57665"/>
                  <a:pt x="14336" y="58149"/>
                </a:cubicBezTo>
                <a:cubicBezTo>
                  <a:pt x="14820" y="58613"/>
                  <a:pt x="15224" y="59157"/>
                  <a:pt x="15627" y="59702"/>
                </a:cubicBezTo>
                <a:cubicBezTo>
                  <a:pt x="16413" y="60811"/>
                  <a:pt x="17220" y="61859"/>
                  <a:pt x="18329" y="62686"/>
                </a:cubicBezTo>
                <a:cubicBezTo>
                  <a:pt x="20526" y="64359"/>
                  <a:pt x="23208" y="65287"/>
                  <a:pt x="25446" y="66920"/>
                </a:cubicBezTo>
                <a:cubicBezTo>
                  <a:pt x="27099" y="68150"/>
                  <a:pt x="28551" y="69622"/>
                  <a:pt x="29761" y="71275"/>
                </a:cubicBezTo>
                <a:cubicBezTo>
                  <a:pt x="30043" y="71719"/>
                  <a:pt x="30325" y="72182"/>
                  <a:pt x="30608" y="72606"/>
                </a:cubicBezTo>
                <a:cubicBezTo>
                  <a:pt x="30628" y="72646"/>
                  <a:pt x="30648" y="72646"/>
                  <a:pt x="30648" y="72666"/>
                </a:cubicBezTo>
                <a:cubicBezTo>
                  <a:pt x="30749" y="72828"/>
                  <a:pt x="30850" y="72989"/>
                  <a:pt x="30950" y="73150"/>
                </a:cubicBezTo>
                <a:cubicBezTo>
                  <a:pt x="31132" y="73473"/>
                  <a:pt x="31293" y="73775"/>
                  <a:pt x="31454" y="74078"/>
                </a:cubicBezTo>
                <a:cubicBezTo>
                  <a:pt x="31454" y="74098"/>
                  <a:pt x="31475" y="74098"/>
                  <a:pt x="31475" y="74118"/>
                </a:cubicBezTo>
                <a:cubicBezTo>
                  <a:pt x="31515" y="74219"/>
                  <a:pt x="31555" y="74300"/>
                  <a:pt x="31575" y="74400"/>
                </a:cubicBezTo>
                <a:cubicBezTo>
                  <a:pt x="31918" y="75449"/>
                  <a:pt x="32221" y="76497"/>
                  <a:pt x="32503" y="77566"/>
                </a:cubicBezTo>
                <a:cubicBezTo>
                  <a:pt x="32503" y="77606"/>
                  <a:pt x="32503" y="77647"/>
                  <a:pt x="32503" y="77707"/>
                </a:cubicBezTo>
                <a:cubicBezTo>
                  <a:pt x="32523" y="77727"/>
                  <a:pt x="32523" y="77768"/>
                  <a:pt x="32543" y="77788"/>
                </a:cubicBezTo>
                <a:cubicBezTo>
                  <a:pt x="33168" y="80308"/>
                  <a:pt x="33592" y="82869"/>
                  <a:pt x="33793" y="85449"/>
                </a:cubicBezTo>
                <a:cubicBezTo>
                  <a:pt x="33834" y="85893"/>
                  <a:pt x="33854" y="86357"/>
                  <a:pt x="33874" y="86800"/>
                </a:cubicBezTo>
                <a:cubicBezTo>
                  <a:pt x="33874" y="86821"/>
                  <a:pt x="33874" y="86821"/>
                  <a:pt x="33874" y="86821"/>
                </a:cubicBezTo>
                <a:cubicBezTo>
                  <a:pt x="33813" y="87083"/>
                  <a:pt x="33753" y="87325"/>
                  <a:pt x="33713" y="87587"/>
                </a:cubicBezTo>
                <a:cubicBezTo>
                  <a:pt x="33350" y="89442"/>
                  <a:pt x="33269" y="91357"/>
                  <a:pt x="33430" y="93252"/>
                </a:cubicBezTo>
                <a:cubicBezTo>
                  <a:pt x="33753" y="97224"/>
                  <a:pt x="35043" y="101035"/>
                  <a:pt x="36535" y="104685"/>
                </a:cubicBezTo>
                <a:cubicBezTo>
                  <a:pt x="36717" y="105148"/>
                  <a:pt x="36918" y="105592"/>
                  <a:pt x="37140" y="106036"/>
                </a:cubicBezTo>
                <a:cubicBezTo>
                  <a:pt x="37172" y="106114"/>
                  <a:pt x="37239" y="106143"/>
                  <a:pt x="37306" y="106143"/>
                </a:cubicBezTo>
                <a:cubicBezTo>
                  <a:pt x="37325" y="106143"/>
                  <a:pt x="37344" y="106141"/>
                  <a:pt x="37362" y="106136"/>
                </a:cubicBezTo>
                <a:cubicBezTo>
                  <a:pt x="37443" y="107104"/>
                  <a:pt x="37503" y="108052"/>
                  <a:pt x="37604" y="108999"/>
                </a:cubicBezTo>
                <a:cubicBezTo>
                  <a:pt x="37947" y="112427"/>
                  <a:pt x="38471" y="115814"/>
                  <a:pt x="38975" y="119202"/>
                </a:cubicBezTo>
                <a:cubicBezTo>
                  <a:pt x="39499" y="122710"/>
                  <a:pt x="40044" y="126198"/>
                  <a:pt x="40568" y="129706"/>
                </a:cubicBezTo>
                <a:cubicBezTo>
                  <a:pt x="41657" y="136763"/>
                  <a:pt x="42705" y="143840"/>
                  <a:pt x="43895" y="150877"/>
                </a:cubicBezTo>
                <a:cubicBezTo>
                  <a:pt x="44036" y="151724"/>
                  <a:pt x="44177" y="152551"/>
                  <a:pt x="44379" y="153377"/>
                </a:cubicBezTo>
                <a:cubicBezTo>
                  <a:pt x="44387" y="153438"/>
                  <a:pt x="44433" y="153465"/>
                  <a:pt x="44483" y="153465"/>
                </a:cubicBezTo>
                <a:cubicBezTo>
                  <a:pt x="44549" y="153465"/>
                  <a:pt x="44621" y="153417"/>
                  <a:pt x="44621" y="153337"/>
                </a:cubicBezTo>
                <a:cubicBezTo>
                  <a:pt x="44479" y="151563"/>
                  <a:pt x="44197" y="149788"/>
                  <a:pt x="43955" y="148034"/>
                </a:cubicBezTo>
                <a:cubicBezTo>
                  <a:pt x="43713" y="146300"/>
                  <a:pt x="43471" y="144566"/>
                  <a:pt x="43209" y="142832"/>
                </a:cubicBezTo>
                <a:cubicBezTo>
                  <a:pt x="42685" y="139324"/>
                  <a:pt x="42161" y="135836"/>
                  <a:pt x="41637" y="132328"/>
                </a:cubicBezTo>
                <a:cubicBezTo>
                  <a:pt x="40608" y="125432"/>
                  <a:pt x="39439" y="118536"/>
                  <a:pt x="38572" y="111621"/>
                </a:cubicBezTo>
                <a:cubicBezTo>
                  <a:pt x="38290" y="109282"/>
                  <a:pt x="38068" y="106923"/>
                  <a:pt x="37967" y="104584"/>
                </a:cubicBezTo>
                <a:cubicBezTo>
                  <a:pt x="37987" y="104584"/>
                  <a:pt x="37987" y="104584"/>
                  <a:pt x="37987" y="104564"/>
                </a:cubicBezTo>
                <a:cubicBezTo>
                  <a:pt x="37987" y="104564"/>
                  <a:pt x="37987" y="104543"/>
                  <a:pt x="37987" y="104543"/>
                </a:cubicBezTo>
                <a:cubicBezTo>
                  <a:pt x="38007" y="104503"/>
                  <a:pt x="38027" y="104463"/>
                  <a:pt x="38048" y="104423"/>
                </a:cubicBezTo>
                <a:cubicBezTo>
                  <a:pt x="38128" y="104241"/>
                  <a:pt x="38229" y="104080"/>
                  <a:pt x="38310" y="103898"/>
                </a:cubicBezTo>
                <a:cubicBezTo>
                  <a:pt x="38471" y="103556"/>
                  <a:pt x="38632" y="103233"/>
                  <a:pt x="38814" y="102890"/>
                </a:cubicBezTo>
                <a:cubicBezTo>
                  <a:pt x="39177" y="102205"/>
                  <a:pt x="39580" y="101539"/>
                  <a:pt x="40003" y="100894"/>
                </a:cubicBezTo>
                <a:cubicBezTo>
                  <a:pt x="40850" y="99583"/>
                  <a:pt x="41778" y="98354"/>
                  <a:pt x="42705" y="97103"/>
                </a:cubicBezTo>
                <a:cubicBezTo>
                  <a:pt x="43612" y="95874"/>
                  <a:pt x="44520" y="94603"/>
                  <a:pt x="45326" y="93293"/>
                </a:cubicBezTo>
                <a:cubicBezTo>
                  <a:pt x="46133" y="91922"/>
                  <a:pt x="46798" y="90490"/>
                  <a:pt x="47322" y="88998"/>
                </a:cubicBezTo>
                <a:cubicBezTo>
                  <a:pt x="48411" y="85913"/>
                  <a:pt x="48915" y="82647"/>
                  <a:pt x="49419" y="79421"/>
                </a:cubicBezTo>
                <a:cubicBezTo>
                  <a:pt x="49661" y="77808"/>
                  <a:pt x="49903" y="76195"/>
                  <a:pt x="50206" y="74582"/>
                </a:cubicBezTo>
                <a:cubicBezTo>
                  <a:pt x="50548" y="72848"/>
                  <a:pt x="50992" y="71114"/>
                  <a:pt x="51496" y="69400"/>
                </a:cubicBezTo>
                <a:cubicBezTo>
                  <a:pt x="52544" y="65952"/>
                  <a:pt x="53875" y="62585"/>
                  <a:pt x="55206" y="59218"/>
                </a:cubicBezTo>
                <a:cubicBezTo>
                  <a:pt x="55266" y="59077"/>
                  <a:pt x="55327" y="58915"/>
                  <a:pt x="55387" y="58774"/>
                </a:cubicBezTo>
                <a:cubicBezTo>
                  <a:pt x="55428" y="58734"/>
                  <a:pt x="55448" y="58694"/>
                  <a:pt x="55448" y="58653"/>
                </a:cubicBezTo>
                <a:cubicBezTo>
                  <a:pt x="55629" y="58411"/>
                  <a:pt x="55791" y="58190"/>
                  <a:pt x="55972" y="57968"/>
                </a:cubicBezTo>
                <a:cubicBezTo>
                  <a:pt x="56053" y="57847"/>
                  <a:pt x="56033" y="57706"/>
                  <a:pt x="55932" y="57605"/>
                </a:cubicBezTo>
                <a:cubicBezTo>
                  <a:pt x="56113" y="57440"/>
                  <a:pt x="55931" y="57154"/>
                  <a:pt x="55726" y="57154"/>
                </a:cubicBezTo>
                <a:cubicBezTo>
                  <a:pt x="55680" y="57154"/>
                  <a:pt x="55633" y="57168"/>
                  <a:pt x="55589" y="57202"/>
                </a:cubicBezTo>
                <a:lnTo>
                  <a:pt x="55589" y="57182"/>
                </a:lnTo>
                <a:cubicBezTo>
                  <a:pt x="54823" y="57706"/>
                  <a:pt x="54137" y="58311"/>
                  <a:pt x="53452" y="58915"/>
                </a:cubicBezTo>
                <a:cubicBezTo>
                  <a:pt x="52766" y="59500"/>
                  <a:pt x="52081" y="60105"/>
                  <a:pt x="51415" y="60730"/>
                </a:cubicBezTo>
                <a:cubicBezTo>
                  <a:pt x="50085" y="61980"/>
                  <a:pt x="48794" y="63271"/>
                  <a:pt x="47544" y="64601"/>
                </a:cubicBezTo>
                <a:cubicBezTo>
                  <a:pt x="45064" y="67263"/>
                  <a:pt x="42766" y="70106"/>
                  <a:pt x="40669" y="73110"/>
                </a:cubicBezTo>
                <a:cubicBezTo>
                  <a:pt x="38612" y="76054"/>
                  <a:pt x="36677" y="79139"/>
                  <a:pt x="35285" y="82486"/>
                </a:cubicBezTo>
                <a:cubicBezTo>
                  <a:pt x="34922" y="83353"/>
                  <a:pt x="34600" y="84240"/>
                  <a:pt x="34318" y="85147"/>
                </a:cubicBezTo>
                <a:cubicBezTo>
                  <a:pt x="34237" y="83232"/>
                  <a:pt x="34318" y="81316"/>
                  <a:pt x="34620" y="79401"/>
                </a:cubicBezTo>
                <a:cubicBezTo>
                  <a:pt x="35023" y="77082"/>
                  <a:pt x="35668" y="74783"/>
                  <a:pt x="36435" y="72566"/>
                </a:cubicBezTo>
                <a:cubicBezTo>
                  <a:pt x="36596" y="72122"/>
                  <a:pt x="36757" y="71678"/>
                  <a:pt x="36898" y="71255"/>
                </a:cubicBezTo>
                <a:cubicBezTo>
                  <a:pt x="36959" y="71235"/>
                  <a:pt x="36999" y="71215"/>
                  <a:pt x="37039" y="71154"/>
                </a:cubicBezTo>
                <a:cubicBezTo>
                  <a:pt x="38773" y="67767"/>
                  <a:pt x="40971" y="64662"/>
                  <a:pt x="42927" y="61395"/>
                </a:cubicBezTo>
                <a:cubicBezTo>
                  <a:pt x="44802" y="58290"/>
                  <a:pt x="46435" y="54984"/>
                  <a:pt x="47040" y="51375"/>
                </a:cubicBezTo>
                <a:cubicBezTo>
                  <a:pt x="47322" y="49621"/>
                  <a:pt x="47343" y="47846"/>
                  <a:pt x="47040" y="46112"/>
                </a:cubicBezTo>
                <a:cubicBezTo>
                  <a:pt x="46697" y="44257"/>
                  <a:pt x="45971" y="42523"/>
                  <a:pt x="45145" y="40850"/>
                </a:cubicBezTo>
                <a:cubicBezTo>
                  <a:pt x="44298" y="39136"/>
                  <a:pt x="43350" y="37483"/>
                  <a:pt x="42544" y="35769"/>
                </a:cubicBezTo>
                <a:cubicBezTo>
                  <a:pt x="41737" y="34095"/>
                  <a:pt x="41112" y="32321"/>
                  <a:pt x="40709" y="30506"/>
                </a:cubicBezTo>
                <a:cubicBezTo>
                  <a:pt x="39882" y="26877"/>
                  <a:pt x="39882" y="23087"/>
                  <a:pt x="40709" y="19457"/>
                </a:cubicBezTo>
                <a:cubicBezTo>
                  <a:pt x="40729" y="19336"/>
                  <a:pt x="40770" y="19195"/>
                  <a:pt x="40810" y="19074"/>
                </a:cubicBezTo>
                <a:cubicBezTo>
                  <a:pt x="41011" y="18691"/>
                  <a:pt x="41213" y="18308"/>
                  <a:pt x="41455" y="17945"/>
                </a:cubicBezTo>
                <a:cubicBezTo>
                  <a:pt x="41540" y="17792"/>
                  <a:pt x="41395" y="17624"/>
                  <a:pt x="41239" y="17624"/>
                </a:cubicBezTo>
                <a:cubicBezTo>
                  <a:pt x="41210" y="17624"/>
                  <a:pt x="41181" y="17630"/>
                  <a:pt x="41153" y="17643"/>
                </a:cubicBezTo>
                <a:cubicBezTo>
                  <a:pt x="41139" y="17546"/>
                  <a:pt x="41049" y="17468"/>
                  <a:pt x="40954" y="17468"/>
                </a:cubicBezTo>
                <a:cubicBezTo>
                  <a:pt x="40912" y="17468"/>
                  <a:pt x="40868" y="17484"/>
                  <a:pt x="40830" y="17522"/>
                </a:cubicBezTo>
                <a:cubicBezTo>
                  <a:pt x="38612" y="19760"/>
                  <a:pt x="37080" y="22582"/>
                  <a:pt x="36092" y="25567"/>
                </a:cubicBezTo>
                <a:cubicBezTo>
                  <a:pt x="35084" y="28631"/>
                  <a:pt x="34640" y="31877"/>
                  <a:pt x="34600" y="35103"/>
                </a:cubicBezTo>
                <a:cubicBezTo>
                  <a:pt x="34559" y="39035"/>
                  <a:pt x="35084" y="42947"/>
                  <a:pt x="35689" y="46818"/>
                </a:cubicBezTo>
                <a:cubicBezTo>
                  <a:pt x="36273" y="50568"/>
                  <a:pt x="36959" y="54318"/>
                  <a:pt x="37342" y="58109"/>
                </a:cubicBezTo>
                <a:cubicBezTo>
                  <a:pt x="37685" y="61799"/>
                  <a:pt x="37765" y="65549"/>
                  <a:pt x="37100" y="69198"/>
                </a:cubicBezTo>
                <a:cubicBezTo>
                  <a:pt x="37100" y="69239"/>
                  <a:pt x="37080" y="69299"/>
                  <a:pt x="37080" y="69360"/>
                </a:cubicBezTo>
                <a:cubicBezTo>
                  <a:pt x="36858" y="69904"/>
                  <a:pt x="36656" y="70469"/>
                  <a:pt x="36455" y="71033"/>
                </a:cubicBezTo>
                <a:cubicBezTo>
                  <a:pt x="35144" y="74683"/>
                  <a:pt x="34076" y="78514"/>
                  <a:pt x="33955" y="82405"/>
                </a:cubicBezTo>
                <a:cubicBezTo>
                  <a:pt x="33934" y="82264"/>
                  <a:pt x="33894" y="82123"/>
                  <a:pt x="33874" y="81961"/>
                </a:cubicBezTo>
                <a:cubicBezTo>
                  <a:pt x="33995" y="77848"/>
                  <a:pt x="34055" y="73715"/>
                  <a:pt x="33995" y="69602"/>
                </a:cubicBezTo>
                <a:cubicBezTo>
                  <a:pt x="33995" y="69138"/>
                  <a:pt x="33995" y="68654"/>
                  <a:pt x="33975" y="68190"/>
                </a:cubicBezTo>
                <a:cubicBezTo>
                  <a:pt x="34600" y="66658"/>
                  <a:pt x="34943" y="65005"/>
                  <a:pt x="35265" y="63392"/>
                </a:cubicBezTo>
                <a:cubicBezTo>
                  <a:pt x="35588" y="61658"/>
                  <a:pt x="35789" y="59924"/>
                  <a:pt x="35910" y="58169"/>
                </a:cubicBezTo>
                <a:cubicBezTo>
                  <a:pt x="36132" y="54621"/>
                  <a:pt x="35931" y="51052"/>
                  <a:pt x="35305" y="47564"/>
                </a:cubicBezTo>
                <a:cubicBezTo>
                  <a:pt x="34620" y="43834"/>
                  <a:pt x="33410" y="40225"/>
                  <a:pt x="32261" y="36616"/>
                </a:cubicBezTo>
                <a:cubicBezTo>
                  <a:pt x="31172" y="33188"/>
                  <a:pt x="30144" y="29740"/>
                  <a:pt x="29720" y="26151"/>
                </a:cubicBezTo>
                <a:cubicBezTo>
                  <a:pt x="29317" y="22865"/>
                  <a:pt x="29418" y="19477"/>
                  <a:pt x="30446" y="16292"/>
                </a:cubicBezTo>
                <a:cubicBezTo>
                  <a:pt x="30466" y="16231"/>
                  <a:pt x="30487" y="16171"/>
                  <a:pt x="30507" y="16110"/>
                </a:cubicBezTo>
                <a:cubicBezTo>
                  <a:pt x="30547" y="16070"/>
                  <a:pt x="30567" y="16030"/>
                  <a:pt x="30608" y="15989"/>
                </a:cubicBezTo>
                <a:cubicBezTo>
                  <a:pt x="30688" y="15909"/>
                  <a:pt x="30688" y="15828"/>
                  <a:pt x="30648" y="15747"/>
                </a:cubicBezTo>
                <a:cubicBezTo>
                  <a:pt x="30729" y="15526"/>
                  <a:pt x="30809" y="15304"/>
                  <a:pt x="30890" y="15102"/>
                </a:cubicBezTo>
                <a:cubicBezTo>
                  <a:pt x="30972" y="14898"/>
                  <a:pt x="30796" y="14712"/>
                  <a:pt x="30630" y="14712"/>
                </a:cubicBezTo>
                <a:cubicBezTo>
                  <a:pt x="30550" y="14712"/>
                  <a:pt x="30472" y="14755"/>
                  <a:pt x="30426" y="14860"/>
                </a:cubicBezTo>
                <a:cubicBezTo>
                  <a:pt x="30285" y="15203"/>
                  <a:pt x="30144" y="15566"/>
                  <a:pt x="30023" y="15949"/>
                </a:cubicBezTo>
                <a:cubicBezTo>
                  <a:pt x="28067" y="18127"/>
                  <a:pt x="26636" y="20768"/>
                  <a:pt x="25869" y="23611"/>
                </a:cubicBezTo>
                <a:cubicBezTo>
                  <a:pt x="25466" y="25123"/>
                  <a:pt x="25265" y="26675"/>
                  <a:pt x="25244" y="28228"/>
                </a:cubicBezTo>
                <a:cubicBezTo>
                  <a:pt x="25224" y="30103"/>
                  <a:pt x="25466" y="31978"/>
                  <a:pt x="25728" y="33853"/>
                </a:cubicBezTo>
                <a:cubicBezTo>
                  <a:pt x="26011" y="35708"/>
                  <a:pt x="26293" y="37563"/>
                  <a:pt x="26494" y="39438"/>
                </a:cubicBezTo>
                <a:cubicBezTo>
                  <a:pt x="26696" y="41354"/>
                  <a:pt x="26837" y="43269"/>
                  <a:pt x="27019" y="45165"/>
                </a:cubicBezTo>
                <a:cubicBezTo>
                  <a:pt x="27160" y="46495"/>
                  <a:pt x="27321" y="47826"/>
                  <a:pt x="27543" y="49157"/>
                </a:cubicBezTo>
                <a:cubicBezTo>
                  <a:pt x="26817" y="46455"/>
                  <a:pt x="25809" y="43834"/>
                  <a:pt x="24599" y="41314"/>
                </a:cubicBezTo>
                <a:cubicBezTo>
                  <a:pt x="24236" y="40527"/>
                  <a:pt x="23833" y="39741"/>
                  <a:pt x="23410" y="38975"/>
                </a:cubicBezTo>
                <a:cubicBezTo>
                  <a:pt x="22986" y="38208"/>
                  <a:pt x="22543" y="37402"/>
                  <a:pt x="21998" y="36716"/>
                </a:cubicBezTo>
                <a:cubicBezTo>
                  <a:pt x="21981" y="36691"/>
                  <a:pt x="21957" y="36680"/>
                  <a:pt x="21934" y="36680"/>
                </a:cubicBezTo>
                <a:cubicBezTo>
                  <a:pt x="21901" y="36680"/>
                  <a:pt x="21869" y="36701"/>
                  <a:pt x="21857" y="36737"/>
                </a:cubicBezTo>
                <a:cubicBezTo>
                  <a:pt x="21844" y="36716"/>
                  <a:pt x="21823" y="36707"/>
                  <a:pt x="21803" y="36707"/>
                </a:cubicBezTo>
                <a:cubicBezTo>
                  <a:pt x="21763" y="36707"/>
                  <a:pt x="21723" y="36743"/>
                  <a:pt x="21736" y="36797"/>
                </a:cubicBezTo>
                <a:cubicBezTo>
                  <a:pt x="21716" y="36817"/>
                  <a:pt x="21696" y="36858"/>
                  <a:pt x="21716" y="36898"/>
                </a:cubicBezTo>
                <a:cubicBezTo>
                  <a:pt x="21837" y="37543"/>
                  <a:pt x="22059" y="38168"/>
                  <a:pt x="22200" y="38793"/>
                </a:cubicBezTo>
                <a:cubicBezTo>
                  <a:pt x="22341" y="39418"/>
                  <a:pt x="22462" y="40043"/>
                  <a:pt x="22563" y="40668"/>
                </a:cubicBezTo>
                <a:cubicBezTo>
                  <a:pt x="22744" y="41959"/>
                  <a:pt x="22865" y="43249"/>
                  <a:pt x="22986" y="44540"/>
                </a:cubicBezTo>
                <a:cubicBezTo>
                  <a:pt x="23208" y="46899"/>
                  <a:pt x="23430" y="49278"/>
                  <a:pt x="24156" y="51536"/>
                </a:cubicBezTo>
                <a:cubicBezTo>
                  <a:pt x="24398" y="52282"/>
                  <a:pt x="24720" y="53028"/>
                  <a:pt x="25083" y="53714"/>
                </a:cubicBezTo>
                <a:cubicBezTo>
                  <a:pt x="24156" y="52786"/>
                  <a:pt x="23168" y="51919"/>
                  <a:pt x="22139" y="51113"/>
                </a:cubicBezTo>
                <a:cubicBezTo>
                  <a:pt x="20546" y="49923"/>
                  <a:pt x="18853" y="48895"/>
                  <a:pt x="17058" y="48028"/>
                </a:cubicBezTo>
                <a:cubicBezTo>
                  <a:pt x="16937" y="47846"/>
                  <a:pt x="16776" y="47725"/>
                  <a:pt x="16635" y="47564"/>
                </a:cubicBezTo>
                <a:cubicBezTo>
                  <a:pt x="16494" y="47423"/>
                  <a:pt x="16353" y="47241"/>
                  <a:pt x="16252" y="47060"/>
                </a:cubicBezTo>
                <a:cubicBezTo>
                  <a:pt x="15990" y="46677"/>
                  <a:pt x="15808" y="46274"/>
                  <a:pt x="15687" y="45830"/>
                </a:cubicBezTo>
                <a:cubicBezTo>
                  <a:pt x="15586" y="45548"/>
                  <a:pt x="15526" y="45245"/>
                  <a:pt x="15506" y="44943"/>
                </a:cubicBezTo>
                <a:cubicBezTo>
                  <a:pt x="15546" y="44439"/>
                  <a:pt x="15607" y="43935"/>
                  <a:pt x="15707" y="43451"/>
                </a:cubicBezTo>
                <a:cubicBezTo>
                  <a:pt x="15849" y="42866"/>
                  <a:pt x="16050" y="42281"/>
                  <a:pt x="16272" y="41717"/>
                </a:cubicBezTo>
                <a:cubicBezTo>
                  <a:pt x="16716" y="40568"/>
                  <a:pt x="17260" y="39459"/>
                  <a:pt x="17683" y="38289"/>
                </a:cubicBezTo>
                <a:cubicBezTo>
                  <a:pt x="18550" y="35870"/>
                  <a:pt x="18954" y="33309"/>
                  <a:pt x="19034" y="30748"/>
                </a:cubicBezTo>
                <a:cubicBezTo>
                  <a:pt x="19196" y="25345"/>
                  <a:pt x="17825" y="20022"/>
                  <a:pt x="15889" y="15001"/>
                </a:cubicBezTo>
                <a:cubicBezTo>
                  <a:pt x="15002" y="12723"/>
                  <a:pt x="13973" y="10485"/>
                  <a:pt x="12905" y="8287"/>
                </a:cubicBezTo>
                <a:cubicBezTo>
                  <a:pt x="12885" y="8247"/>
                  <a:pt x="12885" y="8227"/>
                  <a:pt x="12885" y="8207"/>
                </a:cubicBezTo>
                <a:cubicBezTo>
                  <a:pt x="12865" y="8186"/>
                  <a:pt x="12865" y="8166"/>
                  <a:pt x="12844" y="8146"/>
                </a:cubicBezTo>
                <a:cubicBezTo>
                  <a:pt x="12744" y="7924"/>
                  <a:pt x="12623" y="7702"/>
                  <a:pt x="12522" y="7481"/>
                </a:cubicBezTo>
                <a:lnTo>
                  <a:pt x="12502" y="6392"/>
                </a:lnTo>
                <a:cubicBezTo>
                  <a:pt x="12502" y="6214"/>
                  <a:pt x="12377" y="6146"/>
                  <a:pt x="12250" y="6146"/>
                </a:cubicBezTo>
                <a:cubicBezTo>
                  <a:pt x="12233" y="6146"/>
                  <a:pt x="12216" y="6148"/>
                  <a:pt x="12199" y="6150"/>
                </a:cubicBezTo>
                <a:cubicBezTo>
                  <a:pt x="12199" y="6045"/>
                  <a:pt x="12093" y="5940"/>
                  <a:pt x="11986" y="5940"/>
                </a:cubicBezTo>
                <a:cubicBezTo>
                  <a:pt x="11970" y="5940"/>
                  <a:pt x="11953" y="5943"/>
                  <a:pt x="11937" y="5948"/>
                </a:cubicBezTo>
                <a:cubicBezTo>
                  <a:pt x="11655" y="6069"/>
                  <a:pt x="11473" y="6392"/>
                  <a:pt x="11292" y="6614"/>
                </a:cubicBezTo>
                <a:cubicBezTo>
                  <a:pt x="11070" y="6856"/>
                  <a:pt x="10868" y="7118"/>
                  <a:pt x="10667" y="7380"/>
                </a:cubicBezTo>
                <a:cubicBezTo>
                  <a:pt x="10264" y="7924"/>
                  <a:pt x="9880" y="8469"/>
                  <a:pt x="9518" y="9033"/>
                </a:cubicBezTo>
                <a:cubicBezTo>
                  <a:pt x="8933" y="9961"/>
                  <a:pt x="8449" y="10928"/>
                  <a:pt x="8026" y="11937"/>
                </a:cubicBezTo>
                <a:cubicBezTo>
                  <a:pt x="7280" y="9557"/>
                  <a:pt x="6150" y="7299"/>
                  <a:pt x="4779" y="5222"/>
                </a:cubicBezTo>
                <a:cubicBezTo>
                  <a:pt x="4054" y="4114"/>
                  <a:pt x="3267" y="3005"/>
                  <a:pt x="2400" y="1976"/>
                </a:cubicBezTo>
                <a:cubicBezTo>
                  <a:pt x="2400" y="1956"/>
                  <a:pt x="2380" y="1916"/>
                  <a:pt x="2360" y="1875"/>
                </a:cubicBezTo>
                <a:cubicBezTo>
                  <a:pt x="2320" y="1835"/>
                  <a:pt x="2259" y="1795"/>
                  <a:pt x="2219" y="1754"/>
                </a:cubicBezTo>
                <a:cubicBezTo>
                  <a:pt x="2199" y="1714"/>
                  <a:pt x="2178" y="1694"/>
                  <a:pt x="2158" y="1654"/>
                </a:cubicBezTo>
                <a:cubicBezTo>
                  <a:pt x="1977" y="1371"/>
                  <a:pt x="1755" y="1089"/>
                  <a:pt x="1513" y="827"/>
                </a:cubicBezTo>
                <a:cubicBezTo>
                  <a:pt x="1271" y="565"/>
                  <a:pt x="1009" y="323"/>
                  <a:pt x="727" y="121"/>
                </a:cubicBezTo>
                <a:cubicBezTo>
                  <a:pt x="618" y="49"/>
                  <a:pt x="481" y="1"/>
                  <a:pt x="356"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17"/>
          <p:cNvSpPr/>
          <p:nvPr/>
        </p:nvSpPr>
        <p:spPr>
          <a:xfrm rot="9143653" flipH="1">
            <a:off x="-793717" y="1196817"/>
            <a:ext cx="1710380" cy="1499506"/>
          </a:xfrm>
          <a:custGeom>
            <a:avLst/>
            <a:gdLst/>
            <a:ahLst/>
            <a:cxnLst/>
            <a:rect l="l" t="t" r="r" b="b"/>
            <a:pathLst>
              <a:path w="62162" h="54498" extrusionOk="0">
                <a:moveTo>
                  <a:pt x="53855" y="11390"/>
                </a:moveTo>
                <a:cubicBezTo>
                  <a:pt x="53754" y="11450"/>
                  <a:pt x="53653" y="11511"/>
                  <a:pt x="53573" y="11571"/>
                </a:cubicBezTo>
                <a:cubicBezTo>
                  <a:pt x="53290" y="11732"/>
                  <a:pt x="53008" y="11934"/>
                  <a:pt x="52746" y="12116"/>
                </a:cubicBezTo>
                <a:cubicBezTo>
                  <a:pt x="52201" y="12499"/>
                  <a:pt x="51697" y="12902"/>
                  <a:pt x="51234" y="13345"/>
                </a:cubicBezTo>
                <a:cubicBezTo>
                  <a:pt x="50266" y="14233"/>
                  <a:pt x="49419" y="15241"/>
                  <a:pt x="48713" y="16330"/>
                </a:cubicBezTo>
                <a:cubicBezTo>
                  <a:pt x="48592" y="16551"/>
                  <a:pt x="48451" y="16753"/>
                  <a:pt x="48330" y="16975"/>
                </a:cubicBezTo>
                <a:cubicBezTo>
                  <a:pt x="48592" y="15483"/>
                  <a:pt x="48270" y="13910"/>
                  <a:pt x="47866" y="12478"/>
                </a:cubicBezTo>
                <a:cubicBezTo>
                  <a:pt x="47826" y="12378"/>
                  <a:pt x="47806" y="12277"/>
                  <a:pt x="47766" y="12176"/>
                </a:cubicBezTo>
                <a:cubicBezTo>
                  <a:pt x="48250" y="11954"/>
                  <a:pt x="48733" y="11793"/>
                  <a:pt x="49278" y="11692"/>
                </a:cubicBezTo>
                <a:cubicBezTo>
                  <a:pt x="49883" y="11591"/>
                  <a:pt x="50508" y="11571"/>
                  <a:pt x="51113" y="11551"/>
                </a:cubicBezTo>
                <a:cubicBezTo>
                  <a:pt x="51839" y="11511"/>
                  <a:pt x="52564" y="11470"/>
                  <a:pt x="53290" y="11430"/>
                </a:cubicBezTo>
                <a:cubicBezTo>
                  <a:pt x="53472" y="11430"/>
                  <a:pt x="53673" y="11410"/>
                  <a:pt x="53855" y="11390"/>
                </a:cubicBezTo>
                <a:close/>
                <a:moveTo>
                  <a:pt x="47887" y="14434"/>
                </a:moveTo>
                <a:cubicBezTo>
                  <a:pt x="48088" y="15684"/>
                  <a:pt x="48068" y="16934"/>
                  <a:pt x="47625" y="18164"/>
                </a:cubicBezTo>
                <a:cubicBezTo>
                  <a:pt x="47607" y="18199"/>
                  <a:pt x="47605" y="18234"/>
                  <a:pt x="47617" y="18268"/>
                </a:cubicBezTo>
                <a:lnTo>
                  <a:pt x="47617" y="18268"/>
                </a:lnTo>
                <a:cubicBezTo>
                  <a:pt x="47438" y="18348"/>
                  <a:pt x="47259" y="18427"/>
                  <a:pt x="47080" y="18487"/>
                </a:cubicBezTo>
                <a:cubicBezTo>
                  <a:pt x="46314" y="18810"/>
                  <a:pt x="45548" y="19152"/>
                  <a:pt x="44802" y="19495"/>
                </a:cubicBezTo>
                <a:cubicBezTo>
                  <a:pt x="45991" y="18487"/>
                  <a:pt x="46919" y="17136"/>
                  <a:pt x="47463" y="15725"/>
                </a:cubicBezTo>
                <a:cubicBezTo>
                  <a:pt x="47625" y="15301"/>
                  <a:pt x="47766" y="14878"/>
                  <a:pt x="47887" y="14434"/>
                </a:cubicBezTo>
                <a:close/>
                <a:moveTo>
                  <a:pt x="47161" y="11692"/>
                </a:moveTo>
                <a:cubicBezTo>
                  <a:pt x="47181" y="11732"/>
                  <a:pt x="47181" y="11773"/>
                  <a:pt x="47201" y="11793"/>
                </a:cubicBezTo>
                <a:cubicBezTo>
                  <a:pt x="47423" y="12499"/>
                  <a:pt x="47645" y="13204"/>
                  <a:pt x="47786" y="13910"/>
                </a:cubicBezTo>
                <a:cubicBezTo>
                  <a:pt x="47463" y="16168"/>
                  <a:pt x="46133" y="18245"/>
                  <a:pt x="44358" y="19656"/>
                </a:cubicBezTo>
                <a:cubicBezTo>
                  <a:pt x="44278" y="19717"/>
                  <a:pt x="44197" y="19777"/>
                  <a:pt x="44116" y="19838"/>
                </a:cubicBezTo>
                <a:cubicBezTo>
                  <a:pt x="42604" y="20584"/>
                  <a:pt x="41132" y="21411"/>
                  <a:pt x="39721" y="22298"/>
                </a:cubicBezTo>
                <a:cubicBezTo>
                  <a:pt x="40366" y="21753"/>
                  <a:pt x="40971" y="21169"/>
                  <a:pt x="41556" y="20544"/>
                </a:cubicBezTo>
                <a:cubicBezTo>
                  <a:pt x="43169" y="18850"/>
                  <a:pt x="44560" y="16934"/>
                  <a:pt x="45689" y="14878"/>
                </a:cubicBezTo>
                <a:cubicBezTo>
                  <a:pt x="46012" y="14313"/>
                  <a:pt x="46294" y="13729"/>
                  <a:pt x="46576" y="13144"/>
                </a:cubicBezTo>
                <a:cubicBezTo>
                  <a:pt x="46778" y="12660"/>
                  <a:pt x="46959" y="12176"/>
                  <a:pt x="47161" y="11692"/>
                </a:cubicBezTo>
                <a:close/>
                <a:moveTo>
                  <a:pt x="54379" y="11390"/>
                </a:moveTo>
                <a:cubicBezTo>
                  <a:pt x="54661" y="11390"/>
                  <a:pt x="54944" y="11450"/>
                  <a:pt x="55165" y="11652"/>
                </a:cubicBezTo>
                <a:cubicBezTo>
                  <a:pt x="55226" y="11692"/>
                  <a:pt x="55266" y="11732"/>
                  <a:pt x="55306" y="11793"/>
                </a:cubicBezTo>
                <a:cubicBezTo>
                  <a:pt x="54722" y="12358"/>
                  <a:pt x="54460" y="13164"/>
                  <a:pt x="54379" y="13950"/>
                </a:cubicBezTo>
                <a:cubicBezTo>
                  <a:pt x="54278" y="15059"/>
                  <a:pt x="54460" y="16168"/>
                  <a:pt x="54258" y="17257"/>
                </a:cubicBezTo>
                <a:cubicBezTo>
                  <a:pt x="53935" y="19112"/>
                  <a:pt x="52927" y="20725"/>
                  <a:pt x="52181" y="22419"/>
                </a:cubicBezTo>
                <a:cubicBezTo>
                  <a:pt x="52141" y="22519"/>
                  <a:pt x="52101" y="22600"/>
                  <a:pt x="52060" y="22701"/>
                </a:cubicBezTo>
                <a:cubicBezTo>
                  <a:pt x="52121" y="22439"/>
                  <a:pt x="52161" y="22177"/>
                  <a:pt x="52201" y="21915"/>
                </a:cubicBezTo>
                <a:cubicBezTo>
                  <a:pt x="52322" y="21148"/>
                  <a:pt x="52443" y="20402"/>
                  <a:pt x="52403" y="19636"/>
                </a:cubicBezTo>
                <a:cubicBezTo>
                  <a:pt x="52383" y="19535"/>
                  <a:pt x="52383" y="19435"/>
                  <a:pt x="52363" y="19334"/>
                </a:cubicBezTo>
                <a:cubicBezTo>
                  <a:pt x="52363" y="19314"/>
                  <a:pt x="52363" y="19293"/>
                  <a:pt x="52383" y="19293"/>
                </a:cubicBezTo>
                <a:cubicBezTo>
                  <a:pt x="52363" y="19273"/>
                  <a:pt x="52363" y="19253"/>
                  <a:pt x="52363" y="19253"/>
                </a:cubicBezTo>
                <a:cubicBezTo>
                  <a:pt x="52322" y="19112"/>
                  <a:pt x="52262" y="18951"/>
                  <a:pt x="52201" y="18830"/>
                </a:cubicBezTo>
                <a:cubicBezTo>
                  <a:pt x="52161" y="18749"/>
                  <a:pt x="52121" y="18668"/>
                  <a:pt x="52080" y="18588"/>
                </a:cubicBezTo>
                <a:cubicBezTo>
                  <a:pt x="52060" y="18507"/>
                  <a:pt x="52060" y="18426"/>
                  <a:pt x="52020" y="18366"/>
                </a:cubicBezTo>
                <a:cubicBezTo>
                  <a:pt x="52020" y="18346"/>
                  <a:pt x="52020" y="18326"/>
                  <a:pt x="52020" y="18305"/>
                </a:cubicBezTo>
                <a:cubicBezTo>
                  <a:pt x="51919" y="18124"/>
                  <a:pt x="51778" y="17983"/>
                  <a:pt x="51617" y="17842"/>
                </a:cubicBezTo>
                <a:cubicBezTo>
                  <a:pt x="51276" y="17569"/>
                  <a:pt x="50877" y="17469"/>
                  <a:pt x="50470" y="17469"/>
                </a:cubicBezTo>
                <a:cubicBezTo>
                  <a:pt x="50395" y="17469"/>
                  <a:pt x="50321" y="17473"/>
                  <a:pt x="50246" y="17479"/>
                </a:cubicBezTo>
                <a:cubicBezTo>
                  <a:pt x="50145" y="17499"/>
                  <a:pt x="50044" y="17519"/>
                  <a:pt x="49943" y="17519"/>
                </a:cubicBezTo>
                <a:cubicBezTo>
                  <a:pt x="49822" y="17559"/>
                  <a:pt x="49701" y="17580"/>
                  <a:pt x="49580" y="17580"/>
                </a:cubicBezTo>
                <a:cubicBezTo>
                  <a:pt x="49459" y="17620"/>
                  <a:pt x="49359" y="17640"/>
                  <a:pt x="49238" y="17680"/>
                </a:cubicBezTo>
                <a:cubicBezTo>
                  <a:pt x="48814" y="17801"/>
                  <a:pt x="48411" y="17963"/>
                  <a:pt x="47987" y="18124"/>
                </a:cubicBezTo>
                <a:cubicBezTo>
                  <a:pt x="48028" y="18003"/>
                  <a:pt x="48088" y="17882"/>
                  <a:pt x="48129" y="17761"/>
                </a:cubicBezTo>
                <a:cubicBezTo>
                  <a:pt x="48330" y="17398"/>
                  <a:pt x="48512" y="17015"/>
                  <a:pt x="48754" y="16652"/>
                </a:cubicBezTo>
                <a:cubicBezTo>
                  <a:pt x="49096" y="16108"/>
                  <a:pt x="49459" y="15584"/>
                  <a:pt x="49863" y="15100"/>
                </a:cubicBezTo>
                <a:cubicBezTo>
                  <a:pt x="50689" y="14091"/>
                  <a:pt x="51637" y="13184"/>
                  <a:pt x="52685" y="12418"/>
                </a:cubicBezTo>
                <a:cubicBezTo>
                  <a:pt x="52968" y="12216"/>
                  <a:pt x="53250" y="12015"/>
                  <a:pt x="53552" y="11833"/>
                </a:cubicBezTo>
                <a:cubicBezTo>
                  <a:pt x="53794" y="11672"/>
                  <a:pt x="54036" y="11511"/>
                  <a:pt x="54298" y="11390"/>
                </a:cubicBezTo>
                <a:close/>
                <a:moveTo>
                  <a:pt x="55730" y="12821"/>
                </a:moveTo>
                <a:cubicBezTo>
                  <a:pt x="55750" y="12882"/>
                  <a:pt x="55750" y="12922"/>
                  <a:pt x="55770" y="12962"/>
                </a:cubicBezTo>
                <a:cubicBezTo>
                  <a:pt x="55891" y="13648"/>
                  <a:pt x="55972" y="14333"/>
                  <a:pt x="56052" y="15019"/>
                </a:cubicBezTo>
                <a:cubicBezTo>
                  <a:pt x="56194" y="16430"/>
                  <a:pt x="56234" y="17842"/>
                  <a:pt x="56173" y="19253"/>
                </a:cubicBezTo>
                <a:cubicBezTo>
                  <a:pt x="56113" y="20725"/>
                  <a:pt x="55911" y="22177"/>
                  <a:pt x="55669" y="23649"/>
                </a:cubicBezTo>
                <a:cubicBezTo>
                  <a:pt x="55609" y="23638"/>
                  <a:pt x="55548" y="23633"/>
                  <a:pt x="55485" y="23633"/>
                </a:cubicBezTo>
                <a:cubicBezTo>
                  <a:pt x="55422" y="23633"/>
                  <a:pt x="55357" y="23638"/>
                  <a:pt x="55286" y="23649"/>
                </a:cubicBezTo>
                <a:cubicBezTo>
                  <a:pt x="54319" y="23729"/>
                  <a:pt x="53573" y="24395"/>
                  <a:pt x="52766" y="24878"/>
                </a:cubicBezTo>
                <a:cubicBezTo>
                  <a:pt x="52544" y="25020"/>
                  <a:pt x="52302" y="25141"/>
                  <a:pt x="52060" y="25221"/>
                </a:cubicBezTo>
                <a:cubicBezTo>
                  <a:pt x="52564" y="24818"/>
                  <a:pt x="53008" y="24314"/>
                  <a:pt x="53391" y="23810"/>
                </a:cubicBezTo>
                <a:cubicBezTo>
                  <a:pt x="53915" y="23104"/>
                  <a:pt x="54339" y="22338"/>
                  <a:pt x="54681" y="21531"/>
                </a:cubicBezTo>
                <a:cubicBezTo>
                  <a:pt x="55448" y="19656"/>
                  <a:pt x="55710" y="17640"/>
                  <a:pt x="55750" y="15644"/>
                </a:cubicBezTo>
                <a:cubicBezTo>
                  <a:pt x="55770" y="14717"/>
                  <a:pt x="55770" y="13769"/>
                  <a:pt x="55730" y="12821"/>
                </a:cubicBezTo>
                <a:close/>
                <a:moveTo>
                  <a:pt x="55387" y="12136"/>
                </a:moveTo>
                <a:cubicBezTo>
                  <a:pt x="55427" y="13164"/>
                  <a:pt x="55488" y="14192"/>
                  <a:pt x="55488" y="15221"/>
                </a:cubicBezTo>
                <a:lnTo>
                  <a:pt x="55508" y="15221"/>
                </a:lnTo>
                <a:cubicBezTo>
                  <a:pt x="55508" y="16289"/>
                  <a:pt x="55448" y="17358"/>
                  <a:pt x="55286" y="18406"/>
                </a:cubicBezTo>
                <a:cubicBezTo>
                  <a:pt x="55024" y="20160"/>
                  <a:pt x="54480" y="21874"/>
                  <a:pt x="53472" y="23366"/>
                </a:cubicBezTo>
                <a:cubicBezTo>
                  <a:pt x="53189" y="23749"/>
                  <a:pt x="52907" y="24132"/>
                  <a:pt x="52564" y="24475"/>
                </a:cubicBezTo>
                <a:cubicBezTo>
                  <a:pt x="52282" y="24778"/>
                  <a:pt x="51959" y="25040"/>
                  <a:pt x="51617" y="25302"/>
                </a:cubicBezTo>
                <a:cubicBezTo>
                  <a:pt x="51576" y="25322"/>
                  <a:pt x="51536" y="25322"/>
                  <a:pt x="51496" y="25322"/>
                </a:cubicBezTo>
                <a:cubicBezTo>
                  <a:pt x="51496" y="25282"/>
                  <a:pt x="51496" y="25262"/>
                  <a:pt x="51516" y="25241"/>
                </a:cubicBezTo>
                <a:cubicBezTo>
                  <a:pt x="51617" y="24838"/>
                  <a:pt x="51697" y="24415"/>
                  <a:pt x="51798" y="24011"/>
                </a:cubicBezTo>
                <a:cubicBezTo>
                  <a:pt x="52201" y="22721"/>
                  <a:pt x="52887" y="21511"/>
                  <a:pt x="53472" y="20302"/>
                </a:cubicBezTo>
                <a:cubicBezTo>
                  <a:pt x="53855" y="19495"/>
                  <a:pt x="54218" y="18668"/>
                  <a:pt x="54419" y="17801"/>
                </a:cubicBezTo>
                <a:cubicBezTo>
                  <a:pt x="54540" y="17358"/>
                  <a:pt x="54601" y="16914"/>
                  <a:pt x="54641" y="16451"/>
                </a:cubicBezTo>
                <a:cubicBezTo>
                  <a:pt x="54661" y="15866"/>
                  <a:pt x="54621" y="15281"/>
                  <a:pt x="54621" y="14696"/>
                </a:cubicBezTo>
                <a:cubicBezTo>
                  <a:pt x="54641" y="13809"/>
                  <a:pt x="54782" y="12821"/>
                  <a:pt x="55387" y="12136"/>
                </a:cubicBezTo>
                <a:close/>
                <a:moveTo>
                  <a:pt x="21252" y="6692"/>
                </a:moveTo>
                <a:lnTo>
                  <a:pt x="21252" y="6692"/>
                </a:lnTo>
                <a:cubicBezTo>
                  <a:pt x="19397" y="8406"/>
                  <a:pt x="17764" y="10341"/>
                  <a:pt x="16373" y="12438"/>
                </a:cubicBezTo>
                <a:cubicBezTo>
                  <a:pt x="14276" y="15664"/>
                  <a:pt x="12824" y="19273"/>
                  <a:pt x="12078" y="23044"/>
                </a:cubicBezTo>
                <a:cubicBezTo>
                  <a:pt x="11796" y="24455"/>
                  <a:pt x="11614" y="25887"/>
                  <a:pt x="11534" y="27318"/>
                </a:cubicBezTo>
                <a:cubicBezTo>
                  <a:pt x="11312" y="25665"/>
                  <a:pt x="11211" y="23971"/>
                  <a:pt x="11312" y="22298"/>
                </a:cubicBezTo>
                <a:cubicBezTo>
                  <a:pt x="11433" y="20281"/>
                  <a:pt x="11896" y="18305"/>
                  <a:pt x="12723" y="16451"/>
                </a:cubicBezTo>
                <a:cubicBezTo>
                  <a:pt x="14296" y="12882"/>
                  <a:pt x="16977" y="9918"/>
                  <a:pt x="20042" y="7579"/>
                </a:cubicBezTo>
                <a:cubicBezTo>
                  <a:pt x="20445" y="7277"/>
                  <a:pt x="20849" y="6974"/>
                  <a:pt x="21252" y="6692"/>
                </a:cubicBezTo>
                <a:close/>
                <a:moveTo>
                  <a:pt x="46052" y="7579"/>
                </a:moveTo>
                <a:cubicBezTo>
                  <a:pt x="46112" y="8063"/>
                  <a:pt x="46193" y="8527"/>
                  <a:pt x="46314" y="8990"/>
                </a:cubicBezTo>
                <a:cubicBezTo>
                  <a:pt x="46536" y="9797"/>
                  <a:pt x="46798" y="10583"/>
                  <a:pt x="47060" y="11370"/>
                </a:cubicBezTo>
                <a:cubicBezTo>
                  <a:pt x="46899" y="11853"/>
                  <a:pt x="46677" y="12337"/>
                  <a:pt x="46475" y="12801"/>
                </a:cubicBezTo>
                <a:cubicBezTo>
                  <a:pt x="46233" y="13325"/>
                  <a:pt x="45991" y="13850"/>
                  <a:pt x="45729" y="14354"/>
                </a:cubicBezTo>
                <a:cubicBezTo>
                  <a:pt x="45185" y="15402"/>
                  <a:pt x="44560" y="16390"/>
                  <a:pt x="43894" y="17338"/>
                </a:cubicBezTo>
                <a:cubicBezTo>
                  <a:pt x="42564" y="19253"/>
                  <a:pt x="40971" y="20987"/>
                  <a:pt x="39197" y="22499"/>
                </a:cubicBezTo>
                <a:cubicBezTo>
                  <a:pt x="38834" y="22802"/>
                  <a:pt x="38471" y="23104"/>
                  <a:pt x="38088" y="23386"/>
                </a:cubicBezTo>
                <a:cubicBezTo>
                  <a:pt x="37644" y="23689"/>
                  <a:pt x="37201" y="24011"/>
                  <a:pt x="36777" y="24334"/>
                </a:cubicBezTo>
                <a:cubicBezTo>
                  <a:pt x="36535" y="24495"/>
                  <a:pt x="36293" y="24657"/>
                  <a:pt x="36071" y="24838"/>
                </a:cubicBezTo>
                <a:cubicBezTo>
                  <a:pt x="36051" y="24838"/>
                  <a:pt x="36051" y="24858"/>
                  <a:pt x="36051" y="24878"/>
                </a:cubicBezTo>
                <a:cubicBezTo>
                  <a:pt x="34962" y="25725"/>
                  <a:pt x="33894" y="26612"/>
                  <a:pt x="32886" y="27560"/>
                </a:cubicBezTo>
                <a:cubicBezTo>
                  <a:pt x="32946" y="27500"/>
                  <a:pt x="33007" y="27419"/>
                  <a:pt x="33067" y="27358"/>
                </a:cubicBezTo>
                <a:cubicBezTo>
                  <a:pt x="33652" y="26713"/>
                  <a:pt x="34237" y="26068"/>
                  <a:pt x="34801" y="25403"/>
                </a:cubicBezTo>
                <a:cubicBezTo>
                  <a:pt x="35950" y="24052"/>
                  <a:pt x="37039" y="22681"/>
                  <a:pt x="38067" y="21269"/>
                </a:cubicBezTo>
                <a:cubicBezTo>
                  <a:pt x="40144" y="18467"/>
                  <a:pt x="42040" y="15503"/>
                  <a:pt x="43693" y="12418"/>
                </a:cubicBezTo>
                <a:cubicBezTo>
                  <a:pt x="44157" y="11551"/>
                  <a:pt x="44600" y="10684"/>
                  <a:pt x="45024" y="9797"/>
                </a:cubicBezTo>
                <a:cubicBezTo>
                  <a:pt x="45387" y="9071"/>
                  <a:pt x="45709" y="8325"/>
                  <a:pt x="46052" y="7579"/>
                </a:cubicBezTo>
                <a:close/>
                <a:moveTo>
                  <a:pt x="41737" y="3950"/>
                </a:moveTo>
                <a:lnTo>
                  <a:pt x="41737" y="3950"/>
                </a:lnTo>
                <a:cubicBezTo>
                  <a:pt x="39822" y="5462"/>
                  <a:pt x="38330" y="7478"/>
                  <a:pt x="37180" y="9615"/>
                </a:cubicBezTo>
                <a:cubicBezTo>
                  <a:pt x="35688" y="12398"/>
                  <a:pt x="34741" y="15402"/>
                  <a:pt x="33712" y="18366"/>
                </a:cubicBezTo>
                <a:cubicBezTo>
                  <a:pt x="33168" y="19939"/>
                  <a:pt x="32583" y="21491"/>
                  <a:pt x="31898" y="23003"/>
                </a:cubicBezTo>
                <a:cubicBezTo>
                  <a:pt x="31192" y="24516"/>
                  <a:pt x="30365" y="25947"/>
                  <a:pt x="29458" y="27338"/>
                </a:cubicBezTo>
                <a:cubicBezTo>
                  <a:pt x="27664" y="30060"/>
                  <a:pt x="25607" y="32601"/>
                  <a:pt x="23913" y="35383"/>
                </a:cubicBezTo>
                <a:cubicBezTo>
                  <a:pt x="23208" y="36512"/>
                  <a:pt x="22562" y="37722"/>
                  <a:pt x="22018" y="38972"/>
                </a:cubicBezTo>
                <a:cubicBezTo>
                  <a:pt x="22079" y="38690"/>
                  <a:pt x="22159" y="38408"/>
                  <a:pt x="22220" y="38125"/>
                </a:cubicBezTo>
                <a:cubicBezTo>
                  <a:pt x="22663" y="36391"/>
                  <a:pt x="23248" y="34718"/>
                  <a:pt x="23974" y="33105"/>
                </a:cubicBezTo>
                <a:cubicBezTo>
                  <a:pt x="25486" y="29738"/>
                  <a:pt x="27442" y="26612"/>
                  <a:pt x="29075" y="23326"/>
                </a:cubicBezTo>
                <a:cubicBezTo>
                  <a:pt x="30728" y="19979"/>
                  <a:pt x="31938" y="16430"/>
                  <a:pt x="32644" y="12781"/>
                </a:cubicBezTo>
                <a:cubicBezTo>
                  <a:pt x="32946" y="11289"/>
                  <a:pt x="33148" y="9777"/>
                  <a:pt x="33269" y="8264"/>
                </a:cubicBezTo>
                <a:cubicBezTo>
                  <a:pt x="34741" y="7115"/>
                  <a:pt x="36313" y="6127"/>
                  <a:pt x="38007" y="5341"/>
                </a:cubicBezTo>
                <a:cubicBezTo>
                  <a:pt x="38854" y="4958"/>
                  <a:pt x="39701" y="4615"/>
                  <a:pt x="40588" y="4313"/>
                </a:cubicBezTo>
                <a:cubicBezTo>
                  <a:pt x="40971" y="4192"/>
                  <a:pt x="41354" y="4051"/>
                  <a:pt x="41737" y="3950"/>
                </a:cubicBezTo>
                <a:close/>
                <a:moveTo>
                  <a:pt x="32402" y="784"/>
                </a:moveTo>
                <a:lnTo>
                  <a:pt x="32402" y="784"/>
                </a:lnTo>
                <a:cubicBezTo>
                  <a:pt x="32382" y="865"/>
                  <a:pt x="32341" y="966"/>
                  <a:pt x="32321" y="1046"/>
                </a:cubicBezTo>
                <a:cubicBezTo>
                  <a:pt x="30990" y="1631"/>
                  <a:pt x="29720" y="2397"/>
                  <a:pt x="28531" y="3204"/>
                </a:cubicBezTo>
                <a:cubicBezTo>
                  <a:pt x="27160" y="4151"/>
                  <a:pt x="25869" y="5240"/>
                  <a:pt x="24680" y="6410"/>
                </a:cubicBezTo>
                <a:cubicBezTo>
                  <a:pt x="22321" y="8748"/>
                  <a:pt x="20365" y="11470"/>
                  <a:pt x="18772" y="14414"/>
                </a:cubicBezTo>
                <a:cubicBezTo>
                  <a:pt x="17119" y="17479"/>
                  <a:pt x="15909" y="20765"/>
                  <a:pt x="15123" y="24173"/>
                </a:cubicBezTo>
                <a:cubicBezTo>
                  <a:pt x="14175" y="28246"/>
                  <a:pt x="13772" y="32439"/>
                  <a:pt x="13772" y="36613"/>
                </a:cubicBezTo>
                <a:cubicBezTo>
                  <a:pt x="13751" y="37984"/>
                  <a:pt x="13792" y="39375"/>
                  <a:pt x="13872" y="40746"/>
                </a:cubicBezTo>
                <a:cubicBezTo>
                  <a:pt x="13530" y="36674"/>
                  <a:pt x="12401" y="32702"/>
                  <a:pt x="11735" y="28689"/>
                </a:cubicBezTo>
                <a:cubicBezTo>
                  <a:pt x="11715" y="28488"/>
                  <a:pt x="11675" y="28286"/>
                  <a:pt x="11634" y="28084"/>
                </a:cubicBezTo>
                <a:cubicBezTo>
                  <a:pt x="11796" y="24677"/>
                  <a:pt x="12481" y="21290"/>
                  <a:pt x="13711" y="18104"/>
                </a:cubicBezTo>
                <a:cubicBezTo>
                  <a:pt x="15042" y="14696"/>
                  <a:pt x="16998" y="11551"/>
                  <a:pt x="19437" y="8849"/>
                </a:cubicBezTo>
                <a:cubicBezTo>
                  <a:pt x="20466" y="7720"/>
                  <a:pt x="21554" y="6672"/>
                  <a:pt x="22744" y="5704"/>
                </a:cubicBezTo>
                <a:cubicBezTo>
                  <a:pt x="25526" y="3950"/>
                  <a:pt x="28551" y="2518"/>
                  <a:pt x="31555" y="1167"/>
                </a:cubicBezTo>
                <a:cubicBezTo>
                  <a:pt x="31837" y="1026"/>
                  <a:pt x="32120" y="905"/>
                  <a:pt x="32402" y="784"/>
                </a:cubicBezTo>
                <a:close/>
                <a:moveTo>
                  <a:pt x="44882" y="3748"/>
                </a:moveTo>
                <a:cubicBezTo>
                  <a:pt x="45064" y="3849"/>
                  <a:pt x="45245" y="3990"/>
                  <a:pt x="45407" y="4192"/>
                </a:cubicBezTo>
                <a:cubicBezTo>
                  <a:pt x="45850" y="4776"/>
                  <a:pt x="45891" y="5603"/>
                  <a:pt x="45931" y="6309"/>
                </a:cubicBezTo>
                <a:cubicBezTo>
                  <a:pt x="45951" y="6591"/>
                  <a:pt x="45971" y="6893"/>
                  <a:pt x="46012" y="7176"/>
                </a:cubicBezTo>
                <a:cubicBezTo>
                  <a:pt x="45709" y="7942"/>
                  <a:pt x="45326" y="8688"/>
                  <a:pt x="44983" y="9434"/>
                </a:cubicBezTo>
                <a:cubicBezTo>
                  <a:pt x="44600" y="10220"/>
                  <a:pt x="44197" y="11007"/>
                  <a:pt x="43794" y="11773"/>
                </a:cubicBezTo>
                <a:cubicBezTo>
                  <a:pt x="42987" y="13325"/>
                  <a:pt x="42120" y="14838"/>
                  <a:pt x="41193" y="16330"/>
                </a:cubicBezTo>
                <a:cubicBezTo>
                  <a:pt x="39358" y="19273"/>
                  <a:pt x="37342" y="22096"/>
                  <a:pt x="35104" y="24778"/>
                </a:cubicBezTo>
                <a:cubicBezTo>
                  <a:pt x="34479" y="25524"/>
                  <a:pt x="33833" y="26250"/>
                  <a:pt x="33188" y="26975"/>
                </a:cubicBezTo>
                <a:cubicBezTo>
                  <a:pt x="32523" y="27701"/>
                  <a:pt x="31817" y="28387"/>
                  <a:pt x="31172" y="29133"/>
                </a:cubicBezTo>
                <a:cubicBezTo>
                  <a:pt x="31132" y="29153"/>
                  <a:pt x="31152" y="29193"/>
                  <a:pt x="31172" y="29213"/>
                </a:cubicBezTo>
                <a:cubicBezTo>
                  <a:pt x="29196" y="31210"/>
                  <a:pt x="27402" y="33367"/>
                  <a:pt x="25809" y="35665"/>
                </a:cubicBezTo>
                <a:cubicBezTo>
                  <a:pt x="24196" y="37984"/>
                  <a:pt x="22804" y="40444"/>
                  <a:pt x="21635" y="43005"/>
                </a:cubicBezTo>
                <a:cubicBezTo>
                  <a:pt x="21776" y="42581"/>
                  <a:pt x="21917" y="42178"/>
                  <a:pt x="22079" y="41775"/>
                </a:cubicBezTo>
                <a:cubicBezTo>
                  <a:pt x="22643" y="40363"/>
                  <a:pt x="23309" y="38972"/>
                  <a:pt x="24034" y="37641"/>
                </a:cubicBezTo>
                <a:cubicBezTo>
                  <a:pt x="25547" y="34879"/>
                  <a:pt x="27341" y="32298"/>
                  <a:pt x="29216" y="29798"/>
                </a:cubicBezTo>
                <a:cubicBezTo>
                  <a:pt x="31172" y="27177"/>
                  <a:pt x="33208" y="24616"/>
                  <a:pt x="35124" y="21955"/>
                </a:cubicBezTo>
                <a:cubicBezTo>
                  <a:pt x="37019" y="19314"/>
                  <a:pt x="38693" y="16551"/>
                  <a:pt x="40205" y="13688"/>
                </a:cubicBezTo>
                <a:cubicBezTo>
                  <a:pt x="41737" y="10785"/>
                  <a:pt x="43088" y="7821"/>
                  <a:pt x="44399" y="4837"/>
                </a:cubicBezTo>
                <a:cubicBezTo>
                  <a:pt x="44560" y="4474"/>
                  <a:pt x="44721" y="4111"/>
                  <a:pt x="44882" y="3748"/>
                </a:cubicBezTo>
                <a:close/>
                <a:moveTo>
                  <a:pt x="43872" y="3541"/>
                </a:moveTo>
                <a:cubicBezTo>
                  <a:pt x="44133" y="3541"/>
                  <a:pt x="44396" y="3569"/>
                  <a:pt x="44640" y="3647"/>
                </a:cubicBezTo>
                <a:cubicBezTo>
                  <a:pt x="43310" y="6651"/>
                  <a:pt x="41999" y="9636"/>
                  <a:pt x="40507" y="12559"/>
                </a:cubicBezTo>
                <a:cubicBezTo>
                  <a:pt x="39015" y="15503"/>
                  <a:pt x="37362" y="18346"/>
                  <a:pt x="35487" y="21027"/>
                </a:cubicBezTo>
                <a:cubicBezTo>
                  <a:pt x="33612" y="23709"/>
                  <a:pt x="31575" y="26270"/>
                  <a:pt x="29619" y="28891"/>
                </a:cubicBezTo>
                <a:cubicBezTo>
                  <a:pt x="27724" y="31411"/>
                  <a:pt x="25889" y="33972"/>
                  <a:pt x="24317" y="36694"/>
                </a:cubicBezTo>
                <a:cubicBezTo>
                  <a:pt x="22845" y="39254"/>
                  <a:pt x="21615" y="41956"/>
                  <a:pt x="20869" y="44819"/>
                </a:cubicBezTo>
                <a:cubicBezTo>
                  <a:pt x="20829" y="44920"/>
                  <a:pt x="20788" y="45021"/>
                  <a:pt x="20748" y="45122"/>
                </a:cubicBezTo>
                <a:lnTo>
                  <a:pt x="20768" y="44779"/>
                </a:lnTo>
                <a:cubicBezTo>
                  <a:pt x="20909" y="44214"/>
                  <a:pt x="21030" y="43650"/>
                  <a:pt x="21151" y="43085"/>
                </a:cubicBezTo>
                <a:cubicBezTo>
                  <a:pt x="21333" y="42178"/>
                  <a:pt x="21514" y="41271"/>
                  <a:pt x="21716" y="40363"/>
                </a:cubicBezTo>
                <a:cubicBezTo>
                  <a:pt x="22220" y="38952"/>
                  <a:pt x="22885" y="37601"/>
                  <a:pt x="23631" y="36311"/>
                </a:cubicBezTo>
                <a:cubicBezTo>
                  <a:pt x="25244" y="33528"/>
                  <a:pt x="27301" y="31028"/>
                  <a:pt x="29135" y="28387"/>
                </a:cubicBezTo>
                <a:cubicBezTo>
                  <a:pt x="30043" y="27056"/>
                  <a:pt x="30910" y="25705"/>
                  <a:pt x="31636" y="24274"/>
                </a:cubicBezTo>
                <a:cubicBezTo>
                  <a:pt x="32382" y="22822"/>
                  <a:pt x="32987" y="21290"/>
                  <a:pt x="33551" y="19757"/>
                </a:cubicBezTo>
                <a:cubicBezTo>
                  <a:pt x="34640" y="16773"/>
                  <a:pt x="35547" y="13688"/>
                  <a:pt x="36938" y="10825"/>
                </a:cubicBezTo>
                <a:cubicBezTo>
                  <a:pt x="38168" y="8285"/>
                  <a:pt x="39801" y="5845"/>
                  <a:pt x="42080" y="4111"/>
                </a:cubicBezTo>
                <a:cubicBezTo>
                  <a:pt x="42261" y="3970"/>
                  <a:pt x="42443" y="3849"/>
                  <a:pt x="42624" y="3708"/>
                </a:cubicBezTo>
                <a:cubicBezTo>
                  <a:pt x="42826" y="3667"/>
                  <a:pt x="43048" y="3627"/>
                  <a:pt x="43249" y="3587"/>
                </a:cubicBezTo>
                <a:cubicBezTo>
                  <a:pt x="43448" y="3560"/>
                  <a:pt x="43659" y="3541"/>
                  <a:pt x="43872" y="3541"/>
                </a:cubicBezTo>
                <a:close/>
                <a:moveTo>
                  <a:pt x="1653" y="22667"/>
                </a:moveTo>
                <a:cubicBezTo>
                  <a:pt x="1737" y="22667"/>
                  <a:pt x="1825" y="22678"/>
                  <a:pt x="1916" y="22701"/>
                </a:cubicBezTo>
                <a:cubicBezTo>
                  <a:pt x="2339" y="22822"/>
                  <a:pt x="2702" y="23104"/>
                  <a:pt x="3065" y="23346"/>
                </a:cubicBezTo>
                <a:cubicBezTo>
                  <a:pt x="3428" y="23588"/>
                  <a:pt x="3771" y="23830"/>
                  <a:pt x="4114" y="24072"/>
                </a:cubicBezTo>
                <a:cubicBezTo>
                  <a:pt x="5424" y="25060"/>
                  <a:pt x="6654" y="26209"/>
                  <a:pt x="7743" y="27439"/>
                </a:cubicBezTo>
                <a:cubicBezTo>
                  <a:pt x="9921" y="29939"/>
                  <a:pt x="11574" y="32863"/>
                  <a:pt x="12562" y="36028"/>
                </a:cubicBezTo>
                <a:cubicBezTo>
                  <a:pt x="12643" y="36291"/>
                  <a:pt x="12723" y="36532"/>
                  <a:pt x="12804" y="36774"/>
                </a:cubicBezTo>
                <a:cubicBezTo>
                  <a:pt x="13046" y="38045"/>
                  <a:pt x="13227" y="39335"/>
                  <a:pt x="13348" y="40625"/>
                </a:cubicBezTo>
                <a:cubicBezTo>
                  <a:pt x="13449" y="41755"/>
                  <a:pt x="13469" y="42904"/>
                  <a:pt x="13429" y="44053"/>
                </a:cubicBezTo>
                <a:cubicBezTo>
                  <a:pt x="13409" y="44920"/>
                  <a:pt x="13389" y="45807"/>
                  <a:pt x="13429" y="46694"/>
                </a:cubicBezTo>
                <a:lnTo>
                  <a:pt x="13409" y="46634"/>
                </a:lnTo>
                <a:cubicBezTo>
                  <a:pt x="12985" y="45666"/>
                  <a:pt x="12562" y="44678"/>
                  <a:pt x="12138" y="43710"/>
                </a:cubicBezTo>
                <a:cubicBezTo>
                  <a:pt x="11271" y="41755"/>
                  <a:pt x="10425" y="39799"/>
                  <a:pt x="9578" y="37843"/>
                </a:cubicBezTo>
                <a:cubicBezTo>
                  <a:pt x="8731" y="35887"/>
                  <a:pt x="7884" y="33932"/>
                  <a:pt x="7037" y="31976"/>
                </a:cubicBezTo>
                <a:cubicBezTo>
                  <a:pt x="6332" y="30363"/>
                  <a:pt x="5606" y="28750"/>
                  <a:pt x="4739" y="27217"/>
                </a:cubicBezTo>
                <a:cubicBezTo>
                  <a:pt x="4255" y="26371"/>
                  <a:pt x="3751" y="25544"/>
                  <a:pt x="3146" y="24778"/>
                </a:cubicBezTo>
                <a:cubicBezTo>
                  <a:pt x="2602" y="24032"/>
                  <a:pt x="1977" y="23326"/>
                  <a:pt x="1271" y="22761"/>
                </a:cubicBezTo>
                <a:cubicBezTo>
                  <a:pt x="1384" y="22698"/>
                  <a:pt x="1513" y="22667"/>
                  <a:pt x="1653" y="22667"/>
                </a:cubicBezTo>
                <a:close/>
                <a:moveTo>
                  <a:pt x="847" y="23084"/>
                </a:moveTo>
                <a:cubicBezTo>
                  <a:pt x="2944" y="26290"/>
                  <a:pt x="4073" y="30000"/>
                  <a:pt x="5444" y="33548"/>
                </a:cubicBezTo>
                <a:cubicBezTo>
                  <a:pt x="6876" y="37258"/>
                  <a:pt x="8630" y="40847"/>
                  <a:pt x="10606" y="44295"/>
                </a:cubicBezTo>
                <a:cubicBezTo>
                  <a:pt x="11372" y="45606"/>
                  <a:pt x="12159" y="46916"/>
                  <a:pt x="13005" y="48186"/>
                </a:cubicBezTo>
                <a:cubicBezTo>
                  <a:pt x="12380" y="47360"/>
                  <a:pt x="11796" y="46513"/>
                  <a:pt x="11211" y="45666"/>
                </a:cubicBezTo>
                <a:cubicBezTo>
                  <a:pt x="10042" y="43972"/>
                  <a:pt x="8953" y="42238"/>
                  <a:pt x="7924" y="40444"/>
                </a:cubicBezTo>
                <a:cubicBezTo>
                  <a:pt x="5908" y="36895"/>
                  <a:pt x="4194" y="33165"/>
                  <a:pt x="2783" y="29314"/>
                </a:cubicBezTo>
                <a:cubicBezTo>
                  <a:pt x="2037" y="27278"/>
                  <a:pt x="1432" y="25201"/>
                  <a:pt x="807" y="23124"/>
                </a:cubicBezTo>
                <a:cubicBezTo>
                  <a:pt x="827" y="23104"/>
                  <a:pt x="847" y="23104"/>
                  <a:pt x="847" y="23084"/>
                </a:cubicBezTo>
                <a:close/>
                <a:moveTo>
                  <a:pt x="1089" y="22842"/>
                </a:moveTo>
                <a:cubicBezTo>
                  <a:pt x="1694" y="23427"/>
                  <a:pt x="2259" y="24032"/>
                  <a:pt x="2763" y="24677"/>
                </a:cubicBezTo>
                <a:cubicBezTo>
                  <a:pt x="3307" y="25362"/>
                  <a:pt x="3791" y="26108"/>
                  <a:pt x="4235" y="26854"/>
                </a:cubicBezTo>
                <a:cubicBezTo>
                  <a:pt x="5122" y="28387"/>
                  <a:pt x="5848" y="29980"/>
                  <a:pt x="6533" y="31613"/>
                </a:cubicBezTo>
                <a:cubicBezTo>
                  <a:pt x="8187" y="35464"/>
                  <a:pt x="9880" y="39315"/>
                  <a:pt x="11534" y="43166"/>
                </a:cubicBezTo>
                <a:cubicBezTo>
                  <a:pt x="11997" y="44255"/>
                  <a:pt x="12461" y="45344"/>
                  <a:pt x="12925" y="46432"/>
                </a:cubicBezTo>
                <a:cubicBezTo>
                  <a:pt x="13147" y="46916"/>
                  <a:pt x="13348" y="47400"/>
                  <a:pt x="13570" y="47904"/>
                </a:cubicBezTo>
                <a:cubicBezTo>
                  <a:pt x="13610" y="48186"/>
                  <a:pt x="13691" y="48489"/>
                  <a:pt x="13772" y="48771"/>
                </a:cubicBezTo>
                <a:cubicBezTo>
                  <a:pt x="12884" y="47440"/>
                  <a:pt x="11997" y="46110"/>
                  <a:pt x="11171" y="44739"/>
                </a:cubicBezTo>
                <a:cubicBezTo>
                  <a:pt x="10142" y="43045"/>
                  <a:pt x="9215" y="41291"/>
                  <a:pt x="8328" y="39496"/>
                </a:cubicBezTo>
                <a:cubicBezTo>
                  <a:pt x="7441" y="37702"/>
                  <a:pt x="6634" y="35867"/>
                  <a:pt x="5888" y="34012"/>
                </a:cubicBezTo>
                <a:cubicBezTo>
                  <a:pt x="5162" y="32218"/>
                  <a:pt x="4517" y="30403"/>
                  <a:pt x="3791" y="28609"/>
                </a:cubicBezTo>
                <a:cubicBezTo>
                  <a:pt x="3005" y="26653"/>
                  <a:pt x="2097" y="24737"/>
                  <a:pt x="928" y="23003"/>
                </a:cubicBezTo>
                <a:cubicBezTo>
                  <a:pt x="968" y="22943"/>
                  <a:pt x="1029" y="22882"/>
                  <a:pt x="1089" y="22842"/>
                </a:cubicBezTo>
                <a:close/>
                <a:moveTo>
                  <a:pt x="686" y="23326"/>
                </a:moveTo>
                <a:cubicBezTo>
                  <a:pt x="1110" y="25141"/>
                  <a:pt x="1694" y="26935"/>
                  <a:pt x="2299" y="28689"/>
                </a:cubicBezTo>
                <a:cubicBezTo>
                  <a:pt x="2985" y="30645"/>
                  <a:pt x="3751" y="32560"/>
                  <a:pt x="4598" y="34456"/>
                </a:cubicBezTo>
                <a:cubicBezTo>
                  <a:pt x="6271" y="38206"/>
                  <a:pt x="8267" y="41795"/>
                  <a:pt x="10546" y="45223"/>
                </a:cubicBezTo>
                <a:cubicBezTo>
                  <a:pt x="11191" y="46170"/>
                  <a:pt x="11836" y="47118"/>
                  <a:pt x="12522" y="48025"/>
                </a:cubicBezTo>
                <a:cubicBezTo>
                  <a:pt x="12743" y="48328"/>
                  <a:pt x="12965" y="48630"/>
                  <a:pt x="13187" y="48912"/>
                </a:cubicBezTo>
                <a:cubicBezTo>
                  <a:pt x="12522" y="48307"/>
                  <a:pt x="11876" y="47662"/>
                  <a:pt x="11251" y="47017"/>
                </a:cubicBezTo>
                <a:cubicBezTo>
                  <a:pt x="10082" y="45787"/>
                  <a:pt x="8993" y="44477"/>
                  <a:pt x="7985" y="43126"/>
                </a:cubicBezTo>
                <a:cubicBezTo>
                  <a:pt x="5989" y="40404"/>
                  <a:pt x="4336" y="37420"/>
                  <a:pt x="3085" y="34294"/>
                </a:cubicBezTo>
                <a:cubicBezTo>
                  <a:pt x="2440" y="32722"/>
                  <a:pt x="1896" y="31109"/>
                  <a:pt x="1472" y="29476"/>
                </a:cubicBezTo>
                <a:cubicBezTo>
                  <a:pt x="1251" y="28649"/>
                  <a:pt x="1069" y="27842"/>
                  <a:pt x="908" y="27016"/>
                </a:cubicBezTo>
                <a:cubicBezTo>
                  <a:pt x="747" y="26149"/>
                  <a:pt x="565" y="25282"/>
                  <a:pt x="505" y="24395"/>
                </a:cubicBezTo>
                <a:cubicBezTo>
                  <a:pt x="484" y="24052"/>
                  <a:pt x="525" y="23669"/>
                  <a:pt x="686" y="23326"/>
                </a:cubicBezTo>
                <a:close/>
                <a:moveTo>
                  <a:pt x="13953" y="42057"/>
                </a:moveTo>
                <a:cubicBezTo>
                  <a:pt x="14094" y="44456"/>
                  <a:pt x="14336" y="46836"/>
                  <a:pt x="14639" y="49215"/>
                </a:cubicBezTo>
                <a:cubicBezTo>
                  <a:pt x="14679" y="49416"/>
                  <a:pt x="14699" y="49598"/>
                  <a:pt x="14719" y="49799"/>
                </a:cubicBezTo>
                <a:cubicBezTo>
                  <a:pt x="14699" y="49759"/>
                  <a:pt x="14679" y="49699"/>
                  <a:pt x="14659" y="49658"/>
                </a:cubicBezTo>
                <a:lnTo>
                  <a:pt x="14659" y="49638"/>
                </a:lnTo>
                <a:cubicBezTo>
                  <a:pt x="14538" y="49255"/>
                  <a:pt x="14376" y="48872"/>
                  <a:pt x="14215" y="48489"/>
                </a:cubicBezTo>
                <a:cubicBezTo>
                  <a:pt x="14195" y="48469"/>
                  <a:pt x="14195" y="48449"/>
                  <a:pt x="14195" y="48428"/>
                </a:cubicBezTo>
                <a:cubicBezTo>
                  <a:pt x="13691" y="46352"/>
                  <a:pt x="13993" y="44174"/>
                  <a:pt x="13953" y="42057"/>
                </a:cubicBezTo>
                <a:close/>
                <a:moveTo>
                  <a:pt x="52064" y="43708"/>
                </a:moveTo>
                <a:cubicBezTo>
                  <a:pt x="52885" y="43708"/>
                  <a:pt x="53707" y="43762"/>
                  <a:pt x="54520" y="43872"/>
                </a:cubicBezTo>
                <a:cubicBezTo>
                  <a:pt x="55427" y="43993"/>
                  <a:pt x="56335" y="44174"/>
                  <a:pt x="57202" y="44416"/>
                </a:cubicBezTo>
                <a:cubicBezTo>
                  <a:pt x="55871" y="44537"/>
                  <a:pt x="54540" y="44718"/>
                  <a:pt x="53230" y="45021"/>
                </a:cubicBezTo>
                <a:cubicBezTo>
                  <a:pt x="51738" y="45364"/>
                  <a:pt x="50266" y="45827"/>
                  <a:pt x="48834" y="46352"/>
                </a:cubicBezTo>
                <a:cubicBezTo>
                  <a:pt x="45931" y="47380"/>
                  <a:pt x="43128" y="48610"/>
                  <a:pt x="40225" y="49618"/>
                </a:cubicBezTo>
                <a:cubicBezTo>
                  <a:pt x="39822" y="49759"/>
                  <a:pt x="39398" y="49900"/>
                  <a:pt x="38995" y="50021"/>
                </a:cubicBezTo>
                <a:cubicBezTo>
                  <a:pt x="39338" y="49880"/>
                  <a:pt x="39701" y="49719"/>
                  <a:pt x="40064" y="49558"/>
                </a:cubicBezTo>
                <a:cubicBezTo>
                  <a:pt x="41636" y="48791"/>
                  <a:pt x="43128" y="47904"/>
                  <a:pt x="44540" y="46876"/>
                </a:cubicBezTo>
                <a:cubicBezTo>
                  <a:pt x="45689" y="46069"/>
                  <a:pt x="46758" y="45162"/>
                  <a:pt x="47786" y="44194"/>
                </a:cubicBezTo>
                <a:cubicBezTo>
                  <a:pt x="49185" y="43873"/>
                  <a:pt x="50625" y="43708"/>
                  <a:pt x="52064" y="43708"/>
                </a:cubicBezTo>
                <a:close/>
                <a:moveTo>
                  <a:pt x="32241" y="1329"/>
                </a:moveTo>
                <a:lnTo>
                  <a:pt x="32241" y="1329"/>
                </a:lnTo>
                <a:cubicBezTo>
                  <a:pt x="31333" y="4091"/>
                  <a:pt x="29176" y="6289"/>
                  <a:pt x="27381" y="8506"/>
                </a:cubicBezTo>
                <a:cubicBezTo>
                  <a:pt x="25224" y="11228"/>
                  <a:pt x="23389" y="14192"/>
                  <a:pt x="21897" y="17318"/>
                </a:cubicBezTo>
                <a:cubicBezTo>
                  <a:pt x="20405" y="20463"/>
                  <a:pt x="19236" y="23770"/>
                  <a:pt x="18369" y="27137"/>
                </a:cubicBezTo>
                <a:cubicBezTo>
                  <a:pt x="17401" y="30847"/>
                  <a:pt x="16776" y="34637"/>
                  <a:pt x="16413" y="38448"/>
                </a:cubicBezTo>
                <a:cubicBezTo>
                  <a:pt x="16030" y="42339"/>
                  <a:pt x="15889" y="46231"/>
                  <a:pt x="15909" y="50142"/>
                </a:cubicBezTo>
                <a:cubicBezTo>
                  <a:pt x="15909" y="50525"/>
                  <a:pt x="15909" y="50908"/>
                  <a:pt x="15929" y="51312"/>
                </a:cubicBezTo>
                <a:cubicBezTo>
                  <a:pt x="15667" y="51090"/>
                  <a:pt x="15425" y="50808"/>
                  <a:pt x="15203" y="50525"/>
                </a:cubicBezTo>
                <a:lnTo>
                  <a:pt x="15183" y="50525"/>
                </a:lnTo>
                <a:cubicBezTo>
                  <a:pt x="14618" y="46473"/>
                  <a:pt x="14215" y="42380"/>
                  <a:pt x="14135" y="38266"/>
                </a:cubicBezTo>
                <a:cubicBezTo>
                  <a:pt x="14054" y="34113"/>
                  <a:pt x="14336" y="29939"/>
                  <a:pt x="15123" y="25866"/>
                </a:cubicBezTo>
                <a:cubicBezTo>
                  <a:pt x="15808" y="22378"/>
                  <a:pt x="16897" y="18971"/>
                  <a:pt x="18449" y="15785"/>
                </a:cubicBezTo>
                <a:cubicBezTo>
                  <a:pt x="19901" y="12781"/>
                  <a:pt x="21756" y="9978"/>
                  <a:pt x="24014" y="7539"/>
                </a:cubicBezTo>
                <a:cubicBezTo>
                  <a:pt x="26232" y="5099"/>
                  <a:pt x="28873" y="3042"/>
                  <a:pt x="31817" y="1550"/>
                </a:cubicBezTo>
                <a:cubicBezTo>
                  <a:pt x="31958" y="1470"/>
                  <a:pt x="32099" y="1409"/>
                  <a:pt x="32241" y="1329"/>
                </a:cubicBezTo>
                <a:close/>
                <a:moveTo>
                  <a:pt x="57867" y="44618"/>
                </a:moveTo>
                <a:cubicBezTo>
                  <a:pt x="58412" y="44799"/>
                  <a:pt x="58956" y="45001"/>
                  <a:pt x="59460" y="45223"/>
                </a:cubicBezTo>
                <a:cubicBezTo>
                  <a:pt x="59944" y="45424"/>
                  <a:pt x="60428" y="45646"/>
                  <a:pt x="60851" y="45928"/>
                </a:cubicBezTo>
                <a:cubicBezTo>
                  <a:pt x="57222" y="47420"/>
                  <a:pt x="53431" y="48570"/>
                  <a:pt x="49621" y="49477"/>
                </a:cubicBezTo>
                <a:cubicBezTo>
                  <a:pt x="45790" y="50404"/>
                  <a:pt x="41898" y="51070"/>
                  <a:pt x="37987" y="51473"/>
                </a:cubicBezTo>
                <a:cubicBezTo>
                  <a:pt x="36898" y="51574"/>
                  <a:pt x="35809" y="51675"/>
                  <a:pt x="34721" y="51735"/>
                </a:cubicBezTo>
                <a:cubicBezTo>
                  <a:pt x="34358" y="51755"/>
                  <a:pt x="33974" y="51775"/>
                  <a:pt x="33612" y="51796"/>
                </a:cubicBezTo>
                <a:cubicBezTo>
                  <a:pt x="33874" y="51735"/>
                  <a:pt x="34116" y="51675"/>
                  <a:pt x="34378" y="51614"/>
                </a:cubicBezTo>
                <a:cubicBezTo>
                  <a:pt x="35305" y="51352"/>
                  <a:pt x="36253" y="51070"/>
                  <a:pt x="37180" y="50747"/>
                </a:cubicBezTo>
                <a:cubicBezTo>
                  <a:pt x="37987" y="50525"/>
                  <a:pt x="38793" y="50283"/>
                  <a:pt x="39580" y="50021"/>
                </a:cubicBezTo>
                <a:cubicBezTo>
                  <a:pt x="41031" y="49537"/>
                  <a:pt x="42463" y="48993"/>
                  <a:pt x="43894" y="48449"/>
                </a:cubicBezTo>
                <a:cubicBezTo>
                  <a:pt x="46778" y="47319"/>
                  <a:pt x="49661" y="46170"/>
                  <a:pt x="52665" y="45424"/>
                </a:cubicBezTo>
                <a:cubicBezTo>
                  <a:pt x="54339" y="45001"/>
                  <a:pt x="56073" y="44658"/>
                  <a:pt x="57807" y="44638"/>
                </a:cubicBezTo>
                <a:lnTo>
                  <a:pt x="57867" y="44638"/>
                </a:lnTo>
                <a:lnTo>
                  <a:pt x="57867" y="44618"/>
                </a:lnTo>
                <a:close/>
                <a:moveTo>
                  <a:pt x="32724" y="1107"/>
                </a:moveTo>
                <a:cubicBezTo>
                  <a:pt x="32765" y="1591"/>
                  <a:pt x="32805" y="2095"/>
                  <a:pt x="32825" y="2579"/>
                </a:cubicBezTo>
                <a:cubicBezTo>
                  <a:pt x="32583" y="5502"/>
                  <a:pt x="31878" y="8365"/>
                  <a:pt x="30890" y="11128"/>
                </a:cubicBezTo>
                <a:cubicBezTo>
                  <a:pt x="29700" y="14495"/>
                  <a:pt x="28087" y="17721"/>
                  <a:pt x="26393" y="20866"/>
                </a:cubicBezTo>
                <a:cubicBezTo>
                  <a:pt x="24680" y="24052"/>
                  <a:pt x="22885" y="27177"/>
                  <a:pt x="21292" y="30423"/>
                </a:cubicBezTo>
                <a:cubicBezTo>
                  <a:pt x="19720" y="33629"/>
                  <a:pt x="18349" y="36936"/>
                  <a:pt x="17522" y="40424"/>
                </a:cubicBezTo>
                <a:cubicBezTo>
                  <a:pt x="16695" y="43811"/>
                  <a:pt x="16373" y="47380"/>
                  <a:pt x="16937" y="50848"/>
                </a:cubicBezTo>
                <a:cubicBezTo>
                  <a:pt x="16998" y="51211"/>
                  <a:pt x="17078" y="51594"/>
                  <a:pt x="17159" y="51957"/>
                </a:cubicBezTo>
                <a:cubicBezTo>
                  <a:pt x="16776" y="51836"/>
                  <a:pt x="16414" y="51655"/>
                  <a:pt x="16091" y="51413"/>
                </a:cubicBezTo>
                <a:lnTo>
                  <a:pt x="16091" y="51413"/>
                </a:lnTo>
                <a:cubicBezTo>
                  <a:pt x="16130" y="50492"/>
                  <a:pt x="16111" y="49551"/>
                  <a:pt x="16131" y="48630"/>
                </a:cubicBezTo>
                <a:cubicBezTo>
                  <a:pt x="16151" y="47662"/>
                  <a:pt x="16171" y="46674"/>
                  <a:pt x="16211" y="45706"/>
                </a:cubicBezTo>
                <a:cubicBezTo>
                  <a:pt x="16272" y="43751"/>
                  <a:pt x="16393" y="41775"/>
                  <a:pt x="16574" y="39819"/>
                </a:cubicBezTo>
                <a:cubicBezTo>
                  <a:pt x="16917" y="35968"/>
                  <a:pt x="17502" y="32137"/>
                  <a:pt x="18429" y="28387"/>
                </a:cubicBezTo>
                <a:cubicBezTo>
                  <a:pt x="19256" y="24979"/>
                  <a:pt x="20385" y="21632"/>
                  <a:pt x="21816" y="18447"/>
                </a:cubicBezTo>
                <a:cubicBezTo>
                  <a:pt x="23248" y="15261"/>
                  <a:pt x="25022" y="12237"/>
                  <a:pt x="27139" y="9474"/>
                </a:cubicBezTo>
                <a:cubicBezTo>
                  <a:pt x="29115" y="6914"/>
                  <a:pt x="31615" y="4555"/>
                  <a:pt x="32644" y="1389"/>
                </a:cubicBezTo>
                <a:cubicBezTo>
                  <a:pt x="32664" y="1308"/>
                  <a:pt x="32684" y="1208"/>
                  <a:pt x="32724" y="1107"/>
                </a:cubicBezTo>
                <a:close/>
                <a:moveTo>
                  <a:pt x="32886" y="4534"/>
                </a:moveTo>
                <a:lnTo>
                  <a:pt x="32886" y="4534"/>
                </a:lnTo>
                <a:cubicBezTo>
                  <a:pt x="32906" y="6833"/>
                  <a:pt x="32724" y="9131"/>
                  <a:pt x="32361" y="11410"/>
                </a:cubicBezTo>
                <a:cubicBezTo>
                  <a:pt x="31757" y="15079"/>
                  <a:pt x="30668" y="18668"/>
                  <a:pt x="29095" y="22036"/>
                </a:cubicBezTo>
                <a:cubicBezTo>
                  <a:pt x="27583" y="25342"/>
                  <a:pt x="25647" y="28427"/>
                  <a:pt x="24075" y="31693"/>
                </a:cubicBezTo>
                <a:cubicBezTo>
                  <a:pt x="23288" y="33306"/>
                  <a:pt x="22603" y="34980"/>
                  <a:pt x="22099" y="36694"/>
                </a:cubicBezTo>
                <a:cubicBezTo>
                  <a:pt x="21635" y="38307"/>
                  <a:pt x="21292" y="39940"/>
                  <a:pt x="20990" y="41573"/>
                </a:cubicBezTo>
                <a:cubicBezTo>
                  <a:pt x="20365" y="44799"/>
                  <a:pt x="19780" y="48186"/>
                  <a:pt x="18086" y="51070"/>
                </a:cubicBezTo>
                <a:cubicBezTo>
                  <a:pt x="17885" y="51392"/>
                  <a:pt x="17703" y="51735"/>
                  <a:pt x="17502" y="52038"/>
                </a:cubicBezTo>
                <a:lnTo>
                  <a:pt x="17461" y="52038"/>
                </a:lnTo>
                <a:cubicBezTo>
                  <a:pt x="17441" y="52017"/>
                  <a:pt x="17401" y="51997"/>
                  <a:pt x="17361" y="51997"/>
                </a:cubicBezTo>
                <a:cubicBezTo>
                  <a:pt x="16655" y="48570"/>
                  <a:pt x="16776" y="45021"/>
                  <a:pt x="17482" y="41593"/>
                </a:cubicBezTo>
                <a:cubicBezTo>
                  <a:pt x="18207" y="38065"/>
                  <a:pt x="19498" y="34698"/>
                  <a:pt x="21030" y="31472"/>
                </a:cubicBezTo>
                <a:cubicBezTo>
                  <a:pt x="22603" y="28205"/>
                  <a:pt x="24377" y="25060"/>
                  <a:pt x="26111" y="21874"/>
                </a:cubicBezTo>
                <a:cubicBezTo>
                  <a:pt x="27825" y="18749"/>
                  <a:pt x="29458" y="15563"/>
                  <a:pt x="30748" y="12237"/>
                </a:cubicBezTo>
                <a:cubicBezTo>
                  <a:pt x="31696" y="9757"/>
                  <a:pt x="32462" y="7176"/>
                  <a:pt x="32886" y="4534"/>
                </a:cubicBezTo>
                <a:close/>
                <a:moveTo>
                  <a:pt x="49076" y="18225"/>
                </a:moveTo>
                <a:lnTo>
                  <a:pt x="49076" y="18225"/>
                </a:lnTo>
                <a:cubicBezTo>
                  <a:pt x="46596" y="19979"/>
                  <a:pt x="44116" y="21753"/>
                  <a:pt x="41717" y="23628"/>
                </a:cubicBezTo>
                <a:cubicBezTo>
                  <a:pt x="39237" y="25564"/>
                  <a:pt x="36858" y="27621"/>
                  <a:pt x="34640" y="29859"/>
                </a:cubicBezTo>
                <a:cubicBezTo>
                  <a:pt x="32462" y="32056"/>
                  <a:pt x="30507" y="34456"/>
                  <a:pt x="28773" y="37016"/>
                </a:cubicBezTo>
                <a:cubicBezTo>
                  <a:pt x="27059" y="39537"/>
                  <a:pt x="25446" y="42118"/>
                  <a:pt x="23752" y="44658"/>
                </a:cubicBezTo>
                <a:cubicBezTo>
                  <a:pt x="22079" y="47178"/>
                  <a:pt x="20304" y="49618"/>
                  <a:pt x="18248" y="51856"/>
                </a:cubicBezTo>
                <a:cubicBezTo>
                  <a:pt x="18107" y="52017"/>
                  <a:pt x="17965" y="52159"/>
                  <a:pt x="17824" y="52300"/>
                </a:cubicBezTo>
                <a:cubicBezTo>
                  <a:pt x="17804" y="52219"/>
                  <a:pt x="17804" y="52118"/>
                  <a:pt x="17804" y="51997"/>
                </a:cubicBezTo>
                <a:cubicBezTo>
                  <a:pt x="18046" y="51675"/>
                  <a:pt x="18268" y="51332"/>
                  <a:pt x="18469" y="50989"/>
                </a:cubicBezTo>
                <a:cubicBezTo>
                  <a:pt x="18873" y="50727"/>
                  <a:pt x="19155" y="50243"/>
                  <a:pt x="19397" y="49860"/>
                </a:cubicBezTo>
                <a:cubicBezTo>
                  <a:pt x="19679" y="49396"/>
                  <a:pt x="19921" y="48912"/>
                  <a:pt x="20123" y="48428"/>
                </a:cubicBezTo>
                <a:cubicBezTo>
                  <a:pt x="20324" y="47924"/>
                  <a:pt x="20486" y="47420"/>
                  <a:pt x="20607" y="46896"/>
                </a:cubicBezTo>
                <a:cubicBezTo>
                  <a:pt x="20667" y="46634"/>
                  <a:pt x="20708" y="46372"/>
                  <a:pt x="20728" y="46110"/>
                </a:cubicBezTo>
                <a:cubicBezTo>
                  <a:pt x="20808" y="46090"/>
                  <a:pt x="20869" y="46049"/>
                  <a:pt x="20889" y="45969"/>
                </a:cubicBezTo>
                <a:cubicBezTo>
                  <a:pt x="21958" y="43166"/>
                  <a:pt x="23288" y="40464"/>
                  <a:pt x="24861" y="37924"/>
                </a:cubicBezTo>
                <a:cubicBezTo>
                  <a:pt x="26454" y="35363"/>
                  <a:pt x="28289" y="32984"/>
                  <a:pt x="30305" y="30766"/>
                </a:cubicBezTo>
                <a:cubicBezTo>
                  <a:pt x="32341" y="28568"/>
                  <a:pt x="34559" y="26552"/>
                  <a:pt x="36959" y="24758"/>
                </a:cubicBezTo>
                <a:cubicBezTo>
                  <a:pt x="39358" y="22963"/>
                  <a:pt x="41919" y="21411"/>
                  <a:pt x="44600" y="20100"/>
                </a:cubicBezTo>
                <a:cubicBezTo>
                  <a:pt x="45951" y="19455"/>
                  <a:pt x="47322" y="18850"/>
                  <a:pt x="48733" y="18346"/>
                </a:cubicBezTo>
                <a:cubicBezTo>
                  <a:pt x="48834" y="18305"/>
                  <a:pt x="48955" y="18265"/>
                  <a:pt x="49076" y="18225"/>
                </a:cubicBezTo>
                <a:close/>
                <a:moveTo>
                  <a:pt x="61133" y="46150"/>
                </a:moveTo>
                <a:cubicBezTo>
                  <a:pt x="61174" y="46211"/>
                  <a:pt x="61214" y="46251"/>
                  <a:pt x="61275" y="46291"/>
                </a:cubicBezTo>
                <a:cubicBezTo>
                  <a:pt x="60508" y="48428"/>
                  <a:pt x="58412" y="49618"/>
                  <a:pt x="56355" y="50243"/>
                </a:cubicBezTo>
                <a:cubicBezTo>
                  <a:pt x="55165" y="50626"/>
                  <a:pt x="53915" y="50868"/>
                  <a:pt x="52685" y="51090"/>
                </a:cubicBezTo>
                <a:cubicBezTo>
                  <a:pt x="51435" y="51312"/>
                  <a:pt x="50165" y="51473"/>
                  <a:pt x="48895" y="51614"/>
                </a:cubicBezTo>
                <a:cubicBezTo>
                  <a:pt x="46354" y="51896"/>
                  <a:pt x="43774" y="52017"/>
                  <a:pt x="41213" y="52098"/>
                </a:cubicBezTo>
                <a:cubicBezTo>
                  <a:pt x="38632" y="52179"/>
                  <a:pt x="36071" y="52219"/>
                  <a:pt x="33491" y="52320"/>
                </a:cubicBezTo>
                <a:cubicBezTo>
                  <a:pt x="32503" y="52340"/>
                  <a:pt x="31535" y="52380"/>
                  <a:pt x="30567" y="52441"/>
                </a:cubicBezTo>
                <a:cubicBezTo>
                  <a:pt x="31172" y="52340"/>
                  <a:pt x="31797" y="52199"/>
                  <a:pt x="32422" y="52078"/>
                </a:cubicBezTo>
                <a:cubicBezTo>
                  <a:pt x="33047" y="52058"/>
                  <a:pt x="33692" y="52038"/>
                  <a:pt x="34337" y="51997"/>
                </a:cubicBezTo>
                <a:cubicBezTo>
                  <a:pt x="35325" y="51937"/>
                  <a:pt x="36293" y="51856"/>
                  <a:pt x="37281" y="51775"/>
                </a:cubicBezTo>
                <a:cubicBezTo>
                  <a:pt x="39257" y="51594"/>
                  <a:pt x="41233" y="51332"/>
                  <a:pt x="43189" y="51029"/>
                </a:cubicBezTo>
                <a:cubicBezTo>
                  <a:pt x="47080" y="50404"/>
                  <a:pt x="50931" y="49517"/>
                  <a:pt x="54702" y="48388"/>
                </a:cubicBezTo>
                <a:cubicBezTo>
                  <a:pt x="56839" y="47743"/>
                  <a:pt x="58936" y="47017"/>
                  <a:pt x="61033" y="46251"/>
                </a:cubicBezTo>
                <a:cubicBezTo>
                  <a:pt x="61073" y="46231"/>
                  <a:pt x="61113" y="46190"/>
                  <a:pt x="61133" y="46150"/>
                </a:cubicBezTo>
                <a:close/>
                <a:moveTo>
                  <a:pt x="55165" y="24112"/>
                </a:moveTo>
                <a:lnTo>
                  <a:pt x="55165" y="24112"/>
                </a:lnTo>
                <a:cubicBezTo>
                  <a:pt x="54944" y="26996"/>
                  <a:pt x="54238" y="29818"/>
                  <a:pt x="53089" y="32460"/>
                </a:cubicBezTo>
                <a:cubicBezTo>
                  <a:pt x="51939" y="35141"/>
                  <a:pt x="50367" y="37641"/>
                  <a:pt x="48492" y="39900"/>
                </a:cubicBezTo>
                <a:cubicBezTo>
                  <a:pt x="46576" y="42178"/>
                  <a:pt x="44338" y="44194"/>
                  <a:pt x="41878" y="45868"/>
                </a:cubicBezTo>
                <a:cubicBezTo>
                  <a:pt x="39318" y="47642"/>
                  <a:pt x="36515" y="49053"/>
                  <a:pt x="33612" y="50162"/>
                </a:cubicBezTo>
                <a:cubicBezTo>
                  <a:pt x="30789" y="51251"/>
                  <a:pt x="27885" y="52038"/>
                  <a:pt x="24922" y="52602"/>
                </a:cubicBezTo>
                <a:cubicBezTo>
                  <a:pt x="25325" y="52400"/>
                  <a:pt x="25728" y="52199"/>
                  <a:pt x="26131" y="51977"/>
                </a:cubicBezTo>
                <a:cubicBezTo>
                  <a:pt x="27825" y="51090"/>
                  <a:pt x="29478" y="50142"/>
                  <a:pt x="31132" y="49195"/>
                </a:cubicBezTo>
                <a:cubicBezTo>
                  <a:pt x="32765" y="48267"/>
                  <a:pt x="34378" y="47299"/>
                  <a:pt x="35930" y="46291"/>
                </a:cubicBezTo>
                <a:cubicBezTo>
                  <a:pt x="38874" y="44356"/>
                  <a:pt x="41616" y="42158"/>
                  <a:pt x="43935" y="39496"/>
                </a:cubicBezTo>
                <a:cubicBezTo>
                  <a:pt x="46092" y="37037"/>
                  <a:pt x="47907" y="34254"/>
                  <a:pt x="49318" y="31270"/>
                </a:cubicBezTo>
                <a:cubicBezTo>
                  <a:pt x="50145" y="29496"/>
                  <a:pt x="50830" y="27641"/>
                  <a:pt x="51355" y="25745"/>
                </a:cubicBezTo>
                <a:cubicBezTo>
                  <a:pt x="51385" y="25747"/>
                  <a:pt x="51415" y="25747"/>
                  <a:pt x="51446" y="25747"/>
                </a:cubicBezTo>
                <a:cubicBezTo>
                  <a:pt x="52391" y="25747"/>
                  <a:pt x="53153" y="25145"/>
                  <a:pt x="53915" y="24657"/>
                </a:cubicBezTo>
                <a:cubicBezTo>
                  <a:pt x="54258" y="24435"/>
                  <a:pt x="54702" y="24193"/>
                  <a:pt x="55165" y="24112"/>
                </a:cubicBezTo>
                <a:close/>
                <a:moveTo>
                  <a:pt x="48471" y="19031"/>
                </a:moveTo>
                <a:lnTo>
                  <a:pt x="48471" y="19031"/>
                </a:lnTo>
                <a:cubicBezTo>
                  <a:pt x="46939" y="20927"/>
                  <a:pt x="45387" y="22842"/>
                  <a:pt x="43814" y="24737"/>
                </a:cubicBezTo>
                <a:cubicBezTo>
                  <a:pt x="41838" y="27117"/>
                  <a:pt x="39862" y="29496"/>
                  <a:pt x="37846" y="31855"/>
                </a:cubicBezTo>
                <a:cubicBezTo>
                  <a:pt x="35850" y="34214"/>
                  <a:pt x="33813" y="36532"/>
                  <a:pt x="31736" y="38831"/>
                </a:cubicBezTo>
                <a:cubicBezTo>
                  <a:pt x="29660" y="41130"/>
                  <a:pt x="27543" y="43388"/>
                  <a:pt x="25385" y="45585"/>
                </a:cubicBezTo>
                <a:cubicBezTo>
                  <a:pt x="23228" y="47824"/>
                  <a:pt x="21010" y="49981"/>
                  <a:pt x="18732" y="52098"/>
                </a:cubicBezTo>
                <a:cubicBezTo>
                  <a:pt x="18490" y="52320"/>
                  <a:pt x="18248" y="52562"/>
                  <a:pt x="18006" y="52804"/>
                </a:cubicBezTo>
                <a:cubicBezTo>
                  <a:pt x="17965" y="52703"/>
                  <a:pt x="17905" y="52602"/>
                  <a:pt x="17885" y="52501"/>
                </a:cubicBezTo>
                <a:cubicBezTo>
                  <a:pt x="19881" y="50445"/>
                  <a:pt x="21615" y="48126"/>
                  <a:pt x="23228" y="45747"/>
                </a:cubicBezTo>
                <a:cubicBezTo>
                  <a:pt x="24962" y="43247"/>
                  <a:pt x="26555" y="40646"/>
                  <a:pt x="28268" y="38125"/>
                </a:cubicBezTo>
                <a:cubicBezTo>
                  <a:pt x="29982" y="35585"/>
                  <a:pt x="31857" y="33125"/>
                  <a:pt x="33954" y="30887"/>
                </a:cubicBezTo>
                <a:cubicBezTo>
                  <a:pt x="36132" y="28588"/>
                  <a:pt x="38531" y="26512"/>
                  <a:pt x="41011" y="24536"/>
                </a:cubicBezTo>
                <a:cubicBezTo>
                  <a:pt x="43431" y="22620"/>
                  <a:pt x="45951" y="20806"/>
                  <a:pt x="48471" y="19031"/>
                </a:cubicBezTo>
                <a:close/>
                <a:moveTo>
                  <a:pt x="55770" y="24032"/>
                </a:moveTo>
                <a:cubicBezTo>
                  <a:pt x="55851" y="24032"/>
                  <a:pt x="55952" y="24052"/>
                  <a:pt x="56032" y="24092"/>
                </a:cubicBezTo>
                <a:cubicBezTo>
                  <a:pt x="56113" y="24112"/>
                  <a:pt x="56173" y="24173"/>
                  <a:pt x="56234" y="24233"/>
                </a:cubicBezTo>
                <a:cubicBezTo>
                  <a:pt x="56274" y="24274"/>
                  <a:pt x="56294" y="24314"/>
                  <a:pt x="56315" y="24354"/>
                </a:cubicBezTo>
                <a:cubicBezTo>
                  <a:pt x="56315" y="24354"/>
                  <a:pt x="56315" y="24374"/>
                  <a:pt x="56315" y="24374"/>
                </a:cubicBezTo>
                <a:cubicBezTo>
                  <a:pt x="56315" y="24374"/>
                  <a:pt x="56335" y="24395"/>
                  <a:pt x="56355" y="24395"/>
                </a:cubicBezTo>
                <a:cubicBezTo>
                  <a:pt x="56919" y="24959"/>
                  <a:pt x="56799" y="25947"/>
                  <a:pt x="56678" y="26653"/>
                </a:cubicBezTo>
                <a:cubicBezTo>
                  <a:pt x="56557" y="27520"/>
                  <a:pt x="56375" y="28367"/>
                  <a:pt x="56153" y="29193"/>
                </a:cubicBezTo>
                <a:cubicBezTo>
                  <a:pt x="55327" y="32500"/>
                  <a:pt x="53895" y="35645"/>
                  <a:pt x="52000" y="38488"/>
                </a:cubicBezTo>
                <a:cubicBezTo>
                  <a:pt x="50105" y="41311"/>
                  <a:pt x="47746" y="43852"/>
                  <a:pt x="45044" y="45928"/>
                </a:cubicBezTo>
                <a:cubicBezTo>
                  <a:pt x="42181" y="48126"/>
                  <a:pt x="38955" y="49759"/>
                  <a:pt x="35507" y="50808"/>
                </a:cubicBezTo>
                <a:cubicBezTo>
                  <a:pt x="31696" y="51997"/>
                  <a:pt x="27724" y="52542"/>
                  <a:pt x="23792" y="53126"/>
                </a:cubicBezTo>
                <a:cubicBezTo>
                  <a:pt x="23934" y="53066"/>
                  <a:pt x="24075" y="52985"/>
                  <a:pt x="24216" y="52925"/>
                </a:cubicBezTo>
                <a:cubicBezTo>
                  <a:pt x="25526" y="52763"/>
                  <a:pt x="26857" y="52461"/>
                  <a:pt x="28127" y="52138"/>
                </a:cubicBezTo>
                <a:cubicBezTo>
                  <a:pt x="29660" y="51775"/>
                  <a:pt x="31172" y="51332"/>
                  <a:pt x="32664" y="50808"/>
                </a:cubicBezTo>
                <a:cubicBezTo>
                  <a:pt x="35608" y="49759"/>
                  <a:pt x="38451" y="48388"/>
                  <a:pt x="41092" y="46694"/>
                </a:cubicBezTo>
                <a:cubicBezTo>
                  <a:pt x="43632" y="45041"/>
                  <a:pt x="45971" y="43085"/>
                  <a:pt x="47987" y="40847"/>
                </a:cubicBezTo>
                <a:cubicBezTo>
                  <a:pt x="49943" y="38650"/>
                  <a:pt x="51617" y="36190"/>
                  <a:pt x="52867" y="33548"/>
                </a:cubicBezTo>
                <a:cubicBezTo>
                  <a:pt x="54137" y="30907"/>
                  <a:pt x="54984" y="28064"/>
                  <a:pt x="55327" y="25141"/>
                </a:cubicBezTo>
                <a:cubicBezTo>
                  <a:pt x="55367" y="24798"/>
                  <a:pt x="55387" y="24435"/>
                  <a:pt x="55427" y="24072"/>
                </a:cubicBezTo>
                <a:lnTo>
                  <a:pt x="55589" y="24072"/>
                </a:lnTo>
                <a:cubicBezTo>
                  <a:pt x="55629" y="24052"/>
                  <a:pt x="55710" y="24032"/>
                  <a:pt x="55770" y="24032"/>
                </a:cubicBezTo>
                <a:close/>
                <a:moveTo>
                  <a:pt x="49943" y="17983"/>
                </a:moveTo>
                <a:cubicBezTo>
                  <a:pt x="48451" y="20644"/>
                  <a:pt x="46858" y="23245"/>
                  <a:pt x="45145" y="25786"/>
                </a:cubicBezTo>
                <a:cubicBezTo>
                  <a:pt x="43411" y="28387"/>
                  <a:pt x="41535" y="30927"/>
                  <a:pt x="39560" y="33367"/>
                </a:cubicBezTo>
                <a:cubicBezTo>
                  <a:pt x="37584" y="35807"/>
                  <a:pt x="35507" y="38166"/>
                  <a:pt x="33349" y="40424"/>
                </a:cubicBezTo>
                <a:cubicBezTo>
                  <a:pt x="31172" y="42682"/>
                  <a:pt x="28894" y="44880"/>
                  <a:pt x="26535" y="46936"/>
                </a:cubicBezTo>
                <a:cubicBezTo>
                  <a:pt x="24175" y="49013"/>
                  <a:pt x="21716" y="50969"/>
                  <a:pt x="19216" y="52844"/>
                </a:cubicBezTo>
                <a:cubicBezTo>
                  <a:pt x="18974" y="53025"/>
                  <a:pt x="18752" y="53207"/>
                  <a:pt x="18510" y="53388"/>
                </a:cubicBezTo>
                <a:cubicBezTo>
                  <a:pt x="18349" y="53267"/>
                  <a:pt x="18207" y="53106"/>
                  <a:pt x="18086" y="52925"/>
                </a:cubicBezTo>
                <a:cubicBezTo>
                  <a:pt x="18691" y="52441"/>
                  <a:pt x="19236" y="51917"/>
                  <a:pt x="19800" y="51392"/>
                </a:cubicBezTo>
                <a:cubicBezTo>
                  <a:pt x="20365" y="50868"/>
                  <a:pt x="20929" y="50344"/>
                  <a:pt x="21474" y="49820"/>
                </a:cubicBezTo>
                <a:cubicBezTo>
                  <a:pt x="22603" y="48751"/>
                  <a:pt x="23712" y="47662"/>
                  <a:pt x="24801" y="46553"/>
                </a:cubicBezTo>
                <a:cubicBezTo>
                  <a:pt x="26978" y="44376"/>
                  <a:pt x="29095" y="42158"/>
                  <a:pt x="31192" y="39879"/>
                </a:cubicBezTo>
                <a:cubicBezTo>
                  <a:pt x="33269" y="37601"/>
                  <a:pt x="35325" y="35282"/>
                  <a:pt x="37342" y="32944"/>
                </a:cubicBezTo>
                <a:cubicBezTo>
                  <a:pt x="39358" y="30585"/>
                  <a:pt x="41374" y="28205"/>
                  <a:pt x="43350" y="25826"/>
                </a:cubicBezTo>
                <a:cubicBezTo>
                  <a:pt x="45326" y="23427"/>
                  <a:pt x="47302" y="21048"/>
                  <a:pt x="49258" y="18648"/>
                </a:cubicBezTo>
                <a:cubicBezTo>
                  <a:pt x="49379" y="18507"/>
                  <a:pt x="49520" y="18346"/>
                  <a:pt x="49641" y="18205"/>
                </a:cubicBezTo>
                <a:cubicBezTo>
                  <a:pt x="49641" y="18185"/>
                  <a:pt x="49641" y="18185"/>
                  <a:pt x="49641" y="18185"/>
                </a:cubicBezTo>
                <a:cubicBezTo>
                  <a:pt x="49701" y="18124"/>
                  <a:pt x="49742" y="18064"/>
                  <a:pt x="49782" y="18003"/>
                </a:cubicBezTo>
                <a:cubicBezTo>
                  <a:pt x="49842" y="18003"/>
                  <a:pt x="49883" y="17983"/>
                  <a:pt x="49943" y="17983"/>
                </a:cubicBezTo>
                <a:close/>
                <a:moveTo>
                  <a:pt x="51859" y="20886"/>
                </a:moveTo>
                <a:lnTo>
                  <a:pt x="51859" y="20886"/>
                </a:lnTo>
                <a:cubicBezTo>
                  <a:pt x="51818" y="21209"/>
                  <a:pt x="51778" y="21511"/>
                  <a:pt x="51738" y="21814"/>
                </a:cubicBezTo>
                <a:cubicBezTo>
                  <a:pt x="51597" y="22620"/>
                  <a:pt x="51455" y="23427"/>
                  <a:pt x="51274" y="24213"/>
                </a:cubicBezTo>
                <a:cubicBezTo>
                  <a:pt x="50911" y="25745"/>
                  <a:pt x="50447" y="27278"/>
                  <a:pt x="49883" y="28750"/>
                </a:cubicBezTo>
                <a:cubicBezTo>
                  <a:pt x="48733" y="31714"/>
                  <a:pt x="47181" y="34536"/>
                  <a:pt x="45266" y="37097"/>
                </a:cubicBezTo>
                <a:cubicBezTo>
                  <a:pt x="43290" y="39758"/>
                  <a:pt x="40910" y="42077"/>
                  <a:pt x="38269" y="44073"/>
                </a:cubicBezTo>
                <a:cubicBezTo>
                  <a:pt x="35346" y="46251"/>
                  <a:pt x="32180" y="48065"/>
                  <a:pt x="29015" y="49880"/>
                </a:cubicBezTo>
                <a:cubicBezTo>
                  <a:pt x="27402" y="50787"/>
                  <a:pt x="25788" y="51715"/>
                  <a:pt x="24095" y="52521"/>
                </a:cubicBezTo>
                <a:cubicBezTo>
                  <a:pt x="23470" y="52824"/>
                  <a:pt x="22845" y="53106"/>
                  <a:pt x="22200" y="53368"/>
                </a:cubicBezTo>
                <a:lnTo>
                  <a:pt x="22179" y="53368"/>
                </a:lnTo>
                <a:cubicBezTo>
                  <a:pt x="22038" y="53388"/>
                  <a:pt x="21877" y="53429"/>
                  <a:pt x="21716" y="53449"/>
                </a:cubicBezTo>
                <a:cubicBezTo>
                  <a:pt x="22462" y="53126"/>
                  <a:pt x="23208" y="52804"/>
                  <a:pt x="23934" y="52441"/>
                </a:cubicBezTo>
                <a:cubicBezTo>
                  <a:pt x="25405" y="51735"/>
                  <a:pt x="26857" y="50969"/>
                  <a:pt x="28248" y="50142"/>
                </a:cubicBezTo>
                <a:cubicBezTo>
                  <a:pt x="31031" y="48489"/>
                  <a:pt x="33672" y="46594"/>
                  <a:pt x="36112" y="44477"/>
                </a:cubicBezTo>
                <a:cubicBezTo>
                  <a:pt x="38572" y="42339"/>
                  <a:pt x="40850" y="39960"/>
                  <a:pt x="42866" y="37420"/>
                </a:cubicBezTo>
                <a:cubicBezTo>
                  <a:pt x="44903" y="34859"/>
                  <a:pt x="46697" y="32137"/>
                  <a:pt x="48250" y="29254"/>
                </a:cubicBezTo>
                <a:cubicBezTo>
                  <a:pt x="49681" y="26572"/>
                  <a:pt x="50891" y="23770"/>
                  <a:pt x="51859" y="20886"/>
                </a:cubicBezTo>
                <a:close/>
                <a:moveTo>
                  <a:pt x="50407" y="17922"/>
                </a:moveTo>
                <a:cubicBezTo>
                  <a:pt x="50629" y="17922"/>
                  <a:pt x="50851" y="17963"/>
                  <a:pt x="51052" y="18064"/>
                </a:cubicBezTo>
                <a:cubicBezTo>
                  <a:pt x="51677" y="18346"/>
                  <a:pt x="51879" y="19031"/>
                  <a:pt x="51919" y="19656"/>
                </a:cubicBezTo>
                <a:cubicBezTo>
                  <a:pt x="51919" y="19697"/>
                  <a:pt x="51919" y="19737"/>
                  <a:pt x="51919" y="19777"/>
                </a:cubicBezTo>
                <a:cubicBezTo>
                  <a:pt x="51032" y="22620"/>
                  <a:pt x="49923" y="25362"/>
                  <a:pt x="48572" y="28024"/>
                </a:cubicBezTo>
                <a:cubicBezTo>
                  <a:pt x="47100" y="30927"/>
                  <a:pt x="45346" y="33710"/>
                  <a:pt x="43370" y="36291"/>
                </a:cubicBezTo>
                <a:cubicBezTo>
                  <a:pt x="41414" y="38871"/>
                  <a:pt x="39217" y="41271"/>
                  <a:pt x="36817" y="43468"/>
                </a:cubicBezTo>
                <a:cubicBezTo>
                  <a:pt x="34418" y="45626"/>
                  <a:pt x="31837" y="47582"/>
                  <a:pt x="29095" y="49295"/>
                </a:cubicBezTo>
                <a:cubicBezTo>
                  <a:pt x="26353" y="51029"/>
                  <a:pt x="23450" y="52501"/>
                  <a:pt x="20445" y="53711"/>
                </a:cubicBezTo>
                <a:cubicBezTo>
                  <a:pt x="20304" y="53772"/>
                  <a:pt x="20163" y="53832"/>
                  <a:pt x="20022" y="53872"/>
                </a:cubicBezTo>
                <a:cubicBezTo>
                  <a:pt x="19639" y="53872"/>
                  <a:pt x="19276" y="53812"/>
                  <a:pt x="18933" y="53651"/>
                </a:cubicBezTo>
                <a:cubicBezTo>
                  <a:pt x="18832" y="53610"/>
                  <a:pt x="18752" y="53550"/>
                  <a:pt x="18671" y="53489"/>
                </a:cubicBezTo>
                <a:cubicBezTo>
                  <a:pt x="19901" y="52703"/>
                  <a:pt x="21091" y="51796"/>
                  <a:pt x="22240" y="50888"/>
                </a:cubicBezTo>
                <a:cubicBezTo>
                  <a:pt x="23490" y="49941"/>
                  <a:pt x="24700" y="48953"/>
                  <a:pt x="25889" y="47924"/>
                </a:cubicBezTo>
                <a:cubicBezTo>
                  <a:pt x="28289" y="45888"/>
                  <a:pt x="30607" y="43731"/>
                  <a:pt x="32825" y="41492"/>
                </a:cubicBezTo>
                <a:cubicBezTo>
                  <a:pt x="35023" y="39234"/>
                  <a:pt x="37140" y="36895"/>
                  <a:pt x="39136" y="34476"/>
                </a:cubicBezTo>
                <a:cubicBezTo>
                  <a:pt x="41152" y="32036"/>
                  <a:pt x="43068" y="29516"/>
                  <a:pt x="44842" y="26915"/>
                </a:cubicBezTo>
                <a:cubicBezTo>
                  <a:pt x="46637" y="24314"/>
                  <a:pt x="48290" y="21652"/>
                  <a:pt x="49842" y="18910"/>
                </a:cubicBezTo>
                <a:cubicBezTo>
                  <a:pt x="50024" y="18588"/>
                  <a:pt x="50226" y="18265"/>
                  <a:pt x="50407" y="17922"/>
                </a:cubicBezTo>
                <a:close/>
                <a:moveTo>
                  <a:pt x="61557" y="46715"/>
                </a:moveTo>
                <a:cubicBezTo>
                  <a:pt x="61638" y="46876"/>
                  <a:pt x="61698" y="47017"/>
                  <a:pt x="61718" y="47198"/>
                </a:cubicBezTo>
                <a:cubicBezTo>
                  <a:pt x="61759" y="47642"/>
                  <a:pt x="61617" y="48146"/>
                  <a:pt x="61194" y="48368"/>
                </a:cubicBezTo>
                <a:cubicBezTo>
                  <a:pt x="61133" y="48408"/>
                  <a:pt x="61113" y="48489"/>
                  <a:pt x="61133" y="48529"/>
                </a:cubicBezTo>
                <a:cubicBezTo>
                  <a:pt x="60367" y="49154"/>
                  <a:pt x="59621" y="49779"/>
                  <a:pt x="58774" y="50324"/>
                </a:cubicBezTo>
                <a:cubicBezTo>
                  <a:pt x="57766" y="50969"/>
                  <a:pt x="56698" y="51513"/>
                  <a:pt x="55609" y="51977"/>
                </a:cubicBezTo>
                <a:cubicBezTo>
                  <a:pt x="53351" y="52925"/>
                  <a:pt x="50972" y="53530"/>
                  <a:pt x="48552" y="53852"/>
                </a:cubicBezTo>
                <a:cubicBezTo>
                  <a:pt x="46712" y="54106"/>
                  <a:pt x="44853" y="54200"/>
                  <a:pt x="42995" y="54200"/>
                </a:cubicBezTo>
                <a:cubicBezTo>
                  <a:pt x="42044" y="54200"/>
                  <a:pt x="41093" y="54175"/>
                  <a:pt x="40144" y="54134"/>
                </a:cubicBezTo>
                <a:cubicBezTo>
                  <a:pt x="37321" y="54013"/>
                  <a:pt x="34479" y="53772"/>
                  <a:pt x="31656" y="53570"/>
                </a:cubicBezTo>
                <a:cubicBezTo>
                  <a:pt x="29765" y="53430"/>
                  <a:pt x="27858" y="53320"/>
                  <a:pt x="25950" y="53320"/>
                </a:cubicBezTo>
                <a:cubicBezTo>
                  <a:pt x="25661" y="53320"/>
                  <a:pt x="25372" y="53323"/>
                  <a:pt x="25083" y="53328"/>
                </a:cubicBezTo>
                <a:cubicBezTo>
                  <a:pt x="25990" y="53187"/>
                  <a:pt x="26897" y="53066"/>
                  <a:pt x="27805" y="52925"/>
                </a:cubicBezTo>
                <a:cubicBezTo>
                  <a:pt x="27825" y="52925"/>
                  <a:pt x="27845" y="52905"/>
                  <a:pt x="27885" y="52905"/>
                </a:cubicBezTo>
                <a:cubicBezTo>
                  <a:pt x="29478" y="52784"/>
                  <a:pt x="31071" y="52683"/>
                  <a:pt x="32684" y="52642"/>
                </a:cubicBezTo>
                <a:cubicBezTo>
                  <a:pt x="35285" y="52542"/>
                  <a:pt x="37906" y="52501"/>
                  <a:pt x="40507" y="52441"/>
                </a:cubicBezTo>
                <a:cubicBezTo>
                  <a:pt x="43108" y="52380"/>
                  <a:pt x="45709" y="52279"/>
                  <a:pt x="48310" y="52038"/>
                </a:cubicBezTo>
                <a:cubicBezTo>
                  <a:pt x="50851" y="51796"/>
                  <a:pt x="53431" y="51453"/>
                  <a:pt x="55911" y="50787"/>
                </a:cubicBezTo>
                <a:cubicBezTo>
                  <a:pt x="58089" y="50203"/>
                  <a:pt x="60206" y="49154"/>
                  <a:pt x="61355" y="47118"/>
                </a:cubicBezTo>
                <a:cubicBezTo>
                  <a:pt x="61436" y="46997"/>
                  <a:pt x="61496" y="46856"/>
                  <a:pt x="61557" y="46715"/>
                </a:cubicBezTo>
                <a:close/>
                <a:moveTo>
                  <a:pt x="32883" y="0"/>
                </a:moveTo>
                <a:cubicBezTo>
                  <a:pt x="32850" y="0"/>
                  <a:pt x="32817" y="6"/>
                  <a:pt x="32785" y="18"/>
                </a:cubicBezTo>
                <a:cubicBezTo>
                  <a:pt x="32765" y="38"/>
                  <a:pt x="32724" y="58"/>
                  <a:pt x="32704" y="58"/>
                </a:cubicBezTo>
                <a:cubicBezTo>
                  <a:pt x="32664" y="58"/>
                  <a:pt x="32624" y="78"/>
                  <a:pt x="32583" y="119"/>
                </a:cubicBezTo>
                <a:cubicBezTo>
                  <a:pt x="28551" y="1933"/>
                  <a:pt x="24478" y="3788"/>
                  <a:pt x="20849" y="6329"/>
                </a:cubicBezTo>
                <a:cubicBezTo>
                  <a:pt x="17562" y="8627"/>
                  <a:pt x="14659" y="11551"/>
                  <a:pt x="12784" y="15100"/>
                </a:cubicBezTo>
                <a:cubicBezTo>
                  <a:pt x="11836" y="16914"/>
                  <a:pt x="11191" y="18850"/>
                  <a:pt x="10929" y="20866"/>
                </a:cubicBezTo>
                <a:cubicBezTo>
                  <a:pt x="10626" y="23044"/>
                  <a:pt x="10727" y="25241"/>
                  <a:pt x="11009" y="27399"/>
                </a:cubicBezTo>
                <a:cubicBezTo>
                  <a:pt x="11312" y="29677"/>
                  <a:pt x="11816" y="31915"/>
                  <a:pt x="12280" y="34173"/>
                </a:cubicBezTo>
                <a:cubicBezTo>
                  <a:pt x="12038" y="33548"/>
                  <a:pt x="11755" y="32923"/>
                  <a:pt x="11453" y="32318"/>
                </a:cubicBezTo>
                <a:cubicBezTo>
                  <a:pt x="10687" y="30786"/>
                  <a:pt x="9759" y="29334"/>
                  <a:pt x="8691" y="28004"/>
                </a:cubicBezTo>
                <a:cubicBezTo>
                  <a:pt x="7622" y="26673"/>
                  <a:pt x="6412" y="25463"/>
                  <a:pt x="5082" y="24395"/>
                </a:cubicBezTo>
                <a:cubicBezTo>
                  <a:pt x="4416" y="23850"/>
                  <a:pt x="3731" y="23346"/>
                  <a:pt x="3005" y="22882"/>
                </a:cubicBezTo>
                <a:cubicBezTo>
                  <a:pt x="2622" y="22620"/>
                  <a:pt x="2218" y="22358"/>
                  <a:pt x="1755" y="22298"/>
                </a:cubicBezTo>
                <a:cubicBezTo>
                  <a:pt x="1712" y="22294"/>
                  <a:pt x="1669" y="22292"/>
                  <a:pt x="1627" y="22292"/>
                </a:cubicBezTo>
                <a:cubicBezTo>
                  <a:pt x="1258" y="22292"/>
                  <a:pt x="938" y="22447"/>
                  <a:pt x="666" y="22701"/>
                </a:cubicBezTo>
                <a:lnTo>
                  <a:pt x="666" y="22721"/>
                </a:lnTo>
                <a:cubicBezTo>
                  <a:pt x="649" y="22710"/>
                  <a:pt x="631" y="22705"/>
                  <a:pt x="613" y="22705"/>
                </a:cubicBezTo>
                <a:cubicBezTo>
                  <a:pt x="568" y="22705"/>
                  <a:pt x="530" y="22738"/>
                  <a:pt x="545" y="22782"/>
                </a:cubicBezTo>
                <a:cubicBezTo>
                  <a:pt x="545" y="22802"/>
                  <a:pt x="545" y="22802"/>
                  <a:pt x="565" y="22822"/>
                </a:cubicBezTo>
                <a:cubicBezTo>
                  <a:pt x="1" y="23507"/>
                  <a:pt x="101" y="24455"/>
                  <a:pt x="222" y="25262"/>
                </a:cubicBezTo>
                <a:cubicBezTo>
                  <a:pt x="343" y="26149"/>
                  <a:pt x="505" y="27016"/>
                  <a:pt x="686" y="27863"/>
                </a:cubicBezTo>
                <a:cubicBezTo>
                  <a:pt x="1049" y="29576"/>
                  <a:pt x="1533" y="31250"/>
                  <a:pt x="2118" y="32883"/>
                </a:cubicBezTo>
                <a:cubicBezTo>
                  <a:pt x="3287" y="36149"/>
                  <a:pt x="4880" y="39254"/>
                  <a:pt x="6836" y="42118"/>
                </a:cubicBezTo>
                <a:cubicBezTo>
                  <a:pt x="8791" y="44981"/>
                  <a:pt x="11110" y="47642"/>
                  <a:pt x="13772" y="49880"/>
                </a:cubicBezTo>
                <a:cubicBezTo>
                  <a:pt x="13933" y="50001"/>
                  <a:pt x="14094" y="50142"/>
                  <a:pt x="14256" y="50263"/>
                </a:cubicBezTo>
                <a:cubicBezTo>
                  <a:pt x="14417" y="50445"/>
                  <a:pt x="14558" y="50606"/>
                  <a:pt x="14699" y="50787"/>
                </a:cubicBezTo>
                <a:cubicBezTo>
                  <a:pt x="14719" y="50787"/>
                  <a:pt x="14739" y="50808"/>
                  <a:pt x="14760" y="50808"/>
                </a:cubicBezTo>
                <a:cubicBezTo>
                  <a:pt x="15163" y="51352"/>
                  <a:pt x="15647" y="51816"/>
                  <a:pt x="16272" y="52138"/>
                </a:cubicBezTo>
                <a:cubicBezTo>
                  <a:pt x="16574" y="52300"/>
                  <a:pt x="16897" y="52421"/>
                  <a:pt x="17240" y="52501"/>
                </a:cubicBezTo>
                <a:cubicBezTo>
                  <a:pt x="17280" y="52763"/>
                  <a:pt x="17401" y="53025"/>
                  <a:pt x="17542" y="53247"/>
                </a:cubicBezTo>
                <a:cubicBezTo>
                  <a:pt x="17723" y="53590"/>
                  <a:pt x="18006" y="53892"/>
                  <a:pt x="18349" y="54094"/>
                </a:cubicBezTo>
                <a:cubicBezTo>
                  <a:pt x="18711" y="54316"/>
                  <a:pt x="19135" y="54457"/>
                  <a:pt x="19578" y="54497"/>
                </a:cubicBezTo>
                <a:cubicBezTo>
                  <a:pt x="19800" y="54497"/>
                  <a:pt x="20022" y="54497"/>
                  <a:pt x="20244" y="54437"/>
                </a:cubicBezTo>
                <a:cubicBezTo>
                  <a:pt x="20466" y="54397"/>
                  <a:pt x="20728" y="54356"/>
                  <a:pt x="20869" y="54175"/>
                </a:cubicBezTo>
                <a:cubicBezTo>
                  <a:pt x="20869" y="54175"/>
                  <a:pt x="20869" y="54155"/>
                  <a:pt x="20869" y="54155"/>
                </a:cubicBezTo>
                <a:cubicBezTo>
                  <a:pt x="21433" y="54054"/>
                  <a:pt x="21978" y="53872"/>
                  <a:pt x="22522" y="53651"/>
                </a:cubicBezTo>
                <a:cubicBezTo>
                  <a:pt x="22744" y="53630"/>
                  <a:pt x="22966" y="53590"/>
                  <a:pt x="23188" y="53570"/>
                </a:cubicBezTo>
                <a:cubicBezTo>
                  <a:pt x="23510" y="53550"/>
                  <a:pt x="23853" y="53550"/>
                  <a:pt x="24175" y="53550"/>
                </a:cubicBezTo>
                <a:cubicBezTo>
                  <a:pt x="24538" y="53540"/>
                  <a:pt x="24906" y="53535"/>
                  <a:pt x="25274" y="53535"/>
                </a:cubicBezTo>
                <a:cubicBezTo>
                  <a:pt x="25642" y="53535"/>
                  <a:pt x="26010" y="53540"/>
                  <a:pt x="26373" y="53550"/>
                </a:cubicBezTo>
                <a:cubicBezTo>
                  <a:pt x="27825" y="53570"/>
                  <a:pt x="29256" y="53651"/>
                  <a:pt x="30708" y="53751"/>
                </a:cubicBezTo>
                <a:cubicBezTo>
                  <a:pt x="33551" y="53953"/>
                  <a:pt x="36414" y="54215"/>
                  <a:pt x="39277" y="54376"/>
                </a:cubicBezTo>
                <a:cubicBezTo>
                  <a:pt x="40557" y="54440"/>
                  <a:pt x="41837" y="54484"/>
                  <a:pt x="43116" y="54484"/>
                </a:cubicBezTo>
                <a:cubicBezTo>
                  <a:pt x="44659" y="54484"/>
                  <a:pt x="46202" y="54421"/>
                  <a:pt x="47746" y="54255"/>
                </a:cubicBezTo>
                <a:cubicBezTo>
                  <a:pt x="50205" y="54013"/>
                  <a:pt x="52665" y="53489"/>
                  <a:pt x="55004" y="52602"/>
                </a:cubicBezTo>
                <a:cubicBezTo>
                  <a:pt x="57222" y="51755"/>
                  <a:pt x="59379" y="50566"/>
                  <a:pt x="61174" y="48973"/>
                </a:cubicBezTo>
                <a:cubicBezTo>
                  <a:pt x="61375" y="48771"/>
                  <a:pt x="61577" y="48590"/>
                  <a:pt x="61779" y="48368"/>
                </a:cubicBezTo>
                <a:cubicBezTo>
                  <a:pt x="61819" y="48307"/>
                  <a:pt x="61819" y="48267"/>
                  <a:pt x="61799" y="48227"/>
                </a:cubicBezTo>
                <a:cubicBezTo>
                  <a:pt x="62162" y="47723"/>
                  <a:pt x="62121" y="46936"/>
                  <a:pt x="61799" y="46412"/>
                </a:cubicBezTo>
                <a:lnTo>
                  <a:pt x="61819" y="46412"/>
                </a:lnTo>
                <a:cubicBezTo>
                  <a:pt x="61537" y="45948"/>
                  <a:pt x="61073" y="45606"/>
                  <a:pt x="60609" y="45344"/>
                </a:cubicBezTo>
                <a:cubicBezTo>
                  <a:pt x="60105" y="45061"/>
                  <a:pt x="59561" y="44839"/>
                  <a:pt x="59016" y="44618"/>
                </a:cubicBezTo>
                <a:cubicBezTo>
                  <a:pt x="56814" y="43768"/>
                  <a:pt x="54463" y="43325"/>
                  <a:pt x="52106" y="43325"/>
                </a:cubicBezTo>
                <a:cubicBezTo>
                  <a:pt x="52004" y="43325"/>
                  <a:pt x="51901" y="43326"/>
                  <a:pt x="51798" y="43327"/>
                </a:cubicBezTo>
                <a:cubicBezTo>
                  <a:pt x="50609" y="43347"/>
                  <a:pt x="49439" y="43489"/>
                  <a:pt x="48270" y="43731"/>
                </a:cubicBezTo>
                <a:cubicBezTo>
                  <a:pt x="49600" y="42400"/>
                  <a:pt x="50830" y="40968"/>
                  <a:pt x="51899" y="39436"/>
                </a:cubicBezTo>
                <a:cubicBezTo>
                  <a:pt x="53915" y="36593"/>
                  <a:pt x="55448" y="33407"/>
                  <a:pt x="56395" y="30040"/>
                </a:cubicBezTo>
                <a:cubicBezTo>
                  <a:pt x="56637" y="29213"/>
                  <a:pt x="56839" y="28367"/>
                  <a:pt x="57000" y="27500"/>
                </a:cubicBezTo>
                <a:cubicBezTo>
                  <a:pt x="57141" y="26693"/>
                  <a:pt x="57343" y="25786"/>
                  <a:pt x="57141" y="24979"/>
                </a:cubicBezTo>
                <a:cubicBezTo>
                  <a:pt x="57040" y="24576"/>
                  <a:pt x="56859" y="24213"/>
                  <a:pt x="56536" y="23971"/>
                </a:cubicBezTo>
                <a:cubicBezTo>
                  <a:pt x="56395" y="23850"/>
                  <a:pt x="56234" y="23770"/>
                  <a:pt x="56073" y="23729"/>
                </a:cubicBezTo>
                <a:cubicBezTo>
                  <a:pt x="56355" y="22358"/>
                  <a:pt x="56496" y="20967"/>
                  <a:pt x="56557" y="19576"/>
                </a:cubicBezTo>
                <a:cubicBezTo>
                  <a:pt x="56637" y="18124"/>
                  <a:pt x="56597" y="16632"/>
                  <a:pt x="56456" y="15180"/>
                </a:cubicBezTo>
                <a:cubicBezTo>
                  <a:pt x="56395" y="14434"/>
                  <a:pt x="56294" y="13708"/>
                  <a:pt x="56153" y="12983"/>
                </a:cubicBezTo>
                <a:cubicBezTo>
                  <a:pt x="56093" y="12559"/>
                  <a:pt x="55972" y="12116"/>
                  <a:pt x="55750" y="11732"/>
                </a:cubicBezTo>
                <a:cubicBezTo>
                  <a:pt x="55750" y="11672"/>
                  <a:pt x="55710" y="11611"/>
                  <a:pt x="55649" y="11591"/>
                </a:cubicBezTo>
                <a:cubicBezTo>
                  <a:pt x="55629" y="11571"/>
                  <a:pt x="55609" y="11531"/>
                  <a:pt x="55589" y="11511"/>
                </a:cubicBezTo>
                <a:cubicBezTo>
                  <a:pt x="55240" y="11095"/>
                  <a:pt x="54782" y="10995"/>
                  <a:pt x="54282" y="10995"/>
                </a:cubicBezTo>
                <a:cubicBezTo>
                  <a:pt x="54175" y="10995"/>
                  <a:pt x="54066" y="11000"/>
                  <a:pt x="53956" y="11007"/>
                </a:cubicBezTo>
                <a:cubicBezTo>
                  <a:pt x="53189" y="11047"/>
                  <a:pt x="52403" y="11087"/>
                  <a:pt x="51637" y="11128"/>
                </a:cubicBezTo>
                <a:cubicBezTo>
                  <a:pt x="50871" y="11168"/>
                  <a:pt x="50105" y="11188"/>
                  <a:pt x="49359" y="11309"/>
                </a:cubicBezTo>
                <a:cubicBezTo>
                  <a:pt x="48774" y="11390"/>
                  <a:pt x="48169" y="11551"/>
                  <a:pt x="47665" y="11894"/>
                </a:cubicBezTo>
                <a:cubicBezTo>
                  <a:pt x="47423" y="11107"/>
                  <a:pt x="47161" y="10321"/>
                  <a:pt x="46939" y="9515"/>
                </a:cubicBezTo>
                <a:cubicBezTo>
                  <a:pt x="46657" y="8547"/>
                  <a:pt x="46455" y="7559"/>
                  <a:pt x="46395" y="6551"/>
                </a:cubicBezTo>
                <a:cubicBezTo>
                  <a:pt x="46354" y="5805"/>
                  <a:pt x="46334" y="4978"/>
                  <a:pt x="45991" y="4292"/>
                </a:cubicBezTo>
                <a:cubicBezTo>
                  <a:pt x="45608" y="3526"/>
                  <a:pt x="44882" y="3103"/>
                  <a:pt x="44056" y="3083"/>
                </a:cubicBezTo>
                <a:cubicBezTo>
                  <a:pt x="43998" y="3080"/>
                  <a:pt x="43940" y="3079"/>
                  <a:pt x="43883" y="3079"/>
                </a:cubicBezTo>
                <a:cubicBezTo>
                  <a:pt x="42995" y="3079"/>
                  <a:pt x="42127" y="3361"/>
                  <a:pt x="41294" y="3607"/>
                </a:cubicBezTo>
                <a:cubicBezTo>
                  <a:pt x="40366" y="3869"/>
                  <a:pt x="39459" y="4212"/>
                  <a:pt x="38572" y="4575"/>
                </a:cubicBezTo>
                <a:cubicBezTo>
                  <a:pt x="36696" y="5381"/>
                  <a:pt x="34922" y="6430"/>
                  <a:pt x="33309" y="7660"/>
                </a:cubicBezTo>
                <a:cubicBezTo>
                  <a:pt x="33450" y="5643"/>
                  <a:pt x="33450" y="3647"/>
                  <a:pt x="33289" y="1631"/>
                </a:cubicBezTo>
                <a:cubicBezTo>
                  <a:pt x="33249" y="1167"/>
                  <a:pt x="33208" y="683"/>
                  <a:pt x="33148" y="220"/>
                </a:cubicBezTo>
                <a:cubicBezTo>
                  <a:pt x="33132" y="91"/>
                  <a:pt x="33012" y="0"/>
                  <a:pt x="32883" y="0"/>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37" name="Google Shape;2637;p17"/>
          <p:cNvGrpSpPr/>
          <p:nvPr/>
        </p:nvGrpSpPr>
        <p:grpSpPr>
          <a:xfrm flipH="1">
            <a:off x="-538443" y="-1083873"/>
            <a:ext cx="2970049" cy="2117912"/>
            <a:chOff x="238125" y="268875"/>
            <a:chExt cx="7117300" cy="5075275"/>
          </a:xfrm>
        </p:grpSpPr>
        <p:sp>
          <p:nvSpPr>
            <p:cNvPr id="2638" name="Google Shape;2638;p17"/>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17"/>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17"/>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17"/>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17"/>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17"/>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17"/>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17"/>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17"/>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17"/>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17"/>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17"/>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17"/>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17"/>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17"/>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17"/>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17"/>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17"/>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17"/>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17"/>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8" name="Google Shape;2658;p17"/>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17"/>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17"/>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1" name="Google Shape;2661;p17"/>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17"/>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17"/>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17"/>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5" name="Google Shape;2665;p17"/>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17"/>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7" name="Google Shape;2667;p17"/>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17"/>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17"/>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17"/>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17"/>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2" name="Google Shape;2672;p17"/>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17"/>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17"/>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17"/>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6" name="Google Shape;2676;p17"/>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17"/>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8" name="Google Shape;2678;p17"/>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9" name="Google Shape;2679;p17"/>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17"/>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17"/>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17"/>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3" name="Google Shape;2683;p17"/>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17"/>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5" name="Google Shape;2685;p17"/>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6" name="Google Shape;2686;p17"/>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17"/>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17"/>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17"/>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0" name="Google Shape;2690;p17"/>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17"/>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17"/>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17"/>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17"/>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17"/>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6" name="Google Shape;2696;p17"/>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7" name="Google Shape;2697;p17"/>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17"/>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17"/>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0" name="Google Shape;2700;p17"/>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1" name="Google Shape;2701;p17"/>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2" name="Google Shape;2702;p17"/>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3" name="Google Shape;2703;p17"/>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4" name="Google Shape;2704;p17"/>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17"/>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17"/>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7" name="Google Shape;2707;p17"/>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8" name="Google Shape;2708;p17"/>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9" name="Google Shape;2709;p17"/>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0" name="Google Shape;2710;p17"/>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1" name="Google Shape;2711;p17"/>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2" name="Google Shape;2712;p17"/>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3" name="Google Shape;2713;p17"/>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4" name="Google Shape;2714;p17"/>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5" name="Google Shape;2715;p17"/>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6" name="Google Shape;2716;p17"/>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7" name="Google Shape;2717;p17"/>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8" name="Google Shape;2718;p17"/>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9" name="Google Shape;2719;p17"/>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0" name="Google Shape;2720;p17"/>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1" name="Google Shape;2721;p17"/>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2" name="Google Shape;2722;p17"/>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3" name="Google Shape;2723;p17"/>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17"/>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17"/>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6" name="Google Shape;2726;p17"/>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7" name="Google Shape;2727;p17"/>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8" name="Google Shape;2728;p17"/>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9" name="Google Shape;2729;p17"/>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0" name="Google Shape;2730;p17"/>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1" name="Google Shape;2731;p17"/>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2" name="Google Shape;2732;p17"/>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17"/>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17"/>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5" name="Google Shape;2735;p17"/>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17"/>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7" name="Google Shape;2737;p17"/>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8" name="Google Shape;2738;p17"/>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17"/>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0" name="Google Shape;2740;p17"/>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1" name="Google Shape;2741;p17"/>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17"/>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3" name="Google Shape;2743;p17"/>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4" name="Google Shape;2744;p17"/>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5" name="Google Shape;2745;p17"/>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17"/>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7" name="Google Shape;2747;p17"/>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8" name="Google Shape;2748;p17"/>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9" name="Google Shape;2749;p17"/>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0" name="Google Shape;2750;p17"/>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17"/>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2" name="Google Shape;2752;p17"/>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17"/>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17"/>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5" name="Google Shape;2755;p17"/>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6" name="Google Shape;2756;p17"/>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7" name="Google Shape;2757;p17"/>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8" name="Google Shape;2758;p17"/>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9" name="Google Shape;2759;p17"/>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0" name="Google Shape;2760;p17"/>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1" name="Google Shape;2761;p17"/>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2" name="Google Shape;2762;p17"/>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3" name="Google Shape;2763;p17"/>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4" name="Google Shape;2764;p17"/>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5" name="Google Shape;2765;p17"/>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6" name="Google Shape;2766;p17"/>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7" name="Google Shape;2767;p17"/>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8" name="Google Shape;2768;p17"/>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9" name="Google Shape;2769;p17"/>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17"/>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17"/>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17"/>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17"/>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17"/>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5" name="Google Shape;2775;p17"/>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6" name="Google Shape;2776;p17"/>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7" name="Google Shape;2777;p17"/>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8" name="Google Shape;2778;p17"/>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9" name="Google Shape;2779;p17"/>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0" name="Google Shape;2780;p17"/>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1" name="Google Shape;2781;p17"/>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2" name="Google Shape;2782;p17"/>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3" name="Google Shape;2783;p17"/>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4" name="Google Shape;2784;p17"/>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5" name="Google Shape;2785;p17"/>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17"/>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7" name="Google Shape;2787;p17"/>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8" name="Google Shape;2788;p17"/>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17"/>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17"/>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17"/>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17"/>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17"/>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17"/>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5" name="Google Shape;2795;p17"/>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6" name="Google Shape;2796;p17"/>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17"/>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8" name="Google Shape;2798;p17"/>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17"/>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17"/>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17"/>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17"/>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3" name="Google Shape;2803;p17"/>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4" name="Google Shape;2804;p17"/>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5" name="Google Shape;2805;p17"/>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6" name="Google Shape;2806;p17"/>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7" name="Google Shape;2807;p17"/>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8" name="Google Shape;2808;p17"/>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9" name="Google Shape;2809;p17"/>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0" name="Google Shape;2810;p17"/>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1" name="Google Shape;2811;p17"/>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17"/>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17"/>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17"/>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15" name="Google Shape;2815;p1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816" name="Google Shape;2816;p17"/>
          <p:cNvSpPr txBox="1">
            <a:spLocks noGrp="1"/>
          </p:cNvSpPr>
          <p:nvPr>
            <p:ph type="subTitle" idx="1"/>
          </p:nvPr>
        </p:nvSpPr>
        <p:spPr>
          <a:xfrm>
            <a:off x="2750125" y="1711350"/>
            <a:ext cx="4434900" cy="4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500">
                <a:latin typeface="Viaoda Libre"/>
                <a:ea typeface="Viaoda Libre"/>
                <a:cs typeface="Viaoda Libre"/>
                <a:sym typeface="Viaoda Libr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17" name="Google Shape;2817;p17"/>
          <p:cNvSpPr txBox="1">
            <a:spLocks noGrp="1"/>
          </p:cNvSpPr>
          <p:nvPr>
            <p:ph type="subTitle" idx="2"/>
          </p:nvPr>
        </p:nvSpPr>
        <p:spPr>
          <a:xfrm>
            <a:off x="2750125" y="2854851"/>
            <a:ext cx="4434900" cy="4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500">
                <a:latin typeface="Viaoda Libre"/>
                <a:ea typeface="Viaoda Libre"/>
                <a:cs typeface="Viaoda Libre"/>
                <a:sym typeface="Viaoda Libr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18" name="Google Shape;2818;p17"/>
          <p:cNvSpPr txBox="1">
            <a:spLocks noGrp="1"/>
          </p:cNvSpPr>
          <p:nvPr>
            <p:ph type="subTitle" idx="3"/>
          </p:nvPr>
        </p:nvSpPr>
        <p:spPr>
          <a:xfrm>
            <a:off x="2750125" y="3998352"/>
            <a:ext cx="4434900" cy="4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500">
                <a:latin typeface="Viaoda Libre"/>
                <a:ea typeface="Viaoda Libre"/>
                <a:cs typeface="Viaoda Libre"/>
                <a:sym typeface="Viaoda Libr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19" name="Google Shape;2819;p17"/>
          <p:cNvSpPr txBox="1">
            <a:spLocks noGrp="1"/>
          </p:cNvSpPr>
          <p:nvPr>
            <p:ph type="subTitle" idx="4"/>
          </p:nvPr>
        </p:nvSpPr>
        <p:spPr>
          <a:xfrm>
            <a:off x="2744800" y="1287425"/>
            <a:ext cx="4434900" cy="45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20" name="Google Shape;2820;p17"/>
          <p:cNvSpPr txBox="1">
            <a:spLocks noGrp="1"/>
          </p:cNvSpPr>
          <p:nvPr>
            <p:ph type="subTitle" idx="5"/>
          </p:nvPr>
        </p:nvSpPr>
        <p:spPr>
          <a:xfrm>
            <a:off x="2744800" y="2430931"/>
            <a:ext cx="4434900" cy="45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21" name="Google Shape;2821;p17"/>
          <p:cNvSpPr txBox="1">
            <a:spLocks noGrp="1"/>
          </p:cNvSpPr>
          <p:nvPr>
            <p:ph type="subTitle" idx="6"/>
          </p:nvPr>
        </p:nvSpPr>
        <p:spPr>
          <a:xfrm>
            <a:off x="2744800" y="3574436"/>
            <a:ext cx="4434900" cy="45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22"/>
        <p:cNvGrpSpPr/>
        <p:nvPr/>
      </p:nvGrpSpPr>
      <p:grpSpPr>
        <a:xfrm>
          <a:off x="0" y="0"/>
          <a:ext cx="0" cy="0"/>
          <a:chOff x="0" y="0"/>
          <a:chExt cx="0" cy="0"/>
        </a:xfrm>
      </p:grpSpPr>
      <p:pic>
        <p:nvPicPr>
          <p:cNvPr id="2823" name="Google Shape;2823;p85"/>
          <p:cNvPicPr preferRelativeResize="0"/>
          <p:nvPr/>
        </p:nvPicPr>
        <p:blipFill rotWithShape="1">
          <a:blip r:embed="rId2">
            <a:alphaModFix amt="70000"/>
          </a:blip>
          <a:srcRect t="5833" b="15425"/>
          <a:stretch/>
        </p:blipFill>
        <p:spPr>
          <a:xfrm>
            <a:off x="0" y="0"/>
            <a:ext cx="9144003" cy="5143498"/>
          </a:xfrm>
          <a:prstGeom prst="rect">
            <a:avLst/>
          </a:prstGeom>
          <a:noFill/>
          <a:ln>
            <a:noFill/>
          </a:ln>
        </p:spPr>
      </p:pic>
      <p:sp>
        <p:nvSpPr>
          <p:cNvPr id="2824" name="Google Shape;2824;p85"/>
          <p:cNvSpPr txBox="1">
            <a:spLocks noGrp="1"/>
          </p:cNvSpPr>
          <p:nvPr>
            <p:ph type="body" idx="1"/>
          </p:nvPr>
        </p:nvSpPr>
        <p:spPr>
          <a:xfrm>
            <a:off x="4710525" y="2308100"/>
            <a:ext cx="2588700" cy="1903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2"/>
              </a:buClr>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2825" name="Google Shape;2825;p85"/>
          <p:cNvPicPr preferRelativeResize="0"/>
          <p:nvPr/>
        </p:nvPicPr>
        <p:blipFill rotWithShape="1">
          <a:blip r:embed="rId3">
            <a:alphaModFix amt="80000"/>
          </a:blip>
          <a:srcRect/>
          <a:stretch/>
        </p:blipFill>
        <p:spPr>
          <a:xfrm rot="3873687" flipH="1">
            <a:off x="5968384" y="3754763"/>
            <a:ext cx="2969756" cy="3634150"/>
          </a:xfrm>
          <a:prstGeom prst="rect">
            <a:avLst/>
          </a:prstGeom>
          <a:noFill/>
          <a:ln>
            <a:noFill/>
          </a:ln>
        </p:spPr>
      </p:pic>
      <p:pic>
        <p:nvPicPr>
          <p:cNvPr id="2826" name="Google Shape;2826;p85"/>
          <p:cNvPicPr preferRelativeResize="0"/>
          <p:nvPr/>
        </p:nvPicPr>
        <p:blipFill rotWithShape="1">
          <a:blip r:embed="rId4">
            <a:alphaModFix amt="80000"/>
          </a:blip>
          <a:srcRect/>
          <a:stretch/>
        </p:blipFill>
        <p:spPr>
          <a:xfrm rot="9363365" flipH="1">
            <a:off x="7266454" y="-675450"/>
            <a:ext cx="2217511" cy="2665049"/>
          </a:xfrm>
          <a:prstGeom prst="rect">
            <a:avLst/>
          </a:prstGeom>
          <a:noFill/>
          <a:ln>
            <a:noFill/>
          </a:ln>
        </p:spPr>
      </p:pic>
      <p:pic>
        <p:nvPicPr>
          <p:cNvPr id="2827" name="Google Shape;2827;p85"/>
          <p:cNvPicPr preferRelativeResize="0"/>
          <p:nvPr/>
        </p:nvPicPr>
        <p:blipFill rotWithShape="1">
          <a:blip r:embed="rId5">
            <a:alphaModFix amt="80000"/>
          </a:blip>
          <a:srcRect/>
          <a:stretch/>
        </p:blipFill>
        <p:spPr>
          <a:xfrm flipH="1">
            <a:off x="-227402" y="-1577172"/>
            <a:ext cx="2557352" cy="2665043"/>
          </a:xfrm>
          <a:prstGeom prst="rect">
            <a:avLst/>
          </a:prstGeom>
          <a:noFill/>
          <a:ln>
            <a:noFill/>
          </a:ln>
        </p:spPr>
      </p:pic>
      <p:pic>
        <p:nvPicPr>
          <p:cNvPr id="2828" name="Google Shape;2828;p85"/>
          <p:cNvPicPr preferRelativeResize="0"/>
          <p:nvPr/>
        </p:nvPicPr>
        <p:blipFill rotWithShape="1">
          <a:blip r:embed="rId6">
            <a:alphaModFix amt="51000"/>
          </a:blip>
          <a:srcRect/>
          <a:stretch/>
        </p:blipFill>
        <p:spPr>
          <a:xfrm rot="3203580">
            <a:off x="7781905" y="2259725"/>
            <a:ext cx="2813213" cy="3634151"/>
          </a:xfrm>
          <a:prstGeom prst="rect">
            <a:avLst/>
          </a:prstGeom>
          <a:noFill/>
          <a:ln>
            <a:noFill/>
          </a:ln>
        </p:spPr>
      </p:pic>
      <p:pic>
        <p:nvPicPr>
          <p:cNvPr id="2829" name="Google Shape;2829;p85"/>
          <p:cNvPicPr preferRelativeResize="0"/>
          <p:nvPr/>
        </p:nvPicPr>
        <p:blipFill rotWithShape="1">
          <a:blip r:embed="rId6">
            <a:alphaModFix amt="51000"/>
          </a:blip>
          <a:srcRect/>
          <a:stretch/>
        </p:blipFill>
        <p:spPr>
          <a:xfrm rot="1362923">
            <a:off x="-1997620" y="-608525"/>
            <a:ext cx="2813213" cy="3634151"/>
          </a:xfrm>
          <a:prstGeom prst="rect">
            <a:avLst/>
          </a:prstGeom>
          <a:noFill/>
          <a:ln>
            <a:noFill/>
          </a:ln>
        </p:spPr>
      </p:pic>
      <p:pic>
        <p:nvPicPr>
          <p:cNvPr id="2830" name="Google Shape;2830;p85"/>
          <p:cNvPicPr preferRelativeResize="0"/>
          <p:nvPr/>
        </p:nvPicPr>
        <p:blipFill rotWithShape="1">
          <a:blip r:embed="rId7">
            <a:alphaModFix amt="80000"/>
          </a:blip>
          <a:srcRect/>
          <a:stretch/>
        </p:blipFill>
        <p:spPr>
          <a:xfrm rot="-8420804" flipH="1">
            <a:off x="-2179288" y="3734250"/>
            <a:ext cx="3176550" cy="3634150"/>
          </a:xfrm>
          <a:prstGeom prst="rect">
            <a:avLst/>
          </a:prstGeom>
          <a:noFill/>
          <a:ln>
            <a:noFill/>
          </a:ln>
        </p:spPr>
      </p:pic>
      <p:grpSp>
        <p:nvGrpSpPr>
          <p:cNvPr id="2831" name="Google Shape;2831;p85"/>
          <p:cNvGrpSpPr/>
          <p:nvPr/>
        </p:nvGrpSpPr>
        <p:grpSpPr>
          <a:xfrm rot="-3868728" flipH="1">
            <a:off x="7194908" y="128924"/>
            <a:ext cx="2970188" cy="2118011"/>
            <a:chOff x="238125" y="268875"/>
            <a:chExt cx="7117300" cy="5075275"/>
          </a:xfrm>
        </p:grpSpPr>
        <p:sp>
          <p:nvSpPr>
            <p:cNvPr id="2832" name="Google Shape;2832;p85"/>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3" name="Google Shape;2833;p85"/>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4" name="Google Shape;2834;p85"/>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85"/>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85"/>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7" name="Google Shape;2837;p85"/>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85"/>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9" name="Google Shape;2839;p85"/>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85"/>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85"/>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85"/>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85"/>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85"/>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85"/>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85"/>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7" name="Google Shape;2847;p85"/>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8" name="Google Shape;2848;p85"/>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p85"/>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0" name="Google Shape;2850;p85"/>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1" name="Google Shape;2851;p85"/>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2" name="Google Shape;2852;p85"/>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85"/>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85"/>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85"/>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6" name="Google Shape;2856;p85"/>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7" name="Google Shape;2857;p85"/>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p85"/>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p85"/>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0" name="Google Shape;2860;p85"/>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p85"/>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85"/>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85"/>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85"/>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85"/>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85"/>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7" name="Google Shape;2867;p85"/>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p85"/>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85"/>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p85"/>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1" name="Google Shape;2871;p85"/>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85"/>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85"/>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85"/>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85"/>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85"/>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7" name="Google Shape;2877;p85"/>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8" name="Google Shape;2878;p85"/>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9" name="Google Shape;2879;p85"/>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0" name="Google Shape;2880;p85"/>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1" name="Google Shape;2881;p85"/>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2" name="Google Shape;2882;p85"/>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3" name="Google Shape;2883;p85"/>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4" name="Google Shape;2884;p85"/>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85"/>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p85"/>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p85"/>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85"/>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9" name="Google Shape;2889;p85"/>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0" name="Google Shape;2890;p85"/>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85"/>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85"/>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85"/>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85"/>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5" name="Google Shape;2895;p85"/>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6" name="Google Shape;2896;p85"/>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p85"/>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85"/>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p85"/>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0" name="Google Shape;2900;p85"/>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1" name="Google Shape;2901;p85"/>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85"/>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85"/>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p85"/>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5" name="Google Shape;2905;p85"/>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6" name="Google Shape;2906;p85"/>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85"/>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85"/>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9" name="Google Shape;2909;p85"/>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85"/>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85"/>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85"/>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3" name="Google Shape;2913;p85"/>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p85"/>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85"/>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85"/>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7" name="Google Shape;2917;p85"/>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8" name="Google Shape;2918;p85"/>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9" name="Google Shape;2919;p85"/>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85"/>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85"/>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2" name="Google Shape;2922;p85"/>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3" name="Google Shape;2923;p85"/>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85"/>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85"/>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p85"/>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p85"/>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85"/>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85"/>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0" name="Google Shape;2930;p85"/>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1" name="Google Shape;2931;p85"/>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85"/>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85"/>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4" name="Google Shape;2934;p85"/>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p85"/>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85"/>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85"/>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85"/>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85"/>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0" name="Google Shape;2940;p85"/>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1" name="Google Shape;2941;p85"/>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p85"/>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3" name="Google Shape;2943;p85"/>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4" name="Google Shape;2944;p85"/>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5" name="Google Shape;2945;p85"/>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6" name="Google Shape;2946;p85"/>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7" name="Google Shape;2947;p85"/>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8" name="Google Shape;2948;p85"/>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9" name="Google Shape;2949;p85"/>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0" name="Google Shape;2950;p85"/>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1" name="Google Shape;2951;p85"/>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2" name="Google Shape;2952;p85"/>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3" name="Google Shape;2953;p85"/>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85"/>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85"/>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85"/>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85"/>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85"/>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p85"/>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p85"/>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1" name="Google Shape;2961;p85"/>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2" name="Google Shape;2962;p85"/>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3" name="Google Shape;2963;p85"/>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p85"/>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85"/>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85"/>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85"/>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85"/>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p85"/>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0" name="Google Shape;2970;p85"/>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1" name="Google Shape;2971;p85"/>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2" name="Google Shape;2972;p85"/>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85"/>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85"/>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p85"/>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p85"/>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7" name="Google Shape;2977;p85"/>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8" name="Google Shape;2978;p85"/>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p85"/>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p85"/>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p85"/>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85"/>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3" name="Google Shape;2983;p85"/>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4" name="Google Shape;2984;p85"/>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p85"/>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p85"/>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p85"/>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8" name="Google Shape;2988;p85"/>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9" name="Google Shape;2989;p85"/>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85"/>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p85"/>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2" name="Google Shape;2992;p85"/>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3" name="Google Shape;2993;p85"/>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p85"/>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85"/>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6" name="Google Shape;2996;p85"/>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7" name="Google Shape;2997;p85"/>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8" name="Google Shape;2998;p85"/>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9" name="Google Shape;2999;p85"/>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0" name="Google Shape;3000;p85"/>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1" name="Google Shape;3001;p85"/>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2" name="Google Shape;3002;p85"/>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3" name="Google Shape;3003;p85"/>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4" name="Google Shape;3004;p85"/>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5" name="Google Shape;3005;p85"/>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6" name="Google Shape;3006;p85"/>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7" name="Google Shape;3007;p85"/>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8" name="Google Shape;3008;p85"/>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09" name="Google Shape;3009;p85"/>
          <p:cNvSpPr/>
          <p:nvPr/>
        </p:nvSpPr>
        <p:spPr>
          <a:xfrm rot="2901297" flipH="1">
            <a:off x="6096086" y="-1211409"/>
            <a:ext cx="2463254" cy="1933524"/>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0" name="Google Shape;3010;p85"/>
          <p:cNvSpPr/>
          <p:nvPr/>
        </p:nvSpPr>
        <p:spPr>
          <a:xfrm rot="1189358" flipH="1">
            <a:off x="2100860" y="4357036"/>
            <a:ext cx="2463250" cy="1933520"/>
          </a:xfrm>
          <a:custGeom>
            <a:avLst/>
            <a:gdLst/>
            <a:ahLst/>
            <a:cxnLst/>
            <a:rect l="l" t="t" r="r" b="b"/>
            <a:pathLst>
              <a:path w="264758" h="207821" extrusionOk="0">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p85"/>
          <p:cNvSpPr/>
          <p:nvPr/>
        </p:nvSpPr>
        <p:spPr>
          <a:xfrm rot="-1665926">
            <a:off x="6650060" y="4327506"/>
            <a:ext cx="1741620" cy="1380758"/>
          </a:xfrm>
          <a:custGeom>
            <a:avLst/>
            <a:gdLst/>
            <a:ahLst/>
            <a:cxnLst/>
            <a:rect l="l" t="t" r="r" b="b"/>
            <a:pathLst>
              <a:path w="85652" h="67905" extrusionOk="0">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12" name="Google Shape;3012;p85"/>
          <p:cNvPicPr preferRelativeResize="0"/>
          <p:nvPr/>
        </p:nvPicPr>
        <p:blipFill rotWithShape="1">
          <a:blip r:embed="rId8">
            <a:alphaModFix/>
          </a:blip>
          <a:srcRect/>
          <a:stretch/>
        </p:blipFill>
        <p:spPr>
          <a:xfrm rot="-10494181">
            <a:off x="874106" y="-816670"/>
            <a:ext cx="2071090" cy="2071090"/>
          </a:xfrm>
          <a:prstGeom prst="rect">
            <a:avLst/>
          </a:prstGeom>
          <a:noFill/>
          <a:ln>
            <a:noFill/>
          </a:ln>
        </p:spPr>
      </p:pic>
      <p:pic>
        <p:nvPicPr>
          <p:cNvPr id="3013" name="Google Shape;3013;p85"/>
          <p:cNvPicPr preferRelativeResize="0"/>
          <p:nvPr/>
        </p:nvPicPr>
        <p:blipFill rotWithShape="1">
          <a:blip r:embed="rId8">
            <a:alphaModFix/>
          </a:blip>
          <a:srcRect/>
          <a:stretch/>
        </p:blipFill>
        <p:spPr>
          <a:xfrm rot="10494181" flipH="1">
            <a:off x="4509567" y="4176480"/>
            <a:ext cx="2071090" cy="2071090"/>
          </a:xfrm>
          <a:prstGeom prst="rect">
            <a:avLst/>
          </a:prstGeom>
          <a:noFill/>
          <a:ln>
            <a:noFill/>
          </a:ln>
        </p:spPr>
      </p:pic>
      <p:grpSp>
        <p:nvGrpSpPr>
          <p:cNvPr id="3014" name="Google Shape;3014;p85"/>
          <p:cNvGrpSpPr/>
          <p:nvPr/>
        </p:nvGrpSpPr>
        <p:grpSpPr>
          <a:xfrm rot="-280414" flipH="1">
            <a:off x="-645154" y="4602837"/>
            <a:ext cx="2969960" cy="2117849"/>
            <a:chOff x="238125" y="268875"/>
            <a:chExt cx="7117300" cy="5075275"/>
          </a:xfrm>
        </p:grpSpPr>
        <p:sp>
          <p:nvSpPr>
            <p:cNvPr id="3015" name="Google Shape;3015;p85"/>
            <p:cNvSpPr/>
            <p:nvPr/>
          </p:nvSpPr>
          <p:spPr>
            <a:xfrm>
              <a:off x="6432650" y="5007400"/>
              <a:ext cx="158850" cy="136775"/>
            </a:xfrm>
            <a:custGeom>
              <a:avLst/>
              <a:gdLst/>
              <a:ahLst/>
              <a:cxnLst/>
              <a:rect l="l" t="t" r="r" b="b"/>
              <a:pathLst>
                <a:path w="6354" h="5471" extrusionOk="0">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6" name="Google Shape;3016;p85"/>
            <p:cNvSpPr/>
            <p:nvPr/>
          </p:nvSpPr>
          <p:spPr>
            <a:xfrm>
              <a:off x="6500700" y="4979725"/>
              <a:ext cx="147525" cy="137375"/>
            </a:xfrm>
            <a:custGeom>
              <a:avLst/>
              <a:gdLst/>
              <a:ahLst/>
              <a:cxnLst/>
              <a:rect l="l" t="t" r="r" b="b"/>
              <a:pathLst>
                <a:path w="5901" h="5495" extrusionOk="0">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p85"/>
            <p:cNvSpPr/>
            <p:nvPr/>
          </p:nvSpPr>
          <p:spPr>
            <a:xfrm>
              <a:off x="6723825" y="4460000"/>
              <a:ext cx="136175" cy="110025"/>
            </a:xfrm>
            <a:custGeom>
              <a:avLst/>
              <a:gdLst/>
              <a:ahLst/>
              <a:cxnLst/>
              <a:rect l="l" t="t" r="r" b="b"/>
              <a:pathLst>
                <a:path w="5447" h="4401" extrusionOk="0">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p85"/>
            <p:cNvSpPr/>
            <p:nvPr/>
          </p:nvSpPr>
          <p:spPr>
            <a:xfrm>
              <a:off x="4859425" y="4523350"/>
              <a:ext cx="143725" cy="144075"/>
            </a:xfrm>
            <a:custGeom>
              <a:avLst/>
              <a:gdLst/>
              <a:ahLst/>
              <a:cxnLst/>
              <a:rect l="l" t="t" r="r" b="b"/>
              <a:pathLst>
                <a:path w="5749" h="5763" extrusionOk="0">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p85"/>
            <p:cNvSpPr/>
            <p:nvPr/>
          </p:nvSpPr>
          <p:spPr>
            <a:xfrm>
              <a:off x="4787850" y="3903125"/>
              <a:ext cx="120775" cy="102150"/>
            </a:xfrm>
            <a:custGeom>
              <a:avLst/>
              <a:gdLst/>
              <a:ahLst/>
              <a:cxnLst/>
              <a:rect l="l" t="t" r="r" b="b"/>
              <a:pathLst>
                <a:path w="4831" h="4086" extrusionOk="0">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p85"/>
            <p:cNvSpPr/>
            <p:nvPr/>
          </p:nvSpPr>
          <p:spPr>
            <a:xfrm>
              <a:off x="5903200" y="3980075"/>
              <a:ext cx="143725" cy="161325"/>
            </a:xfrm>
            <a:custGeom>
              <a:avLst/>
              <a:gdLst/>
              <a:ahLst/>
              <a:cxnLst/>
              <a:rect l="l" t="t" r="r" b="b"/>
              <a:pathLst>
                <a:path w="5749" h="6453" extrusionOk="0">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1" name="Google Shape;3021;p85"/>
            <p:cNvSpPr/>
            <p:nvPr/>
          </p:nvSpPr>
          <p:spPr>
            <a:xfrm>
              <a:off x="5797300" y="4614100"/>
              <a:ext cx="162650" cy="149250"/>
            </a:xfrm>
            <a:custGeom>
              <a:avLst/>
              <a:gdLst/>
              <a:ahLst/>
              <a:cxnLst/>
              <a:rect l="l" t="t" r="r" b="b"/>
              <a:pathLst>
                <a:path w="6506" h="5970" extrusionOk="0">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2" name="Google Shape;3022;p85"/>
            <p:cNvSpPr/>
            <p:nvPr/>
          </p:nvSpPr>
          <p:spPr>
            <a:xfrm>
              <a:off x="7037725" y="4486400"/>
              <a:ext cx="185325" cy="167025"/>
            </a:xfrm>
            <a:custGeom>
              <a:avLst/>
              <a:gdLst/>
              <a:ahLst/>
              <a:cxnLst/>
              <a:rect l="l" t="t" r="r" b="b"/>
              <a:pathLst>
                <a:path w="7413" h="6681" extrusionOk="0">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3" name="Google Shape;3023;p85"/>
            <p:cNvSpPr/>
            <p:nvPr/>
          </p:nvSpPr>
          <p:spPr>
            <a:xfrm>
              <a:off x="3532025" y="3876650"/>
              <a:ext cx="128600" cy="101200"/>
            </a:xfrm>
            <a:custGeom>
              <a:avLst/>
              <a:gdLst/>
              <a:ahLst/>
              <a:cxnLst/>
              <a:rect l="l" t="t" r="r" b="b"/>
              <a:pathLst>
                <a:path w="5144" h="4048" extrusionOk="0">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p85"/>
            <p:cNvSpPr/>
            <p:nvPr/>
          </p:nvSpPr>
          <p:spPr>
            <a:xfrm>
              <a:off x="7075550" y="4655700"/>
              <a:ext cx="170200" cy="93275"/>
            </a:xfrm>
            <a:custGeom>
              <a:avLst/>
              <a:gdLst/>
              <a:ahLst/>
              <a:cxnLst/>
              <a:rect l="l" t="t" r="r" b="b"/>
              <a:pathLst>
                <a:path w="6808" h="3731" extrusionOk="0">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5" name="Google Shape;3025;p85"/>
            <p:cNvSpPr/>
            <p:nvPr/>
          </p:nvSpPr>
          <p:spPr>
            <a:xfrm>
              <a:off x="4420750" y="3236450"/>
              <a:ext cx="113475" cy="102175"/>
            </a:xfrm>
            <a:custGeom>
              <a:avLst/>
              <a:gdLst/>
              <a:ahLst/>
              <a:cxnLst/>
              <a:rect l="l" t="t" r="r" b="b"/>
              <a:pathLst>
                <a:path w="4539" h="4087" extrusionOk="0">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6" name="Google Shape;3026;p85"/>
            <p:cNvSpPr/>
            <p:nvPr/>
          </p:nvSpPr>
          <p:spPr>
            <a:xfrm>
              <a:off x="7060425" y="4489300"/>
              <a:ext cx="121025" cy="88450"/>
            </a:xfrm>
            <a:custGeom>
              <a:avLst/>
              <a:gdLst/>
              <a:ahLst/>
              <a:cxnLst/>
              <a:rect l="l" t="t" r="r" b="b"/>
              <a:pathLst>
                <a:path w="4841" h="3538" extrusionOk="0">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7" name="Google Shape;3027;p85"/>
            <p:cNvSpPr/>
            <p:nvPr/>
          </p:nvSpPr>
          <p:spPr>
            <a:xfrm>
              <a:off x="5521225" y="3800050"/>
              <a:ext cx="124825" cy="110675"/>
            </a:xfrm>
            <a:custGeom>
              <a:avLst/>
              <a:gdLst/>
              <a:ahLst/>
              <a:cxnLst/>
              <a:rect l="l" t="t" r="r" b="b"/>
              <a:pathLst>
                <a:path w="4993" h="4427" extrusionOk="0">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8" name="Google Shape;3028;p85"/>
            <p:cNvSpPr/>
            <p:nvPr/>
          </p:nvSpPr>
          <p:spPr>
            <a:xfrm>
              <a:off x="7260850" y="4576275"/>
              <a:ext cx="94575" cy="133825"/>
            </a:xfrm>
            <a:custGeom>
              <a:avLst/>
              <a:gdLst/>
              <a:ahLst/>
              <a:cxnLst/>
              <a:rect l="l" t="t" r="r" b="b"/>
              <a:pathLst>
                <a:path w="3783" h="5353" extrusionOk="0">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9" name="Google Shape;3029;p85"/>
            <p:cNvSpPr/>
            <p:nvPr/>
          </p:nvSpPr>
          <p:spPr>
            <a:xfrm>
              <a:off x="5938900" y="4650650"/>
              <a:ext cx="96675" cy="122300"/>
            </a:xfrm>
            <a:custGeom>
              <a:avLst/>
              <a:gdLst/>
              <a:ahLst/>
              <a:cxnLst/>
              <a:rect l="l" t="t" r="r" b="b"/>
              <a:pathLst>
                <a:path w="3867" h="4892" extrusionOk="0">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p85"/>
            <p:cNvSpPr/>
            <p:nvPr/>
          </p:nvSpPr>
          <p:spPr>
            <a:xfrm>
              <a:off x="5926400" y="4098800"/>
              <a:ext cx="112950" cy="74450"/>
            </a:xfrm>
            <a:custGeom>
              <a:avLst/>
              <a:gdLst/>
              <a:ahLst/>
              <a:cxnLst/>
              <a:rect l="l" t="t" r="r" b="b"/>
              <a:pathLst>
                <a:path w="4518" h="2978" extrusionOk="0">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1" name="Google Shape;3031;p85"/>
            <p:cNvSpPr/>
            <p:nvPr/>
          </p:nvSpPr>
          <p:spPr>
            <a:xfrm>
              <a:off x="5846475" y="4595475"/>
              <a:ext cx="128600" cy="82950"/>
            </a:xfrm>
            <a:custGeom>
              <a:avLst/>
              <a:gdLst/>
              <a:ahLst/>
              <a:cxnLst/>
              <a:rect l="l" t="t" r="r" b="b"/>
              <a:pathLst>
                <a:path w="5144" h="3318" extrusionOk="0">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2" name="Google Shape;3032;p85"/>
            <p:cNvSpPr/>
            <p:nvPr/>
          </p:nvSpPr>
          <p:spPr>
            <a:xfrm>
              <a:off x="6648200" y="4341000"/>
              <a:ext cx="87000" cy="80250"/>
            </a:xfrm>
            <a:custGeom>
              <a:avLst/>
              <a:gdLst/>
              <a:ahLst/>
              <a:cxnLst/>
              <a:rect l="l" t="t" r="r" b="b"/>
              <a:pathLst>
                <a:path w="3480" h="3210" extrusionOk="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3" name="Google Shape;3033;p85"/>
            <p:cNvSpPr/>
            <p:nvPr/>
          </p:nvSpPr>
          <p:spPr>
            <a:xfrm>
              <a:off x="7064200" y="4619975"/>
              <a:ext cx="151300" cy="81125"/>
            </a:xfrm>
            <a:custGeom>
              <a:avLst/>
              <a:gdLst/>
              <a:ahLst/>
              <a:cxnLst/>
              <a:rect l="l" t="t" r="r" b="b"/>
              <a:pathLst>
                <a:path w="6052" h="3245" extrusionOk="0">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4" name="Google Shape;3034;p85"/>
            <p:cNvSpPr/>
            <p:nvPr/>
          </p:nvSpPr>
          <p:spPr>
            <a:xfrm>
              <a:off x="4711950" y="4504675"/>
              <a:ext cx="124800" cy="94325"/>
            </a:xfrm>
            <a:custGeom>
              <a:avLst/>
              <a:gdLst/>
              <a:ahLst/>
              <a:cxnLst/>
              <a:rect l="l" t="t" r="r" b="b"/>
              <a:pathLst>
                <a:path w="4992" h="3773" extrusionOk="0">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85"/>
            <p:cNvSpPr/>
            <p:nvPr/>
          </p:nvSpPr>
          <p:spPr>
            <a:xfrm>
              <a:off x="4046350" y="4170825"/>
              <a:ext cx="108675" cy="67125"/>
            </a:xfrm>
            <a:custGeom>
              <a:avLst/>
              <a:gdLst/>
              <a:ahLst/>
              <a:cxnLst/>
              <a:rect l="l" t="t" r="r" b="b"/>
              <a:pathLst>
                <a:path w="4347" h="2685" extrusionOk="0">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6" name="Google Shape;3036;p85"/>
            <p:cNvSpPr/>
            <p:nvPr/>
          </p:nvSpPr>
          <p:spPr>
            <a:xfrm>
              <a:off x="5903200" y="4614100"/>
              <a:ext cx="102125" cy="104750"/>
            </a:xfrm>
            <a:custGeom>
              <a:avLst/>
              <a:gdLst/>
              <a:ahLst/>
              <a:cxnLst/>
              <a:rect l="l" t="t" r="r" b="b"/>
              <a:pathLst>
                <a:path w="4085" h="4190" extrusionOk="0">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p85"/>
            <p:cNvSpPr/>
            <p:nvPr/>
          </p:nvSpPr>
          <p:spPr>
            <a:xfrm>
              <a:off x="7238150" y="4500650"/>
              <a:ext cx="98350" cy="98350"/>
            </a:xfrm>
            <a:custGeom>
              <a:avLst/>
              <a:gdLst/>
              <a:ahLst/>
              <a:cxnLst/>
              <a:rect l="l" t="t" r="r" b="b"/>
              <a:pathLst>
                <a:path w="3934" h="3934" extrusionOk="0">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p85"/>
            <p:cNvSpPr/>
            <p:nvPr/>
          </p:nvSpPr>
          <p:spPr>
            <a:xfrm>
              <a:off x="2843750" y="3056450"/>
              <a:ext cx="87000" cy="68750"/>
            </a:xfrm>
            <a:custGeom>
              <a:avLst/>
              <a:gdLst/>
              <a:ahLst/>
              <a:cxnLst/>
              <a:rect l="l" t="t" r="r" b="b"/>
              <a:pathLst>
                <a:path w="3480" h="2750" extrusionOk="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9" name="Google Shape;3039;p85"/>
            <p:cNvSpPr/>
            <p:nvPr/>
          </p:nvSpPr>
          <p:spPr>
            <a:xfrm>
              <a:off x="4802700" y="4591400"/>
              <a:ext cx="98350" cy="80650"/>
            </a:xfrm>
            <a:custGeom>
              <a:avLst/>
              <a:gdLst/>
              <a:ahLst/>
              <a:cxnLst/>
              <a:rect l="l" t="t" r="r" b="b"/>
              <a:pathLst>
                <a:path w="3934" h="3226" extrusionOk="0">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0" name="Google Shape;3040;p85"/>
            <p:cNvSpPr/>
            <p:nvPr/>
          </p:nvSpPr>
          <p:spPr>
            <a:xfrm>
              <a:off x="4715725" y="4587625"/>
              <a:ext cx="98350" cy="74625"/>
            </a:xfrm>
            <a:custGeom>
              <a:avLst/>
              <a:gdLst/>
              <a:ahLst/>
              <a:cxnLst/>
              <a:rect l="l" t="t" r="r" b="b"/>
              <a:pathLst>
                <a:path w="3934" h="2985" extrusionOk="0">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1" name="Google Shape;3041;p85"/>
            <p:cNvSpPr/>
            <p:nvPr/>
          </p:nvSpPr>
          <p:spPr>
            <a:xfrm>
              <a:off x="3732450" y="3279475"/>
              <a:ext cx="87025" cy="70250"/>
            </a:xfrm>
            <a:custGeom>
              <a:avLst/>
              <a:gdLst/>
              <a:ahLst/>
              <a:cxnLst/>
              <a:rect l="l" t="t" r="r" b="b"/>
              <a:pathLst>
                <a:path w="3481" h="2810" extrusionOk="0">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2" name="Google Shape;3042;p85"/>
            <p:cNvSpPr/>
            <p:nvPr/>
          </p:nvSpPr>
          <p:spPr>
            <a:xfrm>
              <a:off x="7151175" y="4447700"/>
              <a:ext cx="124825" cy="80400"/>
            </a:xfrm>
            <a:custGeom>
              <a:avLst/>
              <a:gdLst/>
              <a:ahLst/>
              <a:cxnLst/>
              <a:rect l="l" t="t" r="r" b="b"/>
              <a:pathLst>
                <a:path w="4993" h="3216" extrusionOk="0">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3" name="Google Shape;3043;p85"/>
            <p:cNvSpPr/>
            <p:nvPr/>
          </p:nvSpPr>
          <p:spPr>
            <a:xfrm>
              <a:off x="5593100" y="3857750"/>
              <a:ext cx="64300" cy="73225"/>
            </a:xfrm>
            <a:custGeom>
              <a:avLst/>
              <a:gdLst/>
              <a:ahLst/>
              <a:cxnLst/>
              <a:rect l="l" t="t" r="r" b="b"/>
              <a:pathLst>
                <a:path w="2572" h="2929" extrusionOk="0">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85"/>
            <p:cNvSpPr/>
            <p:nvPr/>
          </p:nvSpPr>
          <p:spPr>
            <a:xfrm>
              <a:off x="5676300" y="5090600"/>
              <a:ext cx="117250" cy="68825"/>
            </a:xfrm>
            <a:custGeom>
              <a:avLst/>
              <a:gdLst/>
              <a:ahLst/>
              <a:cxnLst/>
              <a:rect l="l" t="t" r="r" b="b"/>
              <a:pathLst>
                <a:path w="4690" h="2753" extrusionOk="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5" name="Google Shape;3045;p85"/>
            <p:cNvSpPr/>
            <p:nvPr/>
          </p:nvSpPr>
          <p:spPr>
            <a:xfrm>
              <a:off x="5982600" y="3985550"/>
              <a:ext cx="65200" cy="76450"/>
            </a:xfrm>
            <a:custGeom>
              <a:avLst/>
              <a:gdLst/>
              <a:ahLst/>
              <a:cxnLst/>
              <a:rect l="l" t="t" r="r" b="b"/>
              <a:pathLst>
                <a:path w="2608" h="3058" extrusionOk="0">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6" name="Google Shape;3046;p85"/>
            <p:cNvSpPr/>
            <p:nvPr/>
          </p:nvSpPr>
          <p:spPr>
            <a:xfrm>
              <a:off x="4035000" y="4184275"/>
              <a:ext cx="113475" cy="78150"/>
            </a:xfrm>
            <a:custGeom>
              <a:avLst/>
              <a:gdLst/>
              <a:ahLst/>
              <a:cxnLst/>
              <a:rect l="l" t="t" r="r" b="b"/>
              <a:pathLst>
                <a:path w="4539" h="3126" extrusionOk="0">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7" name="Google Shape;3047;p85"/>
            <p:cNvSpPr/>
            <p:nvPr/>
          </p:nvSpPr>
          <p:spPr>
            <a:xfrm>
              <a:off x="3724900" y="3298050"/>
              <a:ext cx="98300" cy="84550"/>
            </a:xfrm>
            <a:custGeom>
              <a:avLst/>
              <a:gdLst/>
              <a:ahLst/>
              <a:cxnLst/>
              <a:rect l="l" t="t" r="r" b="b"/>
              <a:pathLst>
                <a:path w="3932" h="3382" extrusionOk="0">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8" name="Google Shape;3048;p85"/>
            <p:cNvSpPr/>
            <p:nvPr/>
          </p:nvSpPr>
          <p:spPr>
            <a:xfrm>
              <a:off x="979350" y="1281925"/>
              <a:ext cx="79425" cy="72325"/>
            </a:xfrm>
            <a:custGeom>
              <a:avLst/>
              <a:gdLst/>
              <a:ahLst/>
              <a:cxnLst/>
              <a:rect l="l" t="t" r="r" b="b"/>
              <a:pathLst>
                <a:path w="3177" h="2893" extrusionOk="0">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9" name="Google Shape;3049;p85"/>
            <p:cNvSpPr/>
            <p:nvPr/>
          </p:nvSpPr>
          <p:spPr>
            <a:xfrm>
              <a:off x="7215475" y="4685950"/>
              <a:ext cx="83225" cy="68550"/>
            </a:xfrm>
            <a:custGeom>
              <a:avLst/>
              <a:gdLst/>
              <a:ahLst/>
              <a:cxnLst/>
              <a:rect l="l" t="t" r="r" b="b"/>
              <a:pathLst>
                <a:path w="3329" h="2742" extrusionOk="0">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0" name="Google Shape;3050;p85"/>
            <p:cNvSpPr/>
            <p:nvPr/>
          </p:nvSpPr>
          <p:spPr>
            <a:xfrm>
              <a:off x="5854025" y="4738900"/>
              <a:ext cx="109700" cy="45000"/>
            </a:xfrm>
            <a:custGeom>
              <a:avLst/>
              <a:gdLst/>
              <a:ahLst/>
              <a:cxnLst/>
              <a:rect l="l" t="t" r="r" b="b"/>
              <a:pathLst>
                <a:path w="4388" h="1800" extrusionOk="0">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1" name="Google Shape;3051;p85"/>
            <p:cNvSpPr/>
            <p:nvPr/>
          </p:nvSpPr>
          <p:spPr>
            <a:xfrm>
              <a:off x="5494775" y="3852400"/>
              <a:ext cx="64300" cy="95375"/>
            </a:xfrm>
            <a:custGeom>
              <a:avLst/>
              <a:gdLst/>
              <a:ahLst/>
              <a:cxnLst/>
              <a:rect l="l" t="t" r="r" b="b"/>
              <a:pathLst>
                <a:path w="2572" h="3815" extrusionOk="0">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2" name="Google Shape;3052;p85"/>
            <p:cNvSpPr/>
            <p:nvPr/>
          </p:nvSpPr>
          <p:spPr>
            <a:xfrm>
              <a:off x="4016100" y="3611925"/>
              <a:ext cx="98350" cy="83225"/>
            </a:xfrm>
            <a:custGeom>
              <a:avLst/>
              <a:gdLst/>
              <a:ahLst/>
              <a:cxnLst/>
              <a:rect l="l" t="t" r="r" b="b"/>
              <a:pathLst>
                <a:path w="3934" h="3329" extrusionOk="0">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3" name="Google Shape;3053;p85"/>
            <p:cNvSpPr/>
            <p:nvPr/>
          </p:nvSpPr>
          <p:spPr>
            <a:xfrm>
              <a:off x="5649825" y="5058475"/>
              <a:ext cx="109675" cy="52625"/>
            </a:xfrm>
            <a:custGeom>
              <a:avLst/>
              <a:gdLst/>
              <a:ahLst/>
              <a:cxnLst/>
              <a:rect l="l" t="t" r="r" b="b"/>
              <a:pathLst>
                <a:path w="4387" h="2105" extrusionOk="0">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4" name="Google Shape;3054;p85"/>
            <p:cNvSpPr/>
            <p:nvPr/>
          </p:nvSpPr>
          <p:spPr>
            <a:xfrm>
              <a:off x="7083100" y="4447425"/>
              <a:ext cx="79450" cy="74650"/>
            </a:xfrm>
            <a:custGeom>
              <a:avLst/>
              <a:gdLst/>
              <a:ahLst/>
              <a:cxnLst/>
              <a:rect l="l" t="t" r="r" b="b"/>
              <a:pathLst>
                <a:path w="3178" h="2986" extrusionOk="0">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85"/>
            <p:cNvSpPr/>
            <p:nvPr/>
          </p:nvSpPr>
          <p:spPr>
            <a:xfrm>
              <a:off x="2302950" y="779400"/>
              <a:ext cx="75675" cy="64650"/>
            </a:xfrm>
            <a:custGeom>
              <a:avLst/>
              <a:gdLst/>
              <a:ahLst/>
              <a:cxnLst/>
              <a:rect l="l" t="t" r="r" b="b"/>
              <a:pathLst>
                <a:path w="3027" h="2586" extrusionOk="0">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6" name="Google Shape;3056;p85"/>
            <p:cNvSpPr/>
            <p:nvPr/>
          </p:nvSpPr>
          <p:spPr>
            <a:xfrm>
              <a:off x="3694650" y="3951225"/>
              <a:ext cx="75650" cy="48150"/>
            </a:xfrm>
            <a:custGeom>
              <a:avLst/>
              <a:gdLst/>
              <a:ahLst/>
              <a:cxnLst/>
              <a:rect l="l" t="t" r="r" b="b"/>
              <a:pathLst>
                <a:path w="3026" h="1926" extrusionOk="0">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7" name="Google Shape;3057;p85"/>
            <p:cNvSpPr/>
            <p:nvPr/>
          </p:nvSpPr>
          <p:spPr>
            <a:xfrm>
              <a:off x="5895625" y="3982550"/>
              <a:ext cx="71875" cy="75650"/>
            </a:xfrm>
            <a:custGeom>
              <a:avLst/>
              <a:gdLst/>
              <a:ahLst/>
              <a:cxnLst/>
              <a:rect l="l" t="t" r="r" b="b"/>
              <a:pathLst>
                <a:path w="2875" h="3026" extrusionOk="0">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8" name="Google Shape;3058;p85"/>
            <p:cNvSpPr/>
            <p:nvPr/>
          </p:nvSpPr>
          <p:spPr>
            <a:xfrm>
              <a:off x="5744350" y="5073000"/>
              <a:ext cx="71875" cy="70575"/>
            </a:xfrm>
            <a:custGeom>
              <a:avLst/>
              <a:gdLst/>
              <a:ahLst/>
              <a:cxnLst/>
              <a:rect l="l" t="t" r="r" b="b"/>
              <a:pathLst>
                <a:path w="2875" h="2823" extrusionOk="0">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9" name="Google Shape;3059;p85"/>
            <p:cNvSpPr/>
            <p:nvPr/>
          </p:nvSpPr>
          <p:spPr>
            <a:xfrm>
              <a:off x="6723825" y="4434675"/>
              <a:ext cx="68100" cy="58425"/>
            </a:xfrm>
            <a:custGeom>
              <a:avLst/>
              <a:gdLst/>
              <a:ahLst/>
              <a:cxnLst/>
              <a:rect l="l" t="t" r="r" b="b"/>
              <a:pathLst>
                <a:path w="2724" h="2337" extrusionOk="0">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0" name="Google Shape;3060;p85"/>
            <p:cNvSpPr/>
            <p:nvPr/>
          </p:nvSpPr>
          <p:spPr>
            <a:xfrm>
              <a:off x="2408850" y="3517825"/>
              <a:ext cx="60525" cy="45500"/>
            </a:xfrm>
            <a:custGeom>
              <a:avLst/>
              <a:gdLst/>
              <a:ahLst/>
              <a:cxnLst/>
              <a:rect l="l" t="t" r="r" b="b"/>
              <a:pathLst>
                <a:path w="2421" h="1820" extrusionOk="0">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1" name="Google Shape;3061;p85"/>
            <p:cNvSpPr/>
            <p:nvPr/>
          </p:nvSpPr>
          <p:spPr>
            <a:xfrm>
              <a:off x="5797300" y="4663275"/>
              <a:ext cx="49200" cy="64300"/>
            </a:xfrm>
            <a:custGeom>
              <a:avLst/>
              <a:gdLst/>
              <a:ahLst/>
              <a:cxnLst/>
              <a:rect l="l" t="t" r="r" b="b"/>
              <a:pathLst>
                <a:path w="1968" h="2572" extrusionOk="0">
                  <a:moveTo>
                    <a:pt x="1" y="0"/>
                  </a:moveTo>
                  <a:cubicBezTo>
                    <a:pt x="1" y="908"/>
                    <a:pt x="1" y="1815"/>
                    <a:pt x="757" y="2572"/>
                  </a:cubicBezTo>
                  <a:cubicBezTo>
                    <a:pt x="1967" y="756"/>
                    <a:pt x="1816" y="454"/>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2" name="Google Shape;3062;p85"/>
            <p:cNvSpPr/>
            <p:nvPr/>
          </p:nvSpPr>
          <p:spPr>
            <a:xfrm>
              <a:off x="2885350" y="1790500"/>
              <a:ext cx="60525" cy="49125"/>
            </a:xfrm>
            <a:custGeom>
              <a:avLst/>
              <a:gdLst/>
              <a:ahLst/>
              <a:cxnLst/>
              <a:rect l="l" t="t" r="r" b="b"/>
              <a:pathLst>
                <a:path w="2421" h="1965" extrusionOk="0">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3" name="Google Shape;3063;p85"/>
            <p:cNvSpPr/>
            <p:nvPr/>
          </p:nvSpPr>
          <p:spPr>
            <a:xfrm>
              <a:off x="2393725" y="3339650"/>
              <a:ext cx="64300" cy="52975"/>
            </a:xfrm>
            <a:custGeom>
              <a:avLst/>
              <a:gdLst/>
              <a:ahLst/>
              <a:cxnLst/>
              <a:rect l="l" t="t" r="r" b="b"/>
              <a:pathLst>
                <a:path w="2572" h="2119" extrusionOk="0">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4" name="Google Shape;3064;p85"/>
            <p:cNvSpPr/>
            <p:nvPr/>
          </p:nvSpPr>
          <p:spPr>
            <a:xfrm>
              <a:off x="5324575" y="3816000"/>
              <a:ext cx="56750" cy="44025"/>
            </a:xfrm>
            <a:custGeom>
              <a:avLst/>
              <a:gdLst/>
              <a:ahLst/>
              <a:cxnLst/>
              <a:rect l="l" t="t" r="r" b="b"/>
              <a:pathLst>
                <a:path w="2270" h="1761" extrusionOk="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5" name="Google Shape;3065;p85"/>
            <p:cNvSpPr/>
            <p:nvPr/>
          </p:nvSpPr>
          <p:spPr>
            <a:xfrm>
              <a:off x="1020925" y="1735450"/>
              <a:ext cx="56775" cy="46875"/>
            </a:xfrm>
            <a:custGeom>
              <a:avLst/>
              <a:gdLst/>
              <a:ahLst/>
              <a:cxnLst/>
              <a:rect l="l" t="t" r="r" b="b"/>
              <a:pathLst>
                <a:path w="2271" h="1875" extrusionOk="0">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6" name="Google Shape;3066;p85"/>
            <p:cNvSpPr/>
            <p:nvPr/>
          </p:nvSpPr>
          <p:spPr>
            <a:xfrm>
              <a:off x="6587700" y="5014975"/>
              <a:ext cx="68100" cy="48225"/>
            </a:xfrm>
            <a:custGeom>
              <a:avLst/>
              <a:gdLst/>
              <a:ahLst/>
              <a:cxnLst/>
              <a:rect l="l" t="t" r="r" b="b"/>
              <a:pathLst>
                <a:path w="2724" h="1929" extrusionOk="0">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7" name="Google Shape;3067;p85"/>
            <p:cNvSpPr/>
            <p:nvPr/>
          </p:nvSpPr>
          <p:spPr>
            <a:xfrm>
              <a:off x="741075" y="1122200"/>
              <a:ext cx="60550" cy="61875"/>
            </a:xfrm>
            <a:custGeom>
              <a:avLst/>
              <a:gdLst/>
              <a:ahLst/>
              <a:cxnLst/>
              <a:rect l="l" t="t" r="r" b="b"/>
              <a:pathLst>
                <a:path w="2422" h="2475" extrusionOk="0">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8" name="Google Shape;3068;p85"/>
            <p:cNvSpPr/>
            <p:nvPr/>
          </p:nvSpPr>
          <p:spPr>
            <a:xfrm>
              <a:off x="2223550" y="3772450"/>
              <a:ext cx="60525" cy="36150"/>
            </a:xfrm>
            <a:custGeom>
              <a:avLst/>
              <a:gdLst/>
              <a:ahLst/>
              <a:cxnLst/>
              <a:rect l="l" t="t" r="r" b="b"/>
              <a:pathLst>
                <a:path w="2421" h="1446" extrusionOk="0">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9" name="Google Shape;3069;p85"/>
            <p:cNvSpPr/>
            <p:nvPr/>
          </p:nvSpPr>
          <p:spPr>
            <a:xfrm>
              <a:off x="1023175" y="1315225"/>
              <a:ext cx="65850" cy="61725"/>
            </a:xfrm>
            <a:custGeom>
              <a:avLst/>
              <a:gdLst/>
              <a:ahLst/>
              <a:cxnLst/>
              <a:rect l="l" t="t" r="r" b="b"/>
              <a:pathLst>
                <a:path w="2634" h="2469" extrusionOk="0">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0" name="Google Shape;3070;p85"/>
            <p:cNvSpPr/>
            <p:nvPr/>
          </p:nvSpPr>
          <p:spPr>
            <a:xfrm>
              <a:off x="5517450" y="3799575"/>
              <a:ext cx="52975" cy="58200"/>
            </a:xfrm>
            <a:custGeom>
              <a:avLst/>
              <a:gdLst/>
              <a:ahLst/>
              <a:cxnLst/>
              <a:rect l="l" t="t" r="r" b="b"/>
              <a:pathLst>
                <a:path w="2119" h="2328" extrusionOk="0">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1" name="Google Shape;3071;p85"/>
            <p:cNvSpPr/>
            <p:nvPr/>
          </p:nvSpPr>
          <p:spPr>
            <a:xfrm>
              <a:off x="5169525" y="4587300"/>
              <a:ext cx="52975" cy="45025"/>
            </a:xfrm>
            <a:custGeom>
              <a:avLst/>
              <a:gdLst/>
              <a:ahLst/>
              <a:cxnLst/>
              <a:rect l="l" t="t" r="r" b="b"/>
              <a:pathLst>
                <a:path w="2119" h="1801" extrusionOk="0">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2" name="Google Shape;3072;p85"/>
            <p:cNvSpPr/>
            <p:nvPr/>
          </p:nvSpPr>
          <p:spPr>
            <a:xfrm>
              <a:off x="5657375" y="4375850"/>
              <a:ext cx="49200" cy="43050"/>
            </a:xfrm>
            <a:custGeom>
              <a:avLst/>
              <a:gdLst/>
              <a:ahLst/>
              <a:cxnLst/>
              <a:rect l="l" t="t" r="r" b="b"/>
              <a:pathLst>
                <a:path w="1968" h="1722" extrusionOk="0">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3" name="Google Shape;3073;p85"/>
            <p:cNvSpPr/>
            <p:nvPr/>
          </p:nvSpPr>
          <p:spPr>
            <a:xfrm>
              <a:off x="5040950" y="5306000"/>
              <a:ext cx="56750" cy="38150"/>
            </a:xfrm>
            <a:custGeom>
              <a:avLst/>
              <a:gdLst/>
              <a:ahLst/>
              <a:cxnLst/>
              <a:rect l="l" t="t" r="r" b="b"/>
              <a:pathLst>
                <a:path w="2270" h="1526" extrusionOk="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4" name="Google Shape;3074;p85"/>
            <p:cNvSpPr/>
            <p:nvPr/>
          </p:nvSpPr>
          <p:spPr>
            <a:xfrm>
              <a:off x="4821600" y="4504425"/>
              <a:ext cx="79450" cy="51450"/>
            </a:xfrm>
            <a:custGeom>
              <a:avLst/>
              <a:gdLst/>
              <a:ahLst/>
              <a:cxnLst/>
              <a:rect l="l" t="t" r="r" b="b"/>
              <a:pathLst>
                <a:path w="3178" h="2058" extrusionOk="0">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5" name="Google Shape;3075;p85"/>
            <p:cNvSpPr/>
            <p:nvPr/>
          </p:nvSpPr>
          <p:spPr>
            <a:xfrm>
              <a:off x="971775" y="1627250"/>
              <a:ext cx="56750" cy="47125"/>
            </a:xfrm>
            <a:custGeom>
              <a:avLst/>
              <a:gdLst/>
              <a:ahLst/>
              <a:cxnLst/>
              <a:rect l="l" t="t" r="r" b="b"/>
              <a:pathLst>
                <a:path w="2270" h="1885" extrusionOk="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6" name="Google Shape;3076;p85"/>
            <p:cNvSpPr/>
            <p:nvPr/>
          </p:nvSpPr>
          <p:spPr>
            <a:xfrm>
              <a:off x="1989075" y="2155950"/>
              <a:ext cx="56750" cy="53300"/>
            </a:xfrm>
            <a:custGeom>
              <a:avLst/>
              <a:gdLst/>
              <a:ahLst/>
              <a:cxnLst/>
              <a:rect l="l" t="t" r="r" b="b"/>
              <a:pathLst>
                <a:path w="2270" h="2132" extrusionOk="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7" name="Google Shape;3077;p85"/>
            <p:cNvSpPr/>
            <p:nvPr/>
          </p:nvSpPr>
          <p:spPr>
            <a:xfrm>
              <a:off x="3513125" y="3880450"/>
              <a:ext cx="75650" cy="37825"/>
            </a:xfrm>
            <a:custGeom>
              <a:avLst/>
              <a:gdLst/>
              <a:ahLst/>
              <a:cxnLst/>
              <a:rect l="l" t="t" r="r" b="b"/>
              <a:pathLst>
                <a:path w="3026" h="1513" extrusionOk="0">
                  <a:moveTo>
                    <a:pt x="2118" y="0"/>
                  </a:moveTo>
                  <a:cubicBezTo>
                    <a:pt x="1059" y="0"/>
                    <a:pt x="0" y="0"/>
                    <a:pt x="757" y="1513"/>
                  </a:cubicBezTo>
                  <a:cubicBezTo>
                    <a:pt x="1664" y="1362"/>
                    <a:pt x="3026" y="1513"/>
                    <a:pt x="211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8" name="Google Shape;3078;p85"/>
            <p:cNvSpPr/>
            <p:nvPr/>
          </p:nvSpPr>
          <p:spPr>
            <a:xfrm>
              <a:off x="4057700" y="3664875"/>
              <a:ext cx="91400" cy="42950"/>
            </a:xfrm>
            <a:custGeom>
              <a:avLst/>
              <a:gdLst/>
              <a:ahLst/>
              <a:cxnLst/>
              <a:rect l="l" t="t" r="r" b="b"/>
              <a:pathLst>
                <a:path w="3656" h="1718" extrusionOk="0">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9" name="Google Shape;3079;p85"/>
            <p:cNvSpPr/>
            <p:nvPr/>
          </p:nvSpPr>
          <p:spPr>
            <a:xfrm>
              <a:off x="1758375" y="2596950"/>
              <a:ext cx="60550" cy="44000"/>
            </a:xfrm>
            <a:custGeom>
              <a:avLst/>
              <a:gdLst/>
              <a:ahLst/>
              <a:cxnLst/>
              <a:rect l="l" t="t" r="r" b="b"/>
              <a:pathLst>
                <a:path w="2422" h="1760" extrusionOk="0">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0" name="Google Shape;3080;p85"/>
            <p:cNvSpPr/>
            <p:nvPr/>
          </p:nvSpPr>
          <p:spPr>
            <a:xfrm>
              <a:off x="7177650" y="4734775"/>
              <a:ext cx="83225" cy="28725"/>
            </a:xfrm>
            <a:custGeom>
              <a:avLst/>
              <a:gdLst/>
              <a:ahLst/>
              <a:cxnLst/>
              <a:rect l="l" t="t" r="r" b="b"/>
              <a:pathLst>
                <a:path w="3329" h="1149" extrusionOk="0">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1" name="Google Shape;3081;p85"/>
            <p:cNvSpPr/>
            <p:nvPr/>
          </p:nvSpPr>
          <p:spPr>
            <a:xfrm>
              <a:off x="2571450" y="1535750"/>
              <a:ext cx="60550" cy="51125"/>
            </a:xfrm>
            <a:custGeom>
              <a:avLst/>
              <a:gdLst/>
              <a:ahLst/>
              <a:cxnLst/>
              <a:rect l="l" t="t" r="r" b="b"/>
              <a:pathLst>
                <a:path w="2422" h="2045" extrusionOk="0">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2" name="Google Shape;3082;p85"/>
            <p:cNvSpPr/>
            <p:nvPr/>
          </p:nvSpPr>
          <p:spPr>
            <a:xfrm>
              <a:off x="2049575" y="3032325"/>
              <a:ext cx="49200" cy="35400"/>
            </a:xfrm>
            <a:custGeom>
              <a:avLst/>
              <a:gdLst/>
              <a:ahLst/>
              <a:cxnLst/>
              <a:rect l="l" t="t" r="r" b="b"/>
              <a:pathLst>
                <a:path w="1968" h="1416" extrusionOk="0">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3" name="Google Shape;3083;p85"/>
            <p:cNvSpPr/>
            <p:nvPr/>
          </p:nvSpPr>
          <p:spPr>
            <a:xfrm>
              <a:off x="3376975" y="3037100"/>
              <a:ext cx="49200" cy="36325"/>
            </a:xfrm>
            <a:custGeom>
              <a:avLst/>
              <a:gdLst/>
              <a:ahLst/>
              <a:cxnLst/>
              <a:rect l="l" t="t" r="r" b="b"/>
              <a:pathLst>
                <a:path w="1968" h="1453" extrusionOk="0">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4" name="Google Shape;3084;p85"/>
            <p:cNvSpPr/>
            <p:nvPr/>
          </p:nvSpPr>
          <p:spPr>
            <a:xfrm>
              <a:off x="2276475" y="752150"/>
              <a:ext cx="52975" cy="49975"/>
            </a:xfrm>
            <a:custGeom>
              <a:avLst/>
              <a:gdLst/>
              <a:ahLst/>
              <a:cxnLst/>
              <a:rect l="l" t="t" r="r" b="b"/>
              <a:pathLst>
                <a:path w="2119" h="1999" extrusionOk="0">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5" name="Google Shape;3085;p85"/>
            <p:cNvSpPr/>
            <p:nvPr/>
          </p:nvSpPr>
          <p:spPr>
            <a:xfrm>
              <a:off x="4008525" y="3642200"/>
              <a:ext cx="64325" cy="60525"/>
            </a:xfrm>
            <a:custGeom>
              <a:avLst/>
              <a:gdLst/>
              <a:ahLst/>
              <a:cxnLst/>
              <a:rect l="l" t="t" r="r" b="b"/>
              <a:pathLst>
                <a:path w="2573" h="2421" extrusionOk="0">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6" name="Google Shape;3086;p85"/>
            <p:cNvSpPr/>
            <p:nvPr/>
          </p:nvSpPr>
          <p:spPr>
            <a:xfrm>
              <a:off x="1777300" y="1209025"/>
              <a:ext cx="37825" cy="40825"/>
            </a:xfrm>
            <a:custGeom>
              <a:avLst/>
              <a:gdLst/>
              <a:ahLst/>
              <a:cxnLst/>
              <a:rect l="l" t="t" r="r" b="b"/>
              <a:pathLst>
                <a:path w="1513" h="1633" extrusionOk="0">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7" name="Google Shape;3087;p85"/>
            <p:cNvSpPr/>
            <p:nvPr/>
          </p:nvSpPr>
          <p:spPr>
            <a:xfrm>
              <a:off x="6769225" y="4440150"/>
              <a:ext cx="56750" cy="41625"/>
            </a:xfrm>
            <a:custGeom>
              <a:avLst/>
              <a:gdLst/>
              <a:ahLst/>
              <a:cxnLst/>
              <a:rect l="l" t="t" r="r" b="b"/>
              <a:pathLst>
                <a:path w="2270" h="1665" extrusionOk="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8" name="Google Shape;3088;p85"/>
            <p:cNvSpPr/>
            <p:nvPr/>
          </p:nvSpPr>
          <p:spPr>
            <a:xfrm>
              <a:off x="3637925" y="3139225"/>
              <a:ext cx="41625" cy="31250"/>
            </a:xfrm>
            <a:custGeom>
              <a:avLst/>
              <a:gdLst/>
              <a:ahLst/>
              <a:cxnLst/>
              <a:rect l="l" t="t" r="r" b="b"/>
              <a:pathLst>
                <a:path w="1665" h="1250" extrusionOk="0">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9" name="Google Shape;3089;p85"/>
            <p:cNvSpPr/>
            <p:nvPr/>
          </p:nvSpPr>
          <p:spPr>
            <a:xfrm>
              <a:off x="760000" y="2356400"/>
              <a:ext cx="37850" cy="31250"/>
            </a:xfrm>
            <a:custGeom>
              <a:avLst/>
              <a:gdLst/>
              <a:ahLst/>
              <a:cxnLst/>
              <a:rect l="l" t="t" r="r" b="b"/>
              <a:pathLst>
                <a:path w="1514" h="1250" extrusionOk="0">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0" name="Google Shape;3090;p85"/>
            <p:cNvSpPr/>
            <p:nvPr/>
          </p:nvSpPr>
          <p:spPr>
            <a:xfrm>
              <a:off x="771350" y="1153800"/>
              <a:ext cx="49175" cy="40900"/>
            </a:xfrm>
            <a:custGeom>
              <a:avLst/>
              <a:gdLst/>
              <a:ahLst/>
              <a:cxnLst/>
              <a:rect l="l" t="t" r="r" b="b"/>
              <a:pathLst>
                <a:path w="1967" h="1636" extrusionOk="0">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1" name="Google Shape;3091;p85"/>
            <p:cNvSpPr/>
            <p:nvPr/>
          </p:nvSpPr>
          <p:spPr>
            <a:xfrm>
              <a:off x="1467175" y="2396975"/>
              <a:ext cx="37850" cy="32775"/>
            </a:xfrm>
            <a:custGeom>
              <a:avLst/>
              <a:gdLst/>
              <a:ahLst/>
              <a:cxnLst/>
              <a:rect l="l" t="t" r="r" b="b"/>
              <a:pathLst>
                <a:path w="1514" h="1311" extrusionOk="0">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2" name="Google Shape;3092;p85"/>
            <p:cNvSpPr/>
            <p:nvPr/>
          </p:nvSpPr>
          <p:spPr>
            <a:xfrm>
              <a:off x="3331600" y="3670350"/>
              <a:ext cx="37825" cy="28600"/>
            </a:xfrm>
            <a:custGeom>
              <a:avLst/>
              <a:gdLst/>
              <a:ahLst/>
              <a:cxnLst/>
              <a:rect l="l" t="t" r="r" b="b"/>
              <a:pathLst>
                <a:path w="1513" h="1144" extrusionOk="0">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3" name="Google Shape;3093;p85"/>
            <p:cNvSpPr/>
            <p:nvPr/>
          </p:nvSpPr>
          <p:spPr>
            <a:xfrm>
              <a:off x="5725450" y="5058975"/>
              <a:ext cx="75650" cy="39225"/>
            </a:xfrm>
            <a:custGeom>
              <a:avLst/>
              <a:gdLst/>
              <a:ahLst/>
              <a:cxnLst/>
              <a:rect l="l" t="t" r="r" b="b"/>
              <a:pathLst>
                <a:path w="3026" h="1569" extrusionOk="0">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4" name="Google Shape;3094;p85"/>
            <p:cNvSpPr/>
            <p:nvPr/>
          </p:nvSpPr>
          <p:spPr>
            <a:xfrm>
              <a:off x="5649825" y="5094150"/>
              <a:ext cx="56750" cy="38075"/>
            </a:xfrm>
            <a:custGeom>
              <a:avLst/>
              <a:gdLst/>
              <a:ahLst/>
              <a:cxnLst/>
              <a:rect l="l" t="t" r="r" b="b"/>
              <a:pathLst>
                <a:path w="2270" h="1523" extrusionOk="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5" name="Google Shape;3095;p85"/>
            <p:cNvSpPr/>
            <p:nvPr/>
          </p:nvSpPr>
          <p:spPr>
            <a:xfrm>
              <a:off x="2314300" y="2049075"/>
              <a:ext cx="34050" cy="31275"/>
            </a:xfrm>
            <a:custGeom>
              <a:avLst/>
              <a:gdLst/>
              <a:ahLst/>
              <a:cxnLst/>
              <a:rect l="l" t="t" r="r" b="b"/>
              <a:pathLst>
                <a:path w="1362" h="1251" extrusionOk="0">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6" name="Google Shape;3096;p85"/>
            <p:cNvSpPr/>
            <p:nvPr/>
          </p:nvSpPr>
          <p:spPr>
            <a:xfrm>
              <a:off x="3513125" y="2976600"/>
              <a:ext cx="26500" cy="22725"/>
            </a:xfrm>
            <a:custGeom>
              <a:avLst/>
              <a:gdLst/>
              <a:ahLst/>
              <a:cxnLst/>
              <a:rect l="l" t="t" r="r" b="b"/>
              <a:pathLst>
                <a:path w="1060" h="909" extrusionOk="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7" name="Google Shape;3097;p85"/>
            <p:cNvSpPr/>
            <p:nvPr/>
          </p:nvSpPr>
          <p:spPr>
            <a:xfrm>
              <a:off x="1811325" y="3343425"/>
              <a:ext cx="30275" cy="25775"/>
            </a:xfrm>
            <a:custGeom>
              <a:avLst/>
              <a:gdLst/>
              <a:ahLst/>
              <a:cxnLst/>
              <a:rect l="l" t="t" r="r" b="b"/>
              <a:pathLst>
                <a:path w="1211" h="1031" extrusionOk="0">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85"/>
            <p:cNvSpPr/>
            <p:nvPr/>
          </p:nvSpPr>
          <p:spPr>
            <a:xfrm>
              <a:off x="5313250" y="4795275"/>
              <a:ext cx="22700" cy="23400"/>
            </a:xfrm>
            <a:custGeom>
              <a:avLst/>
              <a:gdLst/>
              <a:ahLst/>
              <a:cxnLst/>
              <a:rect l="l" t="t" r="r" b="b"/>
              <a:pathLst>
                <a:path w="908" h="936" extrusionOk="0">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85"/>
            <p:cNvSpPr/>
            <p:nvPr/>
          </p:nvSpPr>
          <p:spPr>
            <a:xfrm>
              <a:off x="5827550" y="4734775"/>
              <a:ext cx="34075" cy="30625"/>
            </a:xfrm>
            <a:custGeom>
              <a:avLst/>
              <a:gdLst/>
              <a:ahLst/>
              <a:cxnLst/>
              <a:rect l="l" t="t" r="r" b="b"/>
              <a:pathLst>
                <a:path w="1363" h="1225" extrusionOk="0">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0" name="Google Shape;3100;p85"/>
            <p:cNvSpPr/>
            <p:nvPr/>
          </p:nvSpPr>
          <p:spPr>
            <a:xfrm>
              <a:off x="6697375" y="4392275"/>
              <a:ext cx="37825" cy="28975"/>
            </a:xfrm>
            <a:custGeom>
              <a:avLst/>
              <a:gdLst/>
              <a:ahLst/>
              <a:cxnLst/>
              <a:rect l="l" t="t" r="r" b="b"/>
              <a:pathLst>
                <a:path w="1513" h="1159" extrusionOk="0">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1" name="Google Shape;3101;p85"/>
            <p:cNvSpPr/>
            <p:nvPr/>
          </p:nvSpPr>
          <p:spPr>
            <a:xfrm>
              <a:off x="1890750" y="2827700"/>
              <a:ext cx="34050" cy="28925"/>
            </a:xfrm>
            <a:custGeom>
              <a:avLst/>
              <a:gdLst/>
              <a:ahLst/>
              <a:cxnLst/>
              <a:rect l="l" t="t" r="r" b="b"/>
              <a:pathLst>
                <a:path w="1362" h="1157" extrusionOk="0">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2" name="Google Shape;3102;p85"/>
            <p:cNvSpPr/>
            <p:nvPr/>
          </p:nvSpPr>
          <p:spPr>
            <a:xfrm>
              <a:off x="1754600" y="1452550"/>
              <a:ext cx="22725" cy="18925"/>
            </a:xfrm>
            <a:custGeom>
              <a:avLst/>
              <a:gdLst/>
              <a:ahLst/>
              <a:cxnLst/>
              <a:rect l="l" t="t" r="r" b="b"/>
              <a:pathLst>
                <a:path w="909" h="757" extrusionOk="0">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3" name="Google Shape;3103;p85"/>
            <p:cNvSpPr/>
            <p:nvPr/>
          </p:nvSpPr>
          <p:spPr>
            <a:xfrm>
              <a:off x="6595250" y="4837225"/>
              <a:ext cx="18950" cy="20425"/>
            </a:xfrm>
            <a:custGeom>
              <a:avLst/>
              <a:gdLst/>
              <a:ahLst/>
              <a:cxnLst/>
              <a:rect l="l" t="t" r="r" b="b"/>
              <a:pathLst>
                <a:path w="758" h="817" extrusionOk="0">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4" name="Google Shape;3104;p85"/>
            <p:cNvSpPr/>
            <p:nvPr/>
          </p:nvSpPr>
          <p:spPr>
            <a:xfrm>
              <a:off x="1724350" y="1632400"/>
              <a:ext cx="18925" cy="18500"/>
            </a:xfrm>
            <a:custGeom>
              <a:avLst/>
              <a:gdLst/>
              <a:ahLst/>
              <a:cxnLst/>
              <a:rect l="l" t="t" r="r" b="b"/>
              <a:pathLst>
                <a:path w="757" h="740" extrusionOk="0">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5" name="Google Shape;3105;p85"/>
            <p:cNvSpPr/>
            <p:nvPr/>
          </p:nvSpPr>
          <p:spPr>
            <a:xfrm>
              <a:off x="873450" y="1443975"/>
              <a:ext cx="41625" cy="50200"/>
            </a:xfrm>
            <a:custGeom>
              <a:avLst/>
              <a:gdLst/>
              <a:ahLst/>
              <a:cxnLst/>
              <a:rect l="l" t="t" r="r" b="b"/>
              <a:pathLst>
                <a:path w="1665" h="2008" extrusionOk="0">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6" name="Google Shape;3106;p85"/>
            <p:cNvSpPr/>
            <p:nvPr/>
          </p:nvSpPr>
          <p:spPr>
            <a:xfrm>
              <a:off x="1054975" y="1327750"/>
              <a:ext cx="56750" cy="49200"/>
            </a:xfrm>
            <a:custGeom>
              <a:avLst/>
              <a:gdLst/>
              <a:ahLst/>
              <a:cxnLst/>
              <a:rect l="l" t="t" r="r" b="b"/>
              <a:pathLst>
                <a:path w="2270" h="1968" extrusionOk="0">
                  <a:moveTo>
                    <a:pt x="454" y="1"/>
                  </a:moveTo>
                  <a:lnTo>
                    <a:pt x="454" y="1"/>
                  </a:lnTo>
                  <a:cubicBezTo>
                    <a:pt x="303" y="606"/>
                    <a:pt x="152" y="1211"/>
                    <a:pt x="0" y="1967"/>
                  </a:cubicBezTo>
                  <a:cubicBezTo>
                    <a:pt x="2269" y="1816"/>
                    <a:pt x="757" y="757"/>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7" name="Google Shape;3107;p85"/>
            <p:cNvSpPr/>
            <p:nvPr/>
          </p:nvSpPr>
          <p:spPr>
            <a:xfrm>
              <a:off x="6440200" y="3697425"/>
              <a:ext cx="22725" cy="20425"/>
            </a:xfrm>
            <a:custGeom>
              <a:avLst/>
              <a:gdLst/>
              <a:ahLst/>
              <a:cxnLst/>
              <a:rect l="l" t="t" r="r" b="b"/>
              <a:pathLst>
                <a:path w="909" h="817" extrusionOk="0">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85"/>
            <p:cNvSpPr/>
            <p:nvPr/>
          </p:nvSpPr>
          <p:spPr>
            <a:xfrm>
              <a:off x="3297550" y="2708100"/>
              <a:ext cx="22725" cy="18925"/>
            </a:xfrm>
            <a:custGeom>
              <a:avLst/>
              <a:gdLst/>
              <a:ahLst/>
              <a:cxnLst/>
              <a:rect l="l" t="t" r="r" b="b"/>
              <a:pathLst>
                <a:path w="909" h="757" extrusionOk="0">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85"/>
            <p:cNvSpPr/>
            <p:nvPr/>
          </p:nvSpPr>
          <p:spPr>
            <a:xfrm>
              <a:off x="2590375" y="1577350"/>
              <a:ext cx="45400" cy="27100"/>
            </a:xfrm>
            <a:custGeom>
              <a:avLst/>
              <a:gdLst/>
              <a:ahLst/>
              <a:cxnLst/>
              <a:rect l="l" t="t" r="r" b="b"/>
              <a:pathLst>
                <a:path w="1816" h="1084" extrusionOk="0">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85"/>
            <p:cNvSpPr/>
            <p:nvPr/>
          </p:nvSpPr>
          <p:spPr>
            <a:xfrm>
              <a:off x="3649275" y="3941375"/>
              <a:ext cx="45400" cy="18500"/>
            </a:xfrm>
            <a:custGeom>
              <a:avLst/>
              <a:gdLst/>
              <a:ahLst/>
              <a:cxnLst/>
              <a:rect l="l" t="t" r="r" b="b"/>
              <a:pathLst>
                <a:path w="1816" h="740" extrusionOk="0">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1" name="Google Shape;3111;p85"/>
            <p:cNvSpPr/>
            <p:nvPr/>
          </p:nvSpPr>
          <p:spPr>
            <a:xfrm>
              <a:off x="2287825" y="1836875"/>
              <a:ext cx="30275" cy="24125"/>
            </a:xfrm>
            <a:custGeom>
              <a:avLst/>
              <a:gdLst/>
              <a:ahLst/>
              <a:cxnLst/>
              <a:rect l="l" t="t" r="r" b="b"/>
              <a:pathLst>
                <a:path w="1211" h="965" extrusionOk="0">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2" name="Google Shape;3112;p85"/>
            <p:cNvSpPr/>
            <p:nvPr/>
          </p:nvSpPr>
          <p:spPr>
            <a:xfrm>
              <a:off x="487700" y="268875"/>
              <a:ext cx="30300" cy="28175"/>
            </a:xfrm>
            <a:custGeom>
              <a:avLst/>
              <a:gdLst/>
              <a:ahLst/>
              <a:cxnLst/>
              <a:rect l="l" t="t" r="r" b="b"/>
              <a:pathLst>
                <a:path w="1212" h="1127" extrusionOk="0">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3" name="Google Shape;3113;p85"/>
            <p:cNvSpPr/>
            <p:nvPr/>
          </p:nvSpPr>
          <p:spPr>
            <a:xfrm>
              <a:off x="4004750" y="3606825"/>
              <a:ext cx="37850" cy="29250"/>
            </a:xfrm>
            <a:custGeom>
              <a:avLst/>
              <a:gdLst/>
              <a:ahLst/>
              <a:cxnLst/>
              <a:rect l="l" t="t" r="r" b="b"/>
              <a:pathLst>
                <a:path w="1514" h="1170" extrusionOk="0">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4" name="Google Shape;3114;p85"/>
            <p:cNvSpPr/>
            <p:nvPr/>
          </p:nvSpPr>
          <p:spPr>
            <a:xfrm>
              <a:off x="2700050" y="1260975"/>
              <a:ext cx="22700" cy="22000"/>
            </a:xfrm>
            <a:custGeom>
              <a:avLst/>
              <a:gdLst/>
              <a:ahLst/>
              <a:cxnLst/>
              <a:rect l="l" t="t" r="r" b="b"/>
              <a:pathLst>
                <a:path w="908" h="880" extrusionOk="0">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5" name="Google Shape;3115;p85"/>
            <p:cNvSpPr/>
            <p:nvPr/>
          </p:nvSpPr>
          <p:spPr>
            <a:xfrm>
              <a:off x="3736250" y="2023600"/>
              <a:ext cx="26500" cy="18925"/>
            </a:xfrm>
            <a:custGeom>
              <a:avLst/>
              <a:gdLst/>
              <a:ahLst/>
              <a:cxnLst/>
              <a:rect l="l" t="t" r="r" b="b"/>
              <a:pathLst>
                <a:path w="1060" h="757" extrusionOk="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6" name="Google Shape;3116;p85"/>
            <p:cNvSpPr/>
            <p:nvPr/>
          </p:nvSpPr>
          <p:spPr>
            <a:xfrm>
              <a:off x="6614175" y="5054675"/>
              <a:ext cx="45400" cy="28400"/>
            </a:xfrm>
            <a:custGeom>
              <a:avLst/>
              <a:gdLst/>
              <a:ahLst/>
              <a:cxnLst/>
              <a:rect l="l" t="t" r="r" b="b"/>
              <a:pathLst>
                <a:path w="1816" h="1136" extrusionOk="0">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7" name="Google Shape;3117;p85"/>
            <p:cNvSpPr/>
            <p:nvPr/>
          </p:nvSpPr>
          <p:spPr>
            <a:xfrm>
              <a:off x="903700" y="1456325"/>
              <a:ext cx="30275" cy="40125"/>
            </a:xfrm>
            <a:custGeom>
              <a:avLst/>
              <a:gdLst/>
              <a:ahLst/>
              <a:cxnLst/>
              <a:rect l="l" t="t" r="r" b="b"/>
              <a:pathLst>
                <a:path w="1211" h="1605" extrusionOk="0">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8" name="Google Shape;3118;p85"/>
            <p:cNvSpPr/>
            <p:nvPr/>
          </p:nvSpPr>
          <p:spPr>
            <a:xfrm>
              <a:off x="2730300" y="2186225"/>
              <a:ext cx="22700" cy="13050"/>
            </a:xfrm>
            <a:custGeom>
              <a:avLst/>
              <a:gdLst/>
              <a:ahLst/>
              <a:cxnLst/>
              <a:rect l="l" t="t" r="r" b="b"/>
              <a:pathLst>
                <a:path w="908" h="522" extrusionOk="0">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9" name="Google Shape;3119;p85"/>
            <p:cNvSpPr/>
            <p:nvPr/>
          </p:nvSpPr>
          <p:spPr>
            <a:xfrm>
              <a:off x="4889675" y="4512000"/>
              <a:ext cx="30275" cy="22700"/>
            </a:xfrm>
            <a:custGeom>
              <a:avLst/>
              <a:gdLst/>
              <a:ahLst/>
              <a:cxnLst/>
              <a:rect l="l" t="t" r="r" b="b"/>
              <a:pathLst>
                <a:path w="1211" h="908" extrusionOk="0">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0" name="Google Shape;3120;p85"/>
            <p:cNvSpPr/>
            <p:nvPr/>
          </p:nvSpPr>
          <p:spPr>
            <a:xfrm>
              <a:off x="5730250" y="4364500"/>
              <a:ext cx="14125" cy="9075"/>
            </a:xfrm>
            <a:custGeom>
              <a:avLst/>
              <a:gdLst/>
              <a:ahLst/>
              <a:cxnLst/>
              <a:rect l="l" t="t" r="r" b="b"/>
              <a:pathLst>
                <a:path w="565" h="363" extrusionOk="0">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85"/>
            <p:cNvSpPr/>
            <p:nvPr/>
          </p:nvSpPr>
          <p:spPr>
            <a:xfrm>
              <a:off x="4761100" y="4523350"/>
              <a:ext cx="22725" cy="22700"/>
            </a:xfrm>
            <a:custGeom>
              <a:avLst/>
              <a:gdLst/>
              <a:ahLst/>
              <a:cxnLst/>
              <a:rect l="l" t="t" r="r" b="b"/>
              <a:pathLst>
                <a:path w="909" h="908" extrusionOk="0">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2" name="Google Shape;3122;p85"/>
            <p:cNvSpPr/>
            <p:nvPr/>
          </p:nvSpPr>
          <p:spPr>
            <a:xfrm>
              <a:off x="6262450" y="4220800"/>
              <a:ext cx="11375" cy="11375"/>
            </a:xfrm>
            <a:custGeom>
              <a:avLst/>
              <a:gdLst/>
              <a:ahLst/>
              <a:cxnLst/>
              <a:rect l="l" t="t" r="r" b="b"/>
              <a:pathLst>
                <a:path w="455" h="455" extrusionOk="0">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3" name="Google Shape;3123;p85"/>
            <p:cNvSpPr/>
            <p:nvPr/>
          </p:nvSpPr>
          <p:spPr>
            <a:xfrm>
              <a:off x="5513675" y="3848700"/>
              <a:ext cx="30275" cy="24200"/>
            </a:xfrm>
            <a:custGeom>
              <a:avLst/>
              <a:gdLst/>
              <a:ahLst/>
              <a:cxnLst/>
              <a:rect l="l" t="t" r="r" b="b"/>
              <a:pathLst>
                <a:path w="1211" h="968" extrusionOk="0">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4" name="Google Shape;3124;p85"/>
            <p:cNvSpPr/>
            <p:nvPr/>
          </p:nvSpPr>
          <p:spPr>
            <a:xfrm>
              <a:off x="5733025" y="5146575"/>
              <a:ext cx="22700" cy="17800"/>
            </a:xfrm>
            <a:custGeom>
              <a:avLst/>
              <a:gdLst/>
              <a:ahLst/>
              <a:cxnLst/>
              <a:rect l="l" t="t" r="r" b="b"/>
              <a:pathLst>
                <a:path w="908" h="712" extrusionOk="0">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85"/>
            <p:cNvSpPr/>
            <p:nvPr/>
          </p:nvSpPr>
          <p:spPr>
            <a:xfrm>
              <a:off x="6833500" y="4481750"/>
              <a:ext cx="22725" cy="18925"/>
            </a:xfrm>
            <a:custGeom>
              <a:avLst/>
              <a:gdLst/>
              <a:ahLst/>
              <a:cxnLst/>
              <a:rect l="l" t="t" r="r" b="b"/>
              <a:pathLst>
                <a:path w="909" h="757" extrusionOk="0">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6" name="Google Shape;3126;p85"/>
            <p:cNvSpPr/>
            <p:nvPr/>
          </p:nvSpPr>
          <p:spPr>
            <a:xfrm>
              <a:off x="4821600" y="3903125"/>
              <a:ext cx="18000" cy="19675"/>
            </a:xfrm>
            <a:custGeom>
              <a:avLst/>
              <a:gdLst/>
              <a:ahLst/>
              <a:cxnLst/>
              <a:rect l="l" t="t" r="r" b="b"/>
              <a:pathLst>
                <a:path w="720" h="787" extrusionOk="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7" name="Google Shape;3127;p85"/>
            <p:cNvSpPr/>
            <p:nvPr/>
          </p:nvSpPr>
          <p:spPr>
            <a:xfrm>
              <a:off x="6833500" y="4519550"/>
              <a:ext cx="30275" cy="30275"/>
            </a:xfrm>
            <a:custGeom>
              <a:avLst/>
              <a:gdLst/>
              <a:ahLst/>
              <a:cxnLst/>
              <a:rect l="l" t="t" r="r" b="b"/>
              <a:pathLst>
                <a:path w="1211" h="1211" extrusionOk="0">
                  <a:moveTo>
                    <a:pt x="1060" y="1"/>
                  </a:moveTo>
                  <a:lnTo>
                    <a:pt x="1060" y="1"/>
                  </a:lnTo>
                  <a:cubicBezTo>
                    <a:pt x="455" y="152"/>
                    <a:pt x="1" y="455"/>
                    <a:pt x="303" y="1211"/>
                  </a:cubicBezTo>
                  <a:cubicBezTo>
                    <a:pt x="908" y="1060"/>
                    <a:pt x="1211" y="757"/>
                    <a:pt x="106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8" name="Google Shape;3128;p85"/>
            <p:cNvSpPr/>
            <p:nvPr/>
          </p:nvSpPr>
          <p:spPr>
            <a:xfrm>
              <a:off x="4032400" y="4201900"/>
              <a:ext cx="29100" cy="34625"/>
            </a:xfrm>
            <a:custGeom>
              <a:avLst/>
              <a:gdLst/>
              <a:ahLst/>
              <a:cxnLst/>
              <a:rect l="l" t="t" r="r" b="b"/>
              <a:pathLst>
                <a:path w="1164" h="1385" extrusionOk="0">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9" name="Google Shape;3129;p85"/>
            <p:cNvSpPr/>
            <p:nvPr/>
          </p:nvSpPr>
          <p:spPr>
            <a:xfrm>
              <a:off x="4035000" y="4168100"/>
              <a:ext cx="30275" cy="22475"/>
            </a:xfrm>
            <a:custGeom>
              <a:avLst/>
              <a:gdLst/>
              <a:ahLst/>
              <a:cxnLst/>
              <a:rect l="l" t="t" r="r" b="b"/>
              <a:pathLst>
                <a:path w="1211" h="899" extrusionOk="0">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0" name="Google Shape;3130;p85"/>
            <p:cNvSpPr/>
            <p:nvPr/>
          </p:nvSpPr>
          <p:spPr>
            <a:xfrm>
              <a:off x="7083100" y="4515775"/>
              <a:ext cx="22725" cy="20500"/>
            </a:xfrm>
            <a:custGeom>
              <a:avLst/>
              <a:gdLst/>
              <a:ahLst/>
              <a:cxnLst/>
              <a:rect l="l" t="t" r="r" b="b"/>
              <a:pathLst>
                <a:path w="909" h="820" extrusionOk="0">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1" name="Google Shape;3131;p85"/>
            <p:cNvSpPr/>
            <p:nvPr/>
          </p:nvSpPr>
          <p:spPr>
            <a:xfrm>
              <a:off x="7056625" y="4667050"/>
              <a:ext cx="30275" cy="30275"/>
            </a:xfrm>
            <a:custGeom>
              <a:avLst/>
              <a:gdLst/>
              <a:ahLst/>
              <a:cxnLst/>
              <a:rect l="l" t="t" r="r" b="b"/>
              <a:pathLst>
                <a:path w="1211" h="1211" extrusionOk="0">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2" name="Google Shape;3132;p85"/>
            <p:cNvSpPr/>
            <p:nvPr/>
          </p:nvSpPr>
          <p:spPr>
            <a:xfrm>
              <a:off x="4000975" y="3623275"/>
              <a:ext cx="26500" cy="26500"/>
            </a:xfrm>
            <a:custGeom>
              <a:avLst/>
              <a:gdLst/>
              <a:ahLst/>
              <a:cxnLst/>
              <a:rect l="l" t="t" r="r" b="b"/>
              <a:pathLst>
                <a:path w="1060" h="1060" extrusionOk="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3" name="Google Shape;3133;p85"/>
            <p:cNvSpPr/>
            <p:nvPr/>
          </p:nvSpPr>
          <p:spPr>
            <a:xfrm>
              <a:off x="1505000" y="1709700"/>
              <a:ext cx="11375" cy="13275"/>
            </a:xfrm>
            <a:custGeom>
              <a:avLst/>
              <a:gdLst/>
              <a:ahLst/>
              <a:cxnLst/>
              <a:rect l="l" t="t" r="r" b="b"/>
              <a:pathLst>
                <a:path w="455" h="531" extrusionOk="0">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4" name="Google Shape;3134;p85"/>
            <p:cNvSpPr/>
            <p:nvPr/>
          </p:nvSpPr>
          <p:spPr>
            <a:xfrm>
              <a:off x="2155475" y="3245100"/>
              <a:ext cx="18925" cy="18950"/>
            </a:xfrm>
            <a:custGeom>
              <a:avLst/>
              <a:gdLst/>
              <a:ahLst/>
              <a:cxnLst/>
              <a:rect l="l" t="t" r="r" b="b"/>
              <a:pathLst>
                <a:path w="757" h="758" extrusionOk="0">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5" name="Google Shape;3135;p85"/>
            <p:cNvSpPr/>
            <p:nvPr/>
          </p:nvSpPr>
          <p:spPr>
            <a:xfrm>
              <a:off x="3789200" y="1951750"/>
              <a:ext cx="15150" cy="7575"/>
            </a:xfrm>
            <a:custGeom>
              <a:avLst/>
              <a:gdLst/>
              <a:ahLst/>
              <a:cxnLst/>
              <a:rect l="l" t="t" r="r" b="b"/>
              <a:pathLst>
                <a:path w="606" h="303" extrusionOk="0">
                  <a:moveTo>
                    <a:pt x="151" y="0"/>
                  </a:moveTo>
                  <a:cubicBezTo>
                    <a:pt x="151" y="0"/>
                    <a:pt x="0" y="303"/>
                    <a:pt x="0" y="303"/>
                  </a:cubicBezTo>
                  <a:lnTo>
                    <a:pt x="605" y="303"/>
                  </a:lnTo>
                  <a:cubicBezTo>
                    <a:pt x="605" y="152"/>
                    <a:pt x="605" y="152"/>
                    <a:pt x="605"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6" name="Google Shape;3136;p85"/>
            <p:cNvSpPr/>
            <p:nvPr/>
          </p:nvSpPr>
          <p:spPr>
            <a:xfrm>
              <a:off x="2299175" y="2560600"/>
              <a:ext cx="15150" cy="18950"/>
            </a:xfrm>
            <a:custGeom>
              <a:avLst/>
              <a:gdLst/>
              <a:ahLst/>
              <a:cxnLst/>
              <a:rect l="l" t="t" r="r" b="b"/>
              <a:pathLst>
                <a:path w="606" h="758" extrusionOk="0">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7" name="Google Shape;3137;p85"/>
            <p:cNvSpPr/>
            <p:nvPr/>
          </p:nvSpPr>
          <p:spPr>
            <a:xfrm>
              <a:off x="1285650" y="1545425"/>
              <a:ext cx="11375" cy="11750"/>
            </a:xfrm>
            <a:custGeom>
              <a:avLst/>
              <a:gdLst/>
              <a:ahLst/>
              <a:cxnLst/>
              <a:rect l="l" t="t" r="r" b="b"/>
              <a:pathLst>
                <a:path w="455" h="470" extrusionOk="0">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8" name="Google Shape;3138;p85"/>
            <p:cNvSpPr/>
            <p:nvPr/>
          </p:nvSpPr>
          <p:spPr>
            <a:xfrm>
              <a:off x="570900" y="435250"/>
              <a:ext cx="18950" cy="18950"/>
            </a:xfrm>
            <a:custGeom>
              <a:avLst/>
              <a:gdLst/>
              <a:ahLst/>
              <a:cxnLst/>
              <a:rect l="l" t="t" r="r" b="b"/>
              <a:pathLst>
                <a:path w="758" h="758" extrusionOk="0">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9" name="Google Shape;3139;p85"/>
            <p:cNvSpPr/>
            <p:nvPr/>
          </p:nvSpPr>
          <p:spPr>
            <a:xfrm>
              <a:off x="1667625" y="1747525"/>
              <a:ext cx="15150" cy="15150"/>
            </a:xfrm>
            <a:custGeom>
              <a:avLst/>
              <a:gdLst/>
              <a:ahLst/>
              <a:cxnLst/>
              <a:rect l="l" t="t" r="r" b="b"/>
              <a:pathLst>
                <a:path w="606" h="606" extrusionOk="0">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0" name="Google Shape;3140;p85"/>
            <p:cNvSpPr/>
            <p:nvPr/>
          </p:nvSpPr>
          <p:spPr>
            <a:xfrm>
              <a:off x="676800" y="439050"/>
              <a:ext cx="11375" cy="15150"/>
            </a:xfrm>
            <a:custGeom>
              <a:avLst/>
              <a:gdLst/>
              <a:ahLst/>
              <a:cxnLst/>
              <a:rect l="l" t="t" r="r" b="b"/>
              <a:pathLst>
                <a:path w="455" h="606" extrusionOk="0">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1" name="Google Shape;3141;p85"/>
            <p:cNvSpPr/>
            <p:nvPr/>
          </p:nvSpPr>
          <p:spPr>
            <a:xfrm>
              <a:off x="3203025" y="3691350"/>
              <a:ext cx="11350" cy="12950"/>
            </a:xfrm>
            <a:custGeom>
              <a:avLst/>
              <a:gdLst/>
              <a:ahLst/>
              <a:cxnLst/>
              <a:rect l="l" t="t" r="r" b="b"/>
              <a:pathLst>
                <a:path w="454" h="518" extrusionOk="0">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2" name="Google Shape;3142;p85"/>
            <p:cNvSpPr/>
            <p:nvPr/>
          </p:nvSpPr>
          <p:spPr>
            <a:xfrm>
              <a:off x="2650875" y="1743750"/>
              <a:ext cx="15150" cy="11375"/>
            </a:xfrm>
            <a:custGeom>
              <a:avLst/>
              <a:gdLst/>
              <a:ahLst/>
              <a:cxnLst/>
              <a:rect l="l" t="t" r="r" b="b"/>
              <a:pathLst>
                <a:path w="606" h="455" extrusionOk="0">
                  <a:moveTo>
                    <a:pt x="152" y="0"/>
                  </a:moveTo>
                  <a:cubicBezTo>
                    <a:pt x="1" y="0"/>
                    <a:pt x="1" y="152"/>
                    <a:pt x="1" y="303"/>
                  </a:cubicBezTo>
                  <a:lnTo>
                    <a:pt x="606" y="454"/>
                  </a:lnTo>
                  <a:cubicBezTo>
                    <a:pt x="606" y="303"/>
                    <a:pt x="606" y="152"/>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3" name="Google Shape;3143;p85"/>
            <p:cNvSpPr/>
            <p:nvPr/>
          </p:nvSpPr>
          <p:spPr>
            <a:xfrm>
              <a:off x="2038225" y="2190000"/>
              <a:ext cx="15150" cy="18925"/>
            </a:xfrm>
            <a:custGeom>
              <a:avLst/>
              <a:gdLst/>
              <a:ahLst/>
              <a:cxnLst/>
              <a:rect l="l" t="t" r="r" b="b"/>
              <a:pathLst>
                <a:path w="606" h="757" extrusionOk="0">
                  <a:moveTo>
                    <a:pt x="303" y="0"/>
                  </a:moveTo>
                  <a:cubicBezTo>
                    <a:pt x="303" y="303"/>
                    <a:pt x="152" y="454"/>
                    <a:pt x="1" y="757"/>
                  </a:cubicBezTo>
                  <a:cubicBezTo>
                    <a:pt x="455" y="605"/>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4" name="Google Shape;3144;p85"/>
            <p:cNvSpPr/>
            <p:nvPr/>
          </p:nvSpPr>
          <p:spPr>
            <a:xfrm>
              <a:off x="2408850" y="3339650"/>
              <a:ext cx="13750" cy="9850"/>
            </a:xfrm>
            <a:custGeom>
              <a:avLst/>
              <a:gdLst/>
              <a:ahLst/>
              <a:cxnLst/>
              <a:rect l="l" t="t" r="r" b="b"/>
              <a:pathLst>
                <a:path w="550" h="394" extrusionOk="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5" name="Google Shape;3145;p85"/>
            <p:cNvSpPr/>
            <p:nvPr/>
          </p:nvSpPr>
          <p:spPr>
            <a:xfrm>
              <a:off x="4118200" y="4249575"/>
              <a:ext cx="11375" cy="9075"/>
            </a:xfrm>
            <a:custGeom>
              <a:avLst/>
              <a:gdLst/>
              <a:ahLst/>
              <a:cxnLst/>
              <a:rect l="l" t="t" r="r" b="b"/>
              <a:pathLst>
                <a:path w="455" h="363" extrusionOk="0">
                  <a:moveTo>
                    <a:pt x="244" y="0"/>
                  </a:moveTo>
                  <a:cubicBezTo>
                    <a:pt x="82" y="0"/>
                    <a:pt x="1" y="141"/>
                    <a:pt x="1" y="362"/>
                  </a:cubicBezTo>
                  <a:lnTo>
                    <a:pt x="303" y="211"/>
                  </a:lnTo>
                  <a:lnTo>
                    <a:pt x="454" y="60"/>
                  </a:lnTo>
                  <a:cubicBezTo>
                    <a:pt x="373" y="19"/>
                    <a:pt x="303" y="0"/>
                    <a:pt x="24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6" name="Google Shape;3146;p85"/>
            <p:cNvSpPr/>
            <p:nvPr/>
          </p:nvSpPr>
          <p:spPr>
            <a:xfrm>
              <a:off x="4061475" y="4235925"/>
              <a:ext cx="11375" cy="11375"/>
            </a:xfrm>
            <a:custGeom>
              <a:avLst/>
              <a:gdLst/>
              <a:ahLst/>
              <a:cxnLst/>
              <a:rect l="l" t="t" r="r" b="b"/>
              <a:pathLst>
                <a:path w="455" h="455" extrusionOk="0">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7" name="Google Shape;3147;p85"/>
            <p:cNvSpPr/>
            <p:nvPr/>
          </p:nvSpPr>
          <p:spPr>
            <a:xfrm>
              <a:off x="4061475" y="3634625"/>
              <a:ext cx="22725" cy="9850"/>
            </a:xfrm>
            <a:custGeom>
              <a:avLst/>
              <a:gdLst/>
              <a:ahLst/>
              <a:cxnLst/>
              <a:rect l="l" t="t" r="r" b="b"/>
              <a:pathLst>
                <a:path w="909" h="394" extrusionOk="0">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8" name="Google Shape;3148;p85"/>
            <p:cNvSpPr/>
            <p:nvPr/>
          </p:nvSpPr>
          <p:spPr>
            <a:xfrm>
              <a:off x="4042575" y="3610950"/>
              <a:ext cx="14475" cy="16125"/>
            </a:xfrm>
            <a:custGeom>
              <a:avLst/>
              <a:gdLst/>
              <a:ahLst/>
              <a:cxnLst/>
              <a:rect l="l" t="t" r="r" b="b"/>
              <a:pathLst>
                <a:path w="579" h="645" extrusionOk="0">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9" name="Google Shape;3149;p85"/>
            <p:cNvSpPr/>
            <p:nvPr/>
          </p:nvSpPr>
          <p:spPr>
            <a:xfrm>
              <a:off x="2348325" y="790750"/>
              <a:ext cx="15175" cy="12925"/>
            </a:xfrm>
            <a:custGeom>
              <a:avLst/>
              <a:gdLst/>
              <a:ahLst/>
              <a:cxnLst/>
              <a:rect l="l" t="t" r="r" b="b"/>
              <a:pathLst>
                <a:path w="607" h="517" extrusionOk="0">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0" name="Google Shape;3150;p85"/>
            <p:cNvSpPr/>
            <p:nvPr/>
          </p:nvSpPr>
          <p:spPr>
            <a:xfrm>
              <a:off x="5914550" y="4069525"/>
              <a:ext cx="11350" cy="15150"/>
            </a:xfrm>
            <a:custGeom>
              <a:avLst/>
              <a:gdLst/>
              <a:ahLst/>
              <a:cxnLst/>
              <a:rect l="l" t="t" r="r" b="b"/>
              <a:pathLst>
                <a:path w="454" h="606" extrusionOk="0">
                  <a:moveTo>
                    <a:pt x="0" y="1"/>
                  </a:moveTo>
                  <a:lnTo>
                    <a:pt x="454" y="606"/>
                  </a:lnTo>
                  <a:cubicBezTo>
                    <a:pt x="454" y="606"/>
                    <a:pt x="454" y="454"/>
                    <a:pt x="454" y="303"/>
                  </a:cubicBezTo>
                  <a:cubicBezTo>
                    <a:pt x="454" y="1"/>
                    <a:pt x="303" y="1"/>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1" name="Google Shape;3151;p85"/>
            <p:cNvSpPr/>
            <p:nvPr/>
          </p:nvSpPr>
          <p:spPr>
            <a:xfrm>
              <a:off x="238125" y="1392050"/>
              <a:ext cx="11350" cy="11950"/>
            </a:xfrm>
            <a:custGeom>
              <a:avLst/>
              <a:gdLst/>
              <a:ahLst/>
              <a:cxnLst/>
              <a:rect l="l" t="t" r="r" b="b"/>
              <a:pathLst>
                <a:path w="454" h="478" extrusionOk="0">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2" name="Google Shape;3152;p85"/>
            <p:cNvSpPr/>
            <p:nvPr/>
          </p:nvSpPr>
          <p:spPr>
            <a:xfrm>
              <a:off x="6451550" y="5060350"/>
              <a:ext cx="34050" cy="15725"/>
            </a:xfrm>
            <a:custGeom>
              <a:avLst/>
              <a:gdLst/>
              <a:ahLst/>
              <a:cxnLst/>
              <a:rect l="l" t="t" r="r" b="b"/>
              <a:pathLst>
                <a:path w="1362" h="629" extrusionOk="0">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3" name="Google Shape;3153;p85"/>
            <p:cNvSpPr/>
            <p:nvPr/>
          </p:nvSpPr>
          <p:spPr>
            <a:xfrm>
              <a:off x="6512050" y="5041450"/>
              <a:ext cx="26500" cy="34050"/>
            </a:xfrm>
            <a:custGeom>
              <a:avLst/>
              <a:gdLst/>
              <a:ahLst/>
              <a:cxnLst/>
              <a:rect l="l" t="t" r="r" b="b"/>
              <a:pathLst>
                <a:path w="1060" h="1362" extrusionOk="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4" name="Google Shape;3154;p85"/>
            <p:cNvSpPr/>
            <p:nvPr/>
          </p:nvSpPr>
          <p:spPr>
            <a:xfrm>
              <a:off x="6500700" y="5075475"/>
              <a:ext cx="26000" cy="19675"/>
            </a:xfrm>
            <a:custGeom>
              <a:avLst/>
              <a:gdLst/>
              <a:ahLst/>
              <a:cxnLst/>
              <a:rect l="l" t="t" r="r" b="b"/>
              <a:pathLst>
                <a:path w="1040" h="787" extrusionOk="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5" name="Google Shape;3155;p85"/>
            <p:cNvSpPr/>
            <p:nvPr/>
          </p:nvSpPr>
          <p:spPr>
            <a:xfrm>
              <a:off x="6602825" y="5049000"/>
              <a:ext cx="11375" cy="12950"/>
            </a:xfrm>
            <a:custGeom>
              <a:avLst/>
              <a:gdLst/>
              <a:ahLst/>
              <a:cxnLst/>
              <a:rect l="l" t="t" r="r" b="b"/>
              <a:pathLst>
                <a:path w="455" h="518" extrusionOk="0">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6" name="Google Shape;3156;p85"/>
            <p:cNvSpPr/>
            <p:nvPr/>
          </p:nvSpPr>
          <p:spPr>
            <a:xfrm>
              <a:off x="4821600" y="4534675"/>
              <a:ext cx="79450" cy="71875"/>
            </a:xfrm>
            <a:custGeom>
              <a:avLst/>
              <a:gdLst/>
              <a:ahLst/>
              <a:cxnLst/>
              <a:rect l="l" t="t" r="r" b="b"/>
              <a:pathLst>
                <a:path w="3178" h="2875" extrusionOk="0">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7" name="Google Shape;3157;p85"/>
            <p:cNvSpPr/>
            <p:nvPr/>
          </p:nvSpPr>
          <p:spPr>
            <a:xfrm>
              <a:off x="4927500" y="4546025"/>
              <a:ext cx="25" cy="11375"/>
            </a:xfrm>
            <a:custGeom>
              <a:avLst/>
              <a:gdLst/>
              <a:ahLst/>
              <a:cxnLst/>
              <a:rect l="l" t="t" r="r" b="b"/>
              <a:pathLst>
                <a:path w="1" h="455" extrusionOk="0">
                  <a:moveTo>
                    <a:pt x="0" y="1"/>
                  </a:moveTo>
                  <a:lnTo>
                    <a:pt x="0" y="454"/>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8" name="Google Shape;3158;p85"/>
            <p:cNvSpPr/>
            <p:nvPr/>
          </p:nvSpPr>
          <p:spPr>
            <a:xfrm>
              <a:off x="5995150" y="4114900"/>
              <a:ext cx="36650" cy="28175"/>
            </a:xfrm>
            <a:custGeom>
              <a:avLst/>
              <a:gdLst/>
              <a:ahLst/>
              <a:cxnLst/>
              <a:rect l="l" t="t" r="r" b="b"/>
              <a:pathLst>
                <a:path w="1466" h="1127" extrusionOk="0">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9" name="Google Shape;3159;p85"/>
            <p:cNvSpPr/>
            <p:nvPr/>
          </p:nvSpPr>
          <p:spPr>
            <a:xfrm>
              <a:off x="5937225" y="4039275"/>
              <a:ext cx="7600" cy="2850"/>
            </a:xfrm>
            <a:custGeom>
              <a:avLst/>
              <a:gdLst/>
              <a:ahLst/>
              <a:cxnLst/>
              <a:rect l="l" t="t" r="r" b="b"/>
              <a:pathLst>
                <a:path w="304" h="114" extrusionOk="0">
                  <a:moveTo>
                    <a:pt x="1" y="0"/>
                  </a:moveTo>
                  <a:cubicBezTo>
                    <a:pt x="76" y="76"/>
                    <a:pt x="152" y="114"/>
                    <a:pt x="209" y="114"/>
                  </a:cubicBezTo>
                  <a:cubicBezTo>
                    <a:pt x="265" y="114"/>
                    <a:pt x="303" y="76"/>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0" name="Google Shape;3160;p85"/>
            <p:cNvSpPr/>
            <p:nvPr/>
          </p:nvSpPr>
          <p:spPr>
            <a:xfrm>
              <a:off x="5865375" y="4648125"/>
              <a:ext cx="37850" cy="45275"/>
            </a:xfrm>
            <a:custGeom>
              <a:avLst/>
              <a:gdLst/>
              <a:ahLst/>
              <a:cxnLst/>
              <a:rect l="l" t="t" r="r" b="b"/>
              <a:pathLst>
                <a:path w="1514" h="1811" extrusionOk="0">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1" name="Google Shape;3161;p85"/>
            <p:cNvSpPr/>
            <p:nvPr/>
          </p:nvSpPr>
          <p:spPr>
            <a:xfrm>
              <a:off x="5865375" y="4655700"/>
              <a:ext cx="3800" cy="22725"/>
            </a:xfrm>
            <a:custGeom>
              <a:avLst/>
              <a:gdLst/>
              <a:ahLst/>
              <a:cxnLst/>
              <a:rect l="l" t="t" r="r" b="b"/>
              <a:pathLst>
                <a:path w="152" h="909" extrusionOk="0">
                  <a:moveTo>
                    <a:pt x="152" y="1"/>
                  </a:moveTo>
                  <a:lnTo>
                    <a:pt x="1" y="908"/>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2" name="Google Shape;3162;p85"/>
            <p:cNvSpPr/>
            <p:nvPr/>
          </p:nvSpPr>
          <p:spPr>
            <a:xfrm>
              <a:off x="7090675" y="4602750"/>
              <a:ext cx="64300" cy="36525"/>
            </a:xfrm>
            <a:custGeom>
              <a:avLst/>
              <a:gdLst/>
              <a:ahLst/>
              <a:cxnLst/>
              <a:rect l="l" t="t" r="r" b="b"/>
              <a:pathLst>
                <a:path w="2572" h="1461" extrusionOk="0">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3" name="Google Shape;3163;p85"/>
            <p:cNvSpPr/>
            <p:nvPr/>
          </p:nvSpPr>
          <p:spPr>
            <a:xfrm>
              <a:off x="7170075" y="4586300"/>
              <a:ext cx="68100" cy="49575"/>
            </a:xfrm>
            <a:custGeom>
              <a:avLst/>
              <a:gdLst/>
              <a:ahLst/>
              <a:cxnLst/>
              <a:rect l="l" t="t" r="r" b="b"/>
              <a:pathLst>
                <a:path w="2724" h="1983" extrusionOk="0">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4" name="Google Shape;3164;p85"/>
            <p:cNvSpPr/>
            <p:nvPr/>
          </p:nvSpPr>
          <p:spPr>
            <a:xfrm>
              <a:off x="7132275" y="4481750"/>
              <a:ext cx="56750" cy="37825"/>
            </a:xfrm>
            <a:custGeom>
              <a:avLst/>
              <a:gdLst/>
              <a:ahLst/>
              <a:cxnLst/>
              <a:rect l="l" t="t" r="r" b="b"/>
              <a:pathLst>
                <a:path w="2270" h="1513" extrusionOk="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5" name="Google Shape;3165;p85"/>
            <p:cNvSpPr/>
            <p:nvPr/>
          </p:nvSpPr>
          <p:spPr>
            <a:xfrm>
              <a:off x="7136050" y="4598625"/>
              <a:ext cx="56750" cy="38200"/>
            </a:xfrm>
            <a:custGeom>
              <a:avLst/>
              <a:gdLst/>
              <a:ahLst/>
              <a:cxnLst/>
              <a:rect l="l" t="t" r="r" b="b"/>
              <a:pathLst>
                <a:path w="2270" h="1528" extrusionOk="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6" name="Google Shape;3166;p85"/>
            <p:cNvSpPr/>
            <p:nvPr/>
          </p:nvSpPr>
          <p:spPr>
            <a:xfrm>
              <a:off x="7200350" y="4557375"/>
              <a:ext cx="52950" cy="49175"/>
            </a:xfrm>
            <a:custGeom>
              <a:avLst/>
              <a:gdLst/>
              <a:ahLst/>
              <a:cxnLst/>
              <a:rect l="l" t="t" r="r" b="b"/>
              <a:pathLst>
                <a:path w="2118" h="1967" extrusionOk="0">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7" name="Google Shape;3167;p85"/>
            <p:cNvSpPr/>
            <p:nvPr/>
          </p:nvSpPr>
          <p:spPr>
            <a:xfrm>
              <a:off x="7192775" y="4515775"/>
              <a:ext cx="45400" cy="41625"/>
            </a:xfrm>
            <a:custGeom>
              <a:avLst/>
              <a:gdLst/>
              <a:ahLst/>
              <a:cxnLst/>
              <a:rect l="l" t="t" r="r" b="b"/>
              <a:pathLst>
                <a:path w="1816" h="1665" extrusionOk="0">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8" name="Google Shape;3168;p85"/>
            <p:cNvSpPr/>
            <p:nvPr/>
          </p:nvSpPr>
          <p:spPr>
            <a:xfrm>
              <a:off x="3573625" y="3944725"/>
              <a:ext cx="3800" cy="11375"/>
            </a:xfrm>
            <a:custGeom>
              <a:avLst/>
              <a:gdLst/>
              <a:ahLst/>
              <a:cxnLst/>
              <a:rect l="l" t="t" r="r" b="b"/>
              <a:pathLst>
                <a:path w="152" h="455" extrusionOk="0">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9" name="Google Shape;3169;p85"/>
            <p:cNvSpPr/>
            <p:nvPr/>
          </p:nvSpPr>
          <p:spPr>
            <a:xfrm>
              <a:off x="7192775" y="4648125"/>
              <a:ext cx="87000" cy="56775"/>
            </a:xfrm>
            <a:custGeom>
              <a:avLst/>
              <a:gdLst/>
              <a:ahLst/>
              <a:cxnLst/>
              <a:rect l="l" t="t" r="r" b="b"/>
              <a:pathLst>
                <a:path w="3480" h="2271" extrusionOk="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0" name="Google Shape;3170;p85"/>
            <p:cNvSpPr/>
            <p:nvPr/>
          </p:nvSpPr>
          <p:spPr>
            <a:xfrm>
              <a:off x="7157025" y="4661775"/>
              <a:ext cx="13075" cy="9075"/>
            </a:xfrm>
            <a:custGeom>
              <a:avLst/>
              <a:gdLst/>
              <a:ahLst/>
              <a:cxnLst/>
              <a:rect l="l" t="t" r="r" b="b"/>
              <a:pathLst>
                <a:path w="523" h="363" extrusionOk="0">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1" name="Google Shape;3171;p85"/>
            <p:cNvSpPr/>
            <p:nvPr/>
          </p:nvSpPr>
          <p:spPr>
            <a:xfrm>
              <a:off x="5559050" y="3846400"/>
              <a:ext cx="11375" cy="3800"/>
            </a:xfrm>
            <a:custGeom>
              <a:avLst/>
              <a:gdLst/>
              <a:ahLst/>
              <a:cxnLst/>
              <a:rect l="l" t="t" r="r" b="b"/>
              <a:pathLst>
                <a:path w="455" h="152" extrusionOk="0">
                  <a:moveTo>
                    <a:pt x="1" y="1"/>
                  </a:moveTo>
                  <a:cubicBezTo>
                    <a:pt x="152" y="152"/>
                    <a:pt x="152" y="152"/>
                    <a:pt x="303" y="152"/>
                  </a:cubicBezTo>
                  <a:lnTo>
                    <a:pt x="454" y="152"/>
                  </a:lnTo>
                  <a:lnTo>
                    <a:pt x="303"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2" name="Google Shape;3172;p85"/>
            <p:cNvSpPr/>
            <p:nvPr/>
          </p:nvSpPr>
          <p:spPr>
            <a:xfrm>
              <a:off x="7211675" y="4621675"/>
              <a:ext cx="75675" cy="56750"/>
            </a:xfrm>
            <a:custGeom>
              <a:avLst/>
              <a:gdLst/>
              <a:ahLst/>
              <a:cxnLst/>
              <a:rect l="l" t="t" r="r" b="b"/>
              <a:pathLst>
                <a:path w="3027" h="2270" extrusionOk="0">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3" name="Google Shape;3173;p85"/>
            <p:cNvSpPr/>
            <p:nvPr/>
          </p:nvSpPr>
          <p:spPr>
            <a:xfrm>
              <a:off x="7245725" y="4587625"/>
              <a:ext cx="52975" cy="52975"/>
            </a:xfrm>
            <a:custGeom>
              <a:avLst/>
              <a:gdLst/>
              <a:ahLst/>
              <a:cxnLst/>
              <a:rect l="l" t="t" r="r" b="b"/>
              <a:pathLst>
                <a:path w="2119" h="2119" extrusionOk="0">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4" name="Google Shape;3174;p85"/>
            <p:cNvSpPr/>
            <p:nvPr/>
          </p:nvSpPr>
          <p:spPr>
            <a:xfrm>
              <a:off x="7321625" y="4591400"/>
              <a:ext cx="3525" cy="9075"/>
            </a:xfrm>
            <a:custGeom>
              <a:avLst/>
              <a:gdLst/>
              <a:ahLst/>
              <a:cxnLst/>
              <a:rect l="l" t="t" r="r" b="b"/>
              <a:pathLst>
                <a:path w="141" h="363" extrusionOk="0">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5" name="Google Shape;3175;p85"/>
            <p:cNvSpPr/>
            <p:nvPr/>
          </p:nvSpPr>
          <p:spPr>
            <a:xfrm>
              <a:off x="7189000" y="4635375"/>
              <a:ext cx="34050" cy="65725"/>
            </a:xfrm>
            <a:custGeom>
              <a:avLst/>
              <a:gdLst/>
              <a:ahLst/>
              <a:cxnLst/>
              <a:rect l="l" t="t" r="r" b="b"/>
              <a:pathLst>
                <a:path w="1362" h="2629" extrusionOk="0">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6" name="Google Shape;3176;p85"/>
            <p:cNvSpPr/>
            <p:nvPr/>
          </p:nvSpPr>
          <p:spPr>
            <a:xfrm>
              <a:off x="7192775" y="4625450"/>
              <a:ext cx="22725" cy="22700"/>
            </a:xfrm>
            <a:custGeom>
              <a:avLst/>
              <a:gdLst/>
              <a:ahLst/>
              <a:cxnLst/>
              <a:rect l="l" t="t" r="r" b="b"/>
              <a:pathLst>
                <a:path w="909" h="908" extrusionOk="0">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7" name="Google Shape;3177;p85"/>
            <p:cNvSpPr/>
            <p:nvPr/>
          </p:nvSpPr>
          <p:spPr>
            <a:xfrm>
              <a:off x="4734625" y="4572500"/>
              <a:ext cx="105925" cy="71875"/>
            </a:xfrm>
            <a:custGeom>
              <a:avLst/>
              <a:gdLst/>
              <a:ahLst/>
              <a:cxnLst/>
              <a:rect l="l" t="t" r="r" b="b"/>
              <a:pathLst>
                <a:path w="4237" h="2875" extrusionOk="0">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8" name="Google Shape;3178;p85"/>
            <p:cNvSpPr/>
            <p:nvPr/>
          </p:nvSpPr>
          <p:spPr>
            <a:xfrm>
              <a:off x="4814050" y="4515775"/>
              <a:ext cx="11375" cy="18925"/>
            </a:xfrm>
            <a:custGeom>
              <a:avLst/>
              <a:gdLst/>
              <a:ahLst/>
              <a:cxnLst/>
              <a:rect l="l" t="t" r="r" b="b"/>
              <a:pathLst>
                <a:path w="455" h="757" extrusionOk="0">
                  <a:moveTo>
                    <a:pt x="454" y="1"/>
                  </a:moveTo>
                  <a:cubicBezTo>
                    <a:pt x="152" y="152"/>
                    <a:pt x="0" y="454"/>
                    <a:pt x="303" y="757"/>
                  </a:cubicBezTo>
                  <a:lnTo>
                    <a:pt x="454" y="1"/>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9" name="Google Shape;3179;p85"/>
            <p:cNvSpPr/>
            <p:nvPr/>
          </p:nvSpPr>
          <p:spPr>
            <a:xfrm>
              <a:off x="4129550" y="4205675"/>
              <a:ext cx="25" cy="11375"/>
            </a:xfrm>
            <a:custGeom>
              <a:avLst/>
              <a:gdLst/>
              <a:ahLst/>
              <a:cxnLst/>
              <a:rect l="l" t="t" r="r" b="b"/>
              <a:pathLst>
                <a:path w="1" h="455" extrusionOk="0">
                  <a:moveTo>
                    <a:pt x="0" y="454"/>
                  </a:moveTo>
                  <a:cubicBezTo>
                    <a:pt x="0" y="303"/>
                    <a:pt x="0" y="152"/>
                    <a:pt x="0" y="0"/>
                  </a:cubicBezTo>
                  <a:cubicBezTo>
                    <a:pt x="0" y="152"/>
                    <a:pt x="0" y="303"/>
                    <a:pt x="0" y="454"/>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0" name="Google Shape;3180;p85"/>
            <p:cNvSpPr/>
            <p:nvPr/>
          </p:nvSpPr>
          <p:spPr>
            <a:xfrm>
              <a:off x="7223025" y="4517300"/>
              <a:ext cx="41625" cy="32525"/>
            </a:xfrm>
            <a:custGeom>
              <a:avLst/>
              <a:gdLst/>
              <a:ahLst/>
              <a:cxnLst/>
              <a:rect l="l" t="t" r="r" b="b"/>
              <a:pathLst>
                <a:path w="1665" h="1301" extrusionOk="0">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1" name="Google Shape;3181;p85"/>
            <p:cNvSpPr/>
            <p:nvPr/>
          </p:nvSpPr>
          <p:spPr>
            <a:xfrm>
              <a:off x="7223025" y="4549800"/>
              <a:ext cx="41625" cy="49200"/>
            </a:xfrm>
            <a:custGeom>
              <a:avLst/>
              <a:gdLst/>
              <a:ahLst/>
              <a:cxnLst/>
              <a:rect l="l" t="t" r="r" b="b"/>
              <a:pathLst>
                <a:path w="1665" h="1968" extrusionOk="0">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2" name="Google Shape;3182;p85"/>
            <p:cNvSpPr/>
            <p:nvPr/>
          </p:nvSpPr>
          <p:spPr>
            <a:xfrm>
              <a:off x="7238150" y="4538475"/>
              <a:ext cx="15150" cy="22700"/>
            </a:xfrm>
            <a:custGeom>
              <a:avLst/>
              <a:gdLst/>
              <a:ahLst/>
              <a:cxnLst/>
              <a:rect l="l" t="t" r="r" b="b"/>
              <a:pathLst>
                <a:path w="606" h="908" extrusionOk="0">
                  <a:moveTo>
                    <a:pt x="606" y="0"/>
                  </a:moveTo>
                  <a:lnTo>
                    <a:pt x="1" y="454"/>
                  </a:lnTo>
                  <a:cubicBezTo>
                    <a:pt x="1" y="605"/>
                    <a:pt x="152" y="756"/>
                    <a:pt x="303" y="908"/>
                  </a:cubicBezTo>
                  <a:cubicBezTo>
                    <a:pt x="455" y="605"/>
                    <a:pt x="606" y="303"/>
                    <a:pt x="606"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3" name="Google Shape;3183;p85"/>
            <p:cNvSpPr/>
            <p:nvPr/>
          </p:nvSpPr>
          <p:spPr>
            <a:xfrm>
              <a:off x="7264625" y="4587625"/>
              <a:ext cx="22725" cy="7600"/>
            </a:xfrm>
            <a:custGeom>
              <a:avLst/>
              <a:gdLst/>
              <a:ahLst/>
              <a:cxnLst/>
              <a:rect l="l" t="t" r="r" b="b"/>
              <a:pathLst>
                <a:path w="909" h="304" extrusionOk="0">
                  <a:moveTo>
                    <a:pt x="1" y="1"/>
                  </a:moveTo>
                  <a:cubicBezTo>
                    <a:pt x="303" y="152"/>
                    <a:pt x="606" y="303"/>
                    <a:pt x="908" y="303"/>
                  </a:cubicBezTo>
                  <a:cubicBezTo>
                    <a:pt x="606" y="1"/>
                    <a:pt x="303" y="1"/>
                    <a:pt x="1"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4" name="Google Shape;3184;p85"/>
            <p:cNvSpPr/>
            <p:nvPr/>
          </p:nvSpPr>
          <p:spPr>
            <a:xfrm>
              <a:off x="4764875" y="4621675"/>
              <a:ext cx="34075" cy="26475"/>
            </a:xfrm>
            <a:custGeom>
              <a:avLst/>
              <a:gdLst/>
              <a:ahLst/>
              <a:cxnLst/>
              <a:rect l="l" t="t" r="r" b="b"/>
              <a:pathLst>
                <a:path w="1363" h="1059" extrusionOk="0">
                  <a:moveTo>
                    <a:pt x="303" y="0"/>
                  </a:moveTo>
                  <a:cubicBezTo>
                    <a:pt x="1" y="1059"/>
                    <a:pt x="908" y="756"/>
                    <a:pt x="1362" y="908"/>
                  </a:cubicBezTo>
                  <a:cubicBezTo>
                    <a:pt x="1362" y="151"/>
                    <a:pt x="1060" y="0"/>
                    <a:pt x="303"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5" name="Google Shape;3185;p85"/>
            <p:cNvSpPr/>
            <p:nvPr/>
          </p:nvSpPr>
          <p:spPr>
            <a:xfrm>
              <a:off x="7151175" y="4455275"/>
              <a:ext cx="11375" cy="15150"/>
            </a:xfrm>
            <a:custGeom>
              <a:avLst/>
              <a:gdLst/>
              <a:ahLst/>
              <a:cxnLst/>
              <a:rect l="l" t="t" r="r" b="b"/>
              <a:pathLst>
                <a:path w="455" h="606" extrusionOk="0">
                  <a:moveTo>
                    <a:pt x="454" y="0"/>
                  </a:moveTo>
                  <a:lnTo>
                    <a:pt x="454" y="0"/>
                  </a:lnTo>
                  <a:cubicBezTo>
                    <a:pt x="152" y="151"/>
                    <a:pt x="1" y="454"/>
                    <a:pt x="303" y="605"/>
                  </a:cubicBezTo>
                  <a:cubicBezTo>
                    <a:pt x="454" y="454"/>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6" name="Google Shape;3186;p85"/>
            <p:cNvSpPr/>
            <p:nvPr/>
          </p:nvSpPr>
          <p:spPr>
            <a:xfrm>
              <a:off x="5672500" y="5083050"/>
              <a:ext cx="64325" cy="30275"/>
            </a:xfrm>
            <a:custGeom>
              <a:avLst/>
              <a:gdLst/>
              <a:ahLst/>
              <a:cxnLst/>
              <a:rect l="l" t="t" r="r" b="b"/>
              <a:pathLst>
                <a:path w="2573" h="1211" extrusionOk="0">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7" name="Google Shape;3187;p85"/>
            <p:cNvSpPr/>
            <p:nvPr/>
          </p:nvSpPr>
          <p:spPr>
            <a:xfrm>
              <a:off x="5736800" y="5090600"/>
              <a:ext cx="18925" cy="15150"/>
            </a:xfrm>
            <a:custGeom>
              <a:avLst/>
              <a:gdLst/>
              <a:ahLst/>
              <a:cxnLst/>
              <a:rect l="l" t="t" r="r" b="b"/>
              <a:pathLst>
                <a:path w="757" h="606" extrusionOk="0">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8" name="Google Shape;3188;p85"/>
            <p:cNvSpPr/>
            <p:nvPr/>
          </p:nvSpPr>
          <p:spPr>
            <a:xfrm>
              <a:off x="5528800" y="3903125"/>
              <a:ext cx="3800" cy="11375"/>
            </a:xfrm>
            <a:custGeom>
              <a:avLst/>
              <a:gdLst/>
              <a:ahLst/>
              <a:cxnLst/>
              <a:rect l="l" t="t" r="r" b="b"/>
              <a:pathLst>
                <a:path w="152" h="455" extrusionOk="0">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9" name="Google Shape;3189;p85"/>
            <p:cNvSpPr/>
            <p:nvPr/>
          </p:nvSpPr>
          <p:spPr>
            <a:xfrm>
              <a:off x="899925" y="1463900"/>
              <a:ext cx="15150" cy="18925"/>
            </a:xfrm>
            <a:custGeom>
              <a:avLst/>
              <a:gdLst/>
              <a:ahLst/>
              <a:cxnLst/>
              <a:rect l="l" t="t" r="r" b="b"/>
              <a:pathLst>
                <a:path w="606" h="757" extrusionOk="0">
                  <a:moveTo>
                    <a:pt x="454" y="0"/>
                  </a:moveTo>
                  <a:lnTo>
                    <a:pt x="454" y="0"/>
                  </a:lnTo>
                  <a:cubicBezTo>
                    <a:pt x="0" y="152"/>
                    <a:pt x="0" y="454"/>
                    <a:pt x="152" y="757"/>
                  </a:cubicBezTo>
                  <a:cubicBezTo>
                    <a:pt x="605" y="605"/>
                    <a:pt x="454" y="303"/>
                    <a:pt x="454" y="0"/>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0" name="Google Shape;3190;p85"/>
            <p:cNvSpPr/>
            <p:nvPr/>
          </p:nvSpPr>
          <p:spPr>
            <a:xfrm>
              <a:off x="4840525" y="4546025"/>
              <a:ext cx="26500" cy="19525"/>
            </a:xfrm>
            <a:custGeom>
              <a:avLst/>
              <a:gdLst/>
              <a:ahLst/>
              <a:cxnLst/>
              <a:rect l="l" t="t" r="r" b="b"/>
              <a:pathLst>
                <a:path w="1060" h="781" extrusionOk="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1" name="Google Shape;3191;p85"/>
            <p:cNvSpPr/>
            <p:nvPr/>
          </p:nvSpPr>
          <p:spPr>
            <a:xfrm>
              <a:off x="7207900" y="4595200"/>
              <a:ext cx="60525" cy="45400"/>
            </a:xfrm>
            <a:custGeom>
              <a:avLst/>
              <a:gdLst/>
              <a:ahLst/>
              <a:cxnLst/>
              <a:rect l="l" t="t" r="r" b="b"/>
              <a:pathLst>
                <a:path w="2421" h="1816" extrusionOk="0">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92" name="Google Shape;3192;p85"/>
          <p:cNvSpPr txBox="1">
            <a:spLocks noGrp="1"/>
          </p:cNvSpPr>
          <p:nvPr>
            <p:ph type="subTitle" idx="2"/>
          </p:nvPr>
        </p:nvSpPr>
        <p:spPr>
          <a:xfrm>
            <a:off x="1130627" y="1570925"/>
            <a:ext cx="990900" cy="46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400">
                <a:latin typeface="Viaoda Libre"/>
                <a:ea typeface="Viaoda Libre"/>
                <a:cs typeface="Viaoda Libre"/>
                <a:sym typeface="Viaoda Libr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193" name="Google Shape;3193;p85"/>
          <p:cNvSpPr txBox="1">
            <a:spLocks noGrp="1"/>
          </p:cNvSpPr>
          <p:nvPr>
            <p:ph type="subTitle" idx="3"/>
          </p:nvPr>
        </p:nvSpPr>
        <p:spPr>
          <a:xfrm>
            <a:off x="4945650" y="1570925"/>
            <a:ext cx="990900" cy="46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400">
                <a:latin typeface="Viaoda Libre"/>
                <a:ea typeface="Viaoda Libre"/>
                <a:cs typeface="Viaoda Libre"/>
                <a:sym typeface="Viaoda Libr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194" name="Google Shape;3194;p8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195" name="Google Shape;3195;p85"/>
          <p:cNvSpPr txBox="1">
            <a:spLocks noGrp="1"/>
          </p:cNvSpPr>
          <p:nvPr>
            <p:ph type="body" idx="4"/>
          </p:nvPr>
        </p:nvSpPr>
        <p:spPr>
          <a:xfrm>
            <a:off x="1159400" y="2308100"/>
            <a:ext cx="2588700" cy="1903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2"/>
              </a:buClr>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9"/>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1pPr>
            <a:lvl2pPr marR="0" lvl="1"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2pPr>
            <a:lvl3pPr marR="0" lvl="2"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3pPr>
            <a:lvl4pPr marR="0" lvl="3"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4pPr>
            <a:lvl5pPr marR="0" lvl="4"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5pPr>
            <a:lvl6pPr marR="0" lvl="5"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6pPr>
            <a:lvl7pPr marR="0" lvl="6"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7pPr>
            <a:lvl8pPr marR="0" lvl="7"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8pPr>
            <a:lvl9pPr marR="0" lvl="8"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9pPr>
          </a:lstStyle>
          <a:p>
            <a:endParaRPr/>
          </a:p>
        </p:txBody>
      </p:sp>
      <p:sp>
        <p:nvSpPr>
          <p:cNvPr id="7" name="Google Shape;7;p59"/>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1pPr>
            <a:lvl2pPr marL="914400" marR="0" lvl="1"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00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6"/>
        <p:cNvGrpSpPr/>
        <p:nvPr/>
      </p:nvGrpSpPr>
      <p:grpSpPr>
        <a:xfrm>
          <a:off x="0" y="0"/>
          <a:ext cx="0" cy="0"/>
          <a:chOff x="0" y="0"/>
          <a:chExt cx="0" cy="0"/>
        </a:xfrm>
      </p:grpSpPr>
      <p:sp>
        <p:nvSpPr>
          <p:cNvPr id="3577" name="Google Shape;3577;p3"/>
          <p:cNvSpPr txBox="1">
            <a:spLocks noGrp="1"/>
          </p:cNvSpPr>
          <p:nvPr>
            <p:ph type="ctrTitle"/>
          </p:nvPr>
        </p:nvSpPr>
        <p:spPr>
          <a:xfrm>
            <a:off x="618930" y="1362072"/>
            <a:ext cx="7906138" cy="208591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200"/>
              </a:spcAft>
              <a:buSzPts val="5200"/>
              <a:buNone/>
            </a:pPr>
            <a:r>
              <a:rPr lang="en" sz="2800" b="1" i="0" u="none" strike="noStrike" dirty="0">
                <a:solidFill>
                  <a:srgbClr val="222222"/>
                </a:solidFill>
                <a:latin typeface="Times New Roman"/>
                <a:ea typeface="Times New Roman"/>
                <a:cs typeface="Times New Roman"/>
                <a:sym typeface="Times New Roman"/>
              </a:rPr>
              <a:t>PROGRAMAS </a:t>
            </a:r>
            <a:r>
              <a:rPr lang="en" sz="3600" b="1" i="0" u="none" strike="noStrike" dirty="0">
                <a:solidFill>
                  <a:srgbClr val="98C1E6"/>
                </a:solidFill>
                <a:latin typeface="Times New Roman"/>
                <a:ea typeface="Times New Roman"/>
                <a:cs typeface="Times New Roman"/>
                <a:sym typeface="Times New Roman"/>
              </a:rPr>
              <a:t>PREVENTIVOS</a:t>
            </a:r>
            <a:r>
              <a:rPr lang="en" sz="2800" b="1" i="0" u="none" strike="noStrike" dirty="0">
                <a:solidFill>
                  <a:srgbClr val="222222"/>
                </a:solidFill>
                <a:latin typeface="Times New Roman"/>
                <a:ea typeface="Times New Roman"/>
                <a:cs typeface="Times New Roman"/>
                <a:sym typeface="Times New Roman"/>
              </a:rPr>
              <a:t> </a:t>
            </a:r>
            <a:br>
              <a:rPr lang="en" sz="2800" b="1" dirty="0">
                <a:solidFill>
                  <a:srgbClr val="222222"/>
                </a:solidFill>
                <a:latin typeface="Times New Roman"/>
                <a:ea typeface="Times New Roman"/>
                <a:cs typeface="Times New Roman"/>
                <a:sym typeface="Times New Roman"/>
              </a:rPr>
            </a:br>
            <a:r>
              <a:rPr lang="en" sz="2000" b="1" i="0" u="none" strike="noStrike" dirty="0">
                <a:solidFill>
                  <a:srgbClr val="222222"/>
                </a:solidFill>
                <a:latin typeface="Times New Roman"/>
                <a:ea typeface="Times New Roman"/>
                <a:cs typeface="Times New Roman"/>
                <a:sym typeface="Times New Roman"/>
              </a:rPr>
              <a:t>PARA EL </a:t>
            </a:r>
            <a:r>
              <a:rPr lang="en" sz="3200" b="1" i="0" u="none" strike="noStrike" dirty="0">
                <a:solidFill>
                  <a:srgbClr val="D6B0F0"/>
                </a:solidFill>
                <a:latin typeface="Times New Roman"/>
                <a:ea typeface="Times New Roman"/>
                <a:cs typeface="Times New Roman"/>
                <a:sym typeface="Times New Roman"/>
              </a:rPr>
              <a:t>MANEJO EMOCIONAL </a:t>
            </a:r>
            <a:br>
              <a:rPr lang="en" sz="2800" b="1" i="0" u="none" strike="noStrike" dirty="0">
                <a:solidFill>
                  <a:srgbClr val="D6B0F0"/>
                </a:solidFill>
                <a:latin typeface="Times New Roman"/>
                <a:ea typeface="Times New Roman"/>
                <a:cs typeface="Times New Roman"/>
                <a:sym typeface="Times New Roman"/>
              </a:rPr>
            </a:br>
            <a:r>
              <a:rPr lang="en" sz="2000" b="1" i="0" u="none" strike="noStrike" dirty="0">
                <a:solidFill>
                  <a:srgbClr val="222222"/>
                </a:solidFill>
                <a:latin typeface="Times New Roman"/>
                <a:ea typeface="Times New Roman"/>
                <a:cs typeface="Times New Roman"/>
                <a:sym typeface="Times New Roman"/>
              </a:rPr>
              <a:t>EN EL </a:t>
            </a:r>
            <a:r>
              <a:rPr lang="en" sz="2800" b="1" i="0" u="none" strike="noStrike" dirty="0">
                <a:solidFill>
                  <a:srgbClr val="1D4D78"/>
                </a:solidFill>
                <a:latin typeface="Times New Roman"/>
                <a:ea typeface="Times New Roman"/>
                <a:cs typeface="Times New Roman"/>
                <a:sym typeface="Times New Roman"/>
              </a:rPr>
              <a:t>ÁMBITO UNIVERSITARIO</a:t>
            </a:r>
            <a:endParaRPr sz="2800" dirty="0">
              <a:solidFill>
                <a:srgbClr val="1D4D78"/>
              </a:solidFill>
            </a:endParaRPr>
          </a:p>
        </p:txBody>
      </p:sp>
      <p:sp>
        <p:nvSpPr>
          <p:cNvPr id="3578" name="Google Shape;3578;p3"/>
          <p:cNvSpPr txBox="1">
            <a:spLocks noGrp="1"/>
          </p:cNvSpPr>
          <p:nvPr>
            <p:ph type="subTitle" idx="1"/>
          </p:nvPr>
        </p:nvSpPr>
        <p:spPr>
          <a:xfrm>
            <a:off x="1637967" y="3523733"/>
            <a:ext cx="5868064" cy="409500"/>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800"/>
              </a:spcAft>
              <a:buSzPts val="1400"/>
              <a:buNone/>
            </a:pPr>
            <a:r>
              <a:rPr lang="en" sz="1600" b="0" i="0" u="none" strike="noStrike">
                <a:solidFill>
                  <a:srgbClr val="000000"/>
                </a:solidFill>
                <a:latin typeface="Times New Roman"/>
                <a:ea typeface="Times New Roman"/>
                <a:cs typeface="Times New Roman"/>
                <a:sym typeface="Times New Roman"/>
              </a:rPr>
              <a:t>Eguren Fernández, B.; Rivera, Martos, C.; Lagar</a:t>
            </a:r>
            <a:r>
              <a:rPr lang="en" sz="1600">
                <a:solidFill>
                  <a:srgbClr val="000000"/>
                </a:solidFill>
                <a:latin typeface="Times New Roman"/>
                <a:ea typeface="Times New Roman"/>
                <a:cs typeface="Times New Roman"/>
                <a:sym typeface="Times New Roman"/>
              </a:rPr>
              <a:t>, Méndez, </a:t>
            </a:r>
            <a:r>
              <a:rPr lang="en" sz="1600" b="0" i="0" u="none" strike="noStrike">
                <a:solidFill>
                  <a:srgbClr val="000000"/>
                </a:solidFill>
                <a:latin typeface="Times New Roman"/>
                <a:ea typeface="Times New Roman"/>
                <a:cs typeface="Times New Roman"/>
                <a:sym typeface="Times New Roman"/>
              </a:rPr>
              <a:t>J.M.; Fernández-Arias, I., Larroy García, C.</a:t>
            </a:r>
            <a:endParaRPr b="0">
              <a:solidFill>
                <a:srgbClr val="000000"/>
              </a:solidFill>
            </a:endParaRPr>
          </a:p>
        </p:txBody>
      </p:sp>
      <p:cxnSp>
        <p:nvCxnSpPr>
          <p:cNvPr id="3579" name="Google Shape;3579;p3"/>
          <p:cNvCxnSpPr/>
          <p:nvPr/>
        </p:nvCxnSpPr>
        <p:spPr>
          <a:xfrm>
            <a:off x="3720900" y="3224978"/>
            <a:ext cx="1702200" cy="0"/>
          </a:xfrm>
          <a:prstGeom prst="straightConnector1">
            <a:avLst/>
          </a:prstGeom>
          <a:noFill/>
          <a:ln w="9525" cap="flat" cmpd="sng">
            <a:solidFill>
              <a:schemeClr val="dk2"/>
            </a:solidFill>
            <a:prstDash val="solid"/>
            <a:round/>
            <a:headEnd type="none" w="sm" len="sm"/>
            <a:tailEnd type="none" w="sm" len="sm"/>
          </a:ln>
        </p:spPr>
      </p:cxnSp>
      <p:pic>
        <p:nvPicPr>
          <p:cNvPr id="3580" name="Google Shape;3580;p3" descr="Interfaz de usuario gráfica&#10;&#10;Descripción generada automáticamente con confianza media"/>
          <p:cNvPicPr preferRelativeResize="0"/>
          <p:nvPr/>
        </p:nvPicPr>
        <p:blipFill rotWithShape="1">
          <a:blip r:embed="rId3">
            <a:alphaModFix/>
          </a:blip>
          <a:srcRect/>
          <a:stretch/>
        </p:blipFill>
        <p:spPr>
          <a:xfrm>
            <a:off x="3433615" y="4390638"/>
            <a:ext cx="2276765" cy="730526"/>
          </a:xfrm>
          <a:prstGeom prst="rect">
            <a:avLst/>
          </a:prstGeom>
          <a:noFill/>
          <a:ln>
            <a:noFill/>
          </a:ln>
        </p:spPr>
      </p:pic>
      <p:pic>
        <p:nvPicPr>
          <p:cNvPr id="3581" name="Google Shape;3581;p3" descr="Texto, Logotipo&#10;&#10;Descripción generada automáticamente"/>
          <p:cNvPicPr preferRelativeResize="0"/>
          <p:nvPr/>
        </p:nvPicPr>
        <p:blipFill rotWithShape="1">
          <a:blip r:embed="rId4">
            <a:alphaModFix/>
          </a:blip>
          <a:srcRect/>
          <a:stretch/>
        </p:blipFill>
        <p:spPr>
          <a:xfrm>
            <a:off x="3793095" y="125160"/>
            <a:ext cx="1557810" cy="926726"/>
          </a:xfrm>
          <a:prstGeom prst="rect">
            <a:avLst/>
          </a:prstGeom>
          <a:noFill/>
          <a:ln>
            <a:noFill/>
          </a:ln>
        </p:spPr>
      </p:pic>
      <p:sp>
        <p:nvSpPr>
          <p:cNvPr id="3582" name="Google Shape;3582;p3"/>
          <p:cNvSpPr txBox="1"/>
          <p:nvPr/>
        </p:nvSpPr>
        <p:spPr>
          <a:xfrm>
            <a:off x="1637967" y="1017647"/>
            <a:ext cx="5868064" cy="409500"/>
          </a:xfrm>
          <a:prstGeom prst="rect">
            <a:avLst/>
          </a:prstGeom>
          <a:noFill/>
          <a:ln>
            <a:noFill/>
          </a:ln>
        </p:spPr>
        <p:txBody>
          <a:bodyPr spcFirstLastPara="1" wrap="square" lIns="91425" tIns="91425" rIns="91425" bIns="91425" anchor="ctr" anchorCtr="0">
            <a:noAutofit/>
          </a:bodyPr>
          <a:lstStyle/>
          <a:p>
            <a:pPr marL="457200" marR="0" lvl="0" indent="-317500" algn="ctr" rtl="0">
              <a:lnSpc>
                <a:spcPct val="100000"/>
              </a:lnSpc>
              <a:spcBef>
                <a:spcPts val="0"/>
              </a:spcBef>
              <a:spcAft>
                <a:spcPts val="0"/>
              </a:spcAft>
              <a:buClr>
                <a:schemeClr val="dk1"/>
              </a:buClr>
              <a:buSzPts val="1400"/>
              <a:buFont typeface="Assistant"/>
              <a:buNone/>
            </a:pPr>
            <a:r>
              <a:rPr lang="en" sz="1800" b="1" i="0" u="none" strike="noStrike" cap="none">
                <a:solidFill>
                  <a:srgbClr val="000000"/>
                </a:solidFill>
                <a:latin typeface="Times New Roman"/>
                <a:ea typeface="Times New Roman"/>
                <a:cs typeface="Times New Roman"/>
                <a:sym typeface="Times New Roman"/>
              </a:rPr>
              <a:t>XIII Congreso Internacional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9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solidFill>
                  <a:srgbClr val="000000"/>
                </a:solidFill>
              </a:rPr>
              <a:t>Programa</a:t>
            </a:r>
            <a:endParaRPr>
              <a:solidFill>
                <a:srgbClr val="000000"/>
              </a:solidFill>
            </a:endParaRPr>
          </a:p>
        </p:txBody>
      </p:sp>
      <p:graphicFrame>
        <p:nvGraphicFramePr>
          <p:cNvPr id="3739" name="Google Shape;3739;p99"/>
          <p:cNvGraphicFramePr/>
          <p:nvPr>
            <p:extLst>
              <p:ext uri="{D42A27DB-BD31-4B8C-83A1-F6EECF244321}">
                <p14:modId xmlns:p14="http://schemas.microsoft.com/office/powerpoint/2010/main" val="1697008643"/>
              </p:ext>
            </p:extLst>
          </p:nvPr>
        </p:nvGraphicFramePr>
        <p:xfrm>
          <a:off x="508884" y="1323763"/>
          <a:ext cx="8221647" cy="3672820"/>
        </p:xfrm>
        <a:graphic>
          <a:graphicData uri="http://schemas.openxmlformats.org/drawingml/2006/table">
            <a:tbl>
              <a:tblPr>
                <a:noFill/>
                <a:tableStyleId>{F2485FC9-7B85-4D08-8761-5D9DF8AD783B}</a:tableStyleId>
              </a:tblPr>
              <a:tblGrid>
                <a:gridCol w="2740549">
                  <a:extLst>
                    <a:ext uri="{9D8B030D-6E8A-4147-A177-3AD203B41FA5}">
                      <a16:colId xmlns:a16="http://schemas.microsoft.com/office/drawing/2014/main" val="20000"/>
                    </a:ext>
                  </a:extLst>
                </a:gridCol>
                <a:gridCol w="2740549">
                  <a:extLst>
                    <a:ext uri="{9D8B030D-6E8A-4147-A177-3AD203B41FA5}">
                      <a16:colId xmlns:a16="http://schemas.microsoft.com/office/drawing/2014/main" val="20001"/>
                    </a:ext>
                  </a:extLst>
                </a:gridCol>
                <a:gridCol w="2740549">
                  <a:extLst>
                    <a:ext uri="{9D8B030D-6E8A-4147-A177-3AD203B41FA5}">
                      <a16:colId xmlns:a16="http://schemas.microsoft.com/office/drawing/2014/main" val="20002"/>
                    </a:ext>
                  </a:extLst>
                </a:gridCol>
              </a:tblGrid>
              <a:tr h="548600">
                <a:tc>
                  <a:txBody>
                    <a:bodyPr/>
                    <a:lstStyle/>
                    <a:p>
                      <a:pPr marL="0" marR="0" lvl="0" indent="0" algn="l" rtl="0">
                        <a:lnSpc>
                          <a:spcPct val="100000"/>
                        </a:lnSpc>
                        <a:spcBef>
                          <a:spcPts val="0"/>
                        </a:spcBef>
                        <a:spcAft>
                          <a:spcPts val="0"/>
                        </a:spcAft>
                        <a:buClr>
                          <a:srgbClr val="000000"/>
                        </a:buClr>
                        <a:buSzPts val="2000"/>
                        <a:buFont typeface="Arial"/>
                        <a:buNone/>
                      </a:pPr>
                      <a:r>
                        <a:rPr lang="en" sz="2400" b="0" i="0" u="none" strike="noStrike" cap="none" dirty="0">
                          <a:solidFill>
                            <a:srgbClr val="000000"/>
                          </a:solidFill>
                          <a:latin typeface="Viaoda Libre"/>
                          <a:ea typeface="Viaoda Libre"/>
                          <a:cs typeface="Viaoda Libre"/>
                          <a:sym typeface="Viaoda Libre"/>
                        </a:rPr>
                        <a:t>Sesión</a:t>
                      </a:r>
                      <a:endParaRPr sz="1600" u="none" strike="noStrike" cap="none" dirty="0"/>
                    </a:p>
                  </a:txBody>
                  <a:tcPr marL="91450" marR="91450" marT="45725" marB="457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b="0" i="0" u="none" strike="noStrike" cap="none">
                          <a:solidFill>
                            <a:srgbClr val="000000"/>
                          </a:solidFill>
                          <a:latin typeface="Viaoda Libre"/>
                          <a:ea typeface="Viaoda Libre"/>
                          <a:cs typeface="Viaoda Libre"/>
                          <a:sym typeface="Viaoda Libre"/>
                        </a:rPr>
                        <a:t>Objetivos</a:t>
                      </a:r>
                      <a:endParaRPr sz="1600" u="none" strike="noStrike" cap="none"/>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b="0" i="0" u="none" strike="noStrike" cap="none" dirty="0">
                          <a:solidFill>
                            <a:srgbClr val="000000"/>
                          </a:solidFill>
                          <a:latin typeface="Viaoda Libre"/>
                          <a:ea typeface="Viaoda Libre"/>
                          <a:cs typeface="Viaoda Libre"/>
                          <a:sym typeface="Viaoda Libre"/>
                        </a:rPr>
                        <a:t>Técnicas</a:t>
                      </a:r>
                      <a:endParaRPr sz="1600" u="none" strike="noStrike" cap="none" dirty="0"/>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39700">
                <a:tc>
                  <a:txBody>
                    <a:bodyPr/>
                    <a:lstStyle/>
                    <a:p>
                      <a:pPr marL="0" marR="0" lvl="0" indent="0" algn="ctr" rtl="0">
                        <a:lnSpc>
                          <a:spcPct val="100000"/>
                        </a:lnSpc>
                        <a:spcBef>
                          <a:spcPts val="0"/>
                        </a:spcBef>
                        <a:spcAft>
                          <a:spcPts val="0"/>
                        </a:spcAft>
                        <a:buClr>
                          <a:srgbClr val="000000"/>
                        </a:buClr>
                        <a:buSzPts val="1100"/>
                        <a:buFont typeface="Arial"/>
                        <a:buNone/>
                      </a:pPr>
                      <a:r>
                        <a:rPr lang="en" sz="1400" b="1" u="none" strike="noStrike" cap="none" spc="50" dirty="0">
                          <a:ln w="0"/>
                          <a:solidFill>
                            <a:schemeClr val="bg2"/>
                          </a:solidFill>
                          <a:effectLst>
                            <a:innerShdw blurRad="63500" dist="50800" dir="13500000">
                              <a:srgbClr val="000000">
                                <a:alpha val="50000"/>
                              </a:srgbClr>
                            </a:innerShdw>
                          </a:effectLst>
                        </a:rPr>
                        <a:t>3. Procesos de regulación </a:t>
                      </a:r>
                      <a:endParaRPr sz="1400" b="1" u="none" strike="noStrike" cap="none" spc="50" dirty="0">
                        <a:ln w="0"/>
                        <a:solidFill>
                          <a:schemeClr val="bg2"/>
                        </a:solidFill>
                        <a:effectLst>
                          <a:innerShdw blurRad="63500" dist="50800" dir="13500000">
                            <a:srgbClr val="000000">
                              <a:alpha val="50000"/>
                            </a:srgbClr>
                          </a:innerShdw>
                        </a:effectLst>
                      </a:endParaRPr>
                    </a:p>
                    <a:p>
                      <a:pPr marL="0" marR="0" lvl="0" indent="0" algn="ctr" rtl="0">
                        <a:lnSpc>
                          <a:spcPct val="100000"/>
                        </a:lnSpc>
                        <a:spcBef>
                          <a:spcPts val="0"/>
                        </a:spcBef>
                        <a:spcAft>
                          <a:spcPts val="0"/>
                        </a:spcAft>
                        <a:buClr>
                          <a:srgbClr val="000000"/>
                        </a:buClr>
                        <a:buSzPts val="1100"/>
                        <a:buFont typeface="Arial"/>
                        <a:buNone/>
                      </a:pPr>
                      <a:r>
                        <a:rPr lang="en" sz="1400" b="1" u="none" strike="noStrike" cap="none" spc="50" dirty="0">
                          <a:ln w="0"/>
                          <a:solidFill>
                            <a:schemeClr val="bg2"/>
                          </a:solidFill>
                          <a:effectLst>
                            <a:innerShdw blurRad="63500" dist="50800" dir="13500000">
                              <a:srgbClr val="000000">
                                <a:alpha val="50000"/>
                              </a:srgbClr>
                            </a:innerShdw>
                          </a:effectLst>
                        </a:rPr>
                        <a:t>emocional </a:t>
                      </a:r>
                      <a:endParaRPr sz="1400" b="1" u="none" strike="noStrike" cap="none" spc="50" dirty="0">
                        <a:ln w="0"/>
                        <a:solidFill>
                          <a:schemeClr val="bg2"/>
                        </a:solidFill>
                        <a:effectLst>
                          <a:innerShdw blurRad="63500" dist="50800" dir="13500000">
                            <a:srgbClr val="000000">
                              <a:alpha val="50000"/>
                            </a:srgbClr>
                          </a:innerShdw>
                        </a:effectLst>
                      </a:endParaRPr>
                    </a:p>
                  </a:txBody>
                  <a:tcPr marL="91450" marR="91450" marT="45725" marB="457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Dar a conocer el modelo de regulación emocional.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Fomentar y mejorar los procesos de aceptación emocional.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Introducir el mindfulness y las habilidades "qué“ y "cómo" hacer.</a:t>
                      </a:r>
                      <a:endParaRPr sz="1200" b="0" i="0" u="none" strike="noStrike" cap="none" dirty="0">
                        <a:solidFill>
                          <a:srgbClr val="000000"/>
                        </a:solidFill>
                        <a:latin typeface="Arial"/>
                        <a:cs typeface="Arial"/>
                        <a:sym typeface="Arial"/>
                      </a:endParaRP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Psicoeducación del modelo de regulación emocional.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Psicoeducación y entrenamiento en Mindfulness y las habilidades "qué“ y "cómo“ hacer de la TDC.</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Ejercicio de identificación de estrategias de regulación emocional eficaces.</a:t>
                      </a:r>
                      <a:endParaRPr sz="1200" b="0" i="0" u="none" strike="noStrike" cap="none" dirty="0">
                        <a:solidFill>
                          <a:srgbClr val="000000"/>
                        </a:solidFill>
                        <a:latin typeface="Arial"/>
                        <a:cs typeface="Arial"/>
                        <a:sym typeface="Arial"/>
                      </a:endParaRP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548600">
                <a:tc>
                  <a:txBody>
                    <a:bodyPr/>
                    <a:lstStyle/>
                    <a:p>
                      <a:pPr marL="0" marR="0" lvl="0" indent="0" algn="ctr" rtl="0">
                        <a:lnSpc>
                          <a:spcPct val="100000"/>
                        </a:lnSpc>
                        <a:spcBef>
                          <a:spcPts val="0"/>
                        </a:spcBef>
                        <a:spcAft>
                          <a:spcPts val="0"/>
                        </a:spcAft>
                        <a:buClr>
                          <a:srgbClr val="000000"/>
                        </a:buClr>
                        <a:buSzPts val="1100"/>
                        <a:buFont typeface="Arial"/>
                        <a:buNone/>
                      </a:pPr>
                      <a:r>
                        <a:rPr lang="en" sz="1400" b="1" u="none" strike="noStrike" cap="none" spc="50" dirty="0">
                          <a:ln w="0"/>
                          <a:solidFill>
                            <a:schemeClr val="bg2"/>
                          </a:solidFill>
                          <a:effectLst>
                            <a:innerShdw blurRad="63500" dist="50800" dir="13500000">
                              <a:srgbClr val="000000">
                                <a:alpha val="50000"/>
                              </a:srgbClr>
                            </a:innerShdw>
                          </a:effectLst>
                        </a:rPr>
                        <a:t>4. Aceptación emocional y cierre de taller</a:t>
                      </a:r>
                      <a:endParaRPr sz="1400" b="1" u="none" strike="noStrike" cap="none" spc="50" dirty="0">
                        <a:ln w="0"/>
                        <a:solidFill>
                          <a:schemeClr val="bg2"/>
                        </a:solidFill>
                        <a:effectLst>
                          <a:innerShdw blurRad="63500" dist="50800" dir="13500000">
                            <a:srgbClr val="000000">
                              <a:alpha val="50000"/>
                            </a:srgbClr>
                          </a:innerShdw>
                        </a:effectLst>
                      </a:endParaRPr>
                    </a:p>
                  </a:txBody>
                  <a:tcPr marL="91450" marR="91450" marT="45725" marB="457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Fomentar y mejorar los procesos de aceptación y regulación emocional.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Cierre y despedida del taller.</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Evaluación de resultados del taller.</a:t>
                      </a:r>
                      <a:endParaRPr sz="1200" b="0" i="0" u="none" strike="noStrike" cap="none" dirty="0">
                        <a:solidFill>
                          <a:srgbClr val="000000"/>
                        </a:solidFill>
                        <a:latin typeface="Arial"/>
                        <a:cs typeface="Arial"/>
                        <a:sym typeface="Arial"/>
                      </a:endParaRP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Psicoeducación en aceptación, falsas alarmas y regulación emocional.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Frase llave.</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Ejercicio de aceptación emocional.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Evaluación Post-taller</a:t>
                      </a:r>
                      <a:endParaRPr sz="1200" b="0" i="0" u="none" strike="noStrike" cap="none" dirty="0">
                        <a:solidFill>
                          <a:srgbClr val="000000"/>
                        </a:solidFill>
                        <a:latin typeface="Arial"/>
                        <a:cs typeface="Arial"/>
                        <a:sym typeface="Arial"/>
                      </a:endParaRP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sp>
        <p:nvSpPr>
          <p:cNvPr id="3744" name="Google Shape;3744;p26"/>
          <p:cNvSpPr txBox="1">
            <a:spLocks noGrp="1"/>
          </p:cNvSpPr>
          <p:nvPr>
            <p:ph type="title"/>
          </p:nvPr>
        </p:nvSpPr>
        <p:spPr>
          <a:xfrm>
            <a:off x="1441593" y="947288"/>
            <a:ext cx="597300" cy="59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000">
                <a:solidFill>
                  <a:srgbClr val="031B31"/>
                </a:solidFill>
              </a:rPr>
              <a:t>01</a:t>
            </a:r>
            <a:endParaRPr sz="2000">
              <a:solidFill>
                <a:srgbClr val="031B31"/>
              </a:solidFill>
            </a:endParaRPr>
          </a:p>
        </p:txBody>
      </p:sp>
      <p:sp>
        <p:nvSpPr>
          <p:cNvPr id="3745" name="Google Shape;3745;p26"/>
          <p:cNvSpPr txBox="1">
            <a:spLocks noGrp="1"/>
          </p:cNvSpPr>
          <p:nvPr>
            <p:ph type="title" idx="2"/>
          </p:nvPr>
        </p:nvSpPr>
        <p:spPr>
          <a:xfrm>
            <a:off x="4703779" y="947288"/>
            <a:ext cx="597300" cy="59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000">
                <a:solidFill>
                  <a:srgbClr val="031B31"/>
                </a:solidFill>
              </a:rPr>
              <a:t>02</a:t>
            </a:r>
            <a:endParaRPr sz="2000">
              <a:solidFill>
                <a:srgbClr val="031B31"/>
              </a:solidFill>
            </a:endParaRPr>
          </a:p>
        </p:txBody>
      </p:sp>
      <p:sp>
        <p:nvSpPr>
          <p:cNvPr id="3746" name="Google Shape;3746;p26"/>
          <p:cNvSpPr txBox="1">
            <a:spLocks noGrp="1"/>
          </p:cNvSpPr>
          <p:nvPr>
            <p:ph type="title" idx="3"/>
          </p:nvPr>
        </p:nvSpPr>
        <p:spPr>
          <a:xfrm>
            <a:off x="1441593" y="2879093"/>
            <a:ext cx="597300" cy="59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000">
                <a:solidFill>
                  <a:srgbClr val="031B31"/>
                </a:solidFill>
              </a:rPr>
              <a:t>04</a:t>
            </a:r>
            <a:endParaRPr sz="2000">
              <a:solidFill>
                <a:srgbClr val="031B31"/>
              </a:solidFill>
            </a:endParaRPr>
          </a:p>
        </p:txBody>
      </p:sp>
      <p:sp>
        <p:nvSpPr>
          <p:cNvPr id="3747" name="Google Shape;3747;p26"/>
          <p:cNvSpPr txBox="1">
            <a:spLocks noGrp="1"/>
          </p:cNvSpPr>
          <p:nvPr>
            <p:ph type="title" idx="4"/>
          </p:nvPr>
        </p:nvSpPr>
        <p:spPr>
          <a:xfrm>
            <a:off x="5060623" y="2879093"/>
            <a:ext cx="597300" cy="59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000">
                <a:solidFill>
                  <a:srgbClr val="031B31"/>
                </a:solidFill>
              </a:rPr>
              <a:t>06</a:t>
            </a:r>
            <a:endParaRPr sz="2000">
              <a:solidFill>
                <a:srgbClr val="031B31"/>
              </a:solidFill>
            </a:endParaRPr>
          </a:p>
        </p:txBody>
      </p:sp>
      <p:sp>
        <p:nvSpPr>
          <p:cNvPr id="3748" name="Google Shape;3748;p26"/>
          <p:cNvSpPr txBox="1">
            <a:spLocks noGrp="1"/>
          </p:cNvSpPr>
          <p:nvPr>
            <p:ph type="title" idx="5"/>
          </p:nvPr>
        </p:nvSpPr>
        <p:spPr>
          <a:xfrm>
            <a:off x="720000" y="25015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dirty="0">
                <a:solidFill>
                  <a:srgbClr val="000000"/>
                </a:solidFill>
              </a:rPr>
              <a:t>Medidas Pre y post</a:t>
            </a:r>
            <a:endParaRPr dirty="0">
              <a:solidFill>
                <a:srgbClr val="000000"/>
              </a:solidFill>
            </a:endParaRPr>
          </a:p>
        </p:txBody>
      </p:sp>
      <p:sp>
        <p:nvSpPr>
          <p:cNvPr id="3749" name="Google Shape;3749;p26"/>
          <p:cNvSpPr txBox="1">
            <a:spLocks noGrp="1"/>
          </p:cNvSpPr>
          <p:nvPr>
            <p:ph type="subTitle" idx="1"/>
          </p:nvPr>
        </p:nvSpPr>
        <p:spPr>
          <a:xfrm>
            <a:off x="959224" y="1633233"/>
            <a:ext cx="3487800" cy="7515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Clr>
                <a:schemeClr val="dk2"/>
              </a:buClr>
              <a:buSzPts val="1400"/>
              <a:buFont typeface="Courier New"/>
              <a:buChar char="o"/>
            </a:pPr>
            <a:r>
              <a:rPr lang="en" sz="1200">
                <a:solidFill>
                  <a:srgbClr val="000000"/>
                </a:solidFill>
              </a:rPr>
              <a:t>No hay info</a:t>
            </a:r>
            <a:endParaRPr/>
          </a:p>
        </p:txBody>
      </p:sp>
      <p:sp>
        <p:nvSpPr>
          <p:cNvPr id="3750" name="Google Shape;3750;p26"/>
          <p:cNvSpPr txBox="1">
            <a:spLocks noGrp="1"/>
          </p:cNvSpPr>
          <p:nvPr>
            <p:ph type="subTitle" idx="6"/>
          </p:nvPr>
        </p:nvSpPr>
        <p:spPr>
          <a:xfrm>
            <a:off x="4572000" y="1597146"/>
            <a:ext cx="4167300" cy="8424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Regulación emocional</a:t>
            </a:r>
            <a:r>
              <a:rPr lang="en" sz="1200">
                <a:solidFill>
                  <a:srgbClr val="000000"/>
                </a:solidFill>
              </a:rPr>
              <a:t>: DERS</a:t>
            </a:r>
            <a:endParaRPr/>
          </a:p>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Depresión</a:t>
            </a:r>
            <a:r>
              <a:rPr lang="en" sz="1200">
                <a:solidFill>
                  <a:srgbClr val="000000"/>
                </a:solidFill>
              </a:rPr>
              <a:t>: BDI-II</a:t>
            </a:r>
            <a:endParaRPr/>
          </a:p>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Experiencias emocionales positivas y negativas</a:t>
            </a:r>
            <a:r>
              <a:rPr lang="en" sz="1200">
                <a:solidFill>
                  <a:srgbClr val="000000"/>
                </a:solidFill>
              </a:rPr>
              <a:t>: PANAS</a:t>
            </a:r>
            <a:endParaRPr/>
          </a:p>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Ansiedad</a:t>
            </a:r>
            <a:r>
              <a:rPr lang="en" sz="1200">
                <a:solidFill>
                  <a:srgbClr val="000000"/>
                </a:solidFill>
              </a:rPr>
              <a:t>: ASI-3</a:t>
            </a:r>
            <a:endParaRPr/>
          </a:p>
          <a:p>
            <a:pPr marL="285750" lvl="0" indent="-196850" algn="l" rtl="0">
              <a:lnSpc>
                <a:spcPct val="100000"/>
              </a:lnSpc>
              <a:spcBef>
                <a:spcPts val="0"/>
              </a:spcBef>
              <a:spcAft>
                <a:spcPts val="0"/>
              </a:spcAft>
              <a:buClr>
                <a:schemeClr val="dk2"/>
              </a:buClr>
              <a:buSzPts val="1400"/>
              <a:buFont typeface="Courier New"/>
              <a:buNone/>
            </a:pPr>
            <a:endParaRPr sz="1200">
              <a:solidFill>
                <a:srgbClr val="000000"/>
              </a:solidFill>
            </a:endParaRPr>
          </a:p>
          <a:p>
            <a:pPr marL="171450" marR="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Medidas de satisfacción</a:t>
            </a:r>
            <a:endParaRPr sz="1200" b="1">
              <a:solidFill>
                <a:srgbClr val="000000"/>
              </a:solidFill>
            </a:endParaRPr>
          </a:p>
          <a:p>
            <a:pPr marL="171450" lvl="0" indent="-82550" algn="l" rtl="0">
              <a:lnSpc>
                <a:spcPct val="100000"/>
              </a:lnSpc>
              <a:spcBef>
                <a:spcPts val="0"/>
              </a:spcBef>
              <a:spcAft>
                <a:spcPts val="0"/>
              </a:spcAft>
              <a:buClr>
                <a:schemeClr val="dk2"/>
              </a:buClr>
              <a:buSzPts val="1400"/>
              <a:buFont typeface="Courier New"/>
              <a:buNone/>
            </a:pPr>
            <a:endParaRPr sz="1200">
              <a:solidFill>
                <a:srgbClr val="000000"/>
              </a:solidFill>
            </a:endParaRPr>
          </a:p>
        </p:txBody>
      </p:sp>
      <p:sp>
        <p:nvSpPr>
          <p:cNvPr id="3751" name="Google Shape;3751;p26"/>
          <p:cNvSpPr txBox="1">
            <a:spLocks noGrp="1"/>
          </p:cNvSpPr>
          <p:nvPr>
            <p:ph type="subTitle" idx="7"/>
          </p:nvPr>
        </p:nvSpPr>
        <p:spPr>
          <a:xfrm>
            <a:off x="959224" y="3419883"/>
            <a:ext cx="3792600" cy="48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Depresión: </a:t>
            </a:r>
            <a:r>
              <a:rPr lang="en" sz="1200">
                <a:solidFill>
                  <a:srgbClr val="000000"/>
                </a:solidFill>
              </a:rPr>
              <a:t>PHQ-9</a:t>
            </a:r>
            <a:endParaRPr/>
          </a:p>
          <a:p>
            <a:pPr marL="17145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Ansiedad</a:t>
            </a:r>
            <a:r>
              <a:rPr lang="en" sz="1200">
                <a:solidFill>
                  <a:srgbClr val="000000"/>
                </a:solidFill>
              </a:rPr>
              <a:t>: GAD-7</a:t>
            </a:r>
            <a:endParaRPr/>
          </a:p>
          <a:p>
            <a:pPr marL="17145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Regulación emocional</a:t>
            </a:r>
            <a:r>
              <a:rPr lang="en" sz="1200">
                <a:solidFill>
                  <a:srgbClr val="000000"/>
                </a:solidFill>
              </a:rPr>
              <a:t>: DERS</a:t>
            </a:r>
            <a:endParaRPr/>
          </a:p>
          <a:p>
            <a:pPr marL="171450" marR="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Falsas alarmas: </a:t>
            </a:r>
            <a:r>
              <a:rPr lang="en" sz="1200">
                <a:solidFill>
                  <a:srgbClr val="000000"/>
                </a:solidFill>
              </a:rPr>
              <a:t>EDS</a:t>
            </a:r>
            <a:endParaRPr sz="1200">
              <a:solidFill>
                <a:srgbClr val="000000"/>
              </a:solidFill>
            </a:endParaRPr>
          </a:p>
          <a:p>
            <a:pPr marL="171450" marR="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Estrategias de regulación: </a:t>
            </a:r>
            <a:r>
              <a:rPr lang="en" sz="1200">
                <a:solidFill>
                  <a:srgbClr val="000000"/>
                </a:solidFill>
              </a:rPr>
              <a:t>ERQ</a:t>
            </a:r>
            <a:endParaRPr sz="1200">
              <a:solidFill>
                <a:srgbClr val="000000"/>
              </a:solidFill>
            </a:endParaRPr>
          </a:p>
          <a:p>
            <a:pPr marL="171450" marR="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Significados emocionales: </a:t>
            </a:r>
            <a:r>
              <a:rPr lang="en" sz="1200">
                <a:solidFill>
                  <a:srgbClr val="000000"/>
                </a:solidFill>
              </a:rPr>
              <a:t>DEM</a:t>
            </a:r>
            <a:endParaRPr/>
          </a:p>
          <a:p>
            <a:pPr marL="171450" marR="0" lvl="0" indent="-82550" algn="l" rtl="0">
              <a:lnSpc>
                <a:spcPct val="100000"/>
              </a:lnSpc>
              <a:spcBef>
                <a:spcPts val="0"/>
              </a:spcBef>
              <a:spcAft>
                <a:spcPts val="0"/>
              </a:spcAft>
              <a:buClr>
                <a:schemeClr val="dk2"/>
              </a:buClr>
              <a:buSzPts val="1400"/>
              <a:buFont typeface="Courier New"/>
              <a:buNone/>
            </a:pPr>
            <a:endParaRPr sz="1200">
              <a:solidFill>
                <a:srgbClr val="000000"/>
              </a:solidFill>
            </a:endParaRPr>
          </a:p>
          <a:p>
            <a:pPr marL="171450" marR="0" lvl="0" indent="-171450" algn="l" rtl="0">
              <a:lnSpc>
                <a:spcPct val="100000"/>
              </a:lnSpc>
              <a:spcBef>
                <a:spcPts val="0"/>
              </a:spcBef>
              <a:spcAft>
                <a:spcPts val="0"/>
              </a:spcAft>
              <a:buClr>
                <a:schemeClr val="dk2"/>
              </a:buClr>
              <a:buSzPts val="1400"/>
              <a:buFont typeface="Courier New"/>
              <a:buChar char="o"/>
            </a:pPr>
            <a:r>
              <a:rPr lang="en" sz="1200" b="1">
                <a:solidFill>
                  <a:srgbClr val="000000"/>
                </a:solidFill>
              </a:rPr>
              <a:t>Medidas de satisfacción</a:t>
            </a:r>
            <a:endParaRPr sz="1200" b="1">
              <a:solidFill>
                <a:srgbClr val="000000"/>
              </a:solidFill>
            </a:endParaRPr>
          </a:p>
        </p:txBody>
      </p:sp>
      <p:sp>
        <p:nvSpPr>
          <p:cNvPr id="3752" name="Google Shape;3752;p26"/>
          <p:cNvSpPr txBox="1">
            <a:spLocks noGrp="1"/>
          </p:cNvSpPr>
          <p:nvPr>
            <p:ph type="subTitle" idx="8"/>
          </p:nvPr>
        </p:nvSpPr>
        <p:spPr>
          <a:xfrm>
            <a:off x="4572000" y="3527752"/>
            <a:ext cx="4167300" cy="4848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Regulación emocional</a:t>
            </a:r>
            <a:r>
              <a:rPr lang="en" sz="1200">
                <a:solidFill>
                  <a:srgbClr val="000000"/>
                </a:solidFill>
              </a:rPr>
              <a:t>: DERS</a:t>
            </a:r>
            <a:endParaRPr/>
          </a:p>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Depresión</a:t>
            </a:r>
            <a:r>
              <a:rPr lang="en" sz="1200">
                <a:solidFill>
                  <a:srgbClr val="000000"/>
                </a:solidFill>
              </a:rPr>
              <a:t>: BDI-II</a:t>
            </a:r>
            <a:endParaRPr/>
          </a:p>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Experiencias emocionales positivas y negativas</a:t>
            </a:r>
            <a:r>
              <a:rPr lang="en" sz="1200">
                <a:solidFill>
                  <a:srgbClr val="000000"/>
                </a:solidFill>
              </a:rPr>
              <a:t>: PANAS</a:t>
            </a:r>
            <a:endParaRPr/>
          </a:p>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Ansiedad</a:t>
            </a:r>
            <a:r>
              <a:rPr lang="en" sz="1200">
                <a:solidFill>
                  <a:srgbClr val="000000"/>
                </a:solidFill>
              </a:rPr>
              <a:t>: ASI-3</a:t>
            </a:r>
            <a:endParaRPr/>
          </a:p>
          <a:p>
            <a:pPr marL="285750" lvl="0" indent="-196850" algn="l" rtl="0">
              <a:lnSpc>
                <a:spcPct val="100000"/>
              </a:lnSpc>
              <a:spcBef>
                <a:spcPts val="0"/>
              </a:spcBef>
              <a:spcAft>
                <a:spcPts val="0"/>
              </a:spcAft>
              <a:buClr>
                <a:schemeClr val="dk2"/>
              </a:buClr>
              <a:buSzPts val="1400"/>
              <a:buFont typeface="Courier New"/>
              <a:buNone/>
            </a:pPr>
            <a:endParaRPr sz="1200">
              <a:solidFill>
                <a:srgbClr val="000000"/>
              </a:solidFill>
            </a:endParaRPr>
          </a:p>
          <a:p>
            <a:pPr marL="285750" lvl="0" indent="-285750" algn="l" rtl="0">
              <a:lnSpc>
                <a:spcPct val="100000"/>
              </a:lnSpc>
              <a:spcBef>
                <a:spcPts val="0"/>
              </a:spcBef>
              <a:spcAft>
                <a:spcPts val="0"/>
              </a:spcAft>
              <a:buClr>
                <a:schemeClr val="dk2"/>
              </a:buClr>
              <a:buSzPts val="1400"/>
              <a:buFont typeface="Courier New"/>
              <a:buChar char="o"/>
            </a:pPr>
            <a:r>
              <a:rPr lang="en" sz="1200" b="1">
                <a:solidFill>
                  <a:srgbClr val="000000"/>
                </a:solidFill>
              </a:rPr>
              <a:t>Medidas de satisfacción</a:t>
            </a:r>
            <a:endParaRPr sz="1200" b="1">
              <a:solidFill>
                <a:srgbClr val="000000"/>
              </a:solidFill>
            </a:endParaRPr>
          </a:p>
          <a:p>
            <a:pPr marL="285750" lvl="0" indent="-196850" algn="l" rtl="0">
              <a:lnSpc>
                <a:spcPct val="100000"/>
              </a:lnSpc>
              <a:spcBef>
                <a:spcPts val="0"/>
              </a:spcBef>
              <a:spcAft>
                <a:spcPts val="0"/>
              </a:spcAft>
              <a:buClr>
                <a:schemeClr val="dk2"/>
              </a:buClr>
              <a:buSzPts val="1400"/>
              <a:buFont typeface="Courier New"/>
              <a:buNone/>
            </a:pPr>
            <a:endParaRPr sz="1200">
              <a:solidFill>
                <a:srgbClr val="000000"/>
              </a:solidFill>
            </a:endParaRPr>
          </a:p>
        </p:txBody>
      </p:sp>
      <p:sp>
        <p:nvSpPr>
          <p:cNvPr id="3753" name="Google Shape;3753;p26"/>
          <p:cNvSpPr txBox="1">
            <a:spLocks noGrp="1"/>
          </p:cNvSpPr>
          <p:nvPr>
            <p:ph type="subTitle" idx="9"/>
          </p:nvPr>
        </p:nvSpPr>
        <p:spPr>
          <a:xfrm>
            <a:off x="1345208" y="1067688"/>
            <a:ext cx="2955600" cy="466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 sz="2400" b="1">
                <a:solidFill>
                  <a:srgbClr val="B87AE1"/>
                </a:solidFill>
              </a:rPr>
              <a:t>Taller piloto</a:t>
            </a:r>
            <a:endParaRPr sz="2400" b="1">
              <a:solidFill>
                <a:srgbClr val="B87AE1"/>
              </a:solidFill>
            </a:endParaRPr>
          </a:p>
        </p:txBody>
      </p:sp>
      <p:sp>
        <p:nvSpPr>
          <p:cNvPr id="3754" name="Google Shape;3754;p26"/>
          <p:cNvSpPr txBox="1">
            <a:spLocks noGrp="1"/>
          </p:cNvSpPr>
          <p:nvPr>
            <p:ph type="subTitle" idx="13"/>
          </p:nvPr>
        </p:nvSpPr>
        <p:spPr>
          <a:xfrm>
            <a:off x="4616432" y="1067688"/>
            <a:ext cx="3651300" cy="466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 sz="2400" b="1">
                <a:solidFill>
                  <a:srgbClr val="B87AE1"/>
                </a:solidFill>
              </a:rPr>
              <a:t>Edición</a:t>
            </a:r>
            <a:endParaRPr sz="2400" b="1">
              <a:solidFill>
                <a:srgbClr val="B87AE1"/>
              </a:solidFill>
            </a:endParaRPr>
          </a:p>
        </p:txBody>
      </p:sp>
      <p:sp>
        <p:nvSpPr>
          <p:cNvPr id="3755" name="Google Shape;3755;p26"/>
          <p:cNvSpPr txBox="1">
            <a:spLocks noGrp="1"/>
          </p:cNvSpPr>
          <p:nvPr>
            <p:ph type="subTitle" idx="14"/>
          </p:nvPr>
        </p:nvSpPr>
        <p:spPr>
          <a:xfrm>
            <a:off x="1342862" y="2995051"/>
            <a:ext cx="2960400" cy="466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 sz="2400" b="1">
                <a:solidFill>
                  <a:srgbClr val="B87AE1"/>
                </a:solidFill>
              </a:rPr>
              <a:t>Edición</a:t>
            </a:r>
            <a:endParaRPr sz="2400" b="1">
              <a:solidFill>
                <a:srgbClr val="B87AE1"/>
              </a:solidFill>
            </a:endParaRPr>
          </a:p>
        </p:txBody>
      </p:sp>
      <p:sp>
        <p:nvSpPr>
          <p:cNvPr id="3756" name="Google Shape;3756;p26"/>
          <p:cNvSpPr txBox="1">
            <a:spLocks noGrp="1"/>
          </p:cNvSpPr>
          <p:nvPr>
            <p:ph type="subTitle" idx="15"/>
          </p:nvPr>
        </p:nvSpPr>
        <p:spPr>
          <a:xfrm>
            <a:off x="4703779" y="3005814"/>
            <a:ext cx="3487800" cy="466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 sz="2400" b="1">
                <a:solidFill>
                  <a:srgbClr val="B87AE1"/>
                </a:solidFill>
              </a:rPr>
              <a:t>Última edidión</a:t>
            </a:r>
            <a:endParaRPr sz="2400" b="1">
              <a:solidFill>
                <a:srgbClr val="B87AE1"/>
              </a:solidFill>
            </a:endParaRPr>
          </a:p>
        </p:txBody>
      </p:sp>
      <p:cxnSp>
        <p:nvCxnSpPr>
          <p:cNvPr id="3757" name="Google Shape;3757;p26"/>
          <p:cNvCxnSpPr/>
          <p:nvPr/>
        </p:nvCxnSpPr>
        <p:spPr>
          <a:xfrm>
            <a:off x="1473406" y="1382983"/>
            <a:ext cx="533700" cy="0"/>
          </a:xfrm>
          <a:prstGeom prst="straightConnector1">
            <a:avLst/>
          </a:prstGeom>
          <a:noFill/>
          <a:ln w="9525" cap="flat" cmpd="sng">
            <a:solidFill>
              <a:schemeClr val="dk2"/>
            </a:solidFill>
            <a:prstDash val="solid"/>
            <a:round/>
            <a:headEnd type="none" w="sm" len="sm"/>
            <a:tailEnd type="none" w="sm" len="sm"/>
          </a:ln>
        </p:spPr>
      </p:cxnSp>
      <p:cxnSp>
        <p:nvCxnSpPr>
          <p:cNvPr id="3758" name="Google Shape;3758;p26"/>
          <p:cNvCxnSpPr/>
          <p:nvPr/>
        </p:nvCxnSpPr>
        <p:spPr>
          <a:xfrm>
            <a:off x="4735542" y="1382983"/>
            <a:ext cx="533700" cy="0"/>
          </a:xfrm>
          <a:prstGeom prst="straightConnector1">
            <a:avLst/>
          </a:prstGeom>
          <a:noFill/>
          <a:ln w="9525" cap="flat" cmpd="sng">
            <a:solidFill>
              <a:schemeClr val="dk2"/>
            </a:solidFill>
            <a:prstDash val="solid"/>
            <a:round/>
            <a:headEnd type="none" w="sm" len="sm"/>
            <a:tailEnd type="none" w="sm" len="sm"/>
          </a:ln>
        </p:spPr>
      </p:cxnSp>
      <p:cxnSp>
        <p:nvCxnSpPr>
          <p:cNvPr id="3759" name="Google Shape;3759;p26"/>
          <p:cNvCxnSpPr/>
          <p:nvPr/>
        </p:nvCxnSpPr>
        <p:spPr>
          <a:xfrm>
            <a:off x="1473406" y="3322924"/>
            <a:ext cx="533700" cy="0"/>
          </a:xfrm>
          <a:prstGeom prst="straightConnector1">
            <a:avLst/>
          </a:prstGeom>
          <a:noFill/>
          <a:ln w="9525" cap="flat" cmpd="sng">
            <a:solidFill>
              <a:schemeClr val="dk2"/>
            </a:solidFill>
            <a:prstDash val="solid"/>
            <a:round/>
            <a:headEnd type="none" w="sm" len="sm"/>
            <a:tailEnd type="none" w="sm" len="sm"/>
          </a:ln>
        </p:spPr>
      </p:cxnSp>
      <p:cxnSp>
        <p:nvCxnSpPr>
          <p:cNvPr id="3760" name="Google Shape;3760;p26"/>
          <p:cNvCxnSpPr/>
          <p:nvPr/>
        </p:nvCxnSpPr>
        <p:spPr>
          <a:xfrm>
            <a:off x="5092386" y="3390379"/>
            <a:ext cx="533700" cy="0"/>
          </a:xfrm>
          <a:prstGeom prst="straightConnector1">
            <a:avLst/>
          </a:prstGeom>
          <a:noFill/>
          <a:ln w="9525" cap="flat" cmpd="sng">
            <a:solidFill>
              <a:schemeClr val="dk2"/>
            </a:solidFill>
            <a:prstDash val="solid"/>
            <a:round/>
            <a:headEnd type="none" w="sm" len="sm"/>
            <a:tailEnd type="none" w="sm" len="sm"/>
          </a:ln>
        </p:spPr>
      </p:cxnSp>
      <p:sp>
        <p:nvSpPr>
          <p:cNvPr id="3761" name="Google Shape;3761;p26"/>
          <p:cNvSpPr txBox="1"/>
          <p:nvPr/>
        </p:nvSpPr>
        <p:spPr>
          <a:xfrm>
            <a:off x="5332842" y="947288"/>
            <a:ext cx="597300" cy="59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Viaoda Libre"/>
              <a:buNone/>
            </a:pPr>
            <a:r>
              <a:rPr lang="en" sz="2000" b="0" i="0" u="none" strike="noStrike" cap="none">
                <a:solidFill>
                  <a:srgbClr val="031B31"/>
                </a:solidFill>
                <a:latin typeface="Viaoda Libre"/>
                <a:ea typeface="Viaoda Libre"/>
                <a:cs typeface="Viaoda Libre"/>
                <a:sym typeface="Viaoda Libre"/>
              </a:rPr>
              <a:t>03</a:t>
            </a:r>
            <a:endParaRPr sz="2000" b="0" i="0" u="none" strike="noStrike" cap="none">
              <a:solidFill>
                <a:srgbClr val="031B31"/>
              </a:solidFill>
              <a:latin typeface="Viaoda Libre"/>
              <a:ea typeface="Viaoda Libre"/>
              <a:cs typeface="Viaoda Libre"/>
              <a:sym typeface="Viaoda Libre"/>
            </a:endParaRPr>
          </a:p>
        </p:txBody>
      </p:sp>
      <p:cxnSp>
        <p:nvCxnSpPr>
          <p:cNvPr id="3762" name="Google Shape;3762;p26"/>
          <p:cNvCxnSpPr/>
          <p:nvPr/>
        </p:nvCxnSpPr>
        <p:spPr>
          <a:xfrm>
            <a:off x="5378594" y="1379264"/>
            <a:ext cx="5337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sp>
        <p:nvSpPr>
          <p:cNvPr id="3767" name="Google Shape;3767;p5"/>
          <p:cNvSpPr txBox="1"/>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3500" b="0" i="0" u="none" strike="noStrike" cap="none" dirty="0">
                <a:solidFill>
                  <a:srgbClr val="000000"/>
                </a:solidFill>
                <a:latin typeface="Viaoda Libre"/>
                <a:ea typeface="Viaoda Libre"/>
                <a:cs typeface="Viaoda Libre"/>
                <a:sym typeface="Viaoda Libre"/>
              </a:rPr>
              <a:t>Medidas</a:t>
            </a:r>
            <a:endParaRPr dirty="0"/>
          </a:p>
        </p:txBody>
      </p:sp>
      <p:sp>
        <p:nvSpPr>
          <p:cNvPr id="3768" name="Google Shape;3768;p5"/>
          <p:cNvSpPr txBox="1"/>
          <p:nvPr/>
        </p:nvSpPr>
        <p:spPr>
          <a:xfrm>
            <a:off x="4463870" y="2571750"/>
            <a:ext cx="4540800" cy="27771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 sz="2400" b="1" i="0" u="none" strike="noStrike" cap="none">
                <a:solidFill>
                  <a:srgbClr val="B87AE1"/>
                </a:solidFill>
                <a:latin typeface="Viaoda Libre"/>
                <a:ea typeface="Viaoda Libre"/>
                <a:cs typeface="Viaoda Libre"/>
                <a:sym typeface="Viaoda Libre"/>
              </a:rPr>
              <a:t>Medidas de Satisfacción </a:t>
            </a:r>
            <a:endParaRPr/>
          </a:p>
          <a:p>
            <a:pPr marL="1397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a:p>
            <a:pPr marL="482600" marR="0" lvl="0" indent="-342900" algn="l" rtl="0">
              <a:lnSpc>
                <a:spcPct val="100000"/>
              </a:lnSpc>
              <a:spcBef>
                <a:spcPts val="0"/>
              </a:spcBef>
              <a:spcAft>
                <a:spcPts val="0"/>
              </a:spcAft>
              <a:buClr>
                <a:schemeClr val="dk2"/>
              </a:buClr>
              <a:buSzPts val="1400"/>
              <a:buFont typeface="Arial"/>
              <a:buAutoNum type="arabicPeriod"/>
            </a:pPr>
            <a:r>
              <a:rPr lang="en" sz="1400" b="1" i="0" u="none" strike="noStrike" cap="none">
                <a:solidFill>
                  <a:srgbClr val="000000"/>
                </a:solidFill>
                <a:latin typeface="Assistant"/>
                <a:ea typeface="Assistant"/>
                <a:cs typeface="Assistant"/>
                <a:sym typeface="Assistant"/>
              </a:rPr>
              <a:t>Valoración</a:t>
            </a:r>
            <a:r>
              <a:rPr lang="en" sz="1400" b="0" i="0" u="none" strike="noStrike" cap="none">
                <a:solidFill>
                  <a:srgbClr val="000000"/>
                </a:solidFill>
                <a:latin typeface="Assistant"/>
                <a:ea typeface="Assistant"/>
                <a:cs typeface="Assistant"/>
                <a:sym typeface="Assistant"/>
              </a:rPr>
              <a:t> del curso (calidad)</a:t>
            </a:r>
            <a:endParaRPr sz="1400" b="0" i="0" u="none" strike="noStrike" cap="none">
              <a:solidFill>
                <a:srgbClr val="000000"/>
              </a:solidFill>
              <a:latin typeface="Assistant"/>
              <a:ea typeface="Assistant"/>
              <a:cs typeface="Assistant"/>
              <a:sym typeface="Assistant"/>
            </a:endParaRPr>
          </a:p>
          <a:p>
            <a:pPr marL="482600" marR="0" lvl="0" indent="-3429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ssistant"/>
                <a:ea typeface="Assistant"/>
                <a:cs typeface="Assistant"/>
                <a:sym typeface="Assistant"/>
              </a:rPr>
              <a:t>Evaluación de los </a:t>
            </a:r>
            <a:r>
              <a:rPr lang="en" sz="1400" b="1" i="0" u="none" strike="noStrike" cap="none">
                <a:solidFill>
                  <a:srgbClr val="000000"/>
                </a:solidFill>
                <a:latin typeface="Assistant"/>
                <a:ea typeface="Assistant"/>
                <a:cs typeface="Assistant"/>
                <a:sym typeface="Assistant"/>
              </a:rPr>
              <a:t>ponentes</a:t>
            </a:r>
            <a:endParaRPr sz="1400" b="1" i="0" u="none" strike="noStrike" cap="none">
              <a:solidFill>
                <a:srgbClr val="000000"/>
              </a:solidFill>
              <a:latin typeface="Assistant"/>
              <a:ea typeface="Assistant"/>
              <a:cs typeface="Assistant"/>
              <a:sym typeface="Assistant"/>
            </a:endParaRPr>
          </a:p>
          <a:p>
            <a:pPr marL="482600" marR="0" lvl="0" indent="-342900" algn="l" rtl="0">
              <a:lnSpc>
                <a:spcPct val="100000"/>
              </a:lnSpc>
              <a:spcBef>
                <a:spcPts val="0"/>
              </a:spcBef>
              <a:spcAft>
                <a:spcPts val="0"/>
              </a:spcAft>
              <a:buClr>
                <a:srgbClr val="000000"/>
              </a:buClr>
              <a:buSzPts val="1400"/>
              <a:buFont typeface="Arial"/>
              <a:buAutoNum type="arabicPeriod"/>
            </a:pPr>
            <a:r>
              <a:rPr lang="en" sz="1400" b="1" i="0" u="none" strike="noStrike" cap="none">
                <a:solidFill>
                  <a:srgbClr val="000000"/>
                </a:solidFill>
                <a:latin typeface="Assistant"/>
                <a:ea typeface="Assistant"/>
                <a:cs typeface="Assistant"/>
                <a:sym typeface="Assistant"/>
              </a:rPr>
              <a:t>Expectativas</a:t>
            </a:r>
            <a:r>
              <a:rPr lang="en" sz="1400" b="0" i="0" u="none" strike="noStrike" cap="none">
                <a:solidFill>
                  <a:srgbClr val="000000"/>
                </a:solidFill>
                <a:latin typeface="Assistant"/>
                <a:ea typeface="Assistant"/>
                <a:cs typeface="Assistant"/>
                <a:sym typeface="Assistant"/>
              </a:rPr>
              <a:t> cumplidas</a:t>
            </a:r>
            <a:endParaRPr sz="1400" b="0" i="0" u="none" strike="noStrike" cap="none">
              <a:solidFill>
                <a:srgbClr val="000000"/>
              </a:solidFill>
              <a:latin typeface="Assistant"/>
              <a:ea typeface="Assistant"/>
              <a:cs typeface="Assistant"/>
              <a:sym typeface="Assistant"/>
            </a:endParaRPr>
          </a:p>
          <a:p>
            <a:pPr marL="482600" marR="0" lvl="0" indent="-3429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ssistant"/>
                <a:ea typeface="Assistant"/>
                <a:cs typeface="Assistant"/>
                <a:sym typeface="Assistant"/>
              </a:rPr>
              <a:t>Satisfacción con el </a:t>
            </a:r>
            <a:r>
              <a:rPr lang="en" sz="1400" b="1" i="0" u="none" strike="noStrike" cap="none">
                <a:solidFill>
                  <a:srgbClr val="000000"/>
                </a:solidFill>
                <a:latin typeface="Assistant"/>
                <a:ea typeface="Assistant"/>
                <a:cs typeface="Assistant"/>
                <a:sym typeface="Assistant"/>
              </a:rPr>
              <a:t>contenido</a:t>
            </a:r>
            <a:endParaRPr sz="1400" b="1" i="0" u="none" strike="noStrike" cap="none">
              <a:solidFill>
                <a:srgbClr val="000000"/>
              </a:solidFill>
              <a:latin typeface="Assistant"/>
              <a:ea typeface="Assistant"/>
              <a:cs typeface="Assistant"/>
              <a:sym typeface="Assistant"/>
            </a:endParaRPr>
          </a:p>
          <a:p>
            <a:pPr marL="482600" marR="0" lvl="0" indent="-3429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ssistant"/>
                <a:ea typeface="Assistant"/>
                <a:cs typeface="Assistant"/>
                <a:sym typeface="Assistant"/>
              </a:rPr>
              <a:t>Satisfacción con la </a:t>
            </a:r>
            <a:r>
              <a:rPr lang="en" sz="1400" b="1" i="0" u="none" strike="noStrike" cap="none">
                <a:solidFill>
                  <a:srgbClr val="000000"/>
                </a:solidFill>
                <a:latin typeface="Assistant"/>
                <a:ea typeface="Assistant"/>
                <a:cs typeface="Assistant"/>
                <a:sym typeface="Assistant"/>
              </a:rPr>
              <a:t>duración</a:t>
            </a:r>
            <a:endParaRPr sz="1400" b="1" i="0" u="none" strike="noStrike" cap="none">
              <a:solidFill>
                <a:srgbClr val="000000"/>
              </a:solidFill>
              <a:latin typeface="Assistant"/>
              <a:ea typeface="Assistant"/>
              <a:cs typeface="Assistant"/>
              <a:sym typeface="Assistant"/>
            </a:endParaRPr>
          </a:p>
          <a:p>
            <a:pPr marL="482600" marR="0" lvl="0" indent="-342900" algn="l" rtl="0">
              <a:lnSpc>
                <a:spcPct val="100000"/>
              </a:lnSpc>
              <a:spcBef>
                <a:spcPts val="0"/>
              </a:spcBef>
              <a:spcAft>
                <a:spcPts val="0"/>
              </a:spcAft>
              <a:buClr>
                <a:srgbClr val="000000"/>
              </a:buClr>
              <a:buSzPts val="1400"/>
              <a:buFont typeface="Arial"/>
              <a:buAutoNum type="arabicPeriod"/>
            </a:pPr>
            <a:r>
              <a:rPr lang="en" sz="1400" b="1" i="0" u="none" strike="noStrike" cap="none">
                <a:solidFill>
                  <a:srgbClr val="000000"/>
                </a:solidFill>
                <a:latin typeface="Assistant"/>
                <a:ea typeface="Assistant"/>
                <a:cs typeface="Assistant"/>
                <a:sym typeface="Assistant"/>
              </a:rPr>
              <a:t>Mejora percibida </a:t>
            </a:r>
            <a:r>
              <a:rPr lang="en" sz="1400" b="0" i="0" u="none" strike="noStrike" cap="none">
                <a:solidFill>
                  <a:srgbClr val="000000"/>
                </a:solidFill>
                <a:latin typeface="Assistant"/>
                <a:ea typeface="Assistant"/>
                <a:cs typeface="Assistant"/>
                <a:sym typeface="Assistant"/>
              </a:rPr>
              <a:t>en las habilidades emocionales</a:t>
            </a:r>
            <a:endParaRPr sz="1400" b="0" i="0" u="none" strike="noStrike" cap="none">
              <a:solidFill>
                <a:srgbClr val="000000"/>
              </a:solidFill>
              <a:latin typeface="Assistant"/>
              <a:ea typeface="Assistant"/>
              <a:cs typeface="Assistant"/>
              <a:sym typeface="Assistant"/>
            </a:endParaRPr>
          </a:p>
          <a:p>
            <a:pPr marL="482600" marR="0" lvl="0" indent="-342900" algn="l" rtl="0">
              <a:lnSpc>
                <a:spcPct val="100000"/>
              </a:lnSpc>
              <a:spcBef>
                <a:spcPts val="0"/>
              </a:spcBef>
              <a:spcAft>
                <a:spcPts val="0"/>
              </a:spcAft>
              <a:buClr>
                <a:srgbClr val="000000"/>
              </a:buClr>
              <a:buSzPts val="1400"/>
              <a:buFont typeface="Arial"/>
              <a:buAutoNum type="arabicPeriod"/>
            </a:pPr>
            <a:r>
              <a:rPr lang="en" sz="1400" b="1" i="0" u="none" strike="noStrike" cap="none">
                <a:solidFill>
                  <a:srgbClr val="000000"/>
                </a:solidFill>
                <a:latin typeface="Assistant"/>
                <a:ea typeface="Assistant"/>
                <a:cs typeface="Assistant"/>
                <a:sym typeface="Assistant"/>
              </a:rPr>
              <a:t>Recomendarían</a:t>
            </a:r>
            <a:r>
              <a:rPr lang="en" sz="1400" b="0" i="0" u="none" strike="noStrike" cap="none">
                <a:solidFill>
                  <a:srgbClr val="000000"/>
                </a:solidFill>
                <a:latin typeface="Assistant"/>
                <a:ea typeface="Assistant"/>
                <a:cs typeface="Assistant"/>
                <a:sym typeface="Assistant"/>
              </a:rPr>
              <a:t> el taller</a:t>
            </a:r>
            <a:endParaRPr sz="1400" b="0" i="0" u="none" strike="noStrike" cap="none">
              <a:solidFill>
                <a:srgbClr val="000000"/>
              </a:solidFill>
              <a:latin typeface="Arial"/>
              <a:ea typeface="Arial"/>
              <a:cs typeface="Arial"/>
              <a:sym typeface="Arial"/>
            </a:endParaRPr>
          </a:p>
          <a:p>
            <a:pPr marL="482600" marR="0" lvl="0" indent="-342900" algn="l" rtl="0">
              <a:lnSpc>
                <a:spcPct val="100000"/>
              </a:lnSpc>
              <a:spcBef>
                <a:spcPts val="0"/>
              </a:spcBef>
              <a:spcAft>
                <a:spcPts val="0"/>
              </a:spcAft>
              <a:buClr>
                <a:srgbClr val="000000"/>
              </a:buClr>
              <a:buSzPts val="1400"/>
              <a:buFont typeface="Arial"/>
              <a:buAutoNum type="arabicPeriod"/>
            </a:pPr>
            <a:r>
              <a:rPr lang="en" sz="1400" b="1" i="0" u="none" strike="noStrike" cap="none">
                <a:solidFill>
                  <a:srgbClr val="000000"/>
                </a:solidFill>
                <a:latin typeface="Assistant"/>
                <a:ea typeface="Assistant"/>
                <a:cs typeface="Assistant"/>
                <a:sym typeface="Assistant"/>
              </a:rPr>
              <a:t>Satisfacción</a:t>
            </a:r>
            <a:endParaRPr sz="1400" b="1" i="0" u="none" strike="noStrike" cap="none">
              <a:solidFill>
                <a:srgbClr val="000000"/>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a:p>
            <a:pPr marL="457200" marR="0" lvl="0" indent="-228600" algn="l" rtl="0">
              <a:lnSpc>
                <a:spcPct val="100000"/>
              </a:lnSpc>
              <a:spcBef>
                <a:spcPts val="0"/>
              </a:spcBef>
              <a:spcAft>
                <a:spcPts val="0"/>
              </a:spcAft>
              <a:buClr>
                <a:schemeClr val="dk2"/>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3769" name="Google Shape;3769;p5"/>
          <p:cNvSpPr txBox="1"/>
          <p:nvPr/>
        </p:nvSpPr>
        <p:spPr>
          <a:xfrm>
            <a:off x="1281608" y="1036577"/>
            <a:ext cx="597300" cy="59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Viaoda Libre"/>
              <a:buNone/>
            </a:pPr>
            <a:r>
              <a:rPr lang="en" sz="2000" b="0" i="0" u="none" strike="noStrike" cap="none">
                <a:solidFill>
                  <a:srgbClr val="031B31"/>
                </a:solidFill>
                <a:latin typeface="Viaoda Libre"/>
                <a:ea typeface="Viaoda Libre"/>
                <a:cs typeface="Viaoda Libre"/>
                <a:sym typeface="Viaoda Libre"/>
              </a:rPr>
              <a:t>07</a:t>
            </a:r>
            <a:endParaRPr sz="1400" b="0" i="0" u="none" strike="noStrike" cap="none">
              <a:solidFill>
                <a:srgbClr val="000000"/>
              </a:solidFill>
              <a:latin typeface="Arial"/>
              <a:ea typeface="Arial"/>
              <a:cs typeface="Arial"/>
              <a:sym typeface="Arial"/>
            </a:endParaRPr>
          </a:p>
        </p:txBody>
      </p:sp>
      <p:sp>
        <p:nvSpPr>
          <p:cNvPr id="3770" name="Google Shape;3770;p5"/>
          <p:cNvSpPr txBox="1"/>
          <p:nvPr/>
        </p:nvSpPr>
        <p:spPr>
          <a:xfrm>
            <a:off x="623615" y="1633233"/>
            <a:ext cx="4362900" cy="15045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2"/>
              </a:buClr>
              <a:buSzPts val="1400"/>
              <a:buFont typeface="Courier New"/>
              <a:buChar char="o"/>
            </a:pPr>
            <a:r>
              <a:rPr lang="en" sz="1200" b="1" i="0" u="none" strike="noStrike" cap="none">
                <a:solidFill>
                  <a:srgbClr val="000000"/>
                </a:solidFill>
                <a:latin typeface="Assistant"/>
                <a:ea typeface="Assistant"/>
                <a:cs typeface="Assistant"/>
                <a:sym typeface="Assistant"/>
              </a:rPr>
              <a:t>Regulación emocional</a:t>
            </a:r>
            <a:r>
              <a:rPr lang="en" sz="1200" b="0" i="0" u="none" strike="noStrike" cap="none">
                <a:solidFill>
                  <a:srgbClr val="000000"/>
                </a:solidFill>
                <a:latin typeface="Assistant"/>
                <a:ea typeface="Assistant"/>
                <a:cs typeface="Assistant"/>
                <a:sym typeface="Assistant"/>
              </a:rPr>
              <a:t>: DERS</a:t>
            </a:r>
            <a:endParaRPr sz="1400" b="0" i="0" u="none" strike="noStrike" cap="none">
              <a:solidFill>
                <a:srgbClr val="000000"/>
              </a:solidFill>
              <a:latin typeface="Assistant"/>
              <a:ea typeface="Assistant"/>
              <a:cs typeface="Assistant"/>
              <a:sym typeface="Assistant"/>
            </a:endParaRPr>
          </a:p>
          <a:p>
            <a:pPr marL="285750" marR="0" lvl="0" indent="-285750" algn="l" rtl="0">
              <a:lnSpc>
                <a:spcPct val="100000"/>
              </a:lnSpc>
              <a:spcBef>
                <a:spcPts val="0"/>
              </a:spcBef>
              <a:spcAft>
                <a:spcPts val="0"/>
              </a:spcAft>
              <a:buClr>
                <a:schemeClr val="dk2"/>
              </a:buClr>
              <a:buSzPts val="1400"/>
              <a:buFont typeface="Courier New"/>
              <a:buChar char="o"/>
            </a:pPr>
            <a:r>
              <a:rPr lang="en" sz="1200" b="1" i="0" u="none" strike="noStrike" cap="none">
                <a:solidFill>
                  <a:srgbClr val="000000"/>
                </a:solidFill>
                <a:latin typeface="Assistant"/>
                <a:ea typeface="Assistant"/>
                <a:cs typeface="Assistant"/>
                <a:sym typeface="Assistant"/>
              </a:rPr>
              <a:t>Depresión: </a:t>
            </a:r>
            <a:r>
              <a:rPr lang="en" sz="1200" b="0" i="0" u="none" strike="noStrike" cap="none">
                <a:solidFill>
                  <a:srgbClr val="000000"/>
                </a:solidFill>
                <a:latin typeface="Assistant"/>
                <a:ea typeface="Assistant"/>
                <a:cs typeface="Assistant"/>
                <a:sym typeface="Assistant"/>
              </a:rPr>
              <a:t>PHQ-9</a:t>
            </a:r>
            <a:endParaRPr/>
          </a:p>
          <a:p>
            <a:pPr marL="285750" marR="0" lvl="0" indent="-285750" algn="l" rtl="0">
              <a:lnSpc>
                <a:spcPct val="100000"/>
              </a:lnSpc>
              <a:spcBef>
                <a:spcPts val="0"/>
              </a:spcBef>
              <a:spcAft>
                <a:spcPts val="0"/>
              </a:spcAft>
              <a:buClr>
                <a:schemeClr val="dk2"/>
              </a:buClr>
              <a:buSzPts val="1400"/>
              <a:buFont typeface="Courier New"/>
              <a:buChar char="o"/>
            </a:pPr>
            <a:r>
              <a:rPr lang="en" sz="1200" b="1" i="0" u="none" strike="noStrike" cap="none">
                <a:solidFill>
                  <a:srgbClr val="000000"/>
                </a:solidFill>
                <a:latin typeface="Assistant"/>
                <a:ea typeface="Assistant"/>
                <a:cs typeface="Assistant"/>
                <a:sym typeface="Assistant"/>
              </a:rPr>
              <a:t>Experiencias emocionales positivas y negativas</a:t>
            </a:r>
            <a:r>
              <a:rPr lang="en" sz="1200" b="0" i="0" u="none" strike="noStrike" cap="none">
                <a:solidFill>
                  <a:srgbClr val="000000"/>
                </a:solidFill>
                <a:latin typeface="Assistant"/>
                <a:ea typeface="Assistant"/>
                <a:cs typeface="Assistant"/>
                <a:sym typeface="Assistant"/>
              </a:rPr>
              <a:t>: PANAS</a:t>
            </a:r>
            <a:endParaRPr sz="1400" b="0" i="0" u="none" strike="noStrike" cap="none">
              <a:solidFill>
                <a:srgbClr val="000000"/>
              </a:solidFill>
              <a:latin typeface="Assistant"/>
              <a:ea typeface="Assistant"/>
              <a:cs typeface="Assistant"/>
              <a:sym typeface="Assistant"/>
            </a:endParaRPr>
          </a:p>
          <a:p>
            <a:pPr marL="285750" marR="0" lvl="0" indent="-285750" algn="l" rtl="0">
              <a:lnSpc>
                <a:spcPct val="100000"/>
              </a:lnSpc>
              <a:spcBef>
                <a:spcPts val="0"/>
              </a:spcBef>
              <a:spcAft>
                <a:spcPts val="0"/>
              </a:spcAft>
              <a:buClr>
                <a:schemeClr val="dk2"/>
              </a:buClr>
              <a:buSzPts val="1400"/>
              <a:buFont typeface="Courier New"/>
              <a:buChar char="o"/>
            </a:pPr>
            <a:r>
              <a:rPr lang="en" sz="1200" b="1" i="0" u="none" strike="noStrike" cap="none">
                <a:solidFill>
                  <a:srgbClr val="000000"/>
                </a:solidFill>
                <a:latin typeface="Assistant"/>
                <a:ea typeface="Assistant"/>
                <a:cs typeface="Assistant"/>
                <a:sym typeface="Assistant"/>
              </a:rPr>
              <a:t>Ansiedad</a:t>
            </a:r>
            <a:r>
              <a:rPr lang="en" sz="1200" b="0" i="0" u="none" strike="noStrike" cap="none">
                <a:solidFill>
                  <a:srgbClr val="000000"/>
                </a:solidFill>
                <a:latin typeface="Assistant"/>
                <a:ea typeface="Assistant"/>
                <a:cs typeface="Assistant"/>
                <a:sym typeface="Assistant"/>
              </a:rPr>
              <a:t>: GAD-7</a:t>
            </a:r>
            <a:endParaRPr/>
          </a:p>
          <a:p>
            <a:pPr marL="285750" marR="0" lvl="0" indent="-107950" algn="l" rtl="0">
              <a:lnSpc>
                <a:spcPct val="100000"/>
              </a:lnSpc>
              <a:spcBef>
                <a:spcPts val="0"/>
              </a:spcBef>
              <a:spcAft>
                <a:spcPts val="0"/>
              </a:spcAft>
              <a:buClr>
                <a:schemeClr val="dk2"/>
              </a:buClr>
              <a:buSzPts val="1400"/>
              <a:buFont typeface="Arial"/>
              <a:buNone/>
            </a:pPr>
            <a:endParaRPr sz="1200" b="0" i="0" u="none" strike="noStrike" cap="none">
              <a:solidFill>
                <a:srgbClr val="000000"/>
              </a:solidFill>
              <a:latin typeface="Assistant"/>
              <a:ea typeface="Assistant"/>
              <a:cs typeface="Assistant"/>
              <a:sym typeface="Assistant"/>
            </a:endParaRPr>
          </a:p>
          <a:p>
            <a:pPr marL="285750" marR="0" lvl="0" indent="-285750" algn="l" rtl="0">
              <a:lnSpc>
                <a:spcPct val="100000"/>
              </a:lnSpc>
              <a:spcBef>
                <a:spcPts val="0"/>
              </a:spcBef>
              <a:spcAft>
                <a:spcPts val="0"/>
              </a:spcAft>
              <a:buClr>
                <a:schemeClr val="dk2"/>
              </a:buClr>
              <a:buSzPts val="1400"/>
              <a:buFont typeface="Noto Sans Symbols"/>
              <a:buChar char="▪"/>
            </a:pPr>
            <a:r>
              <a:rPr lang="en" sz="1200" b="1" i="0" u="none" strike="noStrike" cap="none">
                <a:solidFill>
                  <a:srgbClr val="000000"/>
                </a:solidFill>
                <a:latin typeface="Assistant"/>
                <a:ea typeface="Assistant"/>
                <a:cs typeface="Assistant"/>
                <a:sym typeface="Assistant"/>
              </a:rPr>
              <a:t>Medidas de satisfacción</a:t>
            </a:r>
            <a:endParaRPr sz="1200" b="1" i="0" u="none" strike="noStrike" cap="none">
              <a:solidFill>
                <a:srgbClr val="000000"/>
              </a:solidFill>
              <a:latin typeface="Assistant"/>
              <a:ea typeface="Assistant"/>
              <a:cs typeface="Assistant"/>
              <a:sym typeface="Assistant"/>
            </a:endParaRPr>
          </a:p>
        </p:txBody>
      </p:sp>
      <p:sp>
        <p:nvSpPr>
          <p:cNvPr id="3771" name="Google Shape;3771;p5"/>
          <p:cNvSpPr txBox="1"/>
          <p:nvPr/>
        </p:nvSpPr>
        <p:spPr>
          <a:xfrm>
            <a:off x="1612058" y="1117361"/>
            <a:ext cx="2421900" cy="466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B87AE1"/>
                </a:solidFill>
                <a:latin typeface="Viaoda Libre"/>
                <a:ea typeface="Viaoda Libre"/>
                <a:cs typeface="Viaoda Libre"/>
                <a:sym typeface="Viaoda Libre"/>
              </a:rPr>
              <a:t>  Próximos talleres</a:t>
            </a:r>
            <a:endParaRPr sz="1400" b="0" i="0" u="none" strike="noStrike" cap="none">
              <a:solidFill>
                <a:srgbClr val="000000"/>
              </a:solidFill>
              <a:latin typeface="Arial"/>
              <a:ea typeface="Arial"/>
              <a:cs typeface="Arial"/>
              <a:sym typeface="Arial"/>
            </a:endParaRPr>
          </a:p>
        </p:txBody>
      </p:sp>
      <p:cxnSp>
        <p:nvCxnSpPr>
          <p:cNvPr id="3772" name="Google Shape;3772;p5"/>
          <p:cNvCxnSpPr/>
          <p:nvPr/>
        </p:nvCxnSpPr>
        <p:spPr>
          <a:xfrm>
            <a:off x="1345208" y="1456648"/>
            <a:ext cx="5337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83"/>
        <p:cNvGrpSpPr/>
        <p:nvPr/>
      </p:nvGrpSpPr>
      <p:grpSpPr>
        <a:xfrm>
          <a:off x="0" y="0"/>
          <a:ext cx="0" cy="0"/>
          <a:chOff x="0" y="0"/>
          <a:chExt cx="0" cy="0"/>
        </a:xfrm>
      </p:grpSpPr>
      <p:sp>
        <p:nvSpPr>
          <p:cNvPr id="3784" name="Google Shape;3784;p8"/>
          <p:cNvSpPr txBox="1">
            <a:spLocks noGrp="1"/>
          </p:cNvSpPr>
          <p:nvPr>
            <p:ph type="title"/>
          </p:nvPr>
        </p:nvSpPr>
        <p:spPr>
          <a:xfrm>
            <a:off x="519300" y="747364"/>
            <a:ext cx="8105400" cy="572700"/>
          </a:xfrm>
          <a:prstGeom prst="rect">
            <a:avLst/>
          </a:prstGeom>
          <a:noFill/>
          <a:ln>
            <a:noFill/>
          </a:ln>
          <a:effectLst>
            <a:outerShdw blurRad="57150" dist="19050" dir="5400000" algn="bl" rotWithShape="0">
              <a:srgbClr val="000000">
                <a:alpha val="49020"/>
              </a:srgbClr>
            </a:outerShdw>
          </a:effectLst>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3200" b="0" i="0" u="none" strike="noStrike" cap="none" dirty="0">
                <a:solidFill>
                  <a:srgbClr val="000000"/>
                </a:solidFill>
                <a:latin typeface="Viaoda Libre"/>
                <a:ea typeface="Viaoda Libre"/>
                <a:cs typeface="Viaoda Libre"/>
                <a:sym typeface="Viaoda Libre"/>
              </a:rPr>
              <a:t>2º Edición </a:t>
            </a:r>
            <a:r>
              <a:rPr lang="en" sz="3200" dirty="0">
                <a:solidFill>
                  <a:srgbClr val="000000"/>
                </a:solidFill>
              </a:rPr>
              <a:t>2017/18</a:t>
            </a:r>
            <a:endParaRPr sz="3200" dirty="0">
              <a:solidFill>
                <a:srgbClr val="000000"/>
              </a:solidFill>
            </a:endParaRPr>
          </a:p>
        </p:txBody>
      </p:sp>
      <p:sp>
        <p:nvSpPr>
          <p:cNvPr id="3785" name="Google Shape;3785;p8"/>
          <p:cNvSpPr txBox="1">
            <a:spLocks noGrp="1"/>
          </p:cNvSpPr>
          <p:nvPr>
            <p:ph type="subTitle" idx="1"/>
          </p:nvPr>
        </p:nvSpPr>
        <p:spPr>
          <a:xfrm>
            <a:off x="2750125" y="1711350"/>
            <a:ext cx="4434900" cy="46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solidFill>
                  <a:srgbClr val="000000"/>
                </a:solidFill>
              </a:rPr>
              <a:t>90</a:t>
            </a:r>
            <a:endParaRPr dirty="0">
              <a:solidFill>
                <a:srgbClr val="000000"/>
              </a:solidFill>
            </a:endParaRPr>
          </a:p>
        </p:txBody>
      </p:sp>
      <p:sp>
        <p:nvSpPr>
          <p:cNvPr id="3786" name="Google Shape;3786;p8"/>
          <p:cNvSpPr txBox="1">
            <a:spLocks noGrp="1"/>
          </p:cNvSpPr>
          <p:nvPr>
            <p:ph type="subTitle" idx="2"/>
          </p:nvPr>
        </p:nvSpPr>
        <p:spPr>
          <a:xfrm>
            <a:off x="2750125" y="2563539"/>
            <a:ext cx="4434900" cy="46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solidFill>
                  <a:srgbClr val="000000"/>
                </a:solidFill>
              </a:rPr>
              <a:t>36</a:t>
            </a:r>
            <a:endParaRPr dirty="0">
              <a:solidFill>
                <a:srgbClr val="000000"/>
              </a:solidFill>
            </a:endParaRPr>
          </a:p>
        </p:txBody>
      </p:sp>
      <p:sp>
        <p:nvSpPr>
          <p:cNvPr id="3787" name="Google Shape;3787;p8"/>
          <p:cNvSpPr txBox="1">
            <a:spLocks noGrp="1"/>
          </p:cNvSpPr>
          <p:nvPr>
            <p:ph type="subTitle" idx="3"/>
          </p:nvPr>
        </p:nvSpPr>
        <p:spPr>
          <a:xfrm>
            <a:off x="2744800" y="3995209"/>
            <a:ext cx="4434900" cy="466200"/>
          </a:xfrm>
          <a:prstGeom prst="rect">
            <a:avLst/>
          </a:prstGeom>
          <a:noFill/>
          <a:ln>
            <a:noFill/>
          </a:ln>
        </p:spPr>
        <p:txBody>
          <a:bodyPr spcFirstLastPara="1" wrap="square" lIns="91425" tIns="91425" rIns="91425" bIns="91425" anchor="ctr" anchorCtr="0">
            <a:noAutofit/>
          </a:bodyPr>
          <a:lstStyle/>
          <a:p>
            <a:pPr marL="285750" lvl="0" indent="-285750" algn="l" rtl="0">
              <a:lnSpc>
                <a:spcPct val="100000"/>
              </a:lnSpc>
              <a:spcBef>
                <a:spcPts val="0"/>
              </a:spcBef>
              <a:spcAft>
                <a:spcPts val="0"/>
              </a:spcAft>
              <a:buClr>
                <a:schemeClr val="dk2"/>
              </a:buClr>
              <a:buSzPts val="2400"/>
              <a:buFont typeface="Arial"/>
              <a:buChar char="•"/>
            </a:pPr>
            <a:r>
              <a:rPr lang="en" sz="1800" dirty="0">
                <a:solidFill>
                  <a:srgbClr val="000000"/>
                </a:solidFill>
              </a:rPr>
              <a:t>4 talleres</a:t>
            </a:r>
            <a:endParaRPr dirty="0"/>
          </a:p>
          <a:p>
            <a:pPr marL="285750" lvl="0" indent="-285750" algn="l" rtl="0">
              <a:lnSpc>
                <a:spcPct val="100000"/>
              </a:lnSpc>
              <a:spcBef>
                <a:spcPts val="0"/>
              </a:spcBef>
              <a:spcAft>
                <a:spcPts val="0"/>
              </a:spcAft>
              <a:buClr>
                <a:schemeClr val="dk2"/>
              </a:buClr>
              <a:buSzPts val="2400"/>
              <a:buFont typeface="Arial"/>
              <a:buChar char="•"/>
            </a:pPr>
            <a:r>
              <a:rPr lang="en" sz="1800" dirty="0">
                <a:solidFill>
                  <a:srgbClr val="000000"/>
                </a:solidFill>
              </a:rPr>
              <a:t>Estudiantes</a:t>
            </a:r>
            <a:endParaRPr dirty="0"/>
          </a:p>
          <a:p>
            <a:pPr marL="285750" lvl="0" indent="-285750" algn="l" rtl="0">
              <a:lnSpc>
                <a:spcPct val="100000"/>
              </a:lnSpc>
              <a:spcBef>
                <a:spcPts val="0"/>
              </a:spcBef>
              <a:spcAft>
                <a:spcPts val="0"/>
              </a:spcAft>
              <a:buClr>
                <a:schemeClr val="dk2"/>
              </a:buClr>
              <a:buSzPts val="2400"/>
              <a:buFont typeface="Arial"/>
              <a:buChar char="•"/>
            </a:pPr>
            <a:r>
              <a:rPr lang="en" sz="1800" dirty="0">
                <a:solidFill>
                  <a:srgbClr val="000000"/>
                </a:solidFill>
              </a:rPr>
              <a:t>89% Mujeres</a:t>
            </a:r>
            <a:endParaRPr dirty="0"/>
          </a:p>
          <a:p>
            <a:pPr marL="285750" lvl="0" indent="-285750" algn="l" rtl="0">
              <a:lnSpc>
                <a:spcPct val="100000"/>
              </a:lnSpc>
              <a:spcBef>
                <a:spcPts val="0"/>
              </a:spcBef>
              <a:spcAft>
                <a:spcPts val="0"/>
              </a:spcAft>
              <a:buClr>
                <a:schemeClr val="dk2"/>
              </a:buClr>
              <a:buSzPts val="2400"/>
              <a:buFont typeface="Arial"/>
              <a:buChar char="•"/>
            </a:pPr>
            <a:r>
              <a:rPr lang="en" sz="1800" dirty="0">
                <a:solidFill>
                  <a:srgbClr val="000000"/>
                </a:solidFill>
              </a:rPr>
              <a:t>Media de 25 años (entre 19 y 30)</a:t>
            </a:r>
            <a:endParaRPr sz="1800" dirty="0">
              <a:solidFill>
                <a:srgbClr val="000000"/>
              </a:solidFill>
            </a:endParaRPr>
          </a:p>
        </p:txBody>
      </p:sp>
      <p:sp>
        <p:nvSpPr>
          <p:cNvPr id="3788" name="Google Shape;3788;p8"/>
          <p:cNvSpPr txBox="1">
            <a:spLocks noGrp="1"/>
          </p:cNvSpPr>
          <p:nvPr>
            <p:ph type="subTitle" idx="4"/>
          </p:nvPr>
        </p:nvSpPr>
        <p:spPr>
          <a:xfrm>
            <a:off x="2744800" y="1287425"/>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SOLICITUDES:</a:t>
            </a:r>
            <a:endParaRPr>
              <a:solidFill>
                <a:srgbClr val="000000"/>
              </a:solidFill>
            </a:endParaRPr>
          </a:p>
        </p:txBody>
      </p:sp>
      <p:sp>
        <p:nvSpPr>
          <p:cNvPr id="3789" name="Google Shape;3789;p8"/>
          <p:cNvSpPr txBox="1">
            <a:spLocks noGrp="1"/>
          </p:cNvSpPr>
          <p:nvPr>
            <p:ph type="subTitle" idx="5"/>
          </p:nvPr>
        </p:nvSpPr>
        <p:spPr>
          <a:xfrm>
            <a:off x="2744800" y="2139619"/>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PERSONAS ATENDIDAS</a:t>
            </a:r>
            <a:r>
              <a:rPr lang="en">
                <a:solidFill>
                  <a:srgbClr val="000000"/>
                </a:solidFill>
                <a:latin typeface="Times New Roman"/>
                <a:ea typeface="Times New Roman"/>
                <a:cs typeface="Times New Roman"/>
                <a:sym typeface="Times New Roman"/>
              </a:rPr>
              <a:t>:</a:t>
            </a:r>
            <a:endParaRPr>
              <a:solidFill>
                <a:srgbClr val="000000"/>
              </a:solidFill>
            </a:endParaRPr>
          </a:p>
        </p:txBody>
      </p:sp>
      <p:sp>
        <p:nvSpPr>
          <p:cNvPr id="3790" name="Google Shape;3790;p8"/>
          <p:cNvSpPr txBox="1">
            <a:spLocks noGrp="1"/>
          </p:cNvSpPr>
          <p:nvPr>
            <p:ph type="subTitle" idx="6"/>
          </p:nvPr>
        </p:nvSpPr>
        <p:spPr>
          <a:xfrm>
            <a:off x="2744800" y="3283124"/>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CARACTERÍSTICAS:</a:t>
            </a:r>
            <a:endParaRPr/>
          </a:p>
        </p:txBody>
      </p:sp>
      <p:cxnSp>
        <p:nvCxnSpPr>
          <p:cNvPr id="3791" name="Google Shape;3791;p8"/>
          <p:cNvCxnSpPr/>
          <p:nvPr/>
        </p:nvCxnSpPr>
        <p:spPr>
          <a:xfrm>
            <a:off x="1952992" y="1936025"/>
            <a:ext cx="533700" cy="0"/>
          </a:xfrm>
          <a:prstGeom prst="straightConnector1">
            <a:avLst/>
          </a:prstGeom>
          <a:noFill/>
          <a:ln w="9525" cap="flat" cmpd="sng">
            <a:solidFill>
              <a:schemeClr val="dk2"/>
            </a:solidFill>
            <a:prstDash val="solid"/>
            <a:round/>
            <a:headEnd type="none" w="sm" len="sm"/>
            <a:tailEnd type="none" w="sm" len="sm"/>
          </a:ln>
        </p:spPr>
      </p:cxnSp>
      <p:cxnSp>
        <p:nvCxnSpPr>
          <p:cNvPr id="3792" name="Google Shape;3792;p8"/>
          <p:cNvCxnSpPr/>
          <p:nvPr/>
        </p:nvCxnSpPr>
        <p:spPr>
          <a:xfrm>
            <a:off x="1958975" y="4058557"/>
            <a:ext cx="533700" cy="0"/>
          </a:xfrm>
          <a:prstGeom prst="straightConnector1">
            <a:avLst/>
          </a:prstGeom>
          <a:noFill/>
          <a:ln w="9525" cap="flat" cmpd="sng">
            <a:solidFill>
              <a:schemeClr val="dk2"/>
            </a:solidFill>
            <a:prstDash val="solid"/>
            <a:round/>
            <a:headEnd type="none" w="sm" len="sm"/>
            <a:tailEnd type="none" w="sm" len="sm"/>
          </a:ln>
        </p:spPr>
      </p:cxnSp>
      <p:cxnSp>
        <p:nvCxnSpPr>
          <p:cNvPr id="3793" name="Google Shape;3793;p8"/>
          <p:cNvCxnSpPr/>
          <p:nvPr/>
        </p:nvCxnSpPr>
        <p:spPr>
          <a:xfrm>
            <a:off x="1958975" y="2910819"/>
            <a:ext cx="533700" cy="0"/>
          </a:xfrm>
          <a:prstGeom prst="straightConnector1">
            <a:avLst/>
          </a:prstGeom>
          <a:noFill/>
          <a:ln w="9525" cap="flat" cmpd="sng">
            <a:solidFill>
              <a:schemeClr val="dk2"/>
            </a:solidFill>
            <a:prstDash val="solid"/>
            <a:round/>
            <a:headEnd type="none" w="sm" len="sm"/>
            <a:tailEnd type="none" w="sm" len="sm"/>
          </a:ln>
        </p:spPr>
      </p:cxnSp>
      <p:grpSp>
        <p:nvGrpSpPr>
          <p:cNvPr id="3794" name="Google Shape;3794;p8"/>
          <p:cNvGrpSpPr/>
          <p:nvPr/>
        </p:nvGrpSpPr>
        <p:grpSpPr>
          <a:xfrm>
            <a:off x="1984284" y="1444456"/>
            <a:ext cx="382819" cy="310788"/>
            <a:chOff x="6083810" y="1547297"/>
            <a:chExt cx="382819" cy="310788"/>
          </a:xfrm>
        </p:grpSpPr>
        <p:sp>
          <p:nvSpPr>
            <p:cNvPr id="3795" name="Google Shape;3795;p8"/>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6" name="Google Shape;3796;p8"/>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7" name="Google Shape;3797;p8"/>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8" name="Google Shape;3798;p8"/>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9" name="Google Shape;3799;p8"/>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0" name="Google Shape;3800;p8"/>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1" name="Google Shape;3801;p8"/>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2" name="Google Shape;3802;p8"/>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3" name="Google Shape;3803;p8"/>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4" name="Google Shape;3804;p8"/>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5" name="Google Shape;3805;p8"/>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6" name="Google Shape;3806;p8"/>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7" name="Google Shape;3807;p8"/>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8" name="Google Shape;3808;p8"/>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9" name="Google Shape;3809;p8"/>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0" name="Google Shape;3810;p8"/>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1" name="Google Shape;3811;p8"/>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2" name="Google Shape;3812;p8"/>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13" name="Google Shape;3813;p8"/>
          <p:cNvGrpSpPr/>
          <p:nvPr/>
        </p:nvGrpSpPr>
        <p:grpSpPr>
          <a:xfrm>
            <a:off x="1991785" y="3477306"/>
            <a:ext cx="346379" cy="264518"/>
            <a:chOff x="5776798" y="3409778"/>
            <a:chExt cx="346379" cy="264518"/>
          </a:xfrm>
        </p:grpSpPr>
        <p:sp>
          <p:nvSpPr>
            <p:cNvPr id="3814" name="Google Shape;3814;p8"/>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5" name="Google Shape;3815;p8"/>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6" name="Google Shape;3816;p8"/>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7" name="Google Shape;3817;p8"/>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8" name="Google Shape;3818;p8"/>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9" name="Google Shape;3819;p8"/>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20" name="Google Shape;3820;p8"/>
          <p:cNvGrpSpPr/>
          <p:nvPr/>
        </p:nvGrpSpPr>
        <p:grpSpPr>
          <a:xfrm>
            <a:off x="1974009" y="2280438"/>
            <a:ext cx="398322" cy="371013"/>
            <a:chOff x="7070872" y="2410871"/>
            <a:chExt cx="398322" cy="371013"/>
          </a:xfrm>
        </p:grpSpPr>
        <p:sp>
          <p:nvSpPr>
            <p:cNvPr id="3821" name="Google Shape;3821;p8"/>
            <p:cNvSpPr/>
            <p:nvPr/>
          </p:nvSpPr>
          <p:spPr>
            <a:xfrm>
              <a:off x="7204643" y="2603364"/>
              <a:ext cx="123586" cy="107641"/>
            </a:xfrm>
            <a:custGeom>
              <a:avLst/>
              <a:gdLst/>
              <a:ahLst/>
              <a:cxnLst/>
              <a:rect l="l" t="t" r="r" b="b"/>
              <a:pathLst>
                <a:path w="3883" h="3382" extrusionOk="0">
                  <a:moveTo>
                    <a:pt x="1942" y="1"/>
                  </a:moveTo>
                  <a:cubicBezTo>
                    <a:pt x="1846" y="1"/>
                    <a:pt x="1751" y="96"/>
                    <a:pt x="1751" y="203"/>
                  </a:cubicBezTo>
                  <a:lnTo>
                    <a:pt x="1751" y="2072"/>
                  </a:lnTo>
                  <a:lnTo>
                    <a:pt x="132" y="3013"/>
                  </a:lnTo>
                  <a:cubicBezTo>
                    <a:pt x="37" y="3072"/>
                    <a:pt x="1" y="3192"/>
                    <a:pt x="60" y="3287"/>
                  </a:cubicBezTo>
                  <a:cubicBezTo>
                    <a:pt x="84" y="3346"/>
                    <a:pt x="156" y="3382"/>
                    <a:pt x="215" y="3382"/>
                  </a:cubicBezTo>
                  <a:cubicBezTo>
                    <a:pt x="251" y="3382"/>
                    <a:pt x="298" y="3370"/>
                    <a:pt x="322" y="3358"/>
                  </a:cubicBezTo>
                  <a:lnTo>
                    <a:pt x="1942" y="2418"/>
                  </a:lnTo>
                  <a:lnTo>
                    <a:pt x="3573" y="3358"/>
                  </a:lnTo>
                  <a:cubicBezTo>
                    <a:pt x="3596" y="3370"/>
                    <a:pt x="3632" y="3382"/>
                    <a:pt x="3668" y="3382"/>
                  </a:cubicBezTo>
                  <a:cubicBezTo>
                    <a:pt x="3751" y="3382"/>
                    <a:pt x="3811" y="3358"/>
                    <a:pt x="3835" y="3287"/>
                  </a:cubicBezTo>
                  <a:cubicBezTo>
                    <a:pt x="3882" y="3192"/>
                    <a:pt x="3847" y="3072"/>
                    <a:pt x="3763" y="3013"/>
                  </a:cubicBezTo>
                  <a:lnTo>
                    <a:pt x="2144" y="2072"/>
                  </a:lnTo>
                  <a:lnTo>
                    <a:pt x="2144" y="203"/>
                  </a:lnTo>
                  <a:cubicBezTo>
                    <a:pt x="2144" y="96"/>
                    <a:pt x="2049" y="1"/>
                    <a:pt x="19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2" name="Google Shape;3822;p8"/>
            <p:cNvSpPr/>
            <p:nvPr/>
          </p:nvSpPr>
          <p:spPr>
            <a:xfrm>
              <a:off x="7203147" y="2410871"/>
              <a:ext cx="133421" cy="178902"/>
            </a:xfrm>
            <a:custGeom>
              <a:avLst/>
              <a:gdLst/>
              <a:ahLst/>
              <a:cxnLst/>
              <a:rect l="l" t="t" r="r" b="b"/>
              <a:pathLst>
                <a:path w="4192" h="5621" extrusionOk="0">
                  <a:moveTo>
                    <a:pt x="2131" y="405"/>
                  </a:moveTo>
                  <a:cubicBezTo>
                    <a:pt x="2631" y="405"/>
                    <a:pt x="3048" y="822"/>
                    <a:pt x="3048" y="1322"/>
                  </a:cubicBezTo>
                  <a:lnTo>
                    <a:pt x="3048" y="1441"/>
                  </a:lnTo>
                  <a:lnTo>
                    <a:pt x="3036" y="1441"/>
                  </a:lnTo>
                  <a:cubicBezTo>
                    <a:pt x="2762" y="1381"/>
                    <a:pt x="2679" y="1012"/>
                    <a:pt x="2679" y="1012"/>
                  </a:cubicBezTo>
                  <a:cubicBezTo>
                    <a:pt x="2667" y="941"/>
                    <a:pt x="2608" y="881"/>
                    <a:pt x="2524" y="858"/>
                  </a:cubicBezTo>
                  <a:cubicBezTo>
                    <a:pt x="2515" y="856"/>
                    <a:pt x="2506" y="855"/>
                    <a:pt x="2497" y="855"/>
                  </a:cubicBezTo>
                  <a:cubicBezTo>
                    <a:pt x="2435" y="855"/>
                    <a:pt x="2375" y="889"/>
                    <a:pt x="2334" y="941"/>
                  </a:cubicBezTo>
                  <a:cubicBezTo>
                    <a:pt x="1977" y="1417"/>
                    <a:pt x="1191" y="1429"/>
                    <a:pt x="1179" y="1429"/>
                  </a:cubicBezTo>
                  <a:cubicBezTo>
                    <a:pt x="1143" y="1429"/>
                    <a:pt x="1131" y="1429"/>
                    <a:pt x="1119" y="1441"/>
                  </a:cubicBezTo>
                  <a:lnTo>
                    <a:pt x="1119" y="1322"/>
                  </a:lnTo>
                  <a:cubicBezTo>
                    <a:pt x="1119" y="822"/>
                    <a:pt x="1536" y="405"/>
                    <a:pt x="2036" y="405"/>
                  </a:cubicBezTo>
                  <a:close/>
                  <a:moveTo>
                    <a:pt x="976" y="1965"/>
                  </a:moveTo>
                  <a:lnTo>
                    <a:pt x="976" y="2215"/>
                  </a:lnTo>
                  <a:cubicBezTo>
                    <a:pt x="941" y="2191"/>
                    <a:pt x="905" y="2143"/>
                    <a:pt x="905" y="2084"/>
                  </a:cubicBezTo>
                  <a:cubicBezTo>
                    <a:pt x="905" y="2036"/>
                    <a:pt x="917" y="2012"/>
                    <a:pt x="953" y="1977"/>
                  </a:cubicBezTo>
                  <a:cubicBezTo>
                    <a:pt x="965" y="1977"/>
                    <a:pt x="965" y="1977"/>
                    <a:pt x="976" y="1965"/>
                  </a:cubicBezTo>
                  <a:close/>
                  <a:moveTo>
                    <a:pt x="3215" y="1977"/>
                  </a:moveTo>
                  <a:cubicBezTo>
                    <a:pt x="3239" y="2012"/>
                    <a:pt x="3251" y="2048"/>
                    <a:pt x="3251" y="2084"/>
                  </a:cubicBezTo>
                  <a:cubicBezTo>
                    <a:pt x="3251" y="2143"/>
                    <a:pt x="3227" y="2179"/>
                    <a:pt x="3191" y="2215"/>
                  </a:cubicBezTo>
                  <a:lnTo>
                    <a:pt x="3191" y="1977"/>
                  </a:lnTo>
                  <a:close/>
                  <a:moveTo>
                    <a:pt x="2441" y="1393"/>
                  </a:moveTo>
                  <a:cubicBezTo>
                    <a:pt x="2512" y="1536"/>
                    <a:pt x="2631" y="1679"/>
                    <a:pt x="2810" y="1750"/>
                  </a:cubicBezTo>
                  <a:lnTo>
                    <a:pt x="2810" y="2322"/>
                  </a:lnTo>
                  <a:cubicBezTo>
                    <a:pt x="2810" y="2679"/>
                    <a:pt x="2524" y="2941"/>
                    <a:pt x="2191" y="2941"/>
                  </a:cubicBezTo>
                  <a:lnTo>
                    <a:pt x="2012" y="2941"/>
                  </a:lnTo>
                  <a:cubicBezTo>
                    <a:pt x="1667" y="2941"/>
                    <a:pt x="1381" y="2667"/>
                    <a:pt x="1381" y="2322"/>
                  </a:cubicBezTo>
                  <a:lnTo>
                    <a:pt x="1381" y="1798"/>
                  </a:lnTo>
                  <a:cubicBezTo>
                    <a:pt x="1631" y="1774"/>
                    <a:pt x="2096" y="1679"/>
                    <a:pt x="2441" y="1393"/>
                  </a:cubicBezTo>
                  <a:close/>
                  <a:moveTo>
                    <a:pt x="2286" y="3346"/>
                  </a:moveTo>
                  <a:lnTo>
                    <a:pt x="2286" y="3453"/>
                  </a:lnTo>
                  <a:lnTo>
                    <a:pt x="2310" y="3453"/>
                  </a:lnTo>
                  <a:lnTo>
                    <a:pt x="2084" y="3679"/>
                  </a:lnTo>
                  <a:lnTo>
                    <a:pt x="1869" y="3477"/>
                  </a:lnTo>
                  <a:lnTo>
                    <a:pt x="1869" y="3346"/>
                  </a:lnTo>
                  <a:close/>
                  <a:moveTo>
                    <a:pt x="2048" y="0"/>
                  </a:moveTo>
                  <a:cubicBezTo>
                    <a:pt x="1322" y="0"/>
                    <a:pt x="726" y="596"/>
                    <a:pt x="726" y="1322"/>
                  </a:cubicBezTo>
                  <a:lnTo>
                    <a:pt x="726" y="1667"/>
                  </a:lnTo>
                  <a:cubicBezTo>
                    <a:pt x="607" y="1774"/>
                    <a:pt x="512" y="1917"/>
                    <a:pt x="512" y="2096"/>
                  </a:cubicBezTo>
                  <a:cubicBezTo>
                    <a:pt x="512" y="2393"/>
                    <a:pt x="738" y="2632"/>
                    <a:pt x="1036" y="2643"/>
                  </a:cubicBezTo>
                  <a:cubicBezTo>
                    <a:pt x="1107" y="2882"/>
                    <a:pt x="1274" y="3096"/>
                    <a:pt x="1500" y="3215"/>
                  </a:cubicBezTo>
                  <a:lnTo>
                    <a:pt x="1500" y="3322"/>
                  </a:lnTo>
                  <a:lnTo>
                    <a:pt x="691" y="3632"/>
                  </a:lnTo>
                  <a:cubicBezTo>
                    <a:pt x="619" y="3655"/>
                    <a:pt x="0" y="3917"/>
                    <a:pt x="0" y="4715"/>
                  </a:cubicBezTo>
                  <a:lnTo>
                    <a:pt x="0" y="5418"/>
                  </a:lnTo>
                  <a:cubicBezTo>
                    <a:pt x="0" y="5525"/>
                    <a:pt x="84" y="5608"/>
                    <a:pt x="191" y="5608"/>
                  </a:cubicBezTo>
                  <a:lnTo>
                    <a:pt x="691" y="5608"/>
                  </a:lnTo>
                  <a:cubicBezTo>
                    <a:pt x="798" y="5608"/>
                    <a:pt x="893" y="5525"/>
                    <a:pt x="893" y="5418"/>
                  </a:cubicBezTo>
                  <a:cubicBezTo>
                    <a:pt x="893" y="5310"/>
                    <a:pt x="798" y="5227"/>
                    <a:pt x="691" y="5227"/>
                  </a:cubicBezTo>
                  <a:lnTo>
                    <a:pt x="393" y="5227"/>
                  </a:lnTo>
                  <a:lnTo>
                    <a:pt x="393" y="4715"/>
                  </a:lnTo>
                  <a:cubicBezTo>
                    <a:pt x="393" y="4167"/>
                    <a:pt x="834" y="4013"/>
                    <a:pt x="846" y="4001"/>
                  </a:cubicBezTo>
                  <a:lnTo>
                    <a:pt x="857" y="4001"/>
                  </a:lnTo>
                  <a:lnTo>
                    <a:pt x="1608" y="3715"/>
                  </a:lnTo>
                  <a:lnTo>
                    <a:pt x="1989" y="4108"/>
                  </a:lnTo>
                  <a:cubicBezTo>
                    <a:pt x="2024" y="4132"/>
                    <a:pt x="2084" y="4167"/>
                    <a:pt x="2119" y="4167"/>
                  </a:cubicBezTo>
                  <a:cubicBezTo>
                    <a:pt x="2179" y="4167"/>
                    <a:pt x="2227" y="4132"/>
                    <a:pt x="2262" y="4108"/>
                  </a:cubicBezTo>
                  <a:lnTo>
                    <a:pt x="2631" y="3715"/>
                  </a:lnTo>
                  <a:lnTo>
                    <a:pt x="3370" y="4013"/>
                  </a:lnTo>
                  <a:lnTo>
                    <a:pt x="3393" y="4013"/>
                  </a:lnTo>
                  <a:cubicBezTo>
                    <a:pt x="3405" y="4013"/>
                    <a:pt x="3834" y="4179"/>
                    <a:pt x="3834" y="4727"/>
                  </a:cubicBezTo>
                  <a:lnTo>
                    <a:pt x="3834" y="5239"/>
                  </a:lnTo>
                  <a:lnTo>
                    <a:pt x="1334" y="5239"/>
                  </a:lnTo>
                  <a:cubicBezTo>
                    <a:pt x="1227" y="5239"/>
                    <a:pt x="1143" y="5322"/>
                    <a:pt x="1143" y="5430"/>
                  </a:cubicBezTo>
                  <a:cubicBezTo>
                    <a:pt x="1143" y="5537"/>
                    <a:pt x="1227" y="5620"/>
                    <a:pt x="1334" y="5620"/>
                  </a:cubicBezTo>
                  <a:lnTo>
                    <a:pt x="4048" y="5620"/>
                  </a:lnTo>
                  <a:cubicBezTo>
                    <a:pt x="4108" y="5608"/>
                    <a:pt x="4191" y="5525"/>
                    <a:pt x="4191" y="5418"/>
                  </a:cubicBezTo>
                  <a:lnTo>
                    <a:pt x="4191" y="4715"/>
                  </a:lnTo>
                  <a:cubicBezTo>
                    <a:pt x="4191" y="3917"/>
                    <a:pt x="3572" y="3655"/>
                    <a:pt x="3501" y="3632"/>
                  </a:cubicBezTo>
                  <a:lnTo>
                    <a:pt x="2703" y="3322"/>
                  </a:lnTo>
                  <a:lnTo>
                    <a:pt x="2703" y="3215"/>
                  </a:lnTo>
                  <a:cubicBezTo>
                    <a:pt x="2917" y="3096"/>
                    <a:pt x="3084" y="2882"/>
                    <a:pt x="3167" y="2643"/>
                  </a:cubicBezTo>
                  <a:cubicBezTo>
                    <a:pt x="3453" y="2620"/>
                    <a:pt x="3679" y="2382"/>
                    <a:pt x="3679" y="2096"/>
                  </a:cubicBezTo>
                  <a:cubicBezTo>
                    <a:pt x="3679" y="1917"/>
                    <a:pt x="3596" y="1774"/>
                    <a:pt x="3465" y="1667"/>
                  </a:cubicBezTo>
                  <a:lnTo>
                    <a:pt x="3465" y="1322"/>
                  </a:lnTo>
                  <a:cubicBezTo>
                    <a:pt x="3465" y="596"/>
                    <a:pt x="2870" y="0"/>
                    <a:pt x="2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3" name="Google Shape;3823;p8"/>
            <p:cNvSpPr/>
            <p:nvPr/>
          </p:nvSpPr>
          <p:spPr>
            <a:xfrm>
              <a:off x="7334245"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39" y="845"/>
                    <a:pt x="2530" y="844"/>
                    <a:pt x="2521" y="844"/>
                  </a:cubicBezTo>
                  <a:cubicBezTo>
                    <a:pt x="2456" y="844"/>
                    <a:pt x="2389" y="878"/>
                    <a:pt x="2358" y="930"/>
                  </a:cubicBezTo>
                  <a:cubicBezTo>
                    <a:pt x="2001" y="1418"/>
                    <a:pt x="1203" y="1430"/>
                    <a:pt x="1191"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51" y="2180"/>
                    <a:pt x="3215" y="2203"/>
                  </a:cubicBezTo>
                  <a:lnTo>
                    <a:pt x="3215" y="1965"/>
                  </a:lnTo>
                  <a:close/>
                  <a:moveTo>
                    <a:pt x="1001" y="1965"/>
                  </a:moveTo>
                  <a:lnTo>
                    <a:pt x="1001" y="2215"/>
                  </a:lnTo>
                  <a:cubicBezTo>
                    <a:pt x="953" y="2192"/>
                    <a:pt x="929" y="2144"/>
                    <a:pt x="929" y="2084"/>
                  </a:cubicBezTo>
                  <a:cubicBezTo>
                    <a:pt x="929" y="2037"/>
                    <a:pt x="941" y="2013"/>
                    <a:pt x="965" y="1977"/>
                  </a:cubicBezTo>
                  <a:cubicBezTo>
                    <a:pt x="989" y="1977"/>
                    <a:pt x="989" y="1977"/>
                    <a:pt x="1001" y="1965"/>
                  </a:cubicBezTo>
                  <a:close/>
                  <a:moveTo>
                    <a:pt x="2442" y="1406"/>
                  </a:moveTo>
                  <a:cubicBezTo>
                    <a:pt x="2513" y="1537"/>
                    <a:pt x="2632" y="1680"/>
                    <a:pt x="2811" y="1763"/>
                  </a:cubicBezTo>
                  <a:lnTo>
                    <a:pt x="2811" y="2323"/>
                  </a:lnTo>
                  <a:cubicBezTo>
                    <a:pt x="2834" y="2668"/>
                    <a:pt x="2549" y="2954"/>
                    <a:pt x="2191" y="2954"/>
                  </a:cubicBezTo>
                  <a:lnTo>
                    <a:pt x="2013" y="2954"/>
                  </a:lnTo>
                  <a:cubicBezTo>
                    <a:pt x="1668" y="2954"/>
                    <a:pt x="1382" y="2668"/>
                    <a:pt x="1382" y="2323"/>
                  </a:cubicBezTo>
                  <a:lnTo>
                    <a:pt x="1382" y="1799"/>
                  </a:lnTo>
                  <a:cubicBezTo>
                    <a:pt x="1644" y="1775"/>
                    <a:pt x="2084" y="1680"/>
                    <a:pt x="2442" y="1406"/>
                  </a:cubicBezTo>
                  <a:close/>
                  <a:moveTo>
                    <a:pt x="2311" y="3335"/>
                  </a:moveTo>
                  <a:lnTo>
                    <a:pt x="2322"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8" y="5609"/>
                    <a:pt x="894" y="5525"/>
                    <a:pt x="894" y="5418"/>
                  </a:cubicBezTo>
                  <a:cubicBezTo>
                    <a:pt x="894" y="5311"/>
                    <a:pt x="798"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1"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39" y="5537"/>
                    <a:pt x="4239" y="5430"/>
                  </a:cubicBezTo>
                  <a:lnTo>
                    <a:pt x="4239" y="4739"/>
                  </a:lnTo>
                  <a:cubicBezTo>
                    <a:pt x="4204" y="3918"/>
                    <a:pt x="3573" y="3668"/>
                    <a:pt x="3501" y="3632"/>
                  </a:cubicBezTo>
                  <a:lnTo>
                    <a:pt x="2715" y="3323"/>
                  </a:lnTo>
                  <a:lnTo>
                    <a:pt x="2715" y="3216"/>
                  </a:lnTo>
                  <a:cubicBezTo>
                    <a:pt x="2918" y="3096"/>
                    <a:pt x="3084" y="2894"/>
                    <a:pt x="3168" y="2656"/>
                  </a:cubicBezTo>
                  <a:cubicBezTo>
                    <a:pt x="3454" y="2620"/>
                    <a:pt x="3680" y="2382"/>
                    <a:pt x="3680" y="2096"/>
                  </a:cubicBezTo>
                  <a:cubicBezTo>
                    <a:pt x="3680" y="1918"/>
                    <a:pt x="3608" y="1775"/>
                    <a:pt x="3465" y="1668"/>
                  </a:cubicBezTo>
                  <a:lnTo>
                    <a:pt x="3465" y="1322"/>
                  </a:lnTo>
                  <a:cubicBezTo>
                    <a:pt x="3465" y="596"/>
                    <a:pt x="2870" y="1"/>
                    <a:pt x="21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4" name="Google Shape;3824;p8"/>
            <p:cNvSpPr/>
            <p:nvPr/>
          </p:nvSpPr>
          <p:spPr>
            <a:xfrm>
              <a:off x="7070872"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40" y="845"/>
                    <a:pt x="2530" y="844"/>
                    <a:pt x="2521" y="844"/>
                  </a:cubicBezTo>
                  <a:cubicBezTo>
                    <a:pt x="2457" y="844"/>
                    <a:pt x="2389" y="878"/>
                    <a:pt x="2358" y="930"/>
                  </a:cubicBezTo>
                  <a:cubicBezTo>
                    <a:pt x="2001" y="1418"/>
                    <a:pt x="1203" y="1430"/>
                    <a:pt x="1192"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39" y="2180"/>
                    <a:pt x="3216" y="2203"/>
                  </a:cubicBezTo>
                  <a:lnTo>
                    <a:pt x="3216" y="1965"/>
                  </a:lnTo>
                  <a:close/>
                  <a:moveTo>
                    <a:pt x="1001" y="1965"/>
                  </a:moveTo>
                  <a:lnTo>
                    <a:pt x="1001" y="2215"/>
                  </a:lnTo>
                  <a:cubicBezTo>
                    <a:pt x="953" y="2192"/>
                    <a:pt x="930" y="2144"/>
                    <a:pt x="930" y="2084"/>
                  </a:cubicBezTo>
                  <a:cubicBezTo>
                    <a:pt x="930" y="2037"/>
                    <a:pt x="941" y="2013"/>
                    <a:pt x="965" y="1977"/>
                  </a:cubicBezTo>
                  <a:cubicBezTo>
                    <a:pt x="989" y="1977"/>
                    <a:pt x="989" y="1977"/>
                    <a:pt x="1001" y="1965"/>
                  </a:cubicBezTo>
                  <a:close/>
                  <a:moveTo>
                    <a:pt x="2454" y="1406"/>
                  </a:moveTo>
                  <a:cubicBezTo>
                    <a:pt x="2525" y="1537"/>
                    <a:pt x="2644" y="1680"/>
                    <a:pt x="2823" y="1763"/>
                  </a:cubicBezTo>
                  <a:lnTo>
                    <a:pt x="2823" y="2323"/>
                  </a:lnTo>
                  <a:cubicBezTo>
                    <a:pt x="2835" y="2668"/>
                    <a:pt x="2549" y="2954"/>
                    <a:pt x="2204" y="2954"/>
                  </a:cubicBezTo>
                  <a:lnTo>
                    <a:pt x="2025" y="2954"/>
                  </a:lnTo>
                  <a:cubicBezTo>
                    <a:pt x="1680" y="2954"/>
                    <a:pt x="1406" y="2668"/>
                    <a:pt x="1406" y="2323"/>
                  </a:cubicBezTo>
                  <a:lnTo>
                    <a:pt x="1406" y="1799"/>
                  </a:lnTo>
                  <a:cubicBezTo>
                    <a:pt x="1656" y="1775"/>
                    <a:pt x="2120" y="1680"/>
                    <a:pt x="2454" y="1406"/>
                  </a:cubicBezTo>
                  <a:close/>
                  <a:moveTo>
                    <a:pt x="2311" y="3335"/>
                  </a:moveTo>
                  <a:lnTo>
                    <a:pt x="2323"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9" y="5609"/>
                    <a:pt x="894" y="5525"/>
                    <a:pt x="894" y="5418"/>
                  </a:cubicBezTo>
                  <a:cubicBezTo>
                    <a:pt x="894" y="5311"/>
                    <a:pt x="799"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2"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40" y="5537"/>
                    <a:pt x="4240" y="5430"/>
                  </a:cubicBezTo>
                  <a:lnTo>
                    <a:pt x="4240" y="4739"/>
                  </a:lnTo>
                  <a:cubicBezTo>
                    <a:pt x="4216" y="3918"/>
                    <a:pt x="3573" y="3668"/>
                    <a:pt x="3501" y="3632"/>
                  </a:cubicBezTo>
                  <a:lnTo>
                    <a:pt x="2716" y="3323"/>
                  </a:lnTo>
                  <a:lnTo>
                    <a:pt x="2716" y="3216"/>
                  </a:lnTo>
                  <a:cubicBezTo>
                    <a:pt x="2918" y="3096"/>
                    <a:pt x="3085" y="2894"/>
                    <a:pt x="3168" y="2656"/>
                  </a:cubicBezTo>
                  <a:cubicBezTo>
                    <a:pt x="3454" y="2620"/>
                    <a:pt x="3680" y="2382"/>
                    <a:pt x="3680" y="2096"/>
                  </a:cubicBezTo>
                  <a:cubicBezTo>
                    <a:pt x="3680" y="1918"/>
                    <a:pt x="3608" y="1775"/>
                    <a:pt x="3466" y="1668"/>
                  </a:cubicBezTo>
                  <a:lnTo>
                    <a:pt x="3466" y="1322"/>
                  </a:lnTo>
                  <a:cubicBezTo>
                    <a:pt x="3466" y="596"/>
                    <a:pt x="2870" y="1"/>
                    <a:pt x="21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 name="Grupo 3">
            <a:extLst>
              <a:ext uri="{FF2B5EF4-FFF2-40B4-BE49-F238E27FC236}">
                <a16:creationId xmlns:a16="http://schemas.microsoft.com/office/drawing/2014/main" id="{D3069E41-DEC7-25CC-B54C-D02ED5C0F164}"/>
              </a:ext>
            </a:extLst>
          </p:cNvPr>
          <p:cNvGrpSpPr/>
          <p:nvPr/>
        </p:nvGrpSpPr>
        <p:grpSpPr>
          <a:xfrm>
            <a:off x="2077350" y="44145"/>
            <a:ext cx="4989300" cy="841800"/>
            <a:chOff x="2077350" y="1493975"/>
            <a:chExt cx="4989300" cy="841800"/>
          </a:xfrm>
        </p:grpSpPr>
        <p:sp>
          <p:nvSpPr>
            <p:cNvPr id="2" name="Google Shape;3777;p41">
              <a:extLst>
                <a:ext uri="{FF2B5EF4-FFF2-40B4-BE49-F238E27FC236}">
                  <a16:creationId xmlns:a16="http://schemas.microsoft.com/office/drawing/2014/main" id="{60CF7325-8ABB-FEA3-ED67-76BEE42DB6AC}"/>
                </a:ext>
              </a:extLst>
            </p:cNvPr>
            <p:cNvSpPr txBox="1">
              <a:spLocks/>
            </p:cNvSpPr>
            <p:nvPr/>
          </p:nvSpPr>
          <p:spPr>
            <a:xfrm>
              <a:off x="2077350" y="1493975"/>
              <a:ext cx="4989300" cy="84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1pPr>
              <a:lvl2pPr marR="0" lvl="1"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2pPr>
              <a:lvl3pPr marR="0" lvl="2"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3pPr>
              <a:lvl4pPr marR="0" lvl="3"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4pPr>
              <a:lvl5pPr marR="0" lvl="4"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5pPr>
              <a:lvl6pPr marR="0" lvl="5"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6pPr>
              <a:lvl7pPr marR="0" lvl="6"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7pPr>
              <a:lvl8pPr marR="0" lvl="7"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8pPr>
              <a:lvl9pPr marR="0" lvl="8" algn="l" rtl="0">
                <a:lnSpc>
                  <a:spcPct val="100000"/>
                </a:lnSpc>
                <a:spcBef>
                  <a:spcPts val="0"/>
                </a:spcBef>
                <a:spcAft>
                  <a:spcPts val="0"/>
                </a:spcAft>
                <a:buClr>
                  <a:schemeClr val="dk1"/>
                </a:buClr>
                <a:buSzPts val="3500"/>
                <a:buFont typeface="Viaoda Libre"/>
                <a:buNone/>
                <a:defRPr sz="3500" b="0" i="0" u="none" strike="noStrike" cap="none">
                  <a:solidFill>
                    <a:schemeClr val="dk1"/>
                  </a:solidFill>
                  <a:latin typeface="Viaoda Libre"/>
                  <a:ea typeface="Viaoda Libre"/>
                  <a:cs typeface="Viaoda Libre"/>
                  <a:sym typeface="Viaoda Libre"/>
                </a:defRPr>
              </a:lvl9pPr>
            </a:lstStyle>
            <a:p>
              <a:pPr>
                <a:buSzPts val="3600"/>
              </a:pPr>
              <a:r>
                <a:rPr lang="es-ES" sz="4000" dirty="0">
                  <a:solidFill>
                    <a:srgbClr val="000000"/>
                  </a:solidFill>
                </a:rPr>
                <a:t>Resultados</a:t>
              </a:r>
              <a:endParaRPr lang="es-ES" dirty="0">
                <a:solidFill>
                  <a:srgbClr val="000000"/>
                </a:solidFill>
              </a:endParaRPr>
            </a:p>
          </p:txBody>
        </p:sp>
        <p:cxnSp>
          <p:nvCxnSpPr>
            <p:cNvPr id="3" name="Google Shape;3779;p41">
              <a:extLst>
                <a:ext uri="{FF2B5EF4-FFF2-40B4-BE49-F238E27FC236}">
                  <a16:creationId xmlns:a16="http://schemas.microsoft.com/office/drawing/2014/main" id="{B565AC38-853B-F8BA-5F68-8EEDC7F52177}"/>
                </a:ext>
              </a:extLst>
            </p:cNvPr>
            <p:cNvCxnSpPr/>
            <p:nvPr/>
          </p:nvCxnSpPr>
          <p:spPr>
            <a:xfrm>
              <a:off x="3117450" y="2292025"/>
              <a:ext cx="2909100" cy="0"/>
            </a:xfrm>
            <a:prstGeom prst="straightConnector1">
              <a:avLst/>
            </a:prstGeom>
            <a:noFill/>
            <a:ln w="9525" cap="flat" cmpd="sng">
              <a:solidFill>
                <a:schemeClr val="dk2"/>
              </a:solidFill>
              <a:prstDash val="solid"/>
              <a:round/>
              <a:headEnd type="none" w="sm" len="sm"/>
              <a:tailEnd type="none" w="sm" len="sm"/>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8"/>
        <p:cNvGrpSpPr/>
        <p:nvPr/>
      </p:nvGrpSpPr>
      <p:grpSpPr>
        <a:xfrm>
          <a:off x="0" y="0"/>
          <a:ext cx="0" cy="0"/>
          <a:chOff x="0" y="0"/>
          <a:chExt cx="0" cy="0"/>
        </a:xfrm>
      </p:grpSpPr>
      <p:sp>
        <p:nvSpPr>
          <p:cNvPr id="3829" name="Google Shape;3829;p15"/>
          <p:cNvSpPr txBox="1">
            <a:spLocks noGrp="1"/>
          </p:cNvSpPr>
          <p:nvPr>
            <p:ph type="title" idx="4294967295"/>
          </p:nvPr>
        </p:nvSpPr>
        <p:spPr>
          <a:xfrm>
            <a:off x="1077450" y="444500"/>
            <a:ext cx="6989100" cy="57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dirty="0">
                <a:solidFill>
                  <a:srgbClr val="000000"/>
                </a:solidFill>
              </a:rPr>
              <a:t>Resultados</a:t>
            </a:r>
            <a:endParaRPr dirty="0">
              <a:solidFill>
                <a:srgbClr val="000000"/>
              </a:solidFill>
            </a:endParaRPr>
          </a:p>
        </p:txBody>
      </p:sp>
      <p:sp>
        <p:nvSpPr>
          <p:cNvPr id="3830" name="Google Shape;3830;p15"/>
          <p:cNvSpPr txBox="1">
            <a:spLocks noGrp="1"/>
          </p:cNvSpPr>
          <p:nvPr>
            <p:ph type="body" idx="4294967295"/>
          </p:nvPr>
        </p:nvSpPr>
        <p:spPr>
          <a:xfrm>
            <a:off x="177800" y="855507"/>
            <a:ext cx="8153400" cy="417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457200" lvl="0" indent="-228600" algn="l" rtl="0">
              <a:lnSpc>
                <a:spcPct val="150000"/>
              </a:lnSpc>
              <a:spcBef>
                <a:spcPts val="0"/>
              </a:spcBef>
              <a:spcAft>
                <a:spcPts val="0"/>
              </a:spcAft>
              <a:buSzPts val="1400"/>
              <a:buNone/>
            </a:pPr>
            <a:endParaRPr sz="1600" dirty="0">
              <a:solidFill>
                <a:srgbClr val="000000"/>
              </a:solidFill>
            </a:endParaRPr>
          </a:p>
          <a:p>
            <a:pPr marL="457200" lvl="0" indent="-317500" algn="l" rtl="0">
              <a:lnSpc>
                <a:spcPct val="150000"/>
              </a:lnSpc>
              <a:spcBef>
                <a:spcPts val="0"/>
              </a:spcBef>
              <a:spcAft>
                <a:spcPts val="0"/>
              </a:spcAft>
              <a:buClr>
                <a:schemeClr val="dk2"/>
              </a:buClr>
              <a:buSzPts val="1400"/>
              <a:buFont typeface="Assistant"/>
              <a:buChar char="★"/>
            </a:pPr>
            <a:r>
              <a:rPr lang="en" sz="1600" u="sng" dirty="0">
                <a:solidFill>
                  <a:srgbClr val="000000"/>
                </a:solidFill>
              </a:rPr>
              <a:t>Adherencia</a:t>
            </a:r>
            <a:r>
              <a:rPr lang="en" sz="1600" dirty="0">
                <a:solidFill>
                  <a:srgbClr val="000000"/>
                </a:solidFill>
              </a:rPr>
              <a:t>: </a:t>
            </a:r>
            <a:r>
              <a:rPr lang="en" sz="1800" b="1" dirty="0">
                <a:solidFill>
                  <a:srgbClr val="000000"/>
                </a:solidFill>
              </a:rPr>
              <a:t>75%</a:t>
            </a:r>
            <a:endParaRPr sz="1800" b="1" dirty="0"/>
          </a:p>
          <a:p>
            <a:pPr marL="457200" lvl="0" indent="-317500" algn="l" rtl="0">
              <a:lnSpc>
                <a:spcPct val="150000"/>
              </a:lnSpc>
              <a:spcBef>
                <a:spcPts val="0"/>
              </a:spcBef>
              <a:spcAft>
                <a:spcPts val="0"/>
              </a:spcAft>
              <a:buClr>
                <a:schemeClr val="dk2"/>
              </a:buClr>
              <a:buSzPts val="1400"/>
              <a:buFont typeface="Assistant"/>
              <a:buChar char="★"/>
            </a:pPr>
            <a:r>
              <a:rPr lang="en" sz="1600" u="sng" dirty="0">
                <a:solidFill>
                  <a:srgbClr val="000000"/>
                </a:solidFill>
              </a:rPr>
              <a:t>PRE y POST</a:t>
            </a:r>
            <a:r>
              <a:rPr lang="en" sz="1600" dirty="0">
                <a:solidFill>
                  <a:srgbClr val="000000"/>
                </a:solidFill>
              </a:rPr>
              <a:t>: En </a:t>
            </a:r>
            <a:r>
              <a:rPr lang="en" sz="1600" b="1" dirty="0">
                <a:solidFill>
                  <a:srgbClr val="000000"/>
                </a:solidFill>
              </a:rPr>
              <a:t>todos los cuestionarios </a:t>
            </a:r>
            <a:r>
              <a:rPr lang="en" sz="1600" dirty="0">
                <a:solidFill>
                  <a:srgbClr val="000000"/>
                </a:solidFill>
              </a:rPr>
              <a:t>se aprecia </a:t>
            </a:r>
            <a:r>
              <a:rPr lang="en" sz="1600" b="1" dirty="0">
                <a:solidFill>
                  <a:srgbClr val="000000"/>
                </a:solidFill>
              </a:rPr>
              <a:t>mejoría significativa.</a:t>
            </a:r>
            <a:endParaRPr sz="1800" dirty="0"/>
          </a:p>
          <a:p>
            <a:pPr marL="457200" lvl="0" indent="-317500" algn="l" rtl="0">
              <a:lnSpc>
                <a:spcPct val="150000"/>
              </a:lnSpc>
              <a:spcBef>
                <a:spcPts val="0"/>
              </a:spcBef>
              <a:spcAft>
                <a:spcPts val="0"/>
              </a:spcAft>
              <a:buClr>
                <a:schemeClr val="dk2"/>
              </a:buClr>
              <a:buSzPts val="1400"/>
              <a:buFont typeface="Assistant"/>
              <a:buChar char="★"/>
            </a:pPr>
            <a:r>
              <a:rPr lang="en" sz="1600" u="sng" dirty="0">
                <a:solidFill>
                  <a:srgbClr val="000000"/>
                </a:solidFill>
              </a:rPr>
              <a:t>Satisfacción global media</a:t>
            </a:r>
            <a:r>
              <a:rPr lang="en" sz="1600" dirty="0">
                <a:solidFill>
                  <a:srgbClr val="000000"/>
                </a:solidFill>
              </a:rPr>
              <a:t>: </a:t>
            </a:r>
            <a:r>
              <a:rPr lang="en" sz="1600" b="1" dirty="0">
                <a:solidFill>
                  <a:srgbClr val="000000"/>
                </a:solidFill>
              </a:rPr>
              <a:t>4/ 5.  </a:t>
            </a:r>
            <a:endParaRPr sz="1600" dirty="0">
              <a:solidFill>
                <a:srgbClr val="000000"/>
              </a:solidFill>
            </a:endParaRPr>
          </a:p>
          <a:p>
            <a:pPr marL="457200" lvl="0" indent="-228600" algn="l" rtl="0">
              <a:lnSpc>
                <a:spcPct val="150000"/>
              </a:lnSpc>
              <a:spcBef>
                <a:spcPts val="0"/>
              </a:spcBef>
              <a:spcAft>
                <a:spcPts val="0"/>
              </a:spcAft>
              <a:buSzPts val="1400"/>
              <a:buNone/>
            </a:pPr>
            <a:endParaRPr sz="1600" dirty="0">
              <a:solidFill>
                <a:srgbClr val="000000"/>
              </a:solidFill>
            </a:endParaRPr>
          </a:p>
          <a:p>
            <a:pPr marL="914400" lvl="0" indent="0" algn="l" rtl="0">
              <a:lnSpc>
                <a:spcPct val="150000"/>
              </a:lnSpc>
              <a:spcBef>
                <a:spcPts val="0"/>
              </a:spcBef>
              <a:spcAft>
                <a:spcPts val="0"/>
              </a:spcAft>
              <a:buSzPts val="1400"/>
              <a:buNone/>
            </a:pPr>
            <a:endParaRPr sz="1600" dirty="0">
              <a:solidFill>
                <a:srgbClr val="000000"/>
              </a:solidFill>
            </a:endParaRPr>
          </a:p>
          <a:p>
            <a:pPr marL="457200" lvl="0" indent="0" algn="l" rtl="0">
              <a:lnSpc>
                <a:spcPct val="150000"/>
              </a:lnSpc>
              <a:spcBef>
                <a:spcPts val="0"/>
              </a:spcBef>
              <a:spcAft>
                <a:spcPts val="0"/>
              </a:spcAft>
              <a:buSzPts val="1400"/>
              <a:buNone/>
            </a:pPr>
            <a:endParaRPr sz="1600" dirty="0">
              <a:solidFill>
                <a:srgbClr val="000000"/>
              </a:solidFill>
            </a:endParaRPr>
          </a:p>
          <a:p>
            <a:pPr marL="457200" lvl="0" indent="0" algn="l" rtl="0">
              <a:lnSpc>
                <a:spcPct val="150000"/>
              </a:lnSpc>
              <a:spcBef>
                <a:spcPts val="0"/>
              </a:spcBef>
              <a:spcAft>
                <a:spcPts val="0"/>
              </a:spcAft>
              <a:buSzPts val="1400"/>
              <a:buNone/>
            </a:pPr>
            <a:endParaRPr sz="1600" dirty="0">
              <a:solidFill>
                <a:srgbClr val="000000"/>
              </a:solidFill>
            </a:endParaRPr>
          </a:p>
          <a:p>
            <a:pPr marL="457200" lvl="0" indent="0" algn="l" rtl="0">
              <a:lnSpc>
                <a:spcPct val="150000"/>
              </a:lnSpc>
              <a:spcBef>
                <a:spcPts val="0"/>
              </a:spcBef>
              <a:spcAft>
                <a:spcPts val="0"/>
              </a:spcAft>
              <a:buSzPts val="1400"/>
              <a:buNone/>
            </a:pPr>
            <a:endParaRPr sz="1600" dirty="0">
              <a:solidFill>
                <a:srgbClr val="000000"/>
              </a:solidFill>
            </a:endParaRPr>
          </a:p>
          <a:p>
            <a:pPr indent="0" algn="r">
              <a:lnSpc>
                <a:spcPct val="150000"/>
              </a:lnSpc>
              <a:buNone/>
            </a:pPr>
            <a:endParaRPr lang="es-ES" i="1" dirty="0">
              <a:solidFill>
                <a:srgbClr val="000000"/>
              </a:solidFill>
            </a:endParaRPr>
          </a:p>
          <a:p>
            <a:pPr indent="0" algn="r">
              <a:lnSpc>
                <a:spcPct val="150000"/>
              </a:lnSpc>
              <a:buNone/>
            </a:pPr>
            <a:r>
              <a:rPr lang="es-ES" i="1" dirty="0">
                <a:solidFill>
                  <a:srgbClr val="000000"/>
                </a:solidFill>
              </a:rPr>
              <a:t>Tabla: diferencias de medias de </a:t>
            </a:r>
            <a:r>
              <a:rPr lang="es-ES" i="1" dirty="0" err="1">
                <a:solidFill>
                  <a:srgbClr val="000000"/>
                </a:solidFill>
              </a:rPr>
              <a:t>Wilcoxon</a:t>
            </a:r>
            <a:endParaRPr lang="es-ES" i="1" dirty="0">
              <a:solidFill>
                <a:srgbClr val="000000"/>
              </a:solidFill>
            </a:endParaRPr>
          </a:p>
        </p:txBody>
      </p:sp>
      <p:graphicFrame>
        <p:nvGraphicFramePr>
          <p:cNvPr id="3831" name="Google Shape;3831;p15"/>
          <p:cNvGraphicFramePr/>
          <p:nvPr>
            <p:extLst>
              <p:ext uri="{D42A27DB-BD31-4B8C-83A1-F6EECF244321}">
                <p14:modId xmlns:p14="http://schemas.microsoft.com/office/powerpoint/2010/main" val="2639236428"/>
              </p:ext>
            </p:extLst>
          </p:nvPr>
        </p:nvGraphicFramePr>
        <p:xfrm>
          <a:off x="636500" y="3033941"/>
          <a:ext cx="7236000" cy="1471545"/>
        </p:xfrm>
        <a:graphic>
          <a:graphicData uri="http://schemas.openxmlformats.org/drawingml/2006/table">
            <a:tbl>
              <a:tblPr>
                <a:noFill/>
                <a:tableStyleId>{CC504FD5-8C1C-46B1-A04C-C1151F1A2F57}</a:tableStyleId>
              </a:tblPr>
              <a:tblGrid>
                <a:gridCol w="2412000">
                  <a:extLst>
                    <a:ext uri="{9D8B030D-6E8A-4147-A177-3AD203B41FA5}">
                      <a16:colId xmlns:a16="http://schemas.microsoft.com/office/drawing/2014/main" val="20000"/>
                    </a:ext>
                  </a:extLst>
                </a:gridCol>
                <a:gridCol w="2412000">
                  <a:extLst>
                    <a:ext uri="{9D8B030D-6E8A-4147-A177-3AD203B41FA5}">
                      <a16:colId xmlns:a16="http://schemas.microsoft.com/office/drawing/2014/main" val="20001"/>
                    </a:ext>
                  </a:extLst>
                </a:gridCol>
                <a:gridCol w="2412000">
                  <a:extLst>
                    <a:ext uri="{9D8B030D-6E8A-4147-A177-3AD203B41FA5}">
                      <a16:colId xmlns:a16="http://schemas.microsoft.com/office/drawing/2014/main" val="20002"/>
                    </a:ext>
                  </a:extLst>
                </a:gridCol>
              </a:tblGrid>
              <a:tr h="193725">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dirty="0"/>
                        <a:t>Cuestionario/Subescala</a:t>
                      </a:r>
                      <a:endParaRPr sz="11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dirty="0"/>
                        <a:t>Estadístico (z)</a:t>
                      </a:r>
                      <a:endParaRPr sz="11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Significación</a:t>
                      </a:r>
                      <a:endParaRPr sz="1100" u="none" strike="noStrike" cap="none"/>
                    </a:p>
                  </a:txBody>
                  <a:tcPr marL="0" marR="0" marT="0" marB="0" anchor="ctr"/>
                </a:tc>
                <a:extLst>
                  <a:ext uri="{0D108BD9-81ED-4DB2-BD59-A6C34878D82A}">
                    <a16:rowId xmlns:a16="http://schemas.microsoft.com/office/drawing/2014/main" val="10000"/>
                  </a:ext>
                </a:extLst>
              </a:tr>
              <a:tr h="359800">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BDI-II</a:t>
                      </a:r>
                      <a:endParaRPr sz="1100" u="none" strike="noStrike" cap="none"/>
                    </a:p>
                    <a:p>
                      <a:pPr marL="0" marR="0" lvl="0" indent="0" algn="ctr" rtl="0">
                        <a:lnSpc>
                          <a:spcPct val="100000"/>
                        </a:lnSpc>
                        <a:spcBef>
                          <a:spcPts val="0"/>
                        </a:spcBef>
                        <a:spcAft>
                          <a:spcPts val="0"/>
                        </a:spcAft>
                        <a:buClr>
                          <a:srgbClr val="000000"/>
                        </a:buClr>
                        <a:buSzPts val="1000"/>
                        <a:buFont typeface="Arial"/>
                        <a:buNone/>
                      </a:pPr>
                      <a:endParaRPr sz="1100" u="none" strike="noStrike" cap="none"/>
                    </a:p>
                    <a:p>
                      <a:pPr marL="0" marR="0" lvl="0" indent="0" algn="ctr" rtl="0">
                        <a:lnSpc>
                          <a:spcPct val="100000"/>
                        </a:lnSpc>
                        <a:spcBef>
                          <a:spcPts val="0"/>
                        </a:spcBef>
                        <a:spcAft>
                          <a:spcPts val="0"/>
                        </a:spcAft>
                        <a:buClr>
                          <a:srgbClr val="000000"/>
                        </a:buClr>
                        <a:buSzPts val="1000"/>
                        <a:buFont typeface="Arial"/>
                        <a:buNone/>
                      </a:pPr>
                      <a:endParaRPr sz="11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dirty="0"/>
                        <a:t>-2,43 </a:t>
                      </a:r>
                      <a:endParaRPr sz="11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,015</a:t>
                      </a:r>
                      <a:endParaRPr sz="1100" u="none" strike="noStrike" cap="none"/>
                    </a:p>
                  </a:txBody>
                  <a:tcPr marL="0" marR="0" marT="0" marB="0" anchor="ctr"/>
                </a:tc>
                <a:extLst>
                  <a:ext uri="{0D108BD9-81ED-4DB2-BD59-A6C34878D82A}">
                    <a16:rowId xmlns:a16="http://schemas.microsoft.com/office/drawing/2014/main" val="10001"/>
                  </a:ext>
                </a:extLst>
              </a:tr>
              <a:tr h="193725">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ASI-FISI</a:t>
                      </a:r>
                      <a:endParaRPr sz="11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-2,20</a:t>
                      </a:r>
                      <a:endParaRPr sz="11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,043</a:t>
                      </a:r>
                      <a:endParaRPr sz="1100" u="none" strike="noStrike" cap="none"/>
                    </a:p>
                  </a:txBody>
                  <a:tcPr marL="0" marR="0" marT="0" marB="0" anchor="ctr"/>
                </a:tc>
                <a:extLst>
                  <a:ext uri="{0D108BD9-81ED-4DB2-BD59-A6C34878D82A}">
                    <a16:rowId xmlns:a16="http://schemas.microsoft.com/office/drawing/2014/main" val="10002"/>
                  </a:ext>
                </a:extLst>
              </a:tr>
              <a:tr h="193725">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DERS ATEN </a:t>
                      </a:r>
                      <a:endParaRPr sz="11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-2,16</a:t>
                      </a:r>
                      <a:endParaRPr sz="11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,030</a:t>
                      </a:r>
                      <a:endParaRPr sz="1100" u="none" strike="noStrike" cap="none"/>
                    </a:p>
                  </a:txBody>
                  <a:tcPr marL="0" marR="0" marT="0" marB="0" anchor="ctr"/>
                </a:tc>
                <a:extLst>
                  <a:ext uri="{0D108BD9-81ED-4DB2-BD59-A6C34878D82A}">
                    <a16:rowId xmlns:a16="http://schemas.microsoft.com/office/drawing/2014/main" val="10003"/>
                  </a:ext>
                </a:extLst>
              </a:tr>
              <a:tr h="193725">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DERS-ACCEPT    </a:t>
                      </a:r>
                      <a:endParaRPr sz="11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-2,48 </a:t>
                      </a:r>
                      <a:endParaRPr sz="1100" u="none" strike="noStrike" cap="none"/>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a:t>,013</a:t>
                      </a:r>
                      <a:endParaRPr sz="1100" u="none" strike="noStrike" cap="none"/>
                    </a:p>
                  </a:txBody>
                  <a:tcPr marL="0" marR="0" marT="0" marB="0" anchor="ctr"/>
                </a:tc>
                <a:extLst>
                  <a:ext uri="{0D108BD9-81ED-4DB2-BD59-A6C34878D82A}">
                    <a16:rowId xmlns:a16="http://schemas.microsoft.com/office/drawing/2014/main" val="10004"/>
                  </a:ext>
                </a:extLst>
              </a:tr>
              <a:tr h="193725">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dirty="0"/>
                        <a:t>DERS-FUN</a:t>
                      </a:r>
                      <a:endParaRPr sz="11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dirty="0"/>
                        <a:t>-1,94</a:t>
                      </a:r>
                      <a:endParaRPr sz="1100" u="none" strike="noStrike" cap="none" dirty="0"/>
                    </a:p>
                  </a:txBody>
                  <a:tcPr marL="0" marR="0" marT="0" marB="0" anchor="ctr"/>
                </a:tc>
                <a:tc>
                  <a:txBody>
                    <a:bodyPr/>
                    <a:lstStyle/>
                    <a:p>
                      <a:pPr marL="0" marR="0" lvl="0" indent="0" algn="ctr" rtl="0">
                        <a:lnSpc>
                          <a:spcPct val="100000"/>
                        </a:lnSpc>
                        <a:spcBef>
                          <a:spcPts val="0"/>
                        </a:spcBef>
                        <a:spcAft>
                          <a:spcPts val="0"/>
                        </a:spcAft>
                        <a:buClr>
                          <a:srgbClr val="000000"/>
                        </a:buClr>
                        <a:buSzPts val="1000"/>
                        <a:buFont typeface="Arial"/>
                        <a:buNone/>
                      </a:pPr>
                      <a:r>
                        <a:rPr lang="en" sz="1100" u="none" strike="noStrike" cap="none" dirty="0"/>
                        <a:t>,052</a:t>
                      </a:r>
                      <a:endParaRPr sz="1100" u="none" strike="noStrike" cap="none" dirty="0"/>
                    </a:p>
                  </a:txBody>
                  <a:tcPr marL="0" marR="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9"/>
          <p:cNvSpPr txBox="1">
            <a:spLocks noGrp="1"/>
          </p:cNvSpPr>
          <p:nvPr>
            <p:ph type="title"/>
          </p:nvPr>
        </p:nvSpPr>
        <p:spPr>
          <a:xfrm>
            <a:off x="519300" y="445025"/>
            <a:ext cx="8105400" cy="572700"/>
          </a:xfrm>
          <a:prstGeom prst="rect">
            <a:avLst/>
          </a:prstGeom>
          <a:noFill/>
          <a:ln>
            <a:noFill/>
          </a:ln>
          <a:effectLst>
            <a:outerShdw blurRad="57150" dist="19050" dir="5400000" algn="bl" rotWithShape="0">
              <a:srgbClr val="000000">
                <a:alpha val="49020"/>
              </a:srgbClr>
            </a:outerShdw>
          </a:effectLst>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3600" b="0" i="0" u="none" strike="noStrike" cap="none" dirty="0">
                <a:solidFill>
                  <a:srgbClr val="000000"/>
                </a:solidFill>
                <a:latin typeface="Viaoda Libre"/>
                <a:ea typeface="Viaoda Libre"/>
                <a:cs typeface="Viaoda Libre"/>
                <a:sym typeface="Viaoda Libre"/>
              </a:rPr>
              <a:t>3º </a:t>
            </a:r>
            <a:r>
              <a:rPr lang="en" sz="3600" b="0" i="0" u="none" strike="noStrike" cap="none" dirty="0" err="1">
                <a:solidFill>
                  <a:srgbClr val="000000"/>
                </a:solidFill>
                <a:latin typeface="Viaoda Libre"/>
                <a:ea typeface="Viaoda Libre"/>
                <a:cs typeface="Viaoda Libre"/>
                <a:sym typeface="Viaoda Libre"/>
              </a:rPr>
              <a:t>Edición</a:t>
            </a:r>
            <a:r>
              <a:rPr lang="en" sz="3600" b="0" i="0" u="none" strike="noStrike" cap="none" dirty="0">
                <a:solidFill>
                  <a:srgbClr val="000000"/>
                </a:solidFill>
                <a:latin typeface="Viaoda Libre"/>
                <a:ea typeface="Viaoda Libre"/>
                <a:cs typeface="Viaoda Libre"/>
                <a:sym typeface="Viaoda Libre"/>
              </a:rPr>
              <a:t> 2018/19</a:t>
            </a:r>
            <a:endParaRPr dirty="0">
              <a:solidFill>
                <a:srgbClr val="000000"/>
              </a:solidFill>
            </a:endParaRPr>
          </a:p>
        </p:txBody>
      </p:sp>
      <p:sp>
        <p:nvSpPr>
          <p:cNvPr id="3837" name="Google Shape;3837;p9"/>
          <p:cNvSpPr txBox="1">
            <a:spLocks noGrp="1"/>
          </p:cNvSpPr>
          <p:nvPr>
            <p:ph type="subTitle" idx="1"/>
          </p:nvPr>
        </p:nvSpPr>
        <p:spPr>
          <a:xfrm>
            <a:off x="2750125" y="1711350"/>
            <a:ext cx="4434900" cy="46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b="1">
                <a:solidFill>
                  <a:srgbClr val="000000"/>
                </a:solidFill>
              </a:rPr>
              <a:t>707</a:t>
            </a:r>
            <a:endParaRPr b="1">
              <a:solidFill>
                <a:srgbClr val="000000"/>
              </a:solidFill>
            </a:endParaRPr>
          </a:p>
        </p:txBody>
      </p:sp>
      <p:sp>
        <p:nvSpPr>
          <p:cNvPr id="3838" name="Google Shape;3838;p9"/>
          <p:cNvSpPr txBox="1">
            <a:spLocks noGrp="1"/>
          </p:cNvSpPr>
          <p:nvPr>
            <p:ph type="subTitle" idx="2"/>
          </p:nvPr>
        </p:nvSpPr>
        <p:spPr>
          <a:xfrm>
            <a:off x="2744800" y="2690232"/>
            <a:ext cx="4434900" cy="46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a:solidFill>
                  <a:srgbClr val="000000"/>
                </a:solidFill>
              </a:rPr>
              <a:t>160 PDI/PAS</a:t>
            </a:r>
            <a:endParaRPr/>
          </a:p>
          <a:p>
            <a:pPr marL="0" lvl="0" indent="0" algn="l" rtl="0">
              <a:lnSpc>
                <a:spcPct val="100000"/>
              </a:lnSpc>
              <a:spcBef>
                <a:spcPts val="0"/>
              </a:spcBef>
              <a:spcAft>
                <a:spcPts val="0"/>
              </a:spcAft>
              <a:buSzPts val="2400"/>
              <a:buNone/>
            </a:pPr>
            <a:r>
              <a:rPr lang="en">
                <a:solidFill>
                  <a:srgbClr val="000000"/>
                </a:solidFill>
              </a:rPr>
              <a:t>29 Estudiantes  </a:t>
            </a:r>
            <a:endParaRPr>
              <a:solidFill>
                <a:srgbClr val="000000"/>
              </a:solidFill>
            </a:endParaRPr>
          </a:p>
        </p:txBody>
      </p:sp>
      <p:sp>
        <p:nvSpPr>
          <p:cNvPr id="3839" name="Google Shape;3839;p9"/>
          <p:cNvSpPr txBox="1">
            <a:spLocks noGrp="1"/>
          </p:cNvSpPr>
          <p:nvPr>
            <p:ph type="subTitle" idx="3"/>
          </p:nvPr>
        </p:nvSpPr>
        <p:spPr>
          <a:xfrm>
            <a:off x="2744800" y="3995209"/>
            <a:ext cx="4434900" cy="466200"/>
          </a:xfrm>
          <a:prstGeom prst="rect">
            <a:avLst/>
          </a:prstGeom>
          <a:noFill/>
          <a:ln>
            <a:noFill/>
          </a:ln>
        </p:spPr>
        <p:txBody>
          <a:bodyPr spcFirstLastPara="1" wrap="square" lIns="91425" tIns="91425" rIns="91425" bIns="91425" anchor="ctr" anchorCtr="0">
            <a:noAutofit/>
          </a:bodyPr>
          <a:lstStyle/>
          <a:p>
            <a:pPr marL="285750" indent="-285750">
              <a:buClr>
                <a:schemeClr val="dk2"/>
              </a:buClr>
              <a:buFont typeface="Arial"/>
              <a:buChar char="•"/>
            </a:pPr>
            <a:r>
              <a:rPr lang="es-ES" sz="1800" dirty="0">
                <a:solidFill>
                  <a:srgbClr val="000000"/>
                </a:solidFill>
              </a:rPr>
              <a:t>12 talleres: 8 a PDI/PAS y 4 a estudiantes</a:t>
            </a:r>
            <a:endParaRPr lang="es-ES" sz="1800" dirty="0"/>
          </a:p>
          <a:p>
            <a:pPr marL="285750" lvl="0" indent="-285750" algn="l" rtl="0">
              <a:lnSpc>
                <a:spcPct val="100000"/>
              </a:lnSpc>
              <a:spcBef>
                <a:spcPts val="0"/>
              </a:spcBef>
              <a:spcAft>
                <a:spcPts val="0"/>
              </a:spcAft>
              <a:buClr>
                <a:schemeClr val="dk2"/>
              </a:buClr>
              <a:buSzPts val="2400"/>
              <a:buFont typeface="Arial"/>
              <a:buChar char="•"/>
            </a:pPr>
            <a:r>
              <a:rPr lang="en" sz="1800" dirty="0">
                <a:solidFill>
                  <a:srgbClr val="000000"/>
                </a:solidFill>
              </a:rPr>
              <a:t>Estudiantes y PDI/PAS</a:t>
            </a:r>
            <a:endParaRPr dirty="0"/>
          </a:p>
        </p:txBody>
      </p:sp>
      <p:sp>
        <p:nvSpPr>
          <p:cNvPr id="3840" name="Google Shape;3840;p9"/>
          <p:cNvSpPr txBox="1">
            <a:spLocks noGrp="1"/>
          </p:cNvSpPr>
          <p:nvPr>
            <p:ph type="subTitle" idx="4"/>
          </p:nvPr>
        </p:nvSpPr>
        <p:spPr>
          <a:xfrm>
            <a:off x="2744800" y="1287425"/>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SOLICITUDES:</a:t>
            </a:r>
            <a:endParaRPr>
              <a:solidFill>
                <a:srgbClr val="000000"/>
              </a:solidFill>
            </a:endParaRPr>
          </a:p>
        </p:txBody>
      </p:sp>
      <p:sp>
        <p:nvSpPr>
          <p:cNvPr id="3841" name="Google Shape;3841;p9"/>
          <p:cNvSpPr txBox="1">
            <a:spLocks noGrp="1"/>
          </p:cNvSpPr>
          <p:nvPr>
            <p:ph type="subTitle" idx="5"/>
          </p:nvPr>
        </p:nvSpPr>
        <p:spPr>
          <a:xfrm>
            <a:off x="2744800" y="2139619"/>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PERSONAS ATENDIDAS</a:t>
            </a:r>
            <a:r>
              <a:rPr lang="en">
                <a:solidFill>
                  <a:srgbClr val="000000"/>
                </a:solidFill>
                <a:latin typeface="Times New Roman"/>
                <a:ea typeface="Times New Roman"/>
                <a:cs typeface="Times New Roman"/>
                <a:sym typeface="Times New Roman"/>
              </a:rPr>
              <a:t>:</a:t>
            </a:r>
            <a:endParaRPr>
              <a:solidFill>
                <a:srgbClr val="000000"/>
              </a:solidFill>
            </a:endParaRPr>
          </a:p>
        </p:txBody>
      </p:sp>
      <p:sp>
        <p:nvSpPr>
          <p:cNvPr id="3842" name="Google Shape;3842;p9"/>
          <p:cNvSpPr txBox="1">
            <a:spLocks noGrp="1"/>
          </p:cNvSpPr>
          <p:nvPr>
            <p:ph type="subTitle" idx="6"/>
          </p:nvPr>
        </p:nvSpPr>
        <p:spPr>
          <a:xfrm>
            <a:off x="2744800" y="3494877"/>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CARACTERÍSTICAS:</a:t>
            </a:r>
            <a:endParaRPr/>
          </a:p>
        </p:txBody>
      </p:sp>
      <p:cxnSp>
        <p:nvCxnSpPr>
          <p:cNvPr id="3843" name="Google Shape;3843;p9"/>
          <p:cNvCxnSpPr/>
          <p:nvPr/>
        </p:nvCxnSpPr>
        <p:spPr>
          <a:xfrm>
            <a:off x="1958975" y="1769111"/>
            <a:ext cx="533700" cy="0"/>
          </a:xfrm>
          <a:prstGeom prst="straightConnector1">
            <a:avLst/>
          </a:prstGeom>
          <a:noFill/>
          <a:ln w="9525" cap="flat" cmpd="sng">
            <a:solidFill>
              <a:schemeClr val="dk2"/>
            </a:solidFill>
            <a:prstDash val="solid"/>
            <a:round/>
            <a:headEnd type="none" w="sm" len="sm"/>
            <a:tailEnd type="none" w="sm" len="sm"/>
          </a:ln>
        </p:spPr>
      </p:cxnSp>
      <p:cxnSp>
        <p:nvCxnSpPr>
          <p:cNvPr id="3844" name="Google Shape;3844;p9"/>
          <p:cNvCxnSpPr/>
          <p:nvPr/>
        </p:nvCxnSpPr>
        <p:spPr>
          <a:xfrm>
            <a:off x="1958975" y="4270310"/>
            <a:ext cx="533700" cy="0"/>
          </a:xfrm>
          <a:prstGeom prst="straightConnector1">
            <a:avLst/>
          </a:prstGeom>
          <a:noFill/>
          <a:ln w="9525" cap="flat" cmpd="sng">
            <a:solidFill>
              <a:schemeClr val="dk2"/>
            </a:solidFill>
            <a:prstDash val="solid"/>
            <a:round/>
            <a:headEnd type="none" w="sm" len="sm"/>
            <a:tailEnd type="none" w="sm" len="sm"/>
          </a:ln>
        </p:spPr>
      </p:cxnSp>
      <p:cxnSp>
        <p:nvCxnSpPr>
          <p:cNvPr id="3845" name="Google Shape;3845;p9"/>
          <p:cNvCxnSpPr/>
          <p:nvPr/>
        </p:nvCxnSpPr>
        <p:spPr>
          <a:xfrm>
            <a:off x="1958975" y="2910819"/>
            <a:ext cx="533700" cy="0"/>
          </a:xfrm>
          <a:prstGeom prst="straightConnector1">
            <a:avLst/>
          </a:prstGeom>
          <a:noFill/>
          <a:ln w="9525" cap="flat" cmpd="sng">
            <a:solidFill>
              <a:schemeClr val="dk2"/>
            </a:solidFill>
            <a:prstDash val="solid"/>
            <a:round/>
            <a:headEnd type="none" w="sm" len="sm"/>
            <a:tailEnd type="none" w="sm" len="sm"/>
          </a:ln>
        </p:spPr>
      </p:cxnSp>
      <p:grpSp>
        <p:nvGrpSpPr>
          <p:cNvPr id="3846" name="Google Shape;3846;p9"/>
          <p:cNvGrpSpPr/>
          <p:nvPr/>
        </p:nvGrpSpPr>
        <p:grpSpPr>
          <a:xfrm>
            <a:off x="1984284" y="1444456"/>
            <a:ext cx="382819" cy="310788"/>
            <a:chOff x="6083810" y="1547297"/>
            <a:chExt cx="382819" cy="310788"/>
          </a:xfrm>
        </p:grpSpPr>
        <p:sp>
          <p:nvSpPr>
            <p:cNvPr id="3847" name="Google Shape;3847;p9"/>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8" name="Google Shape;3848;p9"/>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9" name="Google Shape;3849;p9"/>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0" name="Google Shape;3850;p9"/>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1" name="Google Shape;3851;p9"/>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2" name="Google Shape;3852;p9"/>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3" name="Google Shape;3853;p9"/>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4" name="Google Shape;3854;p9"/>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5" name="Google Shape;3855;p9"/>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6" name="Google Shape;3856;p9"/>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7" name="Google Shape;3857;p9"/>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8" name="Google Shape;3858;p9"/>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9" name="Google Shape;3859;p9"/>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0" name="Google Shape;3860;p9"/>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1" name="Google Shape;3861;p9"/>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2" name="Google Shape;3862;p9"/>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3" name="Google Shape;3863;p9"/>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4" name="Google Shape;3864;p9"/>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65" name="Google Shape;3865;p9"/>
          <p:cNvGrpSpPr/>
          <p:nvPr/>
        </p:nvGrpSpPr>
        <p:grpSpPr>
          <a:xfrm>
            <a:off x="1991785" y="3689059"/>
            <a:ext cx="346379" cy="264518"/>
            <a:chOff x="5776798" y="3409778"/>
            <a:chExt cx="346379" cy="264518"/>
          </a:xfrm>
        </p:grpSpPr>
        <p:sp>
          <p:nvSpPr>
            <p:cNvPr id="3866" name="Google Shape;3866;p9"/>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7" name="Google Shape;3867;p9"/>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8" name="Google Shape;3868;p9"/>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9" name="Google Shape;3869;p9"/>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0" name="Google Shape;3870;p9"/>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1" name="Google Shape;3871;p9"/>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2" name="Google Shape;3872;p9"/>
          <p:cNvGrpSpPr/>
          <p:nvPr/>
        </p:nvGrpSpPr>
        <p:grpSpPr>
          <a:xfrm>
            <a:off x="1974009" y="2280438"/>
            <a:ext cx="398322" cy="371013"/>
            <a:chOff x="7070872" y="2410871"/>
            <a:chExt cx="398322" cy="371013"/>
          </a:xfrm>
        </p:grpSpPr>
        <p:sp>
          <p:nvSpPr>
            <p:cNvPr id="3873" name="Google Shape;3873;p9"/>
            <p:cNvSpPr/>
            <p:nvPr/>
          </p:nvSpPr>
          <p:spPr>
            <a:xfrm>
              <a:off x="7204643" y="2603364"/>
              <a:ext cx="123586" cy="107641"/>
            </a:xfrm>
            <a:custGeom>
              <a:avLst/>
              <a:gdLst/>
              <a:ahLst/>
              <a:cxnLst/>
              <a:rect l="l" t="t" r="r" b="b"/>
              <a:pathLst>
                <a:path w="3883" h="3382" extrusionOk="0">
                  <a:moveTo>
                    <a:pt x="1942" y="1"/>
                  </a:moveTo>
                  <a:cubicBezTo>
                    <a:pt x="1846" y="1"/>
                    <a:pt x="1751" y="96"/>
                    <a:pt x="1751" y="203"/>
                  </a:cubicBezTo>
                  <a:lnTo>
                    <a:pt x="1751" y="2072"/>
                  </a:lnTo>
                  <a:lnTo>
                    <a:pt x="132" y="3013"/>
                  </a:lnTo>
                  <a:cubicBezTo>
                    <a:pt x="37" y="3072"/>
                    <a:pt x="1" y="3192"/>
                    <a:pt x="60" y="3287"/>
                  </a:cubicBezTo>
                  <a:cubicBezTo>
                    <a:pt x="84" y="3346"/>
                    <a:pt x="156" y="3382"/>
                    <a:pt x="215" y="3382"/>
                  </a:cubicBezTo>
                  <a:cubicBezTo>
                    <a:pt x="251" y="3382"/>
                    <a:pt x="298" y="3370"/>
                    <a:pt x="322" y="3358"/>
                  </a:cubicBezTo>
                  <a:lnTo>
                    <a:pt x="1942" y="2418"/>
                  </a:lnTo>
                  <a:lnTo>
                    <a:pt x="3573" y="3358"/>
                  </a:lnTo>
                  <a:cubicBezTo>
                    <a:pt x="3596" y="3370"/>
                    <a:pt x="3632" y="3382"/>
                    <a:pt x="3668" y="3382"/>
                  </a:cubicBezTo>
                  <a:cubicBezTo>
                    <a:pt x="3751" y="3382"/>
                    <a:pt x="3811" y="3358"/>
                    <a:pt x="3835" y="3287"/>
                  </a:cubicBezTo>
                  <a:cubicBezTo>
                    <a:pt x="3882" y="3192"/>
                    <a:pt x="3847" y="3072"/>
                    <a:pt x="3763" y="3013"/>
                  </a:cubicBezTo>
                  <a:lnTo>
                    <a:pt x="2144" y="2072"/>
                  </a:lnTo>
                  <a:lnTo>
                    <a:pt x="2144" y="203"/>
                  </a:lnTo>
                  <a:cubicBezTo>
                    <a:pt x="2144" y="96"/>
                    <a:pt x="2049" y="1"/>
                    <a:pt x="19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4" name="Google Shape;3874;p9"/>
            <p:cNvSpPr/>
            <p:nvPr/>
          </p:nvSpPr>
          <p:spPr>
            <a:xfrm>
              <a:off x="7203147" y="2410871"/>
              <a:ext cx="133421" cy="178902"/>
            </a:xfrm>
            <a:custGeom>
              <a:avLst/>
              <a:gdLst/>
              <a:ahLst/>
              <a:cxnLst/>
              <a:rect l="l" t="t" r="r" b="b"/>
              <a:pathLst>
                <a:path w="4192" h="5621" extrusionOk="0">
                  <a:moveTo>
                    <a:pt x="2131" y="405"/>
                  </a:moveTo>
                  <a:cubicBezTo>
                    <a:pt x="2631" y="405"/>
                    <a:pt x="3048" y="822"/>
                    <a:pt x="3048" y="1322"/>
                  </a:cubicBezTo>
                  <a:lnTo>
                    <a:pt x="3048" y="1441"/>
                  </a:lnTo>
                  <a:lnTo>
                    <a:pt x="3036" y="1441"/>
                  </a:lnTo>
                  <a:cubicBezTo>
                    <a:pt x="2762" y="1381"/>
                    <a:pt x="2679" y="1012"/>
                    <a:pt x="2679" y="1012"/>
                  </a:cubicBezTo>
                  <a:cubicBezTo>
                    <a:pt x="2667" y="941"/>
                    <a:pt x="2608" y="881"/>
                    <a:pt x="2524" y="858"/>
                  </a:cubicBezTo>
                  <a:cubicBezTo>
                    <a:pt x="2515" y="856"/>
                    <a:pt x="2506" y="855"/>
                    <a:pt x="2497" y="855"/>
                  </a:cubicBezTo>
                  <a:cubicBezTo>
                    <a:pt x="2435" y="855"/>
                    <a:pt x="2375" y="889"/>
                    <a:pt x="2334" y="941"/>
                  </a:cubicBezTo>
                  <a:cubicBezTo>
                    <a:pt x="1977" y="1417"/>
                    <a:pt x="1191" y="1429"/>
                    <a:pt x="1179" y="1429"/>
                  </a:cubicBezTo>
                  <a:cubicBezTo>
                    <a:pt x="1143" y="1429"/>
                    <a:pt x="1131" y="1429"/>
                    <a:pt x="1119" y="1441"/>
                  </a:cubicBezTo>
                  <a:lnTo>
                    <a:pt x="1119" y="1322"/>
                  </a:lnTo>
                  <a:cubicBezTo>
                    <a:pt x="1119" y="822"/>
                    <a:pt x="1536" y="405"/>
                    <a:pt x="2036" y="405"/>
                  </a:cubicBezTo>
                  <a:close/>
                  <a:moveTo>
                    <a:pt x="976" y="1965"/>
                  </a:moveTo>
                  <a:lnTo>
                    <a:pt x="976" y="2215"/>
                  </a:lnTo>
                  <a:cubicBezTo>
                    <a:pt x="941" y="2191"/>
                    <a:pt x="905" y="2143"/>
                    <a:pt x="905" y="2084"/>
                  </a:cubicBezTo>
                  <a:cubicBezTo>
                    <a:pt x="905" y="2036"/>
                    <a:pt x="917" y="2012"/>
                    <a:pt x="953" y="1977"/>
                  </a:cubicBezTo>
                  <a:cubicBezTo>
                    <a:pt x="965" y="1977"/>
                    <a:pt x="965" y="1977"/>
                    <a:pt x="976" y="1965"/>
                  </a:cubicBezTo>
                  <a:close/>
                  <a:moveTo>
                    <a:pt x="3215" y="1977"/>
                  </a:moveTo>
                  <a:cubicBezTo>
                    <a:pt x="3239" y="2012"/>
                    <a:pt x="3251" y="2048"/>
                    <a:pt x="3251" y="2084"/>
                  </a:cubicBezTo>
                  <a:cubicBezTo>
                    <a:pt x="3251" y="2143"/>
                    <a:pt x="3227" y="2179"/>
                    <a:pt x="3191" y="2215"/>
                  </a:cubicBezTo>
                  <a:lnTo>
                    <a:pt x="3191" y="1977"/>
                  </a:lnTo>
                  <a:close/>
                  <a:moveTo>
                    <a:pt x="2441" y="1393"/>
                  </a:moveTo>
                  <a:cubicBezTo>
                    <a:pt x="2512" y="1536"/>
                    <a:pt x="2631" y="1679"/>
                    <a:pt x="2810" y="1750"/>
                  </a:cubicBezTo>
                  <a:lnTo>
                    <a:pt x="2810" y="2322"/>
                  </a:lnTo>
                  <a:cubicBezTo>
                    <a:pt x="2810" y="2679"/>
                    <a:pt x="2524" y="2941"/>
                    <a:pt x="2191" y="2941"/>
                  </a:cubicBezTo>
                  <a:lnTo>
                    <a:pt x="2012" y="2941"/>
                  </a:lnTo>
                  <a:cubicBezTo>
                    <a:pt x="1667" y="2941"/>
                    <a:pt x="1381" y="2667"/>
                    <a:pt x="1381" y="2322"/>
                  </a:cubicBezTo>
                  <a:lnTo>
                    <a:pt x="1381" y="1798"/>
                  </a:lnTo>
                  <a:cubicBezTo>
                    <a:pt x="1631" y="1774"/>
                    <a:pt x="2096" y="1679"/>
                    <a:pt x="2441" y="1393"/>
                  </a:cubicBezTo>
                  <a:close/>
                  <a:moveTo>
                    <a:pt x="2286" y="3346"/>
                  </a:moveTo>
                  <a:lnTo>
                    <a:pt x="2286" y="3453"/>
                  </a:lnTo>
                  <a:lnTo>
                    <a:pt x="2310" y="3453"/>
                  </a:lnTo>
                  <a:lnTo>
                    <a:pt x="2084" y="3679"/>
                  </a:lnTo>
                  <a:lnTo>
                    <a:pt x="1869" y="3477"/>
                  </a:lnTo>
                  <a:lnTo>
                    <a:pt x="1869" y="3346"/>
                  </a:lnTo>
                  <a:close/>
                  <a:moveTo>
                    <a:pt x="2048" y="0"/>
                  </a:moveTo>
                  <a:cubicBezTo>
                    <a:pt x="1322" y="0"/>
                    <a:pt x="726" y="596"/>
                    <a:pt x="726" y="1322"/>
                  </a:cubicBezTo>
                  <a:lnTo>
                    <a:pt x="726" y="1667"/>
                  </a:lnTo>
                  <a:cubicBezTo>
                    <a:pt x="607" y="1774"/>
                    <a:pt x="512" y="1917"/>
                    <a:pt x="512" y="2096"/>
                  </a:cubicBezTo>
                  <a:cubicBezTo>
                    <a:pt x="512" y="2393"/>
                    <a:pt x="738" y="2632"/>
                    <a:pt x="1036" y="2643"/>
                  </a:cubicBezTo>
                  <a:cubicBezTo>
                    <a:pt x="1107" y="2882"/>
                    <a:pt x="1274" y="3096"/>
                    <a:pt x="1500" y="3215"/>
                  </a:cubicBezTo>
                  <a:lnTo>
                    <a:pt x="1500" y="3322"/>
                  </a:lnTo>
                  <a:lnTo>
                    <a:pt x="691" y="3632"/>
                  </a:lnTo>
                  <a:cubicBezTo>
                    <a:pt x="619" y="3655"/>
                    <a:pt x="0" y="3917"/>
                    <a:pt x="0" y="4715"/>
                  </a:cubicBezTo>
                  <a:lnTo>
                    <a:pt x="0" y="5418"/>
                  </a:lnTo>
                  <a:cubicBezTo>
                    <a:pt x="0" y="5525"/>
                    <a:pt x="84" y="5608"/>
                    <a:pt x="191" y="5608"/>
                  </a:cubicBezTo>
                  <a:lnTo>
                    <a:pt x="691" y="5608"/>
                  </a:lnTo>
                  <a:cubicBezTo>
                    <a:pt x="798" y="5608"/>
                    <a:pt x="893" y="5525"/>
                    <a:pt x="893" y="5418"/>
                  </a:cubicBezTo>
                  <a:cubicBezTo>
                    <a:pt x="893" y="5310"/>
                    <a:pt x="798" y="5227"/>
                    <a:pt x="691" y="5227"/>
                  </a:cubicBezTo>
                  <a:lnTo>
                    <a:pt x="393" y="5227"/>
                  </a:lnTo>
                  <a:lnTo>
                    <a:pt x="393" y="4715"/>
                  </a:lnTo>
                  <a:cubicBezTo>
                    <a:pt x="393" y="4167"/>
                    <a:pt x="834" y="4013"/>
                    <a:pt x="846" y="4001"/>
                  </a:cubicBezTo>
                  <a:lnTo>
                    <a:pt x="857" y="4001"/>
                  </a:lnTo>
                  <a:lnTo>
                    <a:pt x="1608" y="3715"/>
                  </a:lnTo>
                  <a:lnTo>
                    <a:pt x="1989" y="4108"/>
                  </a:lnTo>
                  <a:cubicBezTo>
                    <a:pt x="2024" y="4132"/>
                    <a:pt x="2084" y="4167"/>
                    <a:pt x="2119" y="4167"/>
                  </a:cubicBezTo>
                  <a:cubicBezTo>
                    <a:pt x="2179" y="4167"/>
                    <a:pt x="2227" y="4132"/>
                    <a:pt x="2262" y="4108"/>
                  </a:cubicBezTo>
                  <a:lnTo>
                    <a:pt x="2631" y="3715"/>
                  </a:lnTo>
                  <a:lnTo>
                    <a:pt x="3370" y="4013"/>
                  </a:lnTo>
                  <a:lnTo>
                    <a:pt x="3393" y="4013"/>
                  </a:lnTo>
                  <a:cubicBezTo>
                    <a:pt x="3405" y="4013"/>
                    <a:pt x="3834" y="4179"/>
                    <a:pt x="3834" y="4727"/>
                  </a:cubicBezTo>
                  <a:lnTo>
                    <a:pt x="3834" y="5239"/>
                  </a:lnTo>
                  <a:lnTo>
                    <a:pt x="1334" y="5239"/>
                  </a:lnTo>
                  <a:cubicBezTo>
                    <a:pt x="1227" y="5239"/>
                    <a:pt x="1143" y="5322"/>
                    <a:pt x="1143" y="5430"/>
                  </a:cubicBezTo>
                  <a:cubicBezTo>
                    <a:pt x="1143" y="5537"/>
                    <a:pt x="1227" y="5620"/>
                    <a:pt x="1334" y="5620"/>
                  </a:cubicBezTo>
                  <a:lnTo>
                    <a:pt x="4048" y="5620"/>
                  </a:lnTo>
                  <a:cubicBezTo>
                    <a:pt x="4108" y="5608"/>
                    <a:pt x="4191" y="5525"/>
                    <a:pt x="4191" y="5418"/>
                  </a:cubicBezTo>
                  <a:lnTo>
                    <a:pt x="4191" y="4715"/>
                  </a:lnTo>
                  <a:cubicBezTo>
                    <a:pt x="4191" y="3917"/>
                    <a:pt x="3572" y="3655"/>
                    <a:pt x="3501" y="3632"/>
                  </a:cubicBezTo>
                  <a:lnTo>
                    <a:pt x="2703" y="3322"/>
                  </a:lnTo>
                  <a:lnTo>
                    <a:pt x="2703" y="3215"/>
                  </a:lnTo>
                  <a:cubicBezTo>
                    <a:pt x="2917" y="3096"/>
                    <a:pt x="3084" y="2882"/>
                    <a:pt x="3167" y="2643"/>
                  </a:cubicBezTo>
                  <a:cubicBezTo>
                    <a:pt x="3453" y="2620"/>
                    <a:pt x="3679" y="2382"/>
                    <a:pt x="3679" y="2096"/>
                  </a:cubicBezTo>
                  <a:cubicBezTo>
                    <a:pt x="3679" y="1917"/>
                    <a:pt x="3596" y="1774"/>
                    <a:pt x="3465" y="1667"/>
                  </a:cubicBezTo>
                  <a:lnTo>
                    <a:pt x="3465" y="1322"/>
                  </a:lnTo>
                  <a:cubicBezTo>
                    <a:pt x="3465" y="596"/>
                    <a:pt x="2870" y="0"/>
                    <a:pt x="2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5" name="Google Shape;3875;p9"/>
            <p:cNvSpPr/>
            <p:nvPr/>
          </p:nvSpPr>
          <p:spPr>
            <a:xfrm>
              <a:off x="7334245"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39" y="845"/>
                    <a:pt x="2530" y="844"/>
                    <a:pt x="2521" y="844"/>
                  </a:cubicBezTo>
                  <a:cubicBezTo>
                    <a:pt x="2456" y="844"/>
                    <a:pt x="2389" y="878"/>
                    <a:pt x="2358" y="930"/>
                  </a:cubicBezTo>
                  <a:cubicBezTo>
                    <a:pt x="2001" y="1418"/>
                    <a:pt x="1203" y="1430"/>
                    <a:pt x="1191"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51" y="2180"/>
                    <a:pt x="3215" y="2203"/>
                  </a:cubicBezTo>
                  <a:lnTo>
                    <a:pt x="3215" y="1965"/>
                  </a:lnTo>
                  <a:close/>
                  <a:moveTo>
                    <a:pt x="1001" y="1965"/>
                  </a:moveTo>
                  <a:lnTo>
                    <a:pt x="1001" y="2215"/>
                  </a:lnTo>
                  <a:cubicBezTo>
                    <a:pt x="953" y="2192"/>
                    <a:pt x="929" y="2144"/>
                    <a:pt x="929" y="2084"/>
                  </a:cubicBezTo>
                  <a:cubicBezTo>
                    <a:pt x="929" y="2037"/>
                    <a:pt x="941" y="2013"/>
                    <a:pt x="965" y="1977"/>
                  </a:cubicBezTo>
                  <a:cubicBezTo>
                    <a:pt x="989" y="1977"/>
                    <a:pt x="989" y="1977"/>
                    <a:pt x="1001" y="1965"/>
                  </a:cubicBezTo>
                  <a:close/>
                  <a:moveTo>
                    <a:pt x="2442" y="1406"/>
                  </a:moveTo>
                  <a:cubicBezTo>
                    <a:pt x="2513" y="1537"/>
                    <a:pt x="2632" y="1680"/>
                    <a:pt x="2811" y="1763"/>
                  </a:cubicBezTo>
                  <a:lnTo>
                    <a:pt x="2811" y="2323"/>
                  </a:lnTo>
                  <a:cubicBezTo>
                    <a:pt x="2834" y="2668"/>
                    <a:pt x="2549" y="2954"/>
                    <a:pt x="2191" y="2954"/>
                  </a:cubicBezTo>
                  <a:lnTo>
                    <a:pt x="2013" y="2954"/>
                  </a:lnTo>
                  <a:cubicBezTo>
                    <a:pt x="1668" y="2954"/>
                    <a:pt x="1382" y="2668"/>
                    <a:pt x="1382" y="2323"/>
                  </a:cubicBezTo>
                  <a:lnTo>
                    <a:pt x="1382" y="1799"/>
                  </a:lnTo>
                  <a:cubicBezTo>
                    <a:pt x="1644" y="1775"/>
                    <a:pt x="2084" y="1680"/>
                    <a:pt x="2442" y="1406"/>
                  </a:cubicBezTo>
                  <a:close/>
                  <a:moveTo>
                    <a:pt x="2311" y="3335"/>
                  </a:moveTo>
                  <a:lnTo>
                    <a:pt x="2322"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8" y="5609"/>
                    <a:pt x="894" y="5525"/>
                    <a:pt x="894" y="5418"/>
                  </a:cubicBezTo>
                  <a:cubicBezTo>
                    <a:pt x="894" y="5311"/>
                    <a:pt x="798"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1"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39" y="5537"/>
                    <a:pt x="4239" y="5430"/>
                  </a:cubicBezTo>
                  <a:lnTo>
                    <a:pt x="4239" y="4739"/>
                  </a:lnTo>
                  <a:cubicBezTo>
                    <a:pt x="4204" y="3918"/>
                    <a:pt x="3573" y="3668"/>
                    <a:pt x="3501" y="3632"/>
                  </a:cubicBezTo>
                  <a:lnTo>
                    <a:pt x="2715" y="3323"/>
                  </a:lnTo>
                  <a:lnTo>
                    <a:pt x="2715" y="3216"/>
                  </a:lnTo>
                  <a:cubicBezTo>
                    <a:pt x="2918" y="3096"/>
                    <a:pt x="3084" y="2894"/>
                    <a:pt x="3168" y="2656"/>
                  </a:cubicBezTo>
                  <a:cubicBezTo>
                    <a:pt x="3454" y="2620"/>
                    <a:pt x="3680" y="2382"/>
                    <a:pt x="3680" y="2096"/>
                  </a:cubicBezTo>
                  <a:cubicBezTo>
                    <a:pt x="3680" y="1918"/>
                    <a:pt x="3608" y="1775"/>
                    <a:pt x="3465" y="1668"/>
                  </a:cubicBezTo>
                  <a:lnTo>
                    <a:pt x="3465" y="1322"/>
                  </a:lnTo>
                  <a:cubicBezTo>
                    <a:pt x="3465" y="596"/>
                    <a:pt x="2870" y="1"/>
                    <a:pt x="21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6" name="Google Shape;3876;p9"/>
            <p:cNvSpPr/>
            <p:nvPr/>
          </p:nvSpPr>
          <p:spPr>
            <a:xfrm>
              <a:off x="7070872"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40" y="845"/>
                    <a:pt x="2530" y="844"/>
                    <a:pt x="2521" y="844"/>
                  </a:cubicBezTo>
                  <a:cubicBezTo>
                    <a:pt x="2457" y="844"/>
                    <a:pt x="2389" y="878"/>
                    <a:pt x="2358" y="930"/>
                  </a:cubicBezTo>
                  <a:cubicBezTo>
                    <a:pt x="2001" y="1418"/>
                    <a:pt x="1203" y="1430"/>
                    <a:pt x="1192"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39" y="2180"/>
                    <a:pt x="3216" y="2203"/>
                  </a:cubicBezTo>
                  <a:lnTo>
                    <a:pt x="3216" y="1965"/>
                  </a:lnTo>
                  <a:close/>
                  <a:moveTo>
                    <a:pt x="1001" y="1965"/>
                  </a:moveTo>
                  <a:lnTo>
                    <a:pt x="1001" y="2215"/>
                  </a:lnTo>
                  <a:cubicBezTo>
                    <a:pt x="953" y="2192"/>
                    <a:pt x="930" y="2144"/>
                    <a:pt x="930" y="2084"/>
                  </a:cubicBezTo>
                  <a:cubicBezTo>
                    <a:pt x="930" y="2037"/>
                    <a:pt x="941" y="2013"/>
                    <a:pt x="965" y="1977"/>
                  </a:cubicBezTo>
                  <a:cubicBezTo>
                    <a:pt x="989" y="1977"/>
                    <a:pt x="989" y="1977"/>
                    <a:pt x="1001" y="1965"/>
                  </a:cubicBezTo>
                  <a:close/>
                  <a:moveTo>
                    <a:pt x="2454" y="1406"/>
                  </a:moveTo>
                  <a:cubicBezTo>
                    <a:pt x="2525" y="1537"/>
                    <a:pt x="2644" y="1680"/>
                    <a:pt x="2823" y="1763"/>
                  </a:cubicBezTo>
                  <a:lnTo>
                    <a:pt x="2823" y="2323"/>
                  </a:lnTo>
                  <a:cubicBezTo>
                    <a:pt x="2835" y="2668"/>
                    <a:pt x="2549" y="2954"/>
                    <a:pt x="2204" y="2954"/>
                  </a:cubicBezTo>
                  <a:lnTo>
                    <a:pt x="2025" y="2954"/>
                  </a:lnTo>
                  <a:cubicBezTo>
                    <a:pt x="1680" y="2954"/>
                    <a:pt x="1406" y="2668"/>
                    <a:pt x="1406" y="2323"/>
                  </a:cubicBezTo>
                  <a:lnTo>
                    <a:pt x="1406" y="1799"/>
                  </a:lnTo>
                  <a:cubicBezTo>
                    <a:pt x="1656" y="1775"/>
                    <a:pt x="2120" y="1680"/>
                    <a:pt x="2454" y="1406"/>
                  </a:cubicBezTo>
                  <a:close/>
                  <a:moveTo>
                    <a:pt x="2311" y="3335"/>
                  </a:moveTo>
                  <a:lnTo>
                    <a:pt x="2323"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9" y="5609"/>
                    <a:pt x="894" y="5525"/>
                    <a:pt x="894" y="5418"/>
                  </a:cubicBezTo>
                  <a:cubicBezTo>
                    <a:pt x="894" y="5311"/>
                    <a:pt x="799"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2"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40" y="5537"/>
                    <a:pt x="4240" y="5430"/>
                  </a:cubicBezTo>
                  <a:lnTo>
                    <a:pt x="4240" y="4739"/>
                  </a:lnTo>
                  <a:cubicBezTo>
                    <a:pt x="4216" y="3918"/>
                    <a:pt x="3573" y="3668"/>
                    <a:pt x="3501" y="3632"/>
                  </a:cubicBezTo>
                  <a:lnTo>
                    <a:pt x="2716" y="3323"/>
                  </a:lnTo>
                  <a:lnTo>
                    <a:pt x="2716" y="3216"/>
                  </a:lnTo>
                  <a:cubicBezTo>
                    <a:pt x="2918" y="3096"/>
                    <a:pt x="3085" y="2894"/>
                    <a:pt x="3168" y="2656"/>
                  </a:cubicBezTo>
                  <a:cubicBezTo>
                    <a:pt x="3454" y="2620"/>
                    <a:pt x="3680" y="2382"/>
                    <a:pt x="3680" y="2096"/>
                  </a:cubicBezTo>
                  <a:cubicBezTo>
                    <a:pt x="3680" y="1918"/>
                    <a:pt x="3608" y="1775"/>
                    <a:pt x="3466" y="1668"/>
                  </a:cubicBezTo>
                  <a:lnTo>
                    <a:pt x="3466" y="1322"/>
                  </a:lnTo>
                  <a:cubicBezTo>
                    <a:pt x="3466" y="596"/>
                    <a:pt x="2870" y="1"/>
                    <a:pt x="21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0"/>
        <p:cNvGrpSpPr/>
        <p:nvPr/>
      </p:nvGrpSpPr>
      <p:grpSpPr>
        <a:xfrm>
          <a:off x="0" y="0"/>
          <a:ext cx="0" cy="0"/>
          <a:chOff x="0" y="0"/>
          <a:chExt cx="0" cy="0"/>
        </a:xfrm>
      </p:grpSpPr>
      <p:sp>
        <p:nvSpPr>
          <p:cNvPr id="3881" name="Google Shape;3881;p18"/>
          <p:cNvSpPr txBox="1"/>
          <p:nvPr/>
        </p:nvSpPr>
        <p:spPr>
          <a:xfrm>
            <a:off x="240139" y="735208"/>
            <a:ext cx="8203500" cy="1431121"/>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rgbClr val="E6B478"/>
              </a:buClr>
              <a:buSzPts val="1400"/>
              <a:buFont typeface="Assistant"/>
              <a:buChar char="★"/>
            </a:pPr>
            <a:r>
              <a:rPr lang="en" b="0" i="0" u="sng" strike="noStrike" cap="none" dirty="0" err="1">
                <a:latin typeface="Arial"/>
                <a:ea typeface="Arial"/>
                <a:cs typeface="Arial"/>
                <a:sym typeface="Arial"/>
              </a:rPr>
              <a:t>Adherencia</a:t>
            </a:r>
            <a:r>
              <a:rPr lang="en" b="0" i="0" u="none" strike="noStrike" cap="none" dirty="0">
                <a:solidFill>
                  <a:srgbClr val="FF0000"/>
                </a:solidFill>
                <a:latin typeface="Arial"/>
                <a:ea typeface="Arial"/>
                <a:cs typeface="Arial"/>
                <a:sym typeface="Arial"/>
              </a:rPr>
              <a:t>:</a:t>
            </a:r>
            <a:r>
              <a:rPr lang="en" b="0" i="0" u="none" strike="noStrike" cap="none" dirty="0">
                <a:solidFill>
                  <a:srgbClr val="000000"/>
                </a:solidFill>
                <a:latin typeface="Arial"/>
                <a:ea typeface="Arial"/>
                <a:cs typeface="Arial"/>
                <a:sym typeface="Arial"/>
              </a:rPr>
              <a:t> </a:t>
            </a:r>
            <a:r>
              <a:rPr lang="en" sz="1600" b="1" i="0" u="none" strike="noStrike" cap="none" dirty="0">
                <a:solidFill>
                  <a:srgbClr val="000000"/>
                </a:solidFill>
                <a:latin typeface="Arial"/>
                <a:ea typeface="Arial"/>
                <a:cs typeface="Arial"/>
                <a:sym typeface="Arial"/>
              </a:rPr>
              <a:t>83%</a:t>
            </a:r>
            <a:r>
              <a:rPr lang="en" b="1" i="0" u="none" strike="noStrike" cap="none" dirty="0">
                <a:solidFill>
                  <a:srgbClr val="000000"/>
                </a:solidFill>
                <a:latin typeface="Arial"/>
                <a:ea typeface="Arial"/>
                <a:cs typeface="Arial"/>
                <a:sym typeface="Arial"/>
              </a:rPr>
              <a:t> de PDI/PAS y </a:t>
            </a:r>
            <a:r>
              <a:rPr lang="en" sz="1600" b="1" i="0" u="none" strike="noStrike" cap="none" dirty="0">
                <a:solidFill>
                  <a:srgbClr val="000000"/>
                </a:solidFill>
                <a:latin typeface="Arial"/>
                <a:ea typeface="Arial"/>
                <a:cs typeface="Arial"/>
                <a:sym typeface="Arial"/>
              </a:rPr>
              <a:t>65%</a:t>
            </a:r>
            <a:r>
              <a:rPr lang="en" b="1" i="0" u="none" strike="noStrike" cap="none" dirty="0">
                <a:solidFill>
                  <a:srgbClr val="000000"/>
                </a:solidFill>
                <a:latin typeface="Arial"/>
                <a:ea typeface="Arial"/>
                <a:cs typeface="Arial"/>
                <a:sym typeface="Arial"/>
              </a:rPr>
              <a:t> de Estudiantes.</a:t>
            </a:r>
            <a:endParaRPr sz="1600" dirty="0"/>
          </a:p>
          <a:p>
            <a:pPr marL="457200" marR="0" lvl="0" indent="-317500" algn="l" rtl="0">
              <a:lnSpc>
                <a:spcPct val="150000"/>
              </a:lnSpc>
              <a:spcBef>
                <a:spcPts val="0"/>
              </a:spcBef>
              <a:spcAft>
                <a:spcPts val="0"/>
              </a:spcAft>
              <a:buClr>
                <a:srgbClr val="E6B478"/>
              </a:buClr>
              <a:buSzPts val="1400"/>
              <a:buFont typeface="Assistant"/>
              <a:buChar char="★"/>
            </a:pPr>
            <a:r>
              <a:rPr lang="en" b="0" i="0" u="sng" strike="noStrike" cap="none" dirty="0">
                <a:solidFill>
                  <a:srgbClr val="000000"/>
                </a:solidFill>
                <a:latin typeface="Arial"/>
                <a:ea typeface="Arial"/>
                <a:cs typeface="Arial"/>
                <a:sym typeface="Arial"/>
              </a:rPr>
              <a:t>PRE y POST</a:t>
            </a:r>
            <a:r>
              <a:rPr lang="en" b="0" i="0" u="none" strike="noStrike" cap="none" dirty="0">
                <a:solidFill>
                  <a:srgbClr val="000000"/>
                </a:solidFill>
                <a:latin typeface="Arial"/>
                <a:ea typeface="Arial"/>
                <a:cs typeface="Arial"/>
                <a:sym typeface="Arial"/>
              </a:rPr>
              <a:t>: Hay cambios significativos en las </a:t>
            </a:r>
            <a:r>
              <a:rPr lang="en" b="1" i="0" u="none" strike="noStrike" cap="none" dirty="0">
                <a:solidFill>
                  <a:srgbClr val="000000"/>
                </a:solidFill>
                <a:latin typeface="Arial"/>
                <a:ea typeface="Arial"/>
                <a:cs typeface="Arial"/>
                <a:sym typeface="Arial"/>
              </a:rPr>
              <a:t>dificultades de regulación emocional y en el estado de ánimo de los participantes.</a:t>
            </a:r>
            <a:endParaRPr b="0" i="0" u="sng" strike="noStrike" cap="none" dirty="0">
              <a:solidFill>
                <a:srgbClr val="000000"/>
              </a:solidFill>
              <a:sym typeface="Arial"/>
            </a:endParaRPr>
          </a:p>
          <a:p>
            <a:pPr marL="457200" indent="-317500">
              <a:lnSpc>
                <a:spcPct val="150000"/>
              </a:lnSpc>
              <a:buClr>
                <a:srgbClr val="E6B478"/>
              </a:buClr>
              <a:buSzPts val="1400"/>
              <a:buFont typeface="Assistant"/>
              <a:buChar char="★"/>
            </a:pPr>
            <a:r>
              <a:rPr lang="en" b="0" i="0" u="sng" strike="noStrike" cap="none" dirty="0">
                <a:solidFill>
                  <a:srgbClr val="000000"/>
                </a:solidFill>
                <a:sym typeface="Arial"/>
              </a:rPr>
              <a:t>Satisfacción global media</a:t>
            </a:r>
            <a:r>
              <a:rPr lang="en" b="0" i="0" u="none" strike="noStrike" cap="none" dirty="0">
                <a:solidFill>
                  <a:srgbClr val="000000"/>
                </a:solidFill>
                <a:sym typeface="Arial"/>
              </a:rPr>
              <a:t>: </a:t>
            </a:r>
            <a:r>
              <a:rPr lang="en" b="1" dirty="0"/>
              <a:t>4/5.</a:t>
            </a:r>
            <a:endParaRPr sz="1600" dirty="0"/>
          </a:p>
        </p:txBody>
      </p:sp>
      <p:graphicFrame>
        <p:nvGraphicFramePr>
          <p:cNvPr id="3882" name="Google Shape;3882;p18"/>
          <p:cNvGraphicFramePr/>
          <p:nvPr>
            <p:extLst>
              <p:ext uri="{D42A27DB-BD31-4B8C-83A1-F6EECF244321}">
                <p14:modId xmlns:p14="http://schemas.microsoft.com/office/powerpoint/2010/main" val="505466371"/>
              </p:ext>
            </p:extLst>
          </p:nvPr>
        </p:nvGraphicFramePr>
        <p:xfrm>
          <a:off x="624450" y="2273000"/>
          <a:ext cx="7895100" cy="2560320"/>
        </p:xfrm>
        <a:graphic>
          <a:graphicData uri="http://schemas.openxmlformats.org/drawingml/2006/table">
            <a:tbl>
              <a:tblPr>
                <a:noFill/>
                <a:tableStyleId>{16FC3547-525A-498F-A225-C2431AC3F3BC}</a:tableStyleId>
              </a:tblPr>
              <a:tblGrid>
                <a:gridCol w="1579025">
                  <a:extLst>
                    <a:ext uri="{9D8B030D-6E8A-4147-A177-3AD203B41FA5}">
                      <a16:colId xmlns:a16="http://schemas.microsoft.com/office/drawing/2014/main" val="20000"/>
                    </a:ext>
                  </a:extLst>
                </a:gridCol>
                <a:gridCol w="1579025">
                  <a:extLst>
                    <a:ext uri="{9D8B030D-6E8A-4147-A177-3AD203B41FA5}">
                      <a16:colId xmlns:a16="http://schemas.microsoft.com/office/drawing/2014/main" val="20001"/>
                    </a:ext>
                  </a:extLst>
                </a:gridCol>
                <a:gridCol w="440025">
                  <a:extLst>
                    <a:ext uri="{9D8B030D-6E8A-4147-A177-3AD203B41FA5}">
                      <a16:colId xmlns:a16="http://schemas.microsoft.com/office/drawing/2014/main" val="20002"/>
                    </a:ext>
                  </a:extLst>
                </a:gridCol>
                <a:gridCol w="2718000">
                  <a:extLst>
                    <a:ext uri="{9D8B030D-6E8A-4147-A177-3AD203B41FA5}">
                      <a16:colId xmlns:a16="http://schemas.microsoft.com/office/drawing/2014/main" val="20003"/>
                    </a:ext>
                  </a:extLst>
                </a:gridCol>
                <a:gridCol w="1579025">
                  <a:extLst>
                    <a:ext uri="{9D8B030D-6E8A-4147-A177-3AD203B41FA5}">
                      <a16:colId xmlns:a16="http://schemas.microsoft.com/office/drawing/2014/main" val="20004"/>
                    </a:ext>
                  </a:extLst>
                </a:gridCol>
              </a:tblGrid>
              <a:tr h="317425">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txBody>
                  <a:tcPr marL="0" marR="0" marT="0" marB="0"/>
                </a:tc>
                <a:tc gridSpan="2">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rgbClr val="000000"/>
                          </a:solidFill>
                        </a:rPr>
                        <a:t>PRE TEST</a:t>
                      </a:r>
                      <a:endParaRPr sz="120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rgbClr val="000000"/>
                          </a:solidFill>
                        </a:rPr>
                        <a:t>M                          DT </a:t>
                      </a:r>
                      <a:endParaRPr sz="1200" u="none" strike="noStrike" cap="none">
                        <a:solidFill>
                          <a:srgbClr val="000000"/>
                        </a:solidFill>
                      </a:endParaRPr>
                    </a:p>
                  </a:txBody>
                  <a:tcPr marL="0" marR="0" marT="0" marB="0"/>
                </a:tc>
                <a:tc hMerge="1">
                  <a:txBody>
                    <a:bodyPr/>
                    <a:lstStyle/>
                    <a:p>
                      <a:endParaRPr lang="es-ES"/>
                    </a:p>
                  </a:txBody>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rgbClr val="000000"/>
                          </a:solidFill>
                        </a:rPr>
                        <a:t>POST TEST </a:t>
                      </a:r>
                      <a:endParaRPr sz="120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rgbClr val="000000"/>
                          </a:solidFill>
                        </a:rPr>
                        <a:t>M                DT                  t                      d </a:t>
                      </a:r>
                      <a:endParaRPr sz="1200" u="none" strike="noStrike" cap="none">
                        <a:solidFill>
                          <a:srgbClr val="000000"/>
                        </a:solidFill>
                      </a:endParaRPr>
                    </a:p>
                  </a:txBody>
                  <a:tcPr marL="0" marR="0" marT="0" marB="0"/>
                </a:tc>
                <a:tc hMerge="1">
                  <a:txBody>
                    <a:bodyPr/>
                    <a:lstStyle/>
                    <a:p>
                      <a:endParaRPr lang="es-ES"/>
                    </a:p>
                  </a:txBody>
                  <a:tcPr/>
                </a:tc>
                <a:extLst>
                  <a:ext uri="{0D108BD9-81ED-4DB2-BD59-A6C34878D82A}">
                    <a16:rowId xmlns:a16="http://schemas.microsoft.com/office/drawing/2014/main" val="10000"/>
                  </a:ext>
                </a:extLst>
              </a:tr>
              <a:tr h="172925">
                <a:tc>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rgbClr val="000000"/>
                          </a:solidFill>
                        </a:rPr>
                        <a:t>Ansiedad</a:t>
                      </a:r>
                      <a:endParaRPr sz="1200" u="none" strike="noStrike" cap="none">
                        <a:solidFill>
                          <a:srgbClr val="000000"/>
                        </a:solidFill>
                      </a:endParaRPr>
                    </a:p>
                  </a:txBody>
                  <a:tcPr marL="0" marR="0" marT="0" marB="0"/>
                </a:tc>
                <a:tc rowSpan="4" gridSpan="2">
                  <a:txBody>
                    <a:bodyPr/>
                    <a:lstStyle/>
                    <a:p>
                      <a:pPr marL="0" marR="0" lvl="0" indent="0" algn="ctr" rtl="0">
                        <a:lnSpc>
                          <a:spcPct val="100000"/>
                        </a:lnSpc>
                        <a:spcBef>
                          <a:spcPts val="0"/>
                        </a:spcBef>
                        <a:spcAft>
                          <a:spcPts val="0"/>
                        </a:spcAft>
                        <a:buClr>
                          <a:srgbClr val="000000"/>
                        </a:buClr>
                        <a:buSzPts val="1000"/>
                        <a:buFont typeface="Arial"/>
                        <a:buNone/>
                      </a:pPr>
                      <a:r>
                        <a:rPr lang="en" sz="1200" b="0" u="none" strike="noStrike" cap="none">
                          <a:solidFill>
                            <a:srgbClr val="000000"/>
                          </a:solidFill>
                        </a:rPr>
                        <a:t>16,05                    11,97</a:t>
                      </a: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 sz="1200" b="0" u="none" strike="noStrike" cap="none">
                          <a:solidFill>
                            <a:srgbClr val="000000"/>
                          </a:solidFill>
                        </a:rPr>
                        <a:t> 10,21                   7,61</a:t>
                      </a: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 sz="1200" b="0" u="none" strike="noStrike" cap="none">
                          <a:solidFill>
                            <a:srgbClr val="000000"/>
                          </a:solidFill>
                        </a:rPr>
                        <a:t> </a:t>
                      </a: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 sz="1200" b="0" u="none" strike="noStrike" cap="none">
                          <a:solidFill>
                            <a:srgbClr val="000000"/>
                          </a:solidFill>
                        </a:rPr>
                        <a:t>65,08                   21,83</a:t>
                      </a: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 sz="1200" b="0" u="none" strike="noStrike" cap="none">
                          <a:solidFill>
                            <a:srgbClr val="000000"/>
                          </a:solidFill>
                        </a:rPr>
                        <a:t>35,07                   8,56</a:t>
                      </a: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endParaRPr sz="1200" b="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 sz="1200" b="0" u="none" strike="noStrike" cap="none">
                          <a:solidFill>
                            <a:srgbClr val="000000"/>
                          </a:solidFill>
                        </a:rPr>
                        <a:t>21,36                  7,53         </a:t>
                      </a:r>
                      <a:endParaRPr sz="1200" b="0" i="0" u="none" strike="noStrike" cap="none">
                        <a:solidFill>
                          <a:srgbClr val="000000"/>
                        </a:solidFill>
                        <a:latin typeface="Arial"/>
                        <a:ea typeface="Arial"/>
                        <a:cs typeface="Arial"/>
                        <a:sym typeface="Arial"/>
                      </a:endParaRPr>
                    </a:p>
                  </a:txBody>
                  <a:tcPr marL="0" marR="0" marT="0" marB="0"/>
                </a:tc>
                <a:tc rowSpan="4" hMerge="1">
                  <a:txBody>
                    <a:bodyPr/>
                    <a:lstStyle/>
                    <a:p>
                      <a:endParaRPr lang="es-ES"/>
                    </a:p>
                  </a:txBody>
                  <a:tcPr/>
                </a:tc>
                <a:tc rowSpan="4" gridSpan="2">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14,23          9,57               1,33                0,16              </a:t>
                      </a: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8,54            8,02               2,96**             0,39</a:t>
                      </a: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58,20          15,68             3,574**           0,36</a:t>
                      </a: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34,25          9,40               0,51               0,09</a:t>
                      </a: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19,66         8,30                1,07               0,15</a:t>
                      </a:r>
                      <a:endParaRPr sz="1200" u="none" strike="noStrike" cap="none" dirty="0">
                        <a:solidFill>
                          <a:srgbClr val="000000"/>
                        </a:solidFill>
                      </a:endParaRPr>
                    </a:p>
                  </a:txBody>
                  <a:tcPr marL="0" marR="0" marT="0" marB="0"/>
                </a:tc>
                <a:tc rowSpan="4" hMerge="1">
                  <a:txBody>
                    <a:bodyPr/>
                    <a:lstStyle/>
                    <a:p>
                      <a:endParaRPr lang="es-ES"/>
                    </a:p>
                  </a:txBody>
                  <a:tcPr/>
                </a:tc>
                <a:extLst>
                  <a:ext uri="{0D108BD9-81ED-4DB2-BD59-A6C34878D82A}">
                    <a16:rowId xmlns:a16="http://schemas.microsoft.com/office/drawing/2014/main" val="10001"/>
                  </a:ext>
                </a:extLst>
              </a:tr>
              <a:tr h="300425">
                <a:tc>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rgbClr val="000000"/>
                          </a:solidFill>
                        </a:rPr>
                        <a:t>Estado de ánimo</a:t>
                      </a:r>
                      <a:endParaRPr sz="1200" u="none" strike="noStrike" cap="none">
                        <a:solidFill>
                          <a:srgbClr val="000000"/>
                        </a:solidFill>
                      </a:endParaRPr>
                    </a:p>
                  </a:txBody>
                  <a:tcPr marL="0" marR="0" marT="0" marB="0"/>
                </a:tc>
                <a:tc gridSpan="2"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2"/>
                  </a:ext>
                </a:extLst>
              </a:tr>
              <a:tr h="611275">
                <a:tc>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rgbClr val="000000"/>
                          </a:solidFill>
                        </a:rPr>
                        <a:t>Dificultades REgulación Emocional</a:t>
                      </a:r>
                      <a:endParaRPr sz="1200" u="none" strike="noStrike" cap="none">
                        <a:solidFill>
                          <a:srgbClr val="000000"/>
                        </a:solidFill>
                      </a:endParaRPr>
                    </a:p>
                  </a:txBody>
                  <a:tcPr marL="0" marR="0" marT="0" marB="0"/>
                </a:tc>
                <a:tc gridSpan="2"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3"/>
                  </a:ext>
                </a:extLst>
              </a:tr>
              <a:tr h="819925">
                <a:tc>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PANAS +</a:t>
                      </a: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u="none" strike="noStrike" cap="none" dirty="0">
                          <a:solidFill>
                            <a:srgbClr val="000000"/>
                          </a:solidFill>
                        </a:rPr>
                        <a:t>PANAS -</a:t>
                      </a:r>
                      <a:endParaRPr sz="1200" u="none" strike="noStrike" cap="none" dirty="0">
                        <a:solidFill>
                          <a:srgbClr val="000000"/>
                        </a:solidFill>
                      </a:endParaRPr>
                    </a:p>
                  </a:txBody>
                  <a:tcPr marL="0" marR="0" marT="0" marB="0"/>
                </a:tc>
                <a:tc gridSpan="2"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4"/>
                  </a:ext>
                </a:extLst>
              </a:tr>
            </a:tbl>
          </a:graphicData>
        </a:graphic>
      </p:graphicFrame>
      <p:sp>
        <p:nvSpPr>
          <p:cNvPr id="3883" name="Google Shape;3883;p18"/>
          <p:cNvSpPr txBox="1"/>
          <p:nvPr/>
        </p:nvSpPr>
        <p:spPr>
          <a:xfrm>
            <a:off x="1077450" y="162208"/>
            <a:ext cx="6989100" cy="57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Viaoda Libre"/>
              <a:buNone/>
            </a:pPr>
            <a:r>
              <a:rPr lang="en" sz="3500" b="0" i="0" u="none" strike="noStrike" cap="none" dirty="0">
                <a:solidFill>
                  <a:srgbClr val="000000"/>
                </a:solidFill>
                <a:latin typeface="Viaoda Libre"/>
                <a:ea typeface="Viaoda Libre"/>
                <a:cs typeface="Viaoda Libre"/>
                <a:sym typeface="Viaoda Libre"/>
              </a:rPr>
              <a:t>Resultados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7"/>
        <p:cNvGrpSpPr/>
        <p:nvPr/>
      </p:nvGrpSpPr>
      <p:grpSpPr>
        <a:xfrm>
          <a:off x="0" y="0"/>
          <a:ext cx="0" cy="0"/>
          <a:chOff x="0" y="0"/>
          <a:chExt cx="0" cy="0"/>
        </a:xfrm>
      </p:grpSpPr>
      <p:sp>
        <p:nvSpPr>
          <p:cNvPr id="3888" name="Google Shape;3888;p11"/>
          <p:cNvSpPr txBox="1">
            <a:spLocks noGrp="1"/>
          </p:cNvSpPr>
          <p:nvPr>
            <p:ph type="title"/>
          </p:nvPr>
        </p:nvSpPr>
        <p:spPr>
          <a:xfrm>
            <a:off x="519300" y="445025"/>
            <a:ext cx="8105400" cy="572700"/>
          </a:xfrm>
          <a:prstGeom prst="rect">
            <a:avLst/>
          </a:prstGeom>
          <a:noFill/>
          <a:ln>
            <a:noFill/>
          </a:ln>
          <a:effectLst>
            <a:outerShdw blurRad="57150" dist="19050" dir="5400000" algn="bl" rotWithShape="0">
              <a:srgbClr val="000000">
                <a:alpha val="49020"/>
              </a:srgbClr>
            </a:outerShdw>
          </a:effectLst>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3600" b="0" i="0" u="none" strike="noStrike" cap="none" dirty="0">
                <a:solidFill>
                  <a:srgbClr val="000000"/>
                </a:solidFill>
                <a:latin typeface="Viaoda Libre"/>
                <a:ea typeface="Viaoda Libre"/>
                <a:cs typeface="Viaoda Libre"/>
                <a:sym typeface="Viaoda Libre"/>
              </a:rPr>
              <a:t>4º </a:t>
            </a:r>
            <a:r>
              <a:rPr lang="en" sz="3600" b="0" i="0" u="none" strike="noStrike" cap="none" dirty="0" err="1">
                <a:solidFill>
                  <a:srgbClr val="000000"/>
                </a:solidFill>
                <a:latin typeface="Viaoda Libre"/>
                <a:ea typeface="Viaoda Libre"/>
                <a:cs typeface="Viaoda Libre"/>
                <a:sym typeface="Viaoda Libre"/>
              </a:rPr>
              <a:t>Edición</a:t>
            </a:r>
            <a:r>
              <a:rPr lang="en" sz="3600" b="0" i="0" u="none" strike="noStrike" cap="none" dirty="0">
                <a:solidFill>
                  <a:srgbClr val="000000"/>
                </a:solidFill>
                <a:latin typeface="Viaoda Libre"/>
                <a:ea typeface="Viaoda Libre"/>
                <a:cs typeface="Viaoda Libre"/>
                <a:sym typeface="Viaoda Libre"/>
              </a:rPr>
              <a:t> 2019/20</a:t>
            </a:r>
            <a:endParaRPr dirty="0">
              <a:solidFill>
                <a:srgbClr val="000000"/>
              </a:solidFill>
            </a:endParaRPr>
          </a:p>
        </p:txBody>
      </p:sp>
      <p:sp>
        <p:nvSpPr>
          <p:cNvPr id="3889" name="Google Shape;3889;p11"/>
          <p:cNvSpPr txBox="1">
            <a:spLocks noGrp="1"/>
          </p:cNvSpPr>
          <p:nvPr>
            <p:ph type="subTitle" idx="1"/>
          </p:nvPr>
        </p:nvSpPr>
        <p:spPr>
          <a:xfrm>
            <a:off x="2750125" y="1711350"/>
            <a:ext cx="4434900" cy="46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a:solidFill>
                  <a:srgbClr val="000000"/>
                </a:solidFill>
              </a:rPr>
              <a:t>68</a:t>
            </a:r>
            <a:endParaRPr>
              <a:solidFill>
                <a:srgbClr val="000000"/>
              </a:solidFill>
            </a:endParaRPr>
          </a:p>
        </p:txBody>
      </p:sp>
      <p:sp>
        <p:nvSpPr>
          <p:cNvPr id="3890" name="Google Shape;3890;p11"/>
          <p:cNvSpPr txBox="1">
            <a:spLocks noGrp="1"/>
          </p:cNvSpPr>
          <p:nvPr>
            <p:ph type="subTitle" idx="2"/>
          </p:nvPr>
        </p:nvSpPr>
        <p:spPr>
          <a:xfrm>
            <a:off x="2750125" y="2563539"/>
            <a:ext cx="4434900" cy="466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a:solidFill>
                  <a:srgbClr val="000000"/>
                </a:solidFill>
              </a:rPr>
              <a:t>26 PDI/PAS</a:t>
            </a:r>
            <a:endParaRPr>
              <a:solidFill>
                <a:srgbClr val="000000"/>
              </a:solidFill>
            </a:endParaRPr>
          </a:p>
        </p:txBody>
      </p:sp>
      <p:sp>
        <p:nvSpPr>
          <p:cNvPr id="3891" name="Google Shape;3891;p11"/>
          <p:cNvSpPr txBox="1">
            <a:spLocks noGrp="1"/>
          </p:cNvSpPr>
          <p:nvPr>
            <p:ph type="subTitle" idx="3"/>
          </p:nvPr>
        </p:nvSpPr>
        <p:spPr>
          <a:xfrm>
            <a:off x="2744800" y="3825457"/>
            <a:ext cx="4434900" cy="466200"/>
          </a:xfrm>
          <a:prstGeom prst="rect">
            <a:avLst/>
          </a:prstGeom>
          <a:noFill/>
          <a:ln>
            <a:noFill/>
          </a:ln>
        </p:spPr>
        <p:txBody>
          <a:bodyPr spcFirstLastPara="1" wrap="square" lIns="91425" tIns="91425" rIns="91425" bIns="91425" anchor="ctr" anchorCtr="0">
            <a:noAutofit/>
          </a:bodyPr>
          <a:lstStyle/>
          <a:p>
            <a:pPr marL="285750" indent="-285750">
              <a:buClr>
                <a:schemeClr val="dk2"/>
              </a:buClr>
              <a:buFont typeface="Arial"/>
              <a:buChar char="•"/>
            </a:pPr>
            <a:r>
              <a:rPr lang="es-ES" sz="1800" dirty="0">
                <a:solidFill>
                  <a:srgbClr val="000000"/>
                </a:solidFill>
              </a:rPr>
              <a:t>2 talleres</a:t>
            </a:r>
            <a:endParaRPr lang="es-ES" sz="1800" dirty="0"/>
          </a:p>
          <a:p>
            <a:pPr marL="285750" lvl="0" indent="-285750" algn="l" rtl="0">
              <a:lnSpc>
                <a:spcPct val="100000"/>
              </a:lnSpc>
              <a:spcBef>
                <a:spcPts val="0"/>
              </a:spcBef>
              <a:spcAft>
                <a:spcPts val="0"/>
              </a:spcAft>
              <a:buClr>
                <a:schemeClr val="dk2"/>
              </a:buClr>
              <a:buSzPts val="2400"/>
              <a:buFont typeface="Arial"/>
              <a:buChar char="•"/>
            </a:pPr>
            <a:r>
              <a:rPr lang="en" sz="1800" dirty="0">
                <a:solidFill>
                  <a:srgbClr val="000000"/>
                </a:solidFill>
              </a:rPr>
              <a:t>PDI/PAS</a:t>
            </a:r>
            <a:endParaRPr dirty="0"/>
          </a:p>
        </p:txBody>
      </p:sp>
      <p:sp>
        <p:nvSpPr>
          <p:cNvPr id="3892" name="Google Shape;3892;p11"/>
          <p:cNvSpPr txBox="1">
            <a:spLocks noGrp="1"/>
          </p:cNvSpPr>
          <p:nvPr>
            <p:ph type="subTitle" idx="4"/>
          </p:nvPr>
        </p:nvSpPr>
        <p:spPr>
          <a:xfrm>
            <a:off x="2744800" y="1287425"/>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SOLICITUDES:</a:t>
            </a:r>
            <a:endParaRPr>
              <a:solidFill>
                <a:srgbClr val="000000"/>
              </a:solidFill>
            </a:endParaRPr>
          </a:p>
        </p:txBody>
      </p:sp>
      <p:sp>
        <p:nvSpPr>
          <p:cNvPr id="3893" name="Google Shape;3893;p11"/>
          <p:cNvSpPr txBox="1">
            <a:spLocks noGrp="1"/>
          </p:cNvSpPr>
          <p:nvPr>
            <p:ph type="subTitle" idx="5"/>
          </p:nvPr>
        </p:nvSpPr>
        <p:spPr>
          <a:xfrm>
            <a:off x="2744800" y="2139619"/>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PERSONAS ATENDIDAS</a:t>
            </a:r>
            <a:r>
              <a:rPr lang="en">
                <a:solidFill>
                  <a:srgbClr val="000000"/>
                </a:solidFill>
                <a:latin typeface="Times New Roman"/>
                <a:ea typeface="Times New Roman"/>
                <a:cs typeface="Times New Roman"/>
                <a:sym typeface="Times New Roman"/>
              </a:rPr>
              <a:t>:</a:t>
            </a:r>
            <a:endParaRPr>
              <a:solidFill>
                <a:srgbClr val="000000"/>
              </a:solidFill>
            </a:endParaRPr>
          </a:p>
        </p:txBody>
      </p:sp>
      <p:sp>
        <p:nvSpPr>
          <p:cNvPr id="3894" name="Google Shape;3894;p11"/>
          <p:cNvSpPr txBox="1">
            <a:spLocks noGrp="1"/>
          </p:cNvSpPr>
          <p:nvPr>
            <p:ph type="subTitle" idx="6"/>
          </p:nvPr>
        </p:nvSpPr>
        <p:spPr>
          <a:xfrm>
            <a:off x="2744800" y="3283124"/>
            <a:ext cx="4434900" cy="45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rgbClr val="000000"/>
                </a:solidFill>
              </a:rPr>
              <a:t>CARACTERÍSTICAS:</a:t>
            </a:r>
            <a:endParaRPr/>
          </a:p>
        </p:txBody>
      </p:sp>
      <p:cxnSp>
        <p:nvCxnSpPr>
          <p:cNvPr id="3895" name="Google Shape;3895;p11"/>
          <p:cNvCxnSpPr/>
          <p:nvPr/>
        </p:nvCxnSpPr>
        <p:spPr>
          <a:xfrm>
            <a:off x="1958975" y="1769111"/>
            <a:ext cx="533700" cy="0"/>
          </a:xfrm>
          <a:prstGeom prst="straightConnector1">
            <a:avLst/>
          </a:prstGeom>
          <a:noFill/>
          <a:ln w="9525" cap="flat" cmpd="sng">
            <a:solidFill>
              <a:schemeClr val="dk2"/>
            </a:solidFill>
            <a:prstDash val="solid"/>
            <a:round/>
            <a:headEnd type="none" w="sm" len="sm"/>
            <a:tailEnd type="none" w="sm" len="sm"/>
          </a:ln>
        </p:spPr>
      </p:cxnSp>
      <p:cxnSp>
        <p:nvCxnSpPr>
          <p:cNvPr id="3896" name="Google Shape;3896;p11"/>
          <p:cNvCxnSpPr/>
          <p:nvPr/>
        </p:nvCxnSpPr>
        <p:spPr>
          <a:xfrm>
            <a:off x="1958975" y="4058557"/>
            <a:ext cx="533700" cy="0"/>
          </a:xfrm>
          <a:prstGeom prst="straightConnector1">
            <a:avLst/>
          </a:prstGeom>
          <a:noFill/>
          <a:ln w="9525" cap="flat" cmpd="sng">
            <a:solidFill>
              <a:schemeClr val="dk2"/>
            </a:solidFill>
            <a:prstDash val="solid"/>
            <a:round/>
            <a:headEnd type="none" w="sm" len="sm"/>
            <a:tailEnd type="none" w="sm" len="sm"/>
          </a:ln>
        </p:spPr>
      </p:cxnSp>
      <p:cxnSp>
        <p:nvCxnSpPr>
          <p:cNvPr id="3897" name="Google Shape;3897;p11"/>
          <p:cNvCxnSpPr/>
          <p:nvPr/>
        </p:nvCxnSpPr>
        <p:spPr>
          <a:xfrm>
            <a:off x="1958975" y="2910819"/>
            <a:ext cx="533700" cy="0"/>
          </a:xfrm>
          <a:prstGeom prst="straightConnector1">
            <a:avLst/>
          </a:prstGeom>
          <a:noFill/>
          <a:ln w="9525" cap="flat" cmpd="sng">
            <a:solidFill>
              <a:schemeClr val="dk2"/>
            </a:solidFill>
            <a:prstDash val="solid"/>
            <a:round/>
            <a:headEnd type="none" w="sm" len="sm"/>
            <a:tailEnd type="none" w="sm" len="sm"/>
          </a:ln>
        </p:spPr>
      </p:cxnSp>
      <p:grpSp>
        <p:nvGrpSpPr>
          <p:cNvPr id="3898" name="Google Shape;3898;p11"/>
          <p:cNvGrpSpPr/>
          <p:nvPr/>
        </p:nvGrpSpPr>
        <p:grpSpPr>
          <a:xfrm>
            <a:off x="1984284" y="1444456"/>
            <a:ext cx="382819" cy="310788"/>
            <a:chOff x="6083810" y="1547297"/>
            <a:chExt cx="382819" cy="310788"/>
          </a:xfrm>
        </p:grpSpPr>
        <p:sp>
          <p:nvSpPr>
            <p:cNvPr id="3899" name="Google Shape;3899;p11"/>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0" name="Google Shape;3900;p11"/>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1" name="Google Shape;3901;p11"/>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2" name="Google Shape;3902;p11"/>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3" name="Google Shape;3903;p11"/>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4" name="Google Shape;3904;p11"/>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5" name="Google Shape;3905;p11"/>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6" name="Google Shape;3906;p11"/>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7" name="Google Shape;3907;p11"/>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8" name="Google Shape;3908;p11"/>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9" name="Google Shape;3909;p11"/>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0" name="Google Shape;3910;p11"/>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1" name="Google Shape;3911;p11"/>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2" name="Google Shape;3912;p11"/>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3" name="Google Shape;3913;p11"/>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4" name="Google Shape;3914;p11"/>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5" name="Google Shape;3915;p11"/>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6" name="Google Shape;3916;p11"/>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17" name="Google Shape;3917;p11"/>
          <p:cNvGrpSpPr/>
          <p:nvPr/>
        </p:nvGrpSpPr>
        <p:grpSpPr>
          <a:xfrm>
            <a:off x="1991785" y="3477306"/>
            <a:ext cx="346379" cy="264518"/>
            <a:chOff x="5776798" y="3409778"/>
            <a:chExt cx="346379" cy="264518"/>
          </a:xfrm>
        </p:grpSpPr>
        <p:sp>
          <p:nvSpPr>
            <p:cNvPr id="3918" name="Google Shape;3918;p11"/>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9" name="Google Shape;3919;p11"/>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0" name="Google Shape;3920;p11"/>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1" name="Google Shape;3921;p11"/>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2" name="Google Shape;3922;p11"/>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3" name="Google Shape;3923;p11"/>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24" name="Google Shape;3924;p11"/>
          <p:cNvGrpSpPr/>
          <p:nvPr/>
        </p:nvGrpSpPr>
        <p:grpSpPr>
          <a:xfrm>
            <a:off x="1974009" y="2280438"/>
            <a:ext cx="398322" cy="371013"/>
            <a:chOff x="7070872" y="2410871"/>
            <a:chExt cx="398322" cy="371013"/>
          </a:xfrm>
        </p:grpSpPr>
        <p:sp>
          <p:nvSpPr>
            <p:cNvPr id="3925" name="Google Shape;3925;p11"/>
            <p:cNvSpPr/>
            <p:nvPr/>
          </p:nvSpPr>
          <p:spPr>
            <a:xfrm>
              <a:off x="7204643" y="2603364"/>
              <a:ext cx="123586" cy="107641"/>
            </a:xfrm>
            <a:custGeom>
              <a:avLst/>
              <a:gdLst/>
              <a:ahLst/>
              <a:cxnLst/>
              <a:rect l="l" t="t" r="r" b="b"/>
              <a:pathLst>
                <a:path w="3883" h="3382" extrusionOk="0">
                  <a:moveTo>
                    <a:pt x="1942" y="1"/>
                  </a:moveTo>
                  <a:cubicBezTo>
                    <a:pt x="1846" y="1"/>
                    <a:pt x="1751" y="96"/>
                    <a:pt x="1751" y="203"/>
                  </a:cubicBezTo>
                  <a:lnTo>
                    <a:pt x="1751" y="2072"/>
                  </a:lnTo>
                  <a:lnTo>
                    <a:pt x="132" y="3013"/>
                  </a:lnTo>
                  <a:cubicBezTo>
                    <a:pt x="37" y="3072"/>
                    <a:pt x="1" y="3192"/>
                    <a:pt x="60" y="3287"/>
                  </a:cubicBezTo>
                  <a:cubicBezTo>
                    <a:pt x="84" y="3346"/>
                    <a:pt x="156" y="3382"/>
                    <a:pt x="215" y="3382"/>
                  </a:cubicBezTo>
                  <a:cubicBezTo>
                    <a:pt x="251" y="3382"/>
                    <a:pt x="298" y="3370"/>
                    <a:pt x="322" y="3358"/>
                  </a:cubicBezTo>
                  <a:lnTo>
                    <a:pt x="1942" y="2418"/>
                  </a:lnTo>
                  <a:lnTo>
                    <a:pt x="3573" y="3358"/>
                  </a:lnTo>
                  <a:cubicBezTo>
                    <a:pt x="3596" y="3370"/>
                    <a:pt x="3632" y="3382"/>
                    <a:pt x="3668" y="3382"/>
                  </a:cubicBezTo>
                  <a:cubicBezTo>
                    <a:pt x="3751" y="3382"/>
                    <a:pt x="3811" y="3358"/>
                    <a:pt x="3835" y="3287"/>
                  </a:cubicBezTo>
                  <a:cubicBezTo>
                    <a:pt x="3882" y="3192"/>
                    <a:pt x="3847" y="3072"/>
                    <a:pt x="3763" y="3013"/>
                  </a:cubicBezTo>
                  <a:lnTo>
                    <a:pt x="2144" y="2072"/>
                  </a:lnTo>
                  <a:lnTo>
                    <a:pt x="2144" y="203"/>
                  </a:lnTo>
                  <a:cubicBezTo>
                    <a:pt x="2144" y="96"/>
                    <a:pt x="2049" y="1"/>
                    <a:pt x="19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6" name="Google Shape;3926;p11"/>
            <p:cNvSpPr/>
            <p:nvPr/>
          </p:nvSpPr>
          <p:spPr>
            <a:xfrm>
              <a:off x="7203147" y="2410871"/>
              <a:ext cx="133421" cy="178902"/>
            </a:xfrm>
            <a:custGeom>
              <a:avLst/>
              <a:gdLst/>
              <a:ahLst/>
              <a:cxnLst/>
              <a:rect l="l" t="t" r="r" b="b"/>
              <a:pathLst>
                <a:path w="4192" h="5621" extrusionOk="0">
                  <a:moveTo>
                    <a:pt x="2131" y="405"/>
                  </a:moveTo>
                  <a:cubicBezTo>
                    <a:pt x="2631" y="405"/>
                    <a:pt x="3048" y="822"/>
                    <a:pt x="3048" y="1322"/>
                  </a:cubicBezTo>
                  <a:lnTo>
                    <a:pt x="3048" y="1441"/>
                  </a:lnTo>
                  <a:lnTo>
                    <a:pt x="3036" y="1441"/>
                  </a:lnTo>
                  <a:cubicBezTo>
                    <a:pt x="2762" y="1381"/>
                    <a:pt x="2679" y="1012"/>
                    <a:pt x="2679" y="1012"/>
                  </a:cubicBezTo>
                  <a:cubicBezTo>
                    <a:pt x="2667" y="941"/>
                    <a:pt x="2608" y="881"/>
                    <a:pt x="2524" y="858"/>
                  </a:cubicBezTo>
                  <a:cubicBezTo>
                    <a:pt x="2515" y="856"/>
                    <a:pt x="2506" y="855"/>
                    <a:pt x="2497" y="855"/>
                  </a:cubicBezTo>
                  <a:cubicBezTo>
                    <a:pt x="2435" y="855"/>
                    <a:pt x="2375" y="889"/>
                    <a:pt x="2334" y="941"/>
                  </a:cubicBezTo>
                  <a:cubicBezTo>
                    <a:pt x="1977" y="1417"/>
                    <a:pt x="1191" y="1429"/>
                    <a:pt x="1179" y="1429"/>
                  </a:cubicBezTo>
                  <a:cubicBezTo>
                    <a:pt x="1143" y="1429"/>
                    <a:pt x="1131" y="1429"/>
                    <a:pt x="1119" y="1441"/>
                  </a:cubicBezTo>
                  <a:lnTo>
                    <a:pt x="1119" y="1322"/>
                  </a:lnTo>
                  <a:cubicBezTo>
                    <a:pt x="1119" y="822"/>
                    <a:pt x="1536" y="405"/>
                    <a:pt x="2036" y="405"/>
                  </a:cubicBezTo>
                  <a:close/>
                  <a:moveTo>
                    <a:pt x="976" y="1965"/>
                  </a:moveTo>
                  <a:lnTo>
                    <a:pt x="976" y="2215"/>
                  </a:lnTo>
                  <a:cubicBezTo>
                    <a:pt x="941" y="2191"/>
                    <a:pt x="905" y="2143"/>
                    <a:pt x="905" y="2084"/>
                  </a:cubicBezTo>
                  <a:cubicBezTo>
                    <a:pt x="905" y="2036"/>
                    <a:pt x="917" y="2012"/>
                    <a:pt x="953" y="1977"/>
                  </a:cubicBezTo>
                  <a:cubicBezTo>
                    <a:pt x="965" y="1977"/>
                    <a:pt x="965" y="1977"/>
                    <a:pt x="976" y="1965"/>
                  </a:cubicBezTo>
                  <a:close/>
                  <a:moveTo>
                    <a:pt x="3215" y="1977"/>
                  </a:moveTo>
                  <a:cubicBezTo>
                    <a:pt x="3239" y="2012"/>
                    <a:pt x="3251" y="2048"/>
                    <a:pt x="3251" y="2084"/>
                  </a:cubicBezTo>
                  <a:cubicBezTo>
                    <a:pt x="3251" y="2143"/>
                    <a:pt x="3227" y="2179"/>
                    <a:pt x="3191" y="2215"/>
                  </a:cubicBezTo>
                  <a:lnTo>
                    <a:pt x="3191" y="1977"/>
                  </a:lnTo>
                  <a:close/>
                  <a:moveTo>
                    <a:pt x="2441" y="1393"/>
                  </a:moveTo>
                  <a:cubicBezTo>
                    <a:pt x="2512" y="1536"/>
                    <a:pt x="2631" y="1679"/>
                    <a:pt x="2810" y="1750"/>
                  </a:cubicBezTo>
                  <a:lnTo>
                    <a:pt x="2810" y="2322"/>
                  </a:lnTo>
                  <a:cubicBezTo>
                    <a:pt x="2810" y="2679"/>
                    <a:pt x="2524" y="2941"/>
                    <a:pt x="2191" y="2941"/>
                  </a:cubicBezTo>
                  <a:lnTo>
                    <a:pt x="2012" y="2941"/>
                  </a:lnTo>
                  <a:cubicBezTo>
                    <a:pt x="1667" y="2941"/>
                    <a:pt x="1381" y="2667"/>
                    <a:pt x="1381" y="2322"/>
                  </a:cubicBezTo>
                  <a:lnTo>
                    <a:pt x="1381" y="1798"/>
                  </a:lnTo>
                  <a:cubicBezTo>
                    <a:pt x="1631" y="1774"/>
                    <a:pt x="2096" y="1679"/>
                    <a:pt x="2441" y="1393"/>
                  </a:cubicBezTo>
                  <a:close/>
                  <a:moveTo>
                    <a:pt x="2286" y="3346"/>
                  </a:moveTo>
                  <a:lnTo>
                    <a:pt x="2286" y="3453"/>
                  </a:lnTo>
                  <a:lnTo>
                    <a:pt x="2310" y="3453"/>
                  </a:lnTo>
                  <a:lnTo>
                    <a:pt x="2084" y="3679"/>
                  </a:lnTo>
                  <a:lnTo>
                    <a:pt x="1869" y="3477"/>
                  </a:lnTo>
                  <a:lnTo>
                    <a:pt x="1869" y="3346"/>
                  </a:lnTo>
                  <a:close/>
                  <a:moveTo>
                    <a:pt x="2048" y="0"/>
                  </a:moveTo>
                  <a:cubicBezTo>
                    <a:pt x="1322" y="0"/>
                    <a:pt x="726" y="596"/>
                    <a:pt x="726" y="1322"/>
                  </a:cubicBezTo>
                  <a:lnTo>
                    <a:pt x="726" y="1667"/>
                  </a:lnTo>
                  <a:cubicBezTo>
                    <a:pt x="607" y="1774"/>
                    <a:pt x="512" y="1917"/>
                    <a:pt x="512" y="2096"/>
                  </a:cubicBezTo>
                  <a:cubicBezTo>
                    <a:pt x="512" y="2393"/>
                    <a:pt x="738" y="2632"/>
                    <a:pt x="1036" y="2643"/>
                  </a:cubicBezTo>
                  <a:cubicBezTo>
                    <a:pt x="1107" y="2882"/>
                    <a:pt x="1274" y="3096"/>
                    <a:pt x="1500" y="3215"/>
                  </a:cubicBezTo>
                  <a:lnTo>
                    <a:pt x="1500" y="3322"/>
                  </a:lnTo>
                  <a:lnTo>
                    <a:pt x="691" y="3632"/>
                  </a:lnTo>
                  <a:cubicBezTo>
                    <a:pt x="619" y="3655"/>
                    <a:pt x="0" y="3917"/>
                    <a:pt x="0" y="4715"/>
                  </a:cubicBezTo>
                  <a:lnTo>
                    <a:pt x="0" y="5418"/>
                  </a:lnTo>
                  <a:cubicBezTo>
                    <a:pt x="0" y="5525"/>
                    <a:pt x="84" y="5608"/>
                    <a:pt x="191" y="5608"/>
                  </a:cubicBezTo>
                  <a:lnTo>
                    <a:pt x="691" y="5608"/>
                  </a:lnTo>
                  <a:cubicBezTo>
                    <a:pt x="798" y="5608"/>
                    <a:pt x="893" y="5525"/>
                    <a:pt x="893" y="5418"/>
                  </a:cubicBezTo>
                  <a:cubicBezTo>
                    <a:pt x="893" y="5310"/>
                    <a:pt x="798" y="5227"/>
                    <a:pt x="691" y="5227"/>
                  </a:cubicBezTo>
                  <a:lnTo>
                    <a:pt x="393" y="5227"/>
                  </a:lnTo>
                  <a:lnTo>
                    <a:pt x="393" y="4715"/>
                  </a:lnTo>
                  <a:cubicBezTo>
                    <a:pt x="393" y="4167"/>
                    <a:pt x="834" y="4013"/>
                    <a:pt x="846" y="4001"/>
                  </a:cubicBezTo>
                  <a:lnTo>
                    <a:pt x="857" y="4001"/>
                  </a:lnTo>
                  <a:lnTo>
                    <a:pt x="1608" y="3715"/>
                  </a:lnTo>
                  <a:lnTo>
                    <a:pt x="1989" y="4108"/>
                  </a:lnTo>
                  <a:cubicBezTo>
                    <a:pt x="2024" y="4132"/>
                    <a:pt x="2084" y="4167"/>
                    <a:pt x="2119" y="4167"/>
                  </a:cubicBezTo>
                  <a:cubicBezTo>
                    <a:pt x="2179" y="4167"/>
                    <a:pt x="2227" y="4132"/>
                    <a:pt x="2262" y="4108"/>
                  </a:cubicBezTo>
                  <a:lnTo>
                    <a:pt x="2631" y="3715"/>
                  </a:lnTo>
                  <a:lnTo>
                    <a:pt x="3370" y="4013"/>
                  </a:lnTo>
                  <a:lnTo>
                    <a:pt x="3393" y="4013"/>
                  </a:lnTo>
                  <a:cubicBezTo>
                    <a:pt x="3405" y="4013"/>
                    <a:pt x="3834" y="4179"/>
                    <a:pt x="3834" y="4727"/>
                  </a:cubicBezTo>
                  <a:lnTo>
                    <a:pt x="3834" y="5239"/>
                  </a:lnTo>
                  <a:lnTo>
                    <a:pt x="1334" y="5239"/>
                  </a:lnTo>
                  <a:cubicBezTo>
                    <a:pt x="1227" y="5239"/>
                    <a:pt x="1143" y="5322"/>
                    <a:pt x="1143" y="5430"/>
                  </a:cubicBezTo>
                  <a:cubicBezTo>
                    <a:pt x="1143" y="5537"/>
                    <a:pt x="1227" y="5620"/>
                    <a:pt x="1334" y="5620"/>
                  </a:cubicBezTo>
                  <a:lnTo>
                    <a:pt x="4048" y="5620"/>
                  </a:lnTo>
                  <a:cubicBezTo>
                    <a:pt x="4108" y="5608"/>
                    <a:pt x="4191" y="5525"/>
                    <a:pt x="4191" y="5418"/>
                  </a:cubicBezTo>
                  <a:lnTo>
                    <a:pt x="4191" y="4715"/>
                  </a:lnTo>
                  <a:cubicBezTo>
                    <a:pt x="4191" y="3917"/>
                    <a:pt x="3572" y="3655"/>
                    <a:pt x="3501" y="3632"/>
                  </a:cubicBezTo>
                  <a:lnTo>
                    <a:pt x="2703" y="3322"/>
                  </a:lnTo>
                  <a:lnTo>
                    <a:pt x="2703" y="3215"/>
                  </a:lnTo>
                  <a:cubicBezTo>
                    <a:pt x="2917" y="3096"/>
                    <a:pt x="3084" y="2882"/>
                    <a:pt x="3167" y="2643"/>
                  </a:cubicBezTo>
                  <a:cubicBezTo>
                    <a:pt x="3453" y="2620"/>
                    <a:pt x="3679" y="2382"/>
                    <a:pt x="3679" y="2096"/>
                  </a:cubicBezTo>
                  <a:cubicBezTo>
                    <a:pt x="3679" y="1917"/>
                    <a:pt x="3596" y="1774"/>
                    <a:pt x="3465" y="1667"/>
                  </a:cubicBezTo>
                  <a:lnTo>
                    <a:pt x="3465" y="1322"/>
                  </a:lnTo>
                  <a:cubicBezTo>
                    <a:pt x="3465" y="596"/>
                    <a:pt x="2870" y="0"/>
                    <a:pt x="2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7" name="Google Shape;3927;p11"/>
            <p:cNvSpPr/>
            <p:nvPr/>
          </p:nvSpPr>
          <p:spPr>
            <a:xfrm>
              <a:off x="7334245"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39" y="845"/>
                    <a:pt x="2530" y="844"/>
                    <a:pt x="2521" y="844"/>
                  </a:cubicBezTo>
                  <a:cubicBezTo>
                    <a:pt x="2456" y="844"/>
                    <a:pt x="2389" y="878"/>
                    <a:pt x="2358" y="930"/>
                  </a:cubicBezTo>
                  <a:cubicBezTo>
                    <a:pt x="2001" y="1418"/>
                    <a:pt x="1203" y="1430"/>
                    <a:pt x="1191"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51" y="2180"/>
                    <a:pt x="3215" y="2203"/>
                  </a:cubicBezTo>
                  <a:lnTo>
                    <a:pt x="3215" y="1965"/>
                  </a:lnTo>
                  <a:close/>
                  <a:moveTo>
                    <a:pt x="1001" y="1965"/>
                  </a:moveTo>
                  <a:lnTo>
                    <a:pt x="1001" y="2215"/>
                  </a:lnTo>
                  <a:cubicBezTo>
                    <a:pt x="953" y="2192"/>
                    <a:pt x="929" y="2144"/>
                    <a:pt x="929" y="2084"/>
                  </a:cubicBezTo>
                  <a:cubicBezTo>
                    <a:pt x="929" y="2037"/>
                    <a:pt x="941" y="2013"/>
                    <a:pt x="965" y="1977"/>
                  </a:cubicBezTo>
                  <a:cubicBezTo>
                    <a:pt x="989" y="1977"/>
                    <a:pt x="989" y="1977"/>
                    <a:pt x="1001" y="1965"/>
                  </a:cubicBezTo>
                  <a:close/>
                  <a:moveTo>
                    <a:pt x="2442" y="1406"/>
                  </a:moveTo>
                  <a:cubicBezTo>
                    <a:pt x="2513" y="1537"/>
                    <a:pt x="2632" y="1680"/>
                    <a:pt x="2811" y="1763"/>
                  </a:cubicBezTo>
                  <a:lnTo>
                    <a:pt x="2811" y="2323"/>
                  </a:lnTo>
                  <a:cubicBezTo>
                    <a:pt x="2834" y="2668"/>
                    <a:pt x="2549" y="2954"/>
                    <a:pt x="2191" y="2954"/>
                  </a:cubicBezTo>
                  <a:lnTo>
                    <a:pt x="2013" y="2954"/>
                  </a:lnTo>
                  <a:cubicBezTo>
                    <a:pt x="1668" y="2954"/>
                    <a:pt x="1382" y="2668"/>
                    <a:pt x="1382" y="2323"/>
                  </a:cubicBezTo>
                  <a:lnTo>
                    <a:pt x="1382" y="1799"/>
                  </a:lnTo>
                  <a:cubicBezTo>
                    <a:pt x="1644" y="1775"/>
                    <a:pt x="2084" y="1680"/>
                    <a:pt x="2442" y="1406"/>
                  </a:cubicBezTo>
                  <a:close/>
                  <a:moveTo>
                    <a:pt x="2311" y="3335"/>
                  </a:moveTo>
                  <a:lnTo>
                    <a:pt x="2322"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8" y="5609"/>
                    <a:pt x="894" y="5525"/>
                    <a:pt x="894" y="5418"/>
                  </a:cubicBezTo>
                  <a:cubicBezTo>
                    <a:pt x="894" y="5311"/>
                    <a:pt x="798"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1"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39" y="5537"/>
                    <a:pt x="4239" y="5430"/>
                  </a:cubicBezTo>
                  <a:lnTo>
                    <a:pt x="4239" y="4739"/>
                  </a:lnTo>
                  <a:cubicBezTo>
                    <a:pt x="4204" y="3918"/>
                    <a:pt x="3573" y="3668"/>
                    <a:pt x="3501" y="3632"/>
                  </a:cubicBezTo>
                  <a:lnTo>
                    <a:pt x="2715" y="3323"/>
                  </a:lnTo>
                  <a:lnTo>
                    <a:pt x="2715" y="3216"/>
                  </a:lnTo>
                  <a:cubicBezTo>
                    <a:pt x="2918" y="3096"/>
                    <a:pt x="3084" y="2894"/>
                    <a:pt x="3168" y="2656"/>
                  </a:cubicBezTo>
                  <a:cubicBezTo>
                    <a:pt x="3454" y="2620"/>
                    <a:pt x="3680" y="2382"/>
                    <a:pt x="3680" y="2096"/>
                  </a:cubicBezTo>
                  <a:cubicBezTo>
                    <a:pt x="3680" y="1918"/>
                    <a:pt x="3608" y="1775"/>
                    <a:pt x="3465" y="1668"/>
                  </a:cubicBezTo>
                  <a:lnTo>
                    <a:pt x="3465" y="1322"/>
                  </a:lnTo>
                  <a:cubicBezTo>
                    <a:pt x="3465" y="596"/>
                    <a:pt x="2870" y="1"/>
                    <a:pt x="21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8" name="Google Shape;3928;p11"/>
            <p:cNvSpPr/>
            <p:nvPr/>
          </p:nvSpPr>
          <p:spPr>
            <a:xfrm>
              <a:off x="7070872" y="2602600"/>
              <a:ext cx="134949" cy="179284"/>
            </a:xfrm>
            <a:custGeom>
              <a:avLst/>
              <a:gdLst/>
              <a:ahLst/>
              <a:cxnLst/>
              <a:rect l="l" t="t" r="r" b="b"/>
              <a:pathLst>
                <a:path w="4240" h="5633" extrusionOk="0">
                  <a:moveTo>
                    <a:pt x="2144" y="394"/>
                  </a:moveTo>
                  <a:cubicBezTo>
                    <a:pt x="2656" y="394"/>
                    <a:pt x="3073" y="810"/>
                    <a:pt x="3073" y="1311"/>
                  </a:cubicBezTo>
                  <a:lnTo>
                    <a:pt x="3073" y="1430"/>
                  </a:lnTo>
                  <a:lnTo>
                    <a:pt x="3049" y="1430"/>
                  </a:lnTo>
                  <a:cubicBezTo>
                    <a:pt x="2787" y="1370"/>
                    <a:pt x="2692" y="1001"/>
                    <a:pt x="2692" y="1001"/>
                  </a:cubicBezTo>
                  <a:cubicBezTo>
                    <a:pt x="2680" y="930"/>
                    <a:pt x="2620" y="870"/>
                    <a:pt x="2549" y="846"/>
                  </a:cubicBezTo>
                  <a:cubicBezTo>
                    <a:pt x="2540" y="845"/>
                    <a:pt x="2530" y="844"/>
                    <a:pt x="2521" y="844"/>
                  </a:cubicBezTo>
                  <a:cubicBezTo>
                    <a:pt x="2457" y="844"/>
                    <a:pt x="2389" y="878"/>
                    <a:pt x="2358" y="930"/>
                  </a:cubicBezTo>
                  <a:cubicBezTo>
                    <a:pt x="2001" y="1418"/>
                    <a:pt x="1203" y="1430"/>
                    <a:pt x="1192" y="1430"/>
                  </a:cubicBezTo>
                  <a:lnTo>
                    <a:pt x="1132" y="1430"/>
                  </a:lnTo>
                  <a:lnTo>
                    <a:pt x="1132" y="1311"/>
                  </a:lnTo>
                  <a:cubicBezTo>
                    <a:pt x="1132" y="810"/>
                    <a:pt x="1549" y="394"/>
                    <a:pt x="2061" y="394"/>
                  </a:cubicBezTo>
                  <a:close/>
                  <a:moveTo>
                    <a:pt x="3227" y="1965"/>
                  </a:moveTo>
                  <a:cubicBezTo>
                    <a:pt x="3263" y="2001"/>
                    <a:pt x="3275" y="2037"/>
                    <a:pt x="3275" y="2073"/>
                  </a:cubicBezTo>
                  <a:cubicBezTo>
                    <a:pt x="3275" y="2132"/>
                    <a:pt x="3239" y="2180"/>
                    <a:pt x="3216" y="2203"/>
                  </a:cubicBezTo>
                  <a:lnTo>
                    <a:pt x="3216" y="1965"/>
                  </a:lnTo>
                  <a:close/>
                  <a:moveTo>
                    <a:pt x="1001" y="1965"/>
                  </a:moveTo>
                  <a:lnTo>
                    <a:pt x="1001" y="2215"/>
                  </a:lnTo>
                  <a:cubicBezTo>
                    <a:pt x="953" y="2192"/>
                    <a:pt x="930" y="2144"/>
                    <a:pt x="930" y="2084"/>
                  </a:cubicBezTo>
                  <a:cubicBezTo>
                    <a:pt x="930" y="2037"/>
                    <a:pt x="941" y="2013"/>
                    <a:pt x="965" y="1977"/>
                  </a:cubicBezTo>
                  <a:cubicBezTo>
                    <a:pt x="989" y="1977"/>
                    <a:pt x="989" y="1977"/>
                    <a:pt x="1001" y="1965"/>
                  </a:cubicBezTo>
                  <a:close/>
                  <a:moveTo>
                    <a:pt x="2454" y="1406"/>
                  </a:moveTo>
                  <a:cubicBezTo>
                    <a:pt x="2525" y="1537"/>
                    <a:pt x="2644" y="1680"/>
                    <a:pt x="2823" y="1763"/>
                  </a:cubicBezTo>
                  <a:lnTo>
                    <a:pt x="2823" y="2323"/>
                  </a:lnTo>
                  <a:cubicBezTo>
                    <a:pt x="2835" y="2668"/>
                    <a:pt x="2549" y="2954"/>
                    <a:pt x="2204" y="2954"/>
                  </a:cubicBezTo>
                  <a:lnTo>
                    <a:pt x="2025" y="2954"/>
                  </a:lnTo>
                  <a:cubicBezTo>
                    <a:pt x="1680" y="2954"/>
                    <a:pt x="1406" y="2668"/>
                    <a:pt x="1406" y="2323"/>
                  </a:cubicBezTo>
                  <a:lnTo>
                    <a:pt x="1406" y="1799"/>
                  </a:lnTo>
                  <a:cubicBezTo>
                    <a:pt x="1656" y="1775"/>
                    <a:pt x="2120" y="1680"/>
                    <a:pt x="2454" y="1406"/>
                  </a:cubicBezTo>
                  <a:close/>
                  <a:moveTo>
                    <a:pt x="2311" y="3335"/>
                  </a:moveTo>
                  <a:lnTo>
                    <a:pt x="2323" y="3442"/>
                  </a:lnTo>
                  <a:lnTo>
                    <a:pt x="2096" y="3668"/>
                  </a:lnTo>
                  <a:lnTo>
                    <a:pt x="1894" y="3466"/>
                  </a:lnTo>
                  <a:lnTo>
                    <a:pt x="1894" y="3335"/>
                  </a:lnTo>
                  <a:close/>
                  <a:moveTo>
                    <a:pt x="2061" y="1"/>
                  </a:moveTo>
                  <a:cubicBezTo>
                    <a:pt x="1322" y="1"/>
                    <a:pt x="727" y="596"/>
                    <a:pt x="727" y="1322"/>
                  </a:cubicBezTo>
                  <a:lnTo>
                    <a:pt x="727" y="1668"/>
                  </a:lnTo>
                  <a:cubicBezTo>
                    <a:pt x="608" y="1775"/>
                    <a:pt x="525" y="1918"/>
                    <a:pt x="525" y="2096"/>
                  </a:cubicBezTo>
                  <a:cubicBezTo>
                    <a:pt x="525" y="2394"/>
                    <a:pt x="739" y="2632"/>
                    <a:pt x="1037" y="2656"/>
                  </a:cubicBezTo>
                  <a:cubicBezTo>
                    <a:pt x="1120" y="2894"/>
                    <a:pt x="1275" y="3096"/>
                    <a:pt x="1501" y="3216"/>
                  </a:cubicBezTo>
                  <a:lnTo>
                    <a:pt x="1501" y="3323"/>
                  </a:lnTo>
                  <a:lnTo>
                    <a:pt x="703" y="3632"/>
                  </a:lnTo>
                  <a:cubicBezTo>
                    <a:pt x="620" y="3668"/>
                    <a:pt x="1" y="3918"/>
                    <a:pt x="1" y="4716"/>
                  </a:cubicBezTo>
                  <a:lnTo>
                    <a:pt x="1" y="5418"/>
                  </a:lnTo>
                  <a:cubicBezTo>
                    <a:pt x="1" y="5525"/>
                    <a:pt x="84" y="5609"/>
                    <a:pt x="191" y="5609"/>
                  </a:cubicBezTo>
                  <a:lnTo>
                    <a:pt x="703" y="5609"/>
                  </a:lnTo>
                  <a:cubicBezTo>
                    <a:pt x="799" y="5609"/>
                    <a:pt x="894" y="5525"/>
                    <a:pt x="894" y="5418"/>
                  </a:cubicBezTo>
                  <a:cubicBezTo>
                    <a:pt x="894" y="5311"/>
                    <a:pt x="799" y="5228"/>
                    <a:pt x="703" y="5228"/>
                  </a:cubicBezTo>
                  <a:lnTo>
                    <a:pt x="406" y="5228"/>
                  </a:lnTo>
                  <a:lnTo>
                    <a:pt x="406" y="4716"/>
                  </a:lnTo>
                  <a:cubicBezTo>
                    <a:pt x="406" y="4168"/>
                    <a:pt x="834" y="4025"/>
                    <a:pt x="846" y="4001"/>
                  </a:cubicBezTo>
                  <a:lnTo>
                    <a:pt x="858" y="4001"/>
                  </a:lnTo>
                  <a:lnTo>
                    <a:pt x="1608" y="3727"/>
                  </a:lnTo>
                  <a:lnTo>
                    <a:pt x="1989" y="4108"/>
                  </a:lnTo>
                  <a:cubicBezTo>
                    <a:pt x="2025" y="4144"/>
                    <a:pt x="2084" y="4168"/>
                    <a:pt x="2132" y="4168"/>
                  </a:cubicBezTo>
                  <a:cubicBezTo>
                    <a:pt x="2192" y="4168"/>
                    <a:pt x="2227" y="4144"/>
                    <a:pt x="2263" y="4108"/>
                  </a:cubicBezTo>
                  <a:lnTo>
                    <a:pt x="2632" y="3727"/>
                  </a:lnTo>
                  <a:lnTo>
                    <a:pt x="3382" y="4025"/>
                  </a:lnTo>
                  <a:lnTo>
                    <a:pt x="3394" y="4025"/>
                  </a:lnTo>
                  <a:cubicBezTo>
                    <a:pt x="3406" y="4025"/>
                    <a:pt x="3835" y="4180"/>
                    <a:pt x="3835" y="4739"/>
                  </a:cubicBezTo>
                  <a:lnTo>
                    <a:pt x="3835" y="5240"/>
                  </a:lnTo>
                  <a:lnTo>
                    <a:pt x="1334" y="5240"/>
                  </a:lnTo>
                  <a:cubicBezTo>
                    <a:pt x="1239" y="5240"/>
                    <a:pt x="1144" y="5335"/>
                    <a:pt x="1144" y="5430"/>
                  </a:cubicBezTo>
                  <a:cubicBezTo>
                    <a:pt x="1144" y="5537"/>
                    <a:pt x="1239" y="5632"/>
                    <a:pt x="1334" y="5632"/>
                  </a:cubicBezTo>
                  <a:lnTo>
                    <a:pt x="4049" y="5632"/>
                  </a:lnTo>
                  <a:cubicBezTo>
                    <a:pt x="4156" y="5632"/>
                    <a:pt x="4240" y="5537"/>
                    <a:pt x="4240" y="5430"/>
                  </a:cubicBezTo>
                  <a:lnTo>
                    <a:pt x="4240" y="4739"/>
                  </a:lnTo>
                  <a:cubicBezTo>
                    <a:pt x="4216" y="3918"/>
                    <a:pt x="3573" y="3668"/>
                    <a:pt x="3501" y="3632"/>
                  </a:cubicBezTo>
                  <a:lnTo>
                    <a:pt x="2716" y="3323"/>
                  </a:lnTo>
                  <a:lnTo>
                    <a:pt x="2716" y="3216"/>
                  </a:lnTo>
                  <a:cubicBezTo>
                    <a:pt x="2918" y="3096"/>
                    <a:pt x="3085" y="2894"/>
                    <a:pt x="3168" y="2656"/>
                  </a:cubicBezTo>
                  <a:cubicBezTo>
                    <a:pt x="3454" y="2620"/>
                    <a:pt x="3680" y="2382"/>
                    <a:pt x="3680" y="2096"/>
                  </a:cubicBezTo>
                  <a:cubicBezTo>
                    <a:pt x="3680" y="1918"/>
                    <a:pt x="3608" y="1775"/>
                    <a:pt x="3466" y="1668"/>
                  </a:cubicBezTo>
                  <a:lnTo>
                    <a:pt x="3466" y="1322"/>
                  </a:lnTo>
                  <a:cubicBezTo>
                    <a:pt x="3466" y="596"/>
                    <a:pt x="2870" y="1"/>
                    <a:pt x="21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12"/>
          <p:cNvSpPr txBox="1"/>
          <p:nvPr/>
        </p:nvSpPr>
        <p:spPr>
          <a:xfrm>
            <a:off x="332508" y="841560"/>
            <a:ext cx="8478900" cy="923289"/>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rgbClr val="E6B478"/>
              </a:buClr>
              <a:buSzPts val="1400"/>
              <a:buFont typeface="Assistant"/>
              <a:buChar char="★"/>
            </a:pPr>
            <a:r>
              <a:rPr lang="en" sz="1200" b="0" i="0" u="sng" strike="noStrike" cap="none" dirty="0">
                <a:latin typeface="Arial"/>
                <a:ea typeface="Arial"/>
                <a:cs typeface="Arial"/>
                <a:sym typeface="Arial"/>
              </a:rPr>
              <a:t>Adherencia</a:t>
            </a:r>
            <a:r>
              <a:rPr lang="en" sz="1200" b="0" i="0" u="none" strike="noStrike" cap="none" dirty="0">
                <a:solidFill>
                  <a:srgbClr val="FF0000"/>
                </a:solidFill>
                <a:latin typeface="Arial"/>
                <a:ea typeface="Arial"/>
                <a:cs typeface="Arial"/>
                <a:sym typeface="Arial"/>
              </a:rPr>
              <a:t>: </a:t>
            </a:r>
            <a:r>
              <a:rPr lang="en" sz="1200" b="1" i="0" u="none" strike="noStrike" cap="none" dirty="0">
                <a:solidFill>
                  <a:srgbClr val="000000"/>
                </a:solidFill>
                <a:latin typeface="Arial"/>
                <a:ea typeface="Arial"/>
                <a:cs typeface="Arial"/>
                <a:sym typeface="Arial"/>
              </a:rPr>
              <a:t>80,8% de participantes.</a:t>
            </a:r>
            <a:endParaRPr sz="2000" dirty="0"/>
          </a:p>
          <a:p>
            <a:pPr marL="457200" marR="0" lvl="0" indent="-317500" algn="l" rtl="0">
              <a:lnSpc>
                <a:spcPct val="150000"/>
              </a:lnSpc>
              <a:spcBef>
                <a:spcPts val="0"/>
              </a:spcBef>
              <a:spcAft>
                <a:spcPts val="0"/>
              </a:spcAft>
              <a:buClr>
                <a:srgbClr val="E6B478"/>
              </a:buClr>
              <a:buSzPts val="1400"/>
              <a:buFont typeface="Assistant"/>
              <a:buChar char="★"/>
            </a:pPr>
            <a:r>
              <a:rPr lang="en" sz="1200" b="0" i="0" u="sng" strike="noStrike" cap="none" dirty="0">
                <a:solidFill>
                  <a:srgbClr val="000000"/>
                </a:solidFill>
                <a:sym typeface="Arial"/>
              </a:rPr>
              <a:t>PRE y POST</a:t>
            </a:r>
            <a:r>
              <a:rPr lang="en" sz="1200" b="0" i="0" u="none" strike="noStrike" cap="none" dirty="0">
                <a:solidFill>
                  <a:srgbClr val="000000"/>
                </a:solidFill>
                <a:sym typeface="Arial"/>
              </a:rPr>
              <a:t>: </a:t>
            </a:r>
            <a:r>
              <a:rPr lang="en" sz="1200" b="1" i="0" u="none" strike="noStrike" cap="none" dirty="0">
                <a:solidFill>
                  <a:srgbClr val="000000"/>
                </a:solidFill>
                <a:sym typeface="Arial"/>
              </a:rPr>
              <a:t>mejora significativa </a:t>
            </a:r>
            <a:r>
              <a:rPr lang="en" sz="1200" b="0" i="0" u="none" strike="noStrike" cap="none" dirty="0">
                <a:solidFill>
                  <a:srgbClr val="000000"/>
                </a:solidFill>
                <a:sym typeface="Arial"/>
              </a:rPr>
              <a:t>tanto en el </a:t>
            </a:r>
            <a:r>
              <a:rPr lang="en" sz="1200" b="1" i="0" u="none" strike="noStrike" cap="none" dirty="0">
                <a:solidFill>
                  <a:srgbClr val="000000"/>
                </a:solidFill>
                <a:sym typeface="Arial"/>
              </a:rPr>
              <a:t>estado de ánimo </a:t>
            </a:r>
            <a:r>
              <a:rPr lang="en" sz="1200" b="0" i="0" u="none" strike="noStrike" cap="none" dirty="0">
                <a:solidFill>
                  <a:srgbClr val="000000"/>
                </a:solidFill>
                <a:sym typeface="Arial"/>
              </a:rPr>
              <a:t>como en los </a:t>
            </a:r>
            <a:r>
              <a:rPr lang="en" sz="1200" b="1" i="0" u="none" strike="noStrike" cap="none" dirty="0">
                <a:solidFill>
                  <a:srgbClr val="000000"/>
                </a:solidFill>
                <a:sym typeface="Arial"/>
              </a:rPr>
              <a:t>niveles de </a:t>
            </a:r>
            <a:r>
              <a:rPr lang="en" sz="1200" b="1" i="0" u="none" strike="noStrike" cap="none" dirty="0" err="1">
                <a:solidFill>
                  <a:srgbClr val="000000"/>
                </a:solidFill>
                <a:sym typeface="Arial"/>
              </a:rPr>
              <a:t>depre</a:t>
            </a:r>
            <a:r>
              <a:rPr lang="es-ES" sz="1200" b="1" i="0" u="none" strike="noStrike" cap="none" dirty="0" err="1">
                <a:solidFill>
                  <a:srgbClr val="000000"/>
                </a:solidFill>
                <a:sym typeface="Arial"/>
              </a:rPr>
              <a:t>sió</a:t>
            </a:r>
            <a:r>
              <a:rPr lang="en" sz="1200" b="1" i="0" u="none" strike="noStrike" cap="none" dirty="0">
                <a:solidFill>
                  <a:srgbClr val="000000"/>
                </a:solidFill>
                <a:sym typeface="Arial"/>
              </a:rPr>
              <a:t>n.</a:t>
            </a:r>
            <a:r>
              <a:rPr lang="en" sz="1200" b="0" i="0" u="none" strike="noStrike" cap="none" dirty="0">
                <a:solidFill>
                  <a:srgbClr val="000000"/>
                </a:solidFill>
                <a:sym typeface="Arial"/>
              </a:rPr>
              <a:t> </a:t>
            </a:r>
            <a:endParaRPr sz="1200" b="0" i="0" u="sng" strike="noStrike" cap="none" dirty="0">
              <a:solidFill>
                <a:srgbClr val="000000"/>
              </a:solidFill>
              <a:sym typeface="Arial"/>
            </a:endParaRPr>
          </a:p>
          <a:p>
            <a:pPr marL="457200" marR="0" lvl="0" indent="-317500" algn="l" rtl="0">
              <a:lnSpc>
                <a:spcPct val="150000"/>
              </a:lnSpc>
              <a:spcBef>
                <a:spcPts val="0"/>
              </a:spcBef>
              <a:spcAft>
                <a:spcPts val="0"/>
              </a:spcAft>
              <a:buClr>
                <a:srgbClr val="E6B478"/>
              </a:buClr>
              <a:buSzPts val="1400"/>
              <a:buFont typeface="Assistant"/>
              <a:buChar char="★"/>
            </a:pPr>
            <a:r>
              <a:rPr lang="en" sz="1200" b="0" i="0" u="sng" strike="noStrike" cap="none" dirty="0">
                <a:solidFill>
                  <a:srgbClr val="000000"/>
                </a:solidFill>
                <a:sym typeface="Arial"/>
              </a:rPr>
              <a:t>Satisfacción global</a:t>
            </a:r>
            <a:r>
              <a:rPr lang="en" sz="1200" b="0" i="0" u="none" strike="noStrike" cap="none" dirty="0">
                <a:solidFill>
                  <a:srgbClr val="000000"/>
                </a:solidFill>
                <a:sym typeface="Arial"/>
              </a:rPr>
              <a:t>: </a:t>
            </a:r>
            <a:r>
              <a:rPr lang="en" sz="1200" b="1" dirty="0"/>
              <a:t>4</a:t>
            </a:r>
            <a:r>
              <a:rPr lang="en" sz="1200" b="1" i="0" u="none" strike="noStrike" cap="none" dirty="0">
                <a:solidFill>
                  <a:srgbClr val="000000"/>
                </a:solidFill>
                <a:sym typeface="Arial"/>
              </a:rPr>
              <a:t>,</a:t>
            </a:r>
            <a:r>
              <a:rPr lang="en" sz="1200" b="1" dirty="0"/>
              <a:t>3</a:t>
            </a:r>
            <a:r>
              <a:rPr lang="en" sz="1200" b="1" i="0" u="none" strike="noStrike" cap="none" dirty="0">
                <a:solidFill>
                  <a:srgbClr val="000000"/>
                </a:solidFill>
                <a:sym typeface="Arial"/>
              </a:rPr>
              <a:t>/</a:t>
            </a:r>
            <a:r>
              <a:rPr lang="en" sz="1200" b="1" dirty="0"/>
              <a:t>5</a:t>
            </a:r>
            <a:r>
              <a:rPr lang="en" sz="1200" b="1" i="0" u="none" strike="noStrike" cap="none" dirty="0">
                <a:solidFill>
                  <a:srgbClr val="000000"/>
                </a:solidFill>
                <a:sym typeface="Arial"/>
              </a:rPr>
              <a:t>.</a:t>
            </a:r>
            <a:endParaRPr sz="2000" dirty="0"/>
          </a:p>
        </p:txBody>
      </p:sp>
      <p:sp>
        <p:nvSpPr>
          <p:cNvPr id="3934" name="Google Shape;3934;p12"/>
          <p:cNvSpPr txBox="1"/>
          <p:nvPr/>
        </p:nvSpPr>
        <p:spPr>
          <a:xfrm>
            <a:off x="1077450" y="136535"/>
            <a:ext cx="6989100" cy="57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Viaoda Libre"/>
              <a:buNone/>
            </a:pPr>
            <a:r>
              <a:rPr lang="en" sz="3500" b="0" i="0" u="none" strike="noStrike" cap="none" dirty="0">
                <a:solidFill>
                  <a:srgbClr val="000000"/>
                </a:solidFill>
                <a:latin typeface="Viaoda Libre"/>
                <a:ea typeface="Viaoda Libre"/>
                <a:cs typeface="Viaoda Libre"/>
                <a:sym typeface="Viaoda Libre"/>
              </a:rPr>
              <a:t>Resultados</a:t>
            </a:r>
            <a:endParaRPr dirty="0"/>
          </a:p>
        </p:txBody>
      </p:sp>
      <p:graphicFrame>
        <p:nvGraphicFramePr>
          <p:cNvPr id="3935" name="Google Shape;3935;p12"/>
          <p:cNvGraphicFramePr/>
          <p:nvPr>
            <p:extLst>
              <p:ext uri="{D42A27DB-BD31-4B8C-83A1-F6EECF244321}">
                <p14:modId xmlns:p14="http://schemas.microsoft.com/office/powerpoint/2010/main" val="3064544743"/>
              </p:ext>
            </p:extLst>
          </p:nvPr>
        </p:nvGraphicFramePr>
        <p:xfrm>
          <a:off x="714076" y="1712575"/>
          <a:ext cx="7715765" cy="3212014"/>
        </p:xfrm>
        <a:graphic>
          <a:graphicData uri="http://schemas.openxmlformats.org/drawingml/2006/table">
            <a:tbl>
              <a:tblPr>
                <a:noFill/>
                <a:tableStyleId>{CC504FD5-8C1C-46B1-A04C-C1151F1A2F57}</a:tableStyleId>
              </a:tblPr>
              <a:tblGrid>
                <a:gridCol w="2201334">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236134">
                  <a:extLst>
                    <a:ext uri="{9D8B030D-6E8A-4147-A177-3AD203B41FA5}">
                      <a16:colId xmlns:a16="http://schemas.microsoft.com/office/drawing/2014/main" val="20005"/>
                    </a:ext>
                  </a:extLst>
                </a:gridCol>
                <a:gridCol w="1253066">
                  <a:extLst>
                    <a:ext uri="{9D8B030D-6E8A-4147-A177-3AD203B41FA5}">
                      <a16:colId xmlns:a16="http://schemas.microsoft.com/office/drawing/2014/main" val="20002"/>
                    </a:ext>
                  </a:extLst>
                </a:gridCol>
                <a:gridCol w="1329678">
                  <a:extLst>
                    <a:ext uri="{9D8B030D-6E8A-4147-A177-3AD203B41FA5}">
                      <a16:colId xmlns:a16="http://schemas.microsoft.com/office/drawing/2014/main" val="20003"/>
                    </a:ext>
                  </a:extLst>
                </a:gridCol>
                <a:gridCol w="1543153">
                  <a:extLst>
                    <a:ext uri="{9D8B030D-6E8A-4147-A177-3AD203B41FA5}">
                      <a16:colId xmlns:a16="http://schemas.microsoft.com/office/drawing/2014/main" val="20004"/>
                    </a:ext>
                  </a:extLst>
                </a:gridCol>
              </a:tblGrid>
              <a:tr h="285192">
                <a:tc>
                  <a:txBody>
                    <a:bodyPr/>
                    <a:lstStyle/>
                    <a:p>
                      <a:pPr marL="0" marR="0" lvl="0" indent="0" algn="l" rtl="0">
                        <a:lnSpc>
                          <a:spcPct val="100000"/>
                        </a:lnSpc>
                        <a:spcBef>
                          <a:spcPts val="0"/>
                        </a:spcBef>
                        <a:spcAft>
                          <a:spcPts val="0"/>
                        </a:spcAft>
                        <a:buNone/>
                      </a:pPr>
                      <a:br>
                        <a:rPr lang="en" sz="1100" u="none" strike="noStrike" cap="none" dirty="0"/>
                      </a:br>
                      <a:endParaRPr sz="1100" u="none" strike="noStrike" cap="none" dirty="0"/>
                    </a:p>
                  </a:txBody>
                  <a:tcPr marL="0" marR="0" marT="0" marB="0"/>
                </a:tc>
                <a:tc gridSpan="2">
                  <a:txBody>
                    <a:bodyPr/>
                    <a:lstStyle/>
                    <a:p>
                      <a:pPr marL="0" marR="0" lvl="0" indent="0" algn="l" rtl="0">
                        <a:lnSpc>
                          <a:spcPct val="100000"/>
                        </a:lnSpc>
                        <a:spcBef>
                          <a:spcPts val="0"/>
                        </a:spcBef>
                        <a:spcAft>
                          <a:spcPts val="0"/>
                        </a:spcAft>
                        <a:buNone/>
                      </a:pPr>
                      <a:br>
                        <a:rPr lang="en" sz="1100" u="none" strike="noStrike" cap="none"/>
                      </a:br>
                      <a:endParaRPr sz="1100" u="none" strike="noStrike" cap="none"/>
                    </a:p>
                  </a:txBody>
                  <a:tcPr marL="0" marR="0" marT="0" marB="0"/>
                </a:tc>
                <a:tc h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Media pre</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Media post</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Sig. (bilateral)</a:t>
                      </a:r>
                      <a:endParaRPr sz="1100" u="none" strike="noStrike" cap="none"/>
                    </a:p>
                  </a:txBody>
                  <a:tcPr marL="0" marR="0" marT="0" marB="0"/>
                </a:tc>
                <a:extLst>
                  <a:ext uri="{0D108BD9-81ED-4DB2-BD59-A6C34878D82A}">
                    <a16:rowId xmlns:a16="http://schemas.microsoft.com/office/drawing/2014/main" val="10000"/>
                  </a:ext>
                </a:extLst>
              </a:tr>
              <a:tr h="259266">
                <a:tc gridSpan="3">
                  <a:txBody>
                    <a:bodyPr/>
                    <a:lstStyle/>
                    <a:p>
                      <a:pPr marL="0" marR="0" lvl="0" indent="0" algn="l" rtl="0">
                        <a:lnSpc>
                          <a:spcPct val="100000"/>
                        </a:lnSpc>
                        <a:spcBef>
                          <a:spcPts val="0"/>
                        </a:spcBef>
                        <a:spcAft>
                          <a:spcPts val="0"/>
                        </a:spcAft>
                        <a:buNone/>
                      </a:pPr>
                      <a:r>
                        <a:rPr lang="en" sz="1000" b="0" u="none" strike="noStrike" cap="none">
                          <a:solidFill>
                            <a:srgbClr val="000000"/>
                          </a:solidFill>
                        </a:rPr>
                        <a:t>EDS</a:t>
                      </a:r>
                      <a:endParaRPr sz="1100" u="none" strike="noStrike" cap="none"/>
                    </a:p>
                    <a:p>
                      <a:pPr marL="0" marR="0" lvl="0" indent="0" algn="l" rtl="0">
                        <a:lnSpc>
                          <a:spcPct val="100000"/>
                        </a:lnSpc>
                        <a:spcBef>
                          <a:spcPts val="0"/>
                        </a:spcBef>
                        <a:spcAft>
                          <a:spcPts val="0"/>
                        </a:spcAft>
                        <a:buNone/>
                      </a:pPr>
                      <a:r>
                        <a:rPr lang="en" sz="1000" b="0" u="none" strike="noStrike" cap="none">
                          <a:solidFill>
                            <a:srgbClr val="000000"/>
                          </a:solidFill>
                        </a:rPr>
                        <a:t>(Falsas alarmas)</a:t>
                      </a:r>
                      <a:endParaRPr sz="1100" u="none" strike="noStrike" cap="none"/>
                    </a:p>
                  </a:txBody>
                  <a:tcPr marL="0" marR="0" marT="0" marB="0"/>
                </a:tc>
                <a:tc hMerge="1">
                  <a:txBody>
                    <a:bodyPr/>
                    <a:lstStyle/>
                    <a:p>
                      <a:endParaRPr lang="es-ES"/>
                    </a:p>
                  </a:txBody>
                  <a:tcPr/>
                </a:tc>
                <a:tc hMerge="1">
                  <a:txBody>
                    <a:bodyPr/>
                    <a:lstStyle/>
                    <a:p>
                      <a:endParaRPr lang="es-ES"/>
                    </a:p>
                  </a:txBody>
                  <a:tcPr/>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41.52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44.76 </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dirty="0">
                          <a:solidFill>
                            <a:srgbClr val="000000"/>
                          </a:solidFill>
                        </a:rPr>
                        <a:t>.099</a:t>
                      </a:r>
                      <a:endParaRPr sz="1100" u="none" strike="noStrike" cap="none" dirty="0"/>
                    </a:p>
                  </a:txBody>
                  <a:tcPr marL="0" marR="0" marT="0" marB="0"/>
                </a:tc>
                <a:extLst>
                  <a:ext uri="{0D108BD9-81ED-4DB2-BD59-A6C34878D82A}">
                    <a16:rowId xmlns:a16="http://schemas.microsoft.com/office/drawing/2014/main" val="10001"/>
                  </a:ext>
                </a:extLst>
              </a:tr>
              <a:tr h="129633">
                <a:tc rowSpan="5" gridSpan="2">
                  <a:txBody>
                    <a:bodyPr/>
                    <a:lstStyle/>
                    <a:p>
                      <a:pPr marL="0" marR="0" lvl="0" indent="0" algn="l" rtl="0">
                        <a:lnSpc>
                          <a:spcPct val="100000"/>
                        </a:lnSpc>
                        <a:spcBef>
                          <a:spcPts val="0"/>
                        </a:spcBef>
                        <a:spcAft>
                          <a:spcPts val="0"/>
                        </a:spcAft>
                        <a:buNone/>
                      </a:pPr>
                      <a:r>
                        <a:rPr lang="en" sz="1000" b="0" u="none" strike="noStrike" cap="none" dirty="0">
                          <a:solidFill>
                            <a:srgbClr val="000000"/>
                          </a:solidFill>
                        </a:rPr>
                        <a:t>DERS </a:t>
                      </a:r>
                      <a:endParaRPr sz="1100" u="none" strike="noStrike" cap="none" dirty="0"/>
                    </a:p>
                    <a:p>
                      <a:pPr marL="0" marR="0" lvl="0" indent="0" algn="l" rtl="0">
                        <a:lnSpc>
                          <a:spcPct val="100000"/>
                        </a:lnSpc>
                        <a:spcBef>
                          <a:spcPts val="0"/>
                        </a:spcBef>
                        <a:spcAft>
                          <a:spcPts val="0"/>
                        </a:spcAft>
                        <a:buNone/>
                      </a:pPr>
                      <a:r>
                        <a:rPr lang="en" sz="1000" b="0" u="none" strike="noStrike" cap="none" dirty="0">
                          <a:solidFill>
                            <a:srgbClr val="000000"/>
                          </a:solidFill>
                        </a:rPr>
                        <a:t>(Dificultades en la regulación emocional)</a:t>
                      </a:r>
                      <a:endParaRPr sz="1100" u="none" strike="noStrike" cap="none" dirty="0"/>
                    </a:p>
                  </a:txBody>
                  <a:tcPr marL="0" marR="0" marT="0" marB="0"/>
                </a:tc>
                <a:tc rowSpan="5" h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Confusión </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8.53</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8.26</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.026*</a:t>
                      </a:r>
                      <a:endParaRPr sz="1100" u="none" strike="noStrike" cap="none"/>
                    </a:p>
                  </a:txBody>
                  <a:tcPr marL="0" marR="0" marT="0" marB="0"/>
                </a:tc>
                <a:extLst>
                  <a:ext uri="{0D108BD9-81ED-4DB2-BD59-A6C34878D82A}">
                    <a16:rowId xmlns:a16="http://schemas.microsoft.com/office/drawing/2014/main" val="10002"/>
                  </a:ext>
                </a:extLst>
              </a:tr>
              <a:tr h="129633">
                <a:tc gridSpan="2" vMerge="1">
                  <a:txBody>
                    <a:bodyPr/>
                    <a:lstStyle/>
                    <a:p>
                      <a:endParaRPr lang="es-ES"/>
                    </a:p>
                  </a:txBody>
                  <a:tcPr/>
                </a:tc>
                <a:tc hMerge="1" v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Rechazo </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13.76</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12.88</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.02*</a:t>
                      </a:r>
                      <a:endParaRPr sz="1100" u="none" strike="noStrike" cap="none"/>
                    </a:p>
                  </a:txBody>
                  <a:tcPr marL="0" marR="0" marT="0" marB="0"/>
                </a:tc>
                <a:extLst>
                  <a:ext uri="{0D108BD9-81ED-4DB2-BD59-A6C34878D82A}">
                    <a16:rowId xmlns:a16="http://schemas.microsoft.com/office/drawing/2014/main" val="10003"/>
                  </a:ext>
                </a:extLst>
              </a:tr>
              <a:tr h="129633">
                <a:tc gridSpan="2" vMerge="1">
                  <a:txBody>
                    <a:bodyPr/>
                    <a:lstStyle/>
                    <a:p>
                      <a:endParaRPr lang="es-ES"/>
                    </a:p>
                  </a:txBody>
                  <a:tcPr/>
                </a:tc>
                <a:tc hMerge="1" v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Interferencia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10.29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9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.536</a:t>
                      </a:r>
                      <a:endParaRPr sz="1100" u="none" strike="noStrike" cap="none"/>
                    </a:p>
                  </a:txBody>
                  <a:tcPr marL="0" marR="0" marT="0" marB="0"/>
                </a:tc>
                <a:extLst>
                  <a:ext uri="{0D108BD9-81ED-4DB2-BD59-A6C34878D82A}">
                    <a16:rowId xmlns:a16="http://schemas.microsoft.com/office/drawing/2014/main" val="10004"/>
                  </a:ext>
                </a:extLst>
              </a:tr>
              <a:tr h="129633">
                <a:tc gridSpan="2" vMerge="1">
                  <a:txBody>
                    <a:bodyPr/>
                    <a:lstStyle/>
                    <a:p>
                      <a:endParaRPr lang="es-ES"/>
                    </a:p>
                  </a:txBody>
                  <a:tcPr/>
                </a:tc>
                <a:tc hMerge="1" v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Descontrol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16.35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16.06</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.004*</a:t>
                      </a:r>
                      <a:endParaRPr sz="1100" u="none" strike="noStrike" cap="none"/>
                    </a:p>
                  </a:txBody>
                  <a:tcPr marL="0" marR="0" marT="0" marB="0"/>
                </a:tc>
                <a:extLst>
                  <a:ext uri="{0D108BD9-81ED-4DB2-BD59-A6C34878D82A}">
                    <a16:rowId xmlns:a16="http://schemas.microsoft.com/office/drawing/2014/main" val="10005"/>
                  </a:ext>
                </a:extLst>
              </a:tr>
              <a:tr h="129633">
                <a:tc gridSpan="2" vMerge="1">
                  <a:txBody>
                    <a:bodyPr/>
                    <a:lstStyle/>
                    <a:p>
                      <a:endParaRPr lang="es-ES"/>
                    </a:p>
                  </a:txBody>
                  <a:tcPr/>
                </a:tc>
                <a:tc hMerge="1" v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Desatención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10.94</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10.29</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.022*</a:t>
                      </a:r>
                      <a:endParaRPr sz="1100" u="none" strike="noStrike" cap="none"/>
                    </a:p>
                  </a:txBody>
                  <a:tcPr marL="0" marR="0" marT="0" marB="0"/>
                </a:tc>
                <a:extLst>
                  <a:ext uri="{0D108BD9-81ED-4DB2-BD59-A6C34878D82A}">
                    <a16:rowId xmlns:a16="http://schemas.microsoft.com/office/drawing/2014/main" val="10006"/>
                  </a:ext>
                </a:extLst>
              </a:tr>
              <a:tr h="129633">
                <a:tc rowSpan="2" gridSpan="2">
                  <a:txBody>
                    <a:bodyPr/>
                    <a:lstStyle/>
                    <a:p>
                      <a:pPr marL="0" marR="0" lvl="0" indent="0" algn="l" rtl="0">
                        <a:lnSpc>
                          <a:spcPct val="100000"/>
                        </a:lnSpc>
                        <a:spcBef>
                          <a:spcPts val="0"/>
                        </a:spcBef>
                        <a:spcAft>
                          <a:spcPts val="0"/>
                        </a:spcAft>
                        <a:buNone/>
                      </a:pPr>
                      <a:r>
                        <a:rPr lang="en" sz="1000" b="0" u="none" strike="noStrike" cap="none" dirty="0">
                          <a:solidFill>
                            <a:srgbClr val="000000"/>
                          </a:solidFill>
                        </a:rPr>
                        <a:t>ERQ</a:t>
                      </a:r>
                      <a:endParaRPr sz="1100" u="none" strike="noStrike" cap="none" dirty="0"/>
                    </a:p>
                    <a:p>
                      <a:pPr marL="0" marR="0" lvl="0" indent="0" algn="l" rtl="0">
                        <a:lnSpc>
                          <a:spcPct val="100000"/>
                        </a:lnSpc>
                        <a:spcBef>
                          <a:spcPts val="0"/>
                        </a:spcBef>
                        <a:spcAft>
                          <a:spcPts val="0"/>
                        </a:spcAft>
                        <a:buNone/>
                      </a:pPr>
                      <a:r>
                        <a:rPr lang="en" sz="1000" b="0" u="none" strike="noStrike" cap="none" dirty="0">
                          <a:solidFill>
                            <a:srgbClr val="000000"/>
                          </a:solidFill>
                        </a:rPr>
                        <a:t>(Estrategias de regulación)</a:t>
                      </a:r>
                      <a:endParaRPr sz="1100" u="none" strike="noStrike" cap="none" dirty="0"/>
                    </a:p>
                  </a:txBody>
                  <a:tcPr marL="0" marR="0" marT="0" marB="0"/>
                </a:tc>
                <a:tc rowSpan="2" h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Reevaluación</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28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28.41</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.773</a:t>
                      </a:r>
                      <a:endParaRPr sz="1100" u="none" strike="noStrike" cap="none"/>
                    </a:p>
                  </a:txBody>
                  <a:tcPr marL="0" marR="0" marT="0" marB="0"/>
                </a:tc>
                <a:extLst>
                  <a:ext uri="{0D108BD9-81ED-4DB2-BD59-A6C34878D82A}">
                    <a16:rowId xmlns:a16="http://schemas.microsoft.com/office/drawing/2014/main" val="10007"/>
                  </a:ext>
                </a:extLst>
              </a:tr>
              <a:tr h="259266">
                <a:tc gridSpan="2" vMerge="1">
                  <a:txBody>
                    <a:bodyPr/>
                    <a:lstStyle/>
                    <a:p>
                      <a:endParaRPr lang="es-ES"/>
                    </a:p>
                  </a:txBody>
                  <a:tcPr/>
                </a:tc>
                <a:tc hMerge="1" vMerge="1">
                  <a:txBody>
                    <a:bodyPr/>
                    <a:lstStyle/>
                    <a:p>
                      <a:endParaRPr lang="es-ES"/>
                    </a:p>
                  </a:txBody>
                  <a:tcPr/>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Supresión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11.17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12.64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.01*</a:t>
                      </a:r>
                      <a:endParaRPr sz="1100" u="none" strike="noStrike" cap="none"/>
                    </a:p>
                  </a:txBody>
                  <a:tcPr marL="0" marR="0" marT="0" marB="0"/>
                </a:tc>
                <a:extLst>
                  <a:ext uri="{0D108BD9-81ED-4DB2-BD59-A6C34878D82A}">
                    <a16:rowId xmlns:a16="http://schemas.microsoft.com/office/drawing/2014/main" val="10008"/>
                  </a:ext>
                </a:extLst>
              </a:tr>
              <a:tr h="674090">
                <a:tc gridSpan="2">
                  <a:txBody>
                    <a:bodyPr/>
                    <a:lstStyle/>
                    <a:p>
                      <a:pPr marL="0" marR="0" lvl="0" indent="0" algn="l" rtl="0">
                        <a:lnSpc>
                          <a:spcPct val="100000"/>
                        </a:lnSpc>
                        <a:spcBef>
                          <a:spcPts val="0"/>
                        </a:spcBef>
                        <a:spcAft>
                          <a:spcPts val="0"/>
                        </a:spcAft>
                        <a:buNone/>
                      </a:pPr>
                      <a:r>
                        <a:rPr lang="en" sz="1000" b="0" u="none" strike="noStrike" cap="none">
                          <a:solidFill>
                            <a:srgbClr val="000000"/>
                          </a:solidFill>
                        </a:rPr>
                        <a:t>DEM</a:t>
                      </a:r>
                      <a:endParaRPr sz="1100" u="none" strike="noStrike" cap="none"/>
                    </a:p>
                    <a:p>
                      <a:pPr marL="0" marR="0" lvl="0" indent="0" algn="l" rtl="0">
                        <a:lnSpc>
                          <a:spcPct val="100000"/>
                        </a:lnSpc>
                        <a:spcBef>
                          <a:spcPts val="0"/>
                        </a:spcBef>
                        <a:spcAft>
                          <a:spcPts val="0"/>
                        </a:spcAft>
                        <a:buNone/>
                      </a:pPr>
                      <a:r>
                        <a:rPr lang="en" sz="1000" b="0" u="none" strike="noStrike" cap="none">
                          <a:solidFill>
                            <a:srgbClr val="000000"/>
                          </a:solidFill>
                        </a:rPr>
                        <a:t>(Significados emocionales)</a:t>
                      </a:r>
                      <a:endParaRPr sz="1100" u="none" strike="noStrike" cap="none"/>
                    </a:p>
                    <a:p>
                      <a:pPr marL="0" marR="0" lvl="0" indent="0" algn="l" rtl="0">
                        <a:lnSpc>
                          <a:spcPct val="100000"/>
                        </a:lnSpc>
                        <a:spcBef>
                          <a:spcPts val="0"/>
                        </a:spcBef>
                        <a:spcAft>
                          <a:spcPts val="0"/>
                        </a:spcAft>
                        <a:buNone/>
                      </a:pPr>
                      <a:br>
                        <a:rPr lang="en" sz="1100" u="none" strike="noStrike" cap="none"/>
                      </a:br>
                      <a:endParaRPr sz="1100" u="none" strike="noStrike" cap="none"/>
                    </a:p>
                  </a:txBody>
                  <a:tcPr marL="0" marR="0" marT="0" marB="0"/>
                </a:tc>
                <a:tc hMerge="1">
                  <a:txBody>
                    <a:bodyPr/>
                    <a:lstStyle/>
                    <a:p>
                      <a:endParaRPr lang="es-ES"/>
                    </a:p>
                  </a:txBody>
                  <a:tcPr/>
                </a:tc>
                <a:tc>
                  <a:txBody>
                    <a:bodyPr/>
                    <a:lstStyle/>
                    <a:p>
                      <a:pPr marL="0" marR="0" lvl="0" indent="0" algn="l" rtl="0">
                        <a:lnSpc>
                          <a:spcPct val="100000"/>
                        </a:lnSpc>
                        <a:spcBef>
                          <a:spcPts val="0"/>
                        </a:spcBef>
                        <a:spcAft>
                          <a:spcPts val="0"/>
                        </a:spcAft>
                        <a:buNone/>
                      </a:pPr>
                      <a:br>
                        <a:rPr lang="en" sz="1100" u="none" strike="noStrike" cap="none"/>
                      </a:b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26.23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22.82</a:t>
                      </a:r>
                      <a:endParaRPr sz="1100" u="none" strike="noStrike" cap="none"/>
                    </a:p>
                  </a:txBody>
                  <a:tcPr marL="0" marR="0" marT="0" marB="0"/>
                </a:tc>
                <a:tc>
                  <a:txBody>
                    <a:bodyPr/>
                    <a:lstStyle/>
                    <a:p>
                      <a:pPr marL="0" marR="0" lvl="0" indent="0" algn="l" rtl="0">
                        <a:lnSpc>
                          <a:spcPct val="100000"/>
                        </a:lnSpc>
                        <a:spcBef>
                          <a:spcPts val="0"/>
                        </a:spcBef>
                        <a:spcAft>
                          <a:spcPts val="0"/>
                        </a:spcAft>
                        <a:buNone/>
                      </a:pPr>
                      <a:r>
                        <a:rPr lang="en" sz="1000" b="0" u="none" strike="noStrike" cap="none">
                          <a:solidFill>
                            <a:srgbClr val="000000"/>
                          </a:solidFill>
                        </a:rPr>
                        <a:t>.025*</a:t>
                      </a:r>
                      <a:endParaRPr sz="1100" u="none" strike="noStrike" cap="none"/>
                    </a:p>
                  </a:txBody>
                  <a:tcPr marL="0" marR="0" marT="0" marB="0"/>
                </a:tc>
                <a:extLst>
                  <a:ext uri="{0D108BD9-81ED-4DB2-BD59-A6C34878D82A}">
                    <a16:rowId xmlns:a16="http://schemas.microsoft.com/office/drawing/2014/main" val="10009"/>
                  </a:ext>
                </a:extLst>
              </a:tr>
              <a:tr h="388898">
                <a:tc gridSpan="2">
                  <a:txBody>
                    <a:bodyPr/>
                    <a:lstStyle/>
                    <a:p>
                      <a:pPr marL="0" marR="0" lvl="0" indent="0" algn="l" rtl="0">
                        <a:lnSpc>
                          <a:spcPct val="100000"/>
                        </a:lnSpc>
                        <a:spcBef>
                          <a:spcPts val="0"/>
                        </a:spcBef>
                        <a:spcAft>
                          <a:spcPts val="0"/>
                        </a:spcAft>
                        <a:buNone/>
                      </a:pPr>
                      <a:r>
                        <a:rPr lang="en" sz="1000" b="0" u="none" strike="noStrike" cap="none">
                          <a:solidFill>
                            <a:srgbClr val="000000"/>
                          </a:solidFill>
                        </a:rPr>
                        <a:t>PHQ-9</a:t>
                      </a:r>
                      <a:endParaRPr sz="1100" u="none" strike="noStrike" cap="none"/>
                    </a:p>
                    <a:p>
                      <a:pPr marL="0" marR="0" lvl="0" indent="0" algn="l" rtl="0">
                        <a:lnSpc>
                          <a:spcPct val="100000"/>
                        </a:lnSpc>
                        <a:spcBef>
                          <a:spcPts val="0"/>
                        </a:spcBef>
                        <a:spcAft>
                          <a:spcPts val="0"/>
                        </a:spcAft>
                        <a:buNone/>
                      </a:pPr>
                      <a:r>
                        <a:rPr lang="en" sz="1000" b="0" u="none" strike="noStrike" cap="none">
                          <a:solidFill>
                            <a:srgbClr val="000000"/>
                          </a:solidFill>
                        </a:rPr>
                        <a:t>Nivel de salud (depresión)</a:t>
                      </a:r>
                      <a:endParaRPr sz="1100" u="none" strike="noStrike" cap="none"/>
                    </a:p>
                  </a:txBody>
                  <a:tcPr marL="0" marR="0" marT="0" marB="0"/>
                </a:tc>
                <a:tc hMerge="1">
                  <a:txBody>
                    <a:bodyPr/>
                    <a:lstStyle/>
                    <a:p>
                      <a:endParaRPr lang="es-ES"/>
                    </a:p>
                  </a:txBody>
                  <a:tcPr/>
                </a:tc>
                <a:tc>
                  <a:txBody>
                    <a:bodyPr/>
                    <a:lstStyle/>
                    <a:p>
                      <a:pPr marL="0" marR="0" lvl="0" indent="0" algn="l" rtl="0">
                        <a:lnSpc>
                          <a:spcPct val="100000"/>
                        </a:lnSpc>
                        <a:spcBef>
                          <a:spcPts val="0"/>
                        </a:spcBef>
                        <a:spcAft>
                          <a:spcPts val="0"/>
                        </a:spcAft>
                        <a:buNone/>
                      </a:pPr>
                      <a:br>
                        <a:rPr lang="en" sz="1100" u="none" strike="noStrike" cap="none"/>
                      </a:b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7.94</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7.17</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.011*</a:t>
                      </a:r>
                      <a:endParaRPr sz="1100" u="none" strike="noStrike" cap="none"/>
                    </a:p>
                  </a:txBody>
                  <a:tcPr marL="0" marR="0" marT="0" marB="0"/>
                </a:tc>
                <a:extLst>
                  <a:ext uri="{0D108BD9-81ED-4DB2-BD59-A6C34878D82A}">
                    <a16:rowId xmlns:a16="http://schemas.microsoft.com/office/drawing/2014/main" val="10010"/>
                  </a:ext>
                </a:extLst>
              </a:tr>
              <a:tr h="285192">
                <a:tc gridSpan="2">
                  <a:txBody>
                    <a:bodyPr/>
                    <a:lstStyle/>
                    <a:p>
                      <a:pPr marL="0" marR="0" lvl="0" indent="0" algn="l" rtl="0">
                        <a:lnSpc>
                          <a:spcPct val="100000"/>
                        </a:lnSpc>
                        <a:spcBef>
                          <a:spcPts val="0"/>
                        </a:spcBef>
                        <a:spcAft>
                          <a:spcPts val="0"/>
                        </a:spcAft>
                        <a:buNone/>
                      </a:pPr>
                      <a:r>
                        <a:rPr lang="en" sz="1000" b="0" u="none" strike="noStrike" cap="none">
                          <a:solidFill>
                            <a:srgbClr val="000000"/>
                          </a:solidFill>
                        </a:rPr>
                        <a:t>GAD-7</a:t>
                      </a:r>
                      <a:endParaRPr sz="1100" u="none" strike="noStrike" cap="none"/>
                    </a:p>
                    <a:p>
                      <a:pPr marL="0" marR="0" lvl="0" indent="0" algn="l" rtl="0">
                        <a:lnSpc>
                          <a:spcPct val="100000"/>
                        </a:lnSpc>
                        <a:spcBef>
                          <a:spcPts val="0"/>
                        </a:spcBef>
                        <a:spcAft>
                          <a:spcPts val="0"/>
                        </a:spcAft>
                        <a:buNone/>
                      </a:pPr>
                      <a:r>
                        <a:rPr lang="en" sz="1000" b="0" u="none" strike="noStrike" cap="none">
                          <a:solidFill>
                            <a:srgbClr val="000000"/>
                          </a:solidFill>
                        </a:rPr>
                        <a:t>Ansiedad generaliza </a:t>
                      </a:r>
                      <a:endParaRPr sz="1100" u="none" strike="noStrike" cap="none"/>
                    </a:p>
                  </a:txBody>
                  <a:tcPr marL="0" marR="0" marT="0" marB="0"/>
                </a:tc>
                <a:tc hMerge="1">
                  <a:txBody>
                    <a:bodyPr/>
                    <a:lstStyle/>
                    <a:p>
                      <a:endParaRPr lang="es-ES"/>
                    </a:p>
                  </a:txBody>
                  <a:tcPr/>
                </a:tc>
                <a:tc>
                  <a:txBody>
                    <a:bodyPr/>
                    <a:lstStyle/>
                    <a:p>
                      <a:pPr marL="0" marR="0" lvl="0" indent="0" algn="l" rtl="0">
                        <a:lnSpc>
                          <a:spcPct val="100000"/>
                        </a:lnSpc>
                        <a:spcBef>
                          <a:spcPts val="0"/>
                        </a:spcBef>
                        <a:spcAft>
                          <a:spcPts val="0"/>
                        </a:spcAft>
                        <a:buNone/>
                      </a:pPr>
                      <a:br>
                        <a:rPr lang="en" sz="1100" u="none" strike="noStrike" cap="none" dirty="0"/>
                      </a:br>
                      <a:endParaRPr sz="1100" u="none" strike="noStrike" cap="none" dirty="0"/>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8.52 </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a:solidFill>
                            <a:srgbClr val="000000"/>
                          </a:solidFill>
                        </a:rPr>
                        <a:t>7.58</a:t>
                      </a:r>
                      <a:endParaRPr sz="1100" u="none" strike="noStrike" cap="none"/>
                    </a:p>
                  </a:txBody>
                  <a:tcPr marL="0" marR="0" marT="0" marB="0"/>
                </a:tc>
                <a:tc>
                  <a:txBody>
                    <a:bodyPr/>
                    <a:lstStyle/>
                    <a:p>
                      <a:pPr marL="0" marR="0" lvl="0" indent="0" algn="just" rtl="0">
                        <a:lnSpc>
                          <a:spcPct val="100000"/>
                        </a:lnSpc>
                        <a:spcBef>
                          <a:spcPts val="0"/>
                        </a:spcBef>
                        <a:spcAft>
                          <a:spcPts val="0"/>
                        </a:spcAft>
                        <a:buNone/>
                      </a:pPr>
                      <a:r>
                        <a:rPr lang="en" sz="1000" b="0" u="none" strike="noStrike" cap="none" dirty="0">
                          <a:solidFill>
                            <a:srgbClr val="000000"/>
                          </a:solidFill>
                        </a:rPr>
                        <a:t>.015*</a:t>
                      </a:r>
                      <a:endParaRPr sz="1100" u="none" strike="noStrike" cap="none" dirty="0"/>
                    </a:p>
                  </a:txBody>
                  <a:tcPr marL="0" marR="0" marT="0" marB="0"/>
                </a:tc>
                <a:extLst>
                  <a:ext uri="{0D108BD9-81ED-4DB2-BD59-A6C34878D82A}">
                    <a16:rowId xmlns:a16="http://schemas.microsoft.com/office/drawing/2014/main" val="10011"/>
                  </a:ext>
                </a:extLst>
              </a:tr>
            </a:tbl>
          </a:graphicData>
        </a:graphic>
      </p:graphicFrame>
      <p:sp>
        <p:nvSpPr>
          <p:cNvPr id="3936" name="Google Shape;3936;p12"/>
          <p:cNvSpPr/>
          <p:nvPr/>
        </p:nvSpPr>
        <p:spPr>
          <a:xfrm>
            <a:off x="-8539799" y="1412875"/>
            <a:ext cx="33854400" cy="299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6"/>
          <p:cNvSpPr txBox="1">
            <a:spLocks noGrp="1"/>
          </p:cNvSpPr>
          <p:nvPr>
            <p:ph type="subTitle" idx="4294967295"/>
          </p:nvPr>
        </p:nvSpPr>
        <p:spPr>
          <a:xfrm>
            <a:off x="242316" y="1020763"/>
            <a:ext cx="8659368" cy="4122737"/>
          </a:xfrm>
          <a:prstGeom prst="rect">
            <a:avLst/>
          </a:prstGeom>
          <a:noFill/>
          <a:ln>
            <a:noFill/>
          </a:ln>
        </p:spPr>
        <p:txBody>
          <a:bodyPr spcFirstLastPara="1" wrap="square" lIns="91425" tIns="91425" rIns="91425" bIns="91425" anchor="t" anchorCtr="0">
            <a:noAutofit/>
          </a:bodyPr>
          <a:lstStyle/>
          <a:p>
            <a:pPr indent="-298450" algn="just">
              <a:buClr>
                <a:schemeClr val="bg2"/>
              </a:buClr>
              <a:buSzPts val="1100"/>
              <a:buFont typeface="Arial"/>
              <a:buChar char="❖"/>
            </a:pPr>
            <a:r>
              <a:rPr lang="es-ES" dirty="0">
                <a:solidFill>
                  <a:srgbClr val="000000"/>
                </a:solidFill>
                <a:latin typeface="Assistant" pitchFamily="2" charset="-79"/>
                <a:ea typeface="Arial"/>
                <a:cs typeface="Assistant" pitchFamily="2" charset="-79"/>
                <a:sym typeface="Arial"/>
              </a:rPr>
              <a:t>Los resultados de todos los talleres muestran </a:t>
            </a:r>
            <a:r>
              <a:rPr lang="es-ES" b="1" dirty="0">
                <a:solidFill>
                  <a:schemeClr val="accent2">
                    <a:lumMod val="60000"/>
                    <a:lumOff val="40000"/>
                  </a:schemeClr>
                </a:solidFill>
                <a:latin typeface="Assistant" pitchFamily="2" charset="-79"/>
                <a:ea typeface="Arial"/>
                <a:cs typeface="Assistant" pitchFamily="2" charset="-79"/>
                <a:sym typeface="Arial"/>
              </a:rPr>
              <a:t>mejoras</a:t>
            </a:r>
            <a:r>
              <a:rPr lang="es-ES" dirty="0">
                <a:solidFill>
                  <a:schemeClr val="accent2">
                    <a:lumMod val="60000"/>
                    <a:lumOff val="40000"/>
                  </a:schemeClr>
                </a:solidFill>
                <a:latin typeface="Assistant" pitchFamily="2" charset="-79"/>
                <a:ea typeface="Arial"/>
                <a:cs typeface="Assistant" pitchFamily="2" charset="-79"/>
                <a:sym typeface="Arial"/>
              </a:rPr>
              <a:t> </a:t>
            </a:r>
            <a:r>
              <a:rPr lang="es-ES" dirty="0">
                <a:solidFill>
                  <a:srgbClr val="000000"/>
                </a:solidFill>
                <a:latin typeface="Assistant" pitchFamily="2" charset="-79"/>
                <a:ea typeface="Arial"/>
                <a:cs typeface="Assistant" pitchFamily="2" charset="-79"/>
                <a:sym typeface="Arial"/>
              </a:rPr>
              <a:t>en las </a:t>
            </a:r>
            <a:r>
              <a:rPr lang="es-ES" b="1" dirty="0">
                <a:solidFill>
                  <a:schemeClr val="accent2">
                    <a:lumMod val="50000"/>
                  </a:schemeClr>
                </a:solidFill>
                <a:latin typeface="Assistant" pitchFamily="2" charset="-79"/>
                <a:ea typeface="Arial"/>
                <a:cs typeface="Assistant" pitchFamily="2" charset="-79"/>
                <a:sym typeface="Arial"/>
              </a:rPr>
              <a:t>habilidades de regulación emocional y mejora del estado de ánimo</a:t>
            </a:r>
            <a:r>
              <a:rPr lang="es-ES" dirty="0">
                <a:solidFill>
                  <a:srgbClr val="000000"/>
                </a:solidFill>
                <a:latin typeface="Assistant" pitchFamily="2" charset="-79"/>
                <a:ea typeface="Arial"/>
                <a:cs typeface="Assistant" pitchFamily="2" charset="-79"/>
                <a:sym typeface="Arial"/>
              </a:rPr>
              <a:t> </a:t>
            </a:r>
            <a:r>
              <a:rPr lang="es-ES" sz="2400" b="1" dirty="0">
                <a:solidFill>
                  <a:srgbClr val="000000"/>
                </a:solidFill>
                <a:latin typeface="Assistant" pitchFamily="2" charset="-79"/>
                <a:ea typeface="Arial"/>
                <a:cs typeface="Assistant" pitchFamily="2" charset="-79"/>
                <a:sym typeface="Arial"/>
              </a:rPr>
              <a:t>→</a:t>
            </a:r>
            <a:r>
              <a:rPr lang="es-ES" dirty="0">
                <a:solidFill>
                  <a:srgbClr val="000000"/>
                </a:solidFill>
                <a:latin typeface="Assistant" pitchFamily="2" charset="-79"/>
                <a:ea typeface="Arial"/>
                <a:cs typeface="Assistant" pitchFamily="2" charset="-79"/>
                <a:sym typeface="Arial"/>
              </a:rPr>
              <a:t>  </a:t>
            </a:r>
            <a:r>
              <a:rPr lang="es-ES" b="1" dirty="0">
                <a:solidFill>
                  <a:schemeClr val="accent3">
                    <a:lumMod val="75000"/>
                  </a:schemeClr>
                </a:solidFill>
                <a:latin typeface="Assistant" pitchFamily="2" charset="-79"/>
                <a:ea typeface="Arial"/>
                <a:cs typeface="Assistant" pitchFamily="2" charset="-79"/>
                <a:sym typeface="Arial"/>
              </a:rPr>
              <a:t>focos principales del taller</a:t>
            </a:r>
            <a:r>
              <a:rPr lang="es-ES" dirty="0">
                <a:solidFill>
                  <a:srgbClr val="000000"/>
                </a:solidFill>
                <a:latin typeface="Assistant" pitchFamily="2" charset="-79"/>
                <a:ea typeface="Arial"/>
                <a:cs typeface="Assistant" pitchFamily="2" charset="-79"/>
                <a:sym typeface="Arial"/>
              </a:rPr>
              <a:t>.</a:t>
            </a:r>
          </a:p>
          <a:p>
            <a:pPr marL="158750" indent="0" algn="just">
              <a:buClr>
                <a:schemeClr val="bg2"/>
              </a:buClr>
              <a:buSzPts val="1100"/>
            </a:pPr>
            <a:endParaRPr lang="es-ES" dirty="0">
              <a:solidFill>
                <a:srgbClr val="000000"/>
              </a:solidFill>
              <a:latin typeface="Assistant" pitchFamily="2" charset="-79"/>
              <a:ea typeface="Arial"/>
              <a:cs typeface="Assistant" pitchFamily="2" charset="-79"/>
              <a:sym typeface="Arial"/>
            </a:endParaRPr>
          </a:p>
          <a:p>
            <a:pPr marL="457200" lvl="0" indent="-298450" algn="just" rtl="0">
              <a:lnSpc>
                <a:spcPct val="100000"/>
              </a:lnSpc>
              <a:spcBef>
                <a:spcPts val="0"/>
              </a:spcBef>
              <a:spcAft>
                <a:spcPts val="0"/>
              </a:spcAft>
              <a:buClr>
                <a:schemeClr val="bg2"/>
              </a:buClr>
              <a:buSzPts val="1100"/>
              <a:buFont typeface="Arial"/>
              <a:buChar char="❖"/>
            </a:pPr>
            <a:r>
              <a:rPr lang="es-ES" b="1" dirty="0">
                <a:solidFill>
                  <a:srgbClr val="000000"/>
                </a:solidFill>
                <a:latin typeface="Assistant" pitchFamily="2" charset="-79"/>
                <a:ea typeface="Arial"/>
                <a:cs typeface="Assistant" pitchFamily="2" charset="-79"/>
                <a:sym typeface="Arial"/>
              </a:rPr>
              <a:t>Indicadores</a:t>
            </a:r>
            <a:r>
              <a:rPr lang="es-ES" b="1" dirty="0">
                <a:solidFill>
                  <a:schemeClr val="accent2">
                    <a:lumMod val="60000"/>
                    <a:lumOff val="40000"/>
                  </a:schemeClr>
                </a:solidFill>
                <a:latin typeface="Assistant" pitchFamily="2" charset="-79"/>
                <a:ea typeface="Arial"/>
                <a:cs typeface="Assistant" pitchFamily="2" charset="-79"/>
                <a:sym typeface="Arial"/>
              </a:rPr>
              <a:t> de adherencia, efectividad y satisfacción </a:t>
            </a:r>
            <a:r>
              <a:rPr lang="es-ES" dirty="0">
                <a:solidFill>
                  <a:srgbClr val="000000"/>
                </a:solidFill>
                <a:latin typeface="Assistant" pitchFamily="2" charset="-79"/>
                <a:ea typeface="Arial"/>
                <a:cs typeface="Assistant" pitchFamily="2" charset="-79"/>
                <a:sym typeface="Arial"/>
              </a:rPr>
              <a:t>son </a:t>
            </a:r>
            <a:r>
              <a:rPr lang="es-ES" b="1" dirty="0">
                <a:solidFill>
                  <a:schemeClr val="accent3">
                    <a:lumMod val="75000"/>
                  </a:schemeClr>
                </a:solidFill>
                <a:latin typeface="Assistant" pitchFamily="2" charset="-79"/>
                <a:ea typeface="Arial"/>
                <a:cs typeface="Assistant" pitchFamily="2" charset="-79"/>
                <a:sym typeface="Arial"/>
              </a:rPr>
              <a:t>altos</a:t>
            </a:r>
            <a:r>
              <a:rPr lang="es-ES" dirty="0">
                <a:solidFill>
                  <a:srgbClr val="000000"/>
                </a:solidFill>
                <a:latin typeface="Assistant" pitchFamily="2" charset="-79"/>
                <a:ea typeface="Arial"/>
                <a:cs typeface="Assistant" pitchFamily="2" charset="-79"/>
                <a:sym typeface="Arial"/>
              </a:rPr>
              <a:t> en </a:t>
            </a:r>
            <a:r>
              <a:rPr lang="es-ES" b="1" dirty="0">
                <a:solidFill>
                  <a:srgbClr val="000000"/>
                </a:solidFill>
                <a:latin typeface="Assistant" pitchFamily="2" charset="-79"/>
                <a:ea typeface="Arial"/>
                <a:cs typeface="Assistant" pitchFamily="2" charset="-79"/>
                <a:sym typeface="Arial"/>
              </a:rPr>
              <a:t>todas las ediciones</a:t>
            </a:r>
            <a:r>
              <a:rPr lang="es-ES" dirty="0">
                <a:solidFill>
                  <a:srgbClr val="000000"/>
                </a:solidFill>
                <a:latin typeface="Assistant" pitchFamily="2" charset="-79"/>
                <a:ea typeface="Arial"/>
                <a:cs typeface="Assistant" pitchFamily="2" charset="-79"/>
                <a:sym typeface="Arial"/>
              </a:rPr>
              <a:t>.</a:t>
            </a:r>
          </a:p>
          <a:p>
            <a:pPr marL="457200" lvl="0" indent="-298450" algn="just" rtl="0">
              <a:lnSpc>
                <a:spcPct val="100000"/>
              </a:lnSpc>
              <a:spcBef>
                <a:spcPts val="0"/>
              </a:spcBef>
              <a:spcAft>
                <a:spcPts val="0"/>
              </a:spcAft>
              <a:buClr>
                <a:schemeClr val="bg2"/>
              </a:buClr>
              <a:buSzPts val="1100"/>
              <a:buFont typeface="Arial"/>
              <a:buChar char="❖"/>
            </a:pPr>
            <a:endParaRPr lang="es-ES" dirty="0">
              <a:solidFill>
                <a:srgbClr val="000000"/>
              </a:solidFill>
              <a:latin typeface="Assistant" pitchFamily="2" charset="-79"/>
              <a:ea typeface="Arial"/>
              <a:cs typeface="Assistant" pitchFamily="2" charset="-79"/>
              <a:sym typeface="Arial"/>
            </a:endParaRPr>
          </a:p>
          <a:p>
            <a:pPr indent="-298450" algn="just">
              <a:buClr>
                <a:schemeClr val="bg2"/>
              </a:buClr>
              <a:buSzPts val="1100"/>
              <a:buFont typeface="Arial"/>
              <a:buChar char="❖"/>
            </a:pPr>
            <a:r>
              <a:rPr lang="es-ES" dirty="0">
                <a:solidFill>
                  <a:srgbClr val="000000"/>
                </a:solidFill>
                <a:latin typeface="Assistant" pitchFamily="2" charset="-79"/>
                <a:ea typeface="Arial"/>
                <a:cs typeface="Assistant" pitchFamily="2" charset="-79"/>
                <a:sym typeface="Arial"/>
              </a:rPr>
              <a:t>Además el </a:t>
            </a:r>
            <a:r>
              <a:rPr lang="es-ES" b="1" dirty="0">
                <a:solidFill>
                  <a:srgbClr val="000000"/>
                </a:solidFill>
                <a:latin typeface="Assistant" pitchFamily="2" charset="-79"/>
                <a:ea typeface="Arial"/>
                <a:cs typeface="Assistant" pitchFamily="2" charset="-79"/>
                <a:sym typeface="Arial"/>
              </a:rPr>
              <a:t>formato en grupo</a:t>
            </a:r>
            <a:r>
              <a:rPr lang="es-ES" dirty="0">
                <a:solidFill>
                  <a:srgbClr val="000000"/>
                </a:solidFill>
                <a:latin typeface="Assistant" pitchFamily="2" charset="-79"/>
                <a:ea typeface="Arial"/>
                <a:cs typeface="Assistant" pitchFamily="2" charset="-79"/>
                <a:sym typeface="Arial"/>
              </a:rPr>
              <a:t>, permite un </a:t>
            </a:r>
            <a:r>
              <a:rPr lang="es-ES" b="1" dirty="0">
                <a:solidFill>
                  <a:schemeClr val="accent3">
                    <a:lumMod val="75000"/>
                  </a:schemeClr>
                </a:solidFill>
                <a:latin typeface="Assistant" pitchFamily="2" charset="-79"/>
                <a:ea typeface="Arial"/>
                <a:cs typeface="Assistant" pitchFamily="2" charset="-79"/>
                <a:sym typeface="Arial"/>
              </a:rPr>
              <a:t>mayor alcance </a:t>
            </a:r>
            <a:r>
              <a:rPr lang="es-ES" dirty="0">
                <a:solidFill>
                  <a:srgbClr val="000000"/>
                </a:solidFill>
                <a:latin typeface="Assistant" pitchFamily="2" charset="-79"/>
                <a:ea typeface="Arial"/>
                <a:cs typeface="Assistant" pitchFamily="2" charset="-79"/>
                <a:sym typeface="Arial"/>
              </a:rPr>
              <a:t>con una </a:t>
            </a:r>
            <a:r>
              <a:rPr lang="es-ES" b="1" dirty="0">
                <a:solidFill>
                  <a:schemeClr val="accent2">
                    <a:lumMod val="60000"/>
                    <a:lumOff val="40000"/>
                  </a:schemeClr>
                </a:solidFill>
                <a:latin typeface="Assistant" pitchFamily="2" charset="-79"/>
                <a:ea typeface="Arial"/>
                <a:cs typeface="Assistant" pitchFamily="2" charset="-79"/>
                <a:sym typeface="Arial"/>
              </a:rPr>
              <a:t>menor inversión </a:t>
            </a:r>
            <a:r>
              <a:rPr lang="es-ES" dirty="0">
                <a:solidFill>
                  <a:srgbClr val="000000"/>
                </a:solidFill>
                <a:latin typeface="Assistant" pitchFamily="2" charset="-79"/>
                <a:ea typeface="Arial"/>
                <a:cs typeface="Assistant" pitchFamily="2" charset="-79"/>
                <a:sym typeface="Arial"/>
              </a:rPr>
              <a:t>de recursos.</a:t>
            </a:r>
          </a:p>
          <a:p>
            <a:pPr indent="-298450" algn="just">
              <a:buClr>
                <a:schemeClr val="bg2"/>
              </a:buClr>
              <a:buSzPts val="1100"/>
              <a:buFont typeface="Arial"/>
              <a:buChar char="❖"/>
            </a:pPr>
            <a:endParaRPr lang="es-ES" b="1" dirty="0">
              <a:solidFill>
                <a:srgbClr val="000000"/>
              </a:solidFill>
              <a:latin typeface="Assistant" pitchFamily="2" charset="-79"/>
              <a:ea typeface="Arial"/>
              <a:cs typeface="Assistant" pitchFamily="2" charset="-79"/>
              <a:sym typeface="Arial"/>
            </a:endParaRPr>
          </a:p>
          <a:p>
            <a:pPr indent="-298450" algn="just">
              <a:buClr>
                <a:schemeClr val="bg2"/>
              </a:buClr>
              <a:buSzPts val="1100"/>
              <a:buFont typeface="Arial"/>
              <a:buChar char="❖"/>
            </a:pPr>
            <a:r>
              <a:rPr lang="es-ES" b="1" dirty="0">
                <a:solidFill>
                  <a:srgbClr val="000000"/>
                </a:solidFill>
                <a:latin typeface="Assistant" pitchFamily="2" charset="-79"/>
                <a:ea typeface="Arial"/>
                <a:cs typeface="Assistant" pitchFamily="2" charset="-79"/>
                <a:sym typeface="Arial"/>
              </a:rPr>
              <a:t>Importancia </a:t>
            </a:r>
            <a:r>
              <a:rPr lang="es-ES" dirty="0">
                <a:solidFill>
                  <a:srgbClr val="000000"/>
                </a:solidFill>
                <a:latin typeface="Assistant" pitchFamily="2" charset="-79"/>
                <a:ea typeface="Arial"/>
                <a:cs typeface="Assistant" pitchFamily="2" charset="-79"/>
                <a:sym typeface="Arial"/>
              </a:rPr>
              <a:t>de talleres de regulación emocional de forma </a:t>
            </a:r>
            <a:r>
              <a:rPr lang="es-ES" b="1" dirty="0">
                <a:solidFill>
                  <a:schemeClr val="accent3">
                    <a:lumMod val="75000"/>
                  </a:schemeClr>
                </a:solidFill>
                <a:latin typeface="Assistant" pitchFamily="2" charset="-79"/>
                <a:ea typeface="Arial"/>
                <a:cs typeface="Assistant" pitchFamily="2" charset="-79"/>
                <a:sym typeface="Arial"/>
              </a:rPr>
              <a:t>preventiva</a:t>
            </a:r>
            <a:r>
              <a:rPr lang="es-ES" dirty="0">
                <a:solidFill>
                  <a:srgbClr val="000000"/>
                </a:solidFill>
                <a:latin typeface="Assistant" pitchFamily="2" charset="-79"/>
                <a:ea typeface="Arial"/>
                <a:cs typeface="Assistant" pitchFamily="2" charset="-79"/>
                <a:sym typeface="Arial"/>
              </a:rPr>
              <a:t> para dotar a las personas con herramientas para gestionar emociones ANTES de que puedan aparezcan problemas del estado de ánimo o de ansiedad. </a:t>
            </a:r>
            <a:endParaRPr dirty="0">
              <a:solidFill>
                <a:srgbClr val="000000"/>
              </a:solidFill>
              <a:latin typeface="Arial"/>
              <a:ea typeface="Arial"/>
              <a:cs typeface="Arial"/>
              <a:sym typeface="Arial"/>
            </a:endParaRPr>
          </a:p>
          <a:p>
            <a:pPr marL="330200" lvl="0" indent="-101600" algn="just" rtl="0">
              <a:lnSpc>
                <a:spcPct val="100000"/>
              </a:lnSpc>
              <a:spcBef>
                <a:spcPts val="0"/>
              </a:spcBef>
              <a:spcAft>
                <a:spcPts val="0"/>
              </a:spcAft>
              <a:buClr>
                <a:schemeClr val="bg2"/>
              </a:buClr>
              <a:buSzPts val="1100"/>
              <a:buFont typeface="Arial"/>
              <a:buNone/>
            </a:pPr>
            <a:endParaRPr lang="es-ES" dirty="0">
              <a:solidFill>
                <a:srgbClr val="000000"/>
              </a:solidFill>
              <a:latin typeface="Arial"/>
              <a:ea typeface="Arial"/>
              <a:cs typeface="Arial"/>
              <a:sym typeface="Arial"/>
            </a:endParaRPr>
          </a:p>
          <a:p>
            <a:pPr marL="330200" lvl="0" indent="-101600" algn="just" rtl="0">
              <a:lnSpc>
                <a:spcPct val="100000"/>
              </a:lnSpc>
              <a:spcBef>
                <a:spcPts val="0"/>
              </a:spcBef>
              <a:spcAft>
                <a:spcPts val="0"/>
              </a:spcAft>
              <a:buClr>
                <a:schemeClr val="bg2"/>
              </a:buClr>
              <a:buSzPts val="1100"/>
              <a:buFont typeface="Arial"/>
              <a:buNone/>
            </a:pPr>
            <a:endParaRPr dirty="0">
              <a:solidFill>
                <a:srgbClr val="000000"/>
              </a:solidFill>
              <a:latin typeface="Arial"/>
              <a:ea typeface="Arial"/>
              <a:cs typeface="Arial"/>
              <a:sym typeface="Arial"/>
            </a:endParaRPr>
          </a:p>
          <a:p>
            <a:pPr marL="158750" lvl="0" indent="0" algn="just" rtl="0">
              <a:lnSpc>
                <a:spcPct val="100000"/>
              </a:lnSpc>
              <a:spcBef>
                <a:spcPts val="0"/>
              </a:spcBef>
              <a:spcAft>
                <a:spcPts val="0"/>
              </a:spcAft>
              <a:buClr>
                <a:schemeClr val="bg2"/>
              </a:buClr>
              <a:buSzPts val="1100"/>
              <a:buNone/>
            </a:pPr>
            <a:r>
              <a:rPr lang="en" sz="2400" dirty="0">
                <a:solidFill>
                  <a:srgbClr val="000000"/>
                </a:solidFill>
                <a:latin typeface="Viaoda Libre"/>
                <a:ea typeface="Viaoda Libre"/>
                <a:cs typeface="Viaoda Libre"/>
                <a:sym typeface="Viaoda Libre"/>
              </a:rPr>
              <a:t>Limitaciones</a:t>
            </a:r>
            <a:endParaRPr sz="4000" dirty="0">
              <a:solidFill>
                <a:srgbClr val="000000"/>
              </a:solidFill>
              <a:latin typeface="Viaoda Libre"/>
              <a:ea typeface="Viaoda Libre"/>
              <a:cs typeface="Viaoda Libre"/>
              <a:sym typeface="Viaoda Libre"/>
            </a:endParaRPr>
          </a:p>
          <a:p>
            <a:pPr marL="311150" lvl="0" indent="-171450" algn="r">
              <a:lnSpc>
                <a:spcPct val="150000"/>
              </a:lnSpc>
              <a:buClr>
                <a:schemeClr val="bg2"/>
              </a:buClr>
              <a:buFont typeface="Noto Sans Symbols"/>
              <a:buChar char="❖"/>
            </a:pPr>
            <a:r>
              <a:rPr lang="en" dirty="0">
                <a:solidFill>
                  <a:srgbClr val="000000"/>
                </a:solidFill>
                <a:latin typeface="Assistant" pitchFamily="2" charset="-79"/>
                <a:ea typeface="Arial"/>
                <a:cs typeface="Assistant" pitchFamily="2" charset="-79"/>
                <a:sym typeface="Arial"/>
              </a:rPr>
              <a:t>Dificultades en la unificación de los datos </a:t>
            </a:r>
            <a:r>
              <a:rPr lang="es-ES" sz="1800" b="1" dirty="0">
                <a:solidFill>
                  <a:srgbClr val="000000"/>
                </a:solidFill>
                <a:latin typeface="Assistant" pitchFamily="2" charset="-79"/>
                <a:ea typeface="Arial"/>
                <a:cs typeface="Assistant" pitchFamily="2" charset="-79"/>
                <a:sym typeface="Arial"/>
              </a:rPr>
              <a:t>→</a:t>
            </a:r>
            <a:r>
              <a:rPr lang="es-ES" sz="1100" dirty="0">
                <a:solidFill>
                  <a:srgbClr val="000000"/>
                </a:solidFill>
                <a:latin typeface="Assistant" pitchFamily="2" charset="-79"/>
                <a:ea typeface="Arial"/>
                <a:cs typeface="Assistant" pitchFamily="2" charset="-79"/>
                <a:sym typeface="Arial"/>
              </a:rPr>
              <a:t> </a:t>
            </a:r>
            <a:r>
              <a:rPr lang="es-ES" sz="1100" b="1" dirty="0">
                <a:solidFill>
                  <a:schemeClr val="accent3">
                    <a:lumMod val="75000"/>
                  </a:schemeClr>
                </a:solidFill>
                <a:latin typeface="Assistant" pitchFamily="2" charset="-79"/>
                <a:ea typeface="Arial"/>
                <a:cs typeface="Assistant" pitchFamily="2" charset="-79"/>
                <a:sym typeface="Arial"/>
              </a:rPr>
              <a:t>SISTEMATIZAR Y BASE DE DATOS COMÚN</a:t>
            </a:r>
            <a:r>
              <a:rPr lang="es-ES" sz="1100" dirty="0">
                <a:solidFill>
                  <a:srgbClr val="000000"/>
                </a:solidFill>
                <a:latin typeface="Assistant" pitchFamily="2" charset="-79"/>
                <a:ea typeface="Arial"/>
                <a:cs typeface="Assistant" pitchFamily="2" charset="-79"/>
                <a:sym typeface="Arial"/>
              </a:rPr>
              <a:t>.</a:t>
            </a:r>
            <a:endParaRPr lang="en" sz="1800" dirty="0">
              <a:solidFill>
                <a:srgbClr val="000000"/>
              </a:solidFill>
              <a:latin typeface="Assistant" pitchFamily="2" charset="-79"/>
              <a:ea typeface="Arial"/>
              <a:cs typeface="Assistant" pitchFamily="2" charset="-79"/>
              <a:sym typeface="Arial"/>
            </a:endParaRPr>
          </a:p>
          <a:p>
            <a:pPr marL="311150" lvl="0" indent="-171450" algn="r">
              <a:lnSpc>
                <a:spcPct val="150000"/>
              </a:lnSpc>
              <a:buClr>
                <a:schemeClr val="bg2"/>
              </a:buClr>
              <a:buFont typeface="Noto Sans Symbols"/>
              <a:buChar char="❖"/>
            </a:pPr>
            <a:r>
              <a:rPr lang="en" dirty="0">
                <a:solidFill>
                  <a:srgbClr val="000000"/>
                </a:solidFill>
                <a:latin typeface="Assistant" pitchFamily="2" charset="-79"/>
                <a:ea typeface="Arial"/>
                <a:cs typeface="Assistant" pitchFamily="2" charset="-79"/>
                <a:sym typeface="Arial"/>
              </a:rPr>
              <a:t>No se hace seguimiento,  no hay evaluación del carácter preventivo.</a:t>
            </a:r>
            <a:endParaRPr dirty="0">
              <a:solidFill>
                <a:srgbClr val="000000"/>
              </a:solidFill>
              <a:latin typeface="Arial"/>
              <a:ea typeface="Arial"/>
              <a:cs typeface="Arial"/>
              <a:sym typeface="Arial"/>
            </a:endParaRPr>
          </a:p>
          <a:p>
            <a:pPr marL="628650" lvl="0" indent="-12700" algn="just" rtl="0">
              <a:lnSpc>
                <a:spcPct val="100000"/>
              </a:lnSpc>
              <a:spcBef>
                <a:spcPts val="0"/>
              </a:spcBef>
              <a:spcAft>
                <a:spcPts val="0"/>
              </a:spcAft>
              <a:buSzPts val="2500"/>
              <a:buFont typeface="Arial"/>
              <a:buNone/>
            </a:pPr>
            <a:endParaRPr dirty="0">
              <a:solidFill>
                <a:srgbClr val="000000"/>
              </a:solidFill>
              <a:latin typeface="Arial"/>
              <a:ea typeface="Arial"/>
              <a:cs typeface="Arial"/>
              <a:sym typeface="Arial"/>
            </a:endParaRPr>
          </a:p>
          <a:p>
            <a:pPr marL="171450" lvl="0" indent="-12700" algn="just" rtl="0">
              <a:lnSpc>
                <a:spcPct val="100000"/>
              </a:lnSpc>
              <a:spcBef>
                <a:spcPts val="0"/>
              </a:spcBef>
              <a:spcAft>
                <a:spcPts val="0"/>
              </a:spcAft>
              <a:buSzPts val="2500"/>
              <a:buFont typeface="Arial"/>
              <a:buNone/>
            </a:pPr>
            <a:endParaRPr dirty="0">
              <a:solidFill>
                <a:srgbClr val="000000"/>
              </a:solidFill>
              <a:latin typeface="Arial"/>
              <a:ea typeface="Arial"/>
              <a:cs typeface="Arial"/>
              <a:sym typeface="Arial"/>
            </a:endParaRPr>
          </a:p>
        </p:txBody>
      </p:sp>
      <p:sp>
        <p:nvSpPr>
          <p:cNvPr id="3943" name="Google Shape;3943;p6"/>
          <p:cNvSpPr txBox="1"/>
          <p:nvPr/>
        </p:nvSpPr>
        <p:spPr>
          <a:xfrm>
            <a:off x="868420" y="276149"/>
            <a:ext cx="6989100" cy="57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Viaoda Libre"/>
              <a:buNone/>
            </a:pPr>
            <a:r>
              <a:rPr lang="en" sz="3500" dirty="0">
                <a:latin typeface="Viaoda Libre"/>
                <a:sym typeface="Viaoda Libre"/>
              </a:rPr>
              <a:t>Conclusión y discusión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86"/>
        <p:cNvGrpSpPr/>
        <p:nvPr/>
      </p:nvGrpSpPr>
      <p:grpSpPr>
        <a:xfrm>
          <a:off x="0" y="0"/>
          <a:ext cx="0" cy="0"/>
          <a:chOff x="0" y="0"/>
          <a:chExt cx="0" cy="0"/>
        </a:xfrm>
      </p:grpSpPr>
      <p:sp>
        <p:nvSpPr>
          <p:cNvPr id="3587" name="Google Shape;3587;p95"/>
          <p:cNvSpPr txBox="1">
            <a:spLocks noGrp="1"/>
          </p:cNvSpPr>
          <p:nvPr>
            <p:ph type="title"/>
          </p:nvPr>
        </p:nvSpPr>
        <p:spPr>
          <a:xfrm>
            <a:off x="2077350" y="634439"/>
            <a:ext cx="4989300" cy="84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a:solidFill>
                  <a:srgbClr val="000000"/>
                </a:solidFill>
              </a:rPr>
              <a:t>Introducción</a:t>
            </a:r>
            <a:endParaRPr>
              <a:solidFill>
                <a:srgbClr val="000000"/>
              </a:solidFill>
            </a:endParaRPr>
          </a:p>
        </p:txBody>
      </p:sp>
      <p:sp>
        <p:nvSpPr>
          <p:cNvPr id="3588" name="Google Shape;3588;p95"/>
          <p:cNvSpPr txBox="1">
            <a:spLocks noGrp="1"/>
          </p:cNvSpPr>
          <p:nvPr>
            <p:ph type="subTitle" idx="1"/>
          </p:nvPr>
        </p:nvSpPr>
        <p:spPr>
          <a:xfrm>
            <a:off x="210312" y="1432488"/>
            <a:ext cx="8723376" cy="3489135"/>
          </a:xfrm>
          <a:prstGeom prst="rect">
            <a:avLst/>
          </a:prstGeom>
          <a:noFill/>
          <a:ln>
            <a:noFill/>
          </a:ln>
        </p:spPr>
        <p:txBody>
          <a:bodyPr spcFirstLastPara="1" wrap="square" lIns="91425" tIns="91425" rIns="91425" bIns="91425" anchor="t" anchorCtr="0">
            <a:noAutofit/>
          </a:bodyPr>
          <a:lstStyle/>
          <a:p>
            <a:pPr marL="139700" lvl="0" indent="0" rtl="0">
              <a:lnSpc>
                <a:spcPct val="115000"/>
              </a:lnSpc>
              <a:spcBef>
                <a:spcPts val="1200"/>
              </a:spcBef>
              <a:spcAft>
                <a:spcPts val="0"/>
              </a:spcAft>
              <a:buClr>
                <a:schemeClr val="dk2"/>
              </a:buClr>
              <a:buSzPts val="1400"/>
            </a:pPr>
            <a:r>
              <a:rPr lang="en" sz="1600" dirty="0">
                <a:solidFill>
                  <a:srgbClr val="000000"/>
                </a:solidFill>
              </a:rPr>
              <a:t>La </a:t>
            </a:r>
            <a:r>
              <a:rPr lang="en" sz="1600" b="1" dirty="0">
                <a:solidFill>
                  <a:schemeClr val="accent3">
                    <a:lumMod val="75000"/>
                  </a:schemeClr>
                </a:solidFill>
              </a:rPr>
              <a:t>universidad</a:t>
            </a:r>
            <a:r>
              <a:rPr lang="en" sz="1600" dirty="0">
                <a:solidFill>
                  <a:srgbClr val="000000"/>
                </a:solidFill>
              </a:rPr>
              <a:t> es una </a:t>
            </a:r>
            <a:r>
              <a:rPr lang="en" sz="1600" dirty="0">
                <a:solidFill>
                  <a:schemeClr val="accent3">
                    <a:lumMod val="75000"/>
                  </a:schemeClr>
                </a:solidFill>
              </a:rPr>
              <a:t>fuente de estrés </a:t>
            </a:r>
            <a:r>
              <a:rPr lang="en" sz="1600" dirty="0">
                <a:solidFill>
                  <a:srgbClr val="000000"/>
                </a:solidFill>
              </a:rPr>
              <a:t>y la exigencia académica puede </a:t>
            </a:r>
            <a:r>
              <a:rPr lang="en" sz="1600" b="1" dirty="0">
                <a:solidFill>
                  <a:srgbClr val="000000"/>
                </a:solidFill>
              </a:rPr>
              <a:t>propiciar</a:t>
            </a:r>
            <a:r>
              <a:rPr lang="en" sz="1600" dirty="0">
                <a:solidFill>
                  <a:srgbClr val="000000"/>
                </a:solidFill>
              </a:rPr>
              <a:t> el desarrollo de </a:t>
            </a:r>
            <a:r>
              <a:rPr lang="en" sz="1600" b="1" dirty="0">
                <a:solidFill>
                  <a:schemeClr val="accent2">
                    <a:lumMod val="75000"/>
                  </a:schemeClr>
                </a:solidFill>
              </a:rPr>
              <a:t>malestar y psicopatología </a:t>
            </a:r>
            <a:r>
              <a:rPr lang="en" sz="1600" dirty="0">
                <a:solidFill>
                  <a:srgbClr val="000000"/>
                </a:solidFill>
              </a:rPr>
              <a:t>en los estudiantes. </a:t>
            </a:r>
            <a:endParaRPr dirty="0"/>
          </a:p>
          <a:p>
            <a:pPr marL="139700" lvl="0" indent="0" algn="ctr" rtl="0">
              <a:lnSpc>
                <a:spcPct val="115000"/>
              </a:lnSpc>
              <a:spcBef>
                <a:spcPts val="1200"/>
              </a:spcBef>
              <a:spcAft>
                <a:spcPts val="0"/>
              </a:spcAft>
              <a:buClr>
                <a:schemeClr val="dk2"/>
              </a:buClr>
              <a:buSzPts val="1400"/>
              <a:buNone/>
            </a:pPr>
            <a:r>
              <a:rPr lang="en" sz="1600" dirty="0">
                <a:solidFill>
                  <a:srgbClr val="000000"/>
                </a:solidFill>
              </a:rPr>
              <a:t>Una gran parte de los estudiantes presentan </a:t>
            </a:r>
            <a:r>
              <a:rPr lang="en" sz="1600" b="1" dirty="0">
                <a:solidFill>
                  <a:srgbClr val="000000"/>
                </a:solidFill>
              </a:rPr>
              <a:t>agotamiento</a:t>
            </a:r>
            <a:r>
              <a:rPr lang="en" sz="1600" dirty="0">
                <a:solidFill>
                  <a:srgbClr val="000000"/>
                </a:solidFill>
              </a:rPr>
              <a:t>, </a:t>
            </a:r>
            <a:r>
              <a:rPr lang="en" sz="1600" b="1" dirty="0">
                <a:solidFill>
                  <a:srgbClr val="000000"/>
                </a:solidFill>
              </a:rPr>
              <a:t>ineficacia</a:t>
            </a:r>
            <a:r>
              <a:rPr lang="en" sz="1600" dirty="0">
                <a:solidFill>
                  <a:srgbClr val="000000"/>
                </a:solidFill>
              </a:rPr>
              <a:t> y </a:t>
            </a:r>
            <a:r>
              <a:rPr lang="en" sz="1600" b="1" dirty="0">
                <a:solidFill>
                  <a:srgbClr val="000000"/>
                </a:solidFill>
              </a:rPr>
              <a:t>estrés</a:t>
            </a:r>
            <a:r>
              <a:rPr lang="en" sz="1600" dirty="0">
                <a:solidFill>
                  <a:srgbClr val="000000"/>
                </a:solidFill>
              </a:rPr>
              <a:t> percibido en relación en el ámbito académico. Además de tasas elevadas de </a:t>
            </a:r>
            <a:r>
              <a:rPr lang="en" sz="1600" b="1" dirty="0">
                <a:solidFill>
                  <a:srgbClr val="000000"/>
                </a:solidFill>
              </a:rPr>
              <a:t>problemas de ansiedad</a:t>
            </a:r>
            <a:r>
              <a:rPr lang="en" sz="1600" dirty="0">
                <a:solidFill>
                  <a:srgbClr val="000000"/>
                </a:solidFill>
              </a:rPr>
              <a:t>, </a:t>
            </a:r>
            <a:r>
              <a:rPr lang="en" sz="1600" b="1" dirty="0">
                <a:solidFill>
                  <a:srgbClr val="000000"/>
                </a:solidFill>
              </a:rPr>
              <a:t>depresión</a:t>
            </a:r>
            <a:r>
              <a:rPr lang="en" sz="1600" dirty="0">
                <a:solidFill>
                  <a:srgbClr val="000000"/>
                </a:solidFill>
              </a:rPr>
              <a:t>, </a:t>
            </a:r>
            <a:r>
              <a:rPr lang="en" sz="1600" b="1" dirty="0">
                <a:solidFill>
                  <a:srgbClr val="000000"/>
                </a:solidFill>
              </a:rPr>
              <a:t>consumo de alcohol</a:t>
            </a:r>
            <a:r>
              <a:rPr lang="en" sz="1600" dirty="0">
                <a:solidFill>
                  <a:srgbClr val="000000"/>
                </a:solidFill>
              </a:rPr>
              <a:t>, </a:t>
            </a:r>
            <a:r>
              <a:rPr lang="en" sz="1600" b="1" dirty="0">
                <a:solidFill>
                  <a:srgbClr val="000000"/>
                </a:solidFill>
              </a:rPr>
              <a:t>problemas de la conducta alimentaria</a:t>
            </a:r>
            <a:r>
              <a:rPr lang="en" sz="1600" dirty="0">
                <a:solidFill>
                  <a:srgbClr val="000000"/>
                </a:solidFill>
              </a:rPr>
              <a:t>, </a:t>
            </a:r>
            <a:r>
              <a:rPr lang="en" sz="1600" b="1" dirty="0">
                <a:solidFill>
                  <a:srgbClr val="000000"/>
                </a:solidFill>
              </a:rPr>
              <a:t>problemas del sueño e ideación suicida.</a:t>
            </a:r>
            <a:endParaRPr dirty="0"/>
          </a:p>
          <a:p>
            <a:pPr marL="457200" lvl="0" indent="-317500" algn="l" rtl="0">
              <a:lnSpc>
                <a:spcPct val="115000"/>
              </a:lnSpc>
              <a:spcBef>
                <a:spcPts val="1200"/>
              </a:spcBef>
              <a:spcAft>
                <a:spcPts val="0"/>
              </a:spcAft>
              <a:buClr>
                <a:schemeClr val="dk2"/>
              </a:buClr>
              <a:buSzPts val="1400"/>
              <a:buFont typeface="Assistant"/>
              <a:buChar char="●"/>
            </a:pPr>
            <a:r>
              <a:rPr lang="en" sz="1600" dirty="0">
                <a:solidFill>
                  <a:srgbClr val="000000"/>
                </a:solidFill>
              </a:rPr>
              <a:t>Las </a:t>
            </a:r>
            <a:r>
              <a:rPr lang="en" sz="1600" b="1" dirty="0">
                <a:solidFill>
                  <a:srgbClr val="000000"/>
                </a:solidFill>
              </a:rPr>
              <a:t>habilidades de regulación emocional </a:t>
            </a:r>
            <a:r>
              <a:rPr lang="en" sz="1600" dirty="0">
                <a:solidFill>
                  <a:srgbClr val="000000"/>
                </a:solidFill>
              </a:rPr>
              <a:t>han mostrado una relación con el </a:t>
            </a:r>
            <a:r>
              <a:rPr lang="en" sz="1600" b="1" dirty="0">
                <a:solidFill>
                  <a:srgbClr val="000000"/>
                </a:solidFill>
              </a:rPr>
              <a:t>bienestar psicológico </a:t>
            </a:r>
            <a:r>
              <a:rPr lang="en" sz="1600" dirty="0">
                <a:solidFill>
                  <a:srgbClr val="000000"/>
                </a:solidFill>
              </a:rPr>
              <a:t>de los estudiantes.</a:t>
            </a:r>
            <a:endParaRPr dirty="0"/>
          </a:p>
          <a:p>
            <a:pPr marL="457200" lvl="0" indent="-228600" algn="l" rtl="0">
              <a:lnSpc>
                <a:spcPct val="115000"/>
              </a:lnSpc>
              <a:spcBef>
                <a:spcPts val="1200"/>
              </a:spcBef>
              <a:spcAft>
                <a:spcPts val="0"/>
              </a:spcAft>
              <a:buSzPts val="1400"/>
              <a:buNone/>
            </a:pPr>
            <a:endParaRPr sz="1600" dirty="0">
              <a:solidFill>
                <a:srgbClr val="000000"/>
              </a:solidFill>
            </a:endParaRPr>
          </a:p>
        </p:txBody>
      </p:sp>
      <p:cxnSp>
        <p:nvCxnSpPr>
          <p:cNvPr id="3589" name="Google Shape;3589;p95"/>
          <p:cNvCxnSpPr/>
          <p:nvPr/>
        </p:nvCxnSpPr>
        <p:spPr>
          <a:xfrm>
            <a:off x="3117450" y="1432489"/>
            <a:ext cx="2909100" cy="0"/>
          </a:xfrm>
          <a:prstGeom prst="straightConnector1">
            <a:avLst/>
          </a:prstGeom>
          <a:noFill/>
          <a:ln w="9525" cap="flat" cmpd="sng">
            <a:solidFill>
              <a:schemeClr val="dk2"/>
            </a:solidFill>
            <a:prstDash val="solid"/>
            <a:round/>
            <a:headEnd type="none" w="sm" len="sm"/>
            <a:tailEnd type="none" w="sm" len="sm"/>
          </a:ln>
        </p:spPr>
      </p:cxnSp>
      <p:sp>
        <p:nvSpPr>
          <p:cNvPr id="2" name="CuadroTexto 1">
            <a:extLst>
              <a:ext uri="{FF2B5EF4-FFF2-40B4-BE49-F238E27FC236}">
                <a16:creationId xmlns:a16="http://schemas.microsoft.com/office/drawing/2014/main" id="{D17FF080-670F-06D1-5A6B-4CE9549EAFC2}"/>
              </a:ext>
            </a:extLst>
          </p:cNvPr>
          <p:cNvSpPr txBox="1"/>
          <p:nvPr/>
        </p:nvSpPr>
        <p:spPr>
          <a:xfrm>
            <a:off x="359229" y="718457"/>
            <a:ext cx="184731" cy="307777"/>
          </a:xfrm>
          <a:prstGeom prst="rect">
            <a:avLst/>
          </a:prstGeom>
          <a:noFill/>
        </p:spPr>
        <p:txBody>
          <a:bodyPr wrap="none" rtlCol="0">
            <a:spAutoFit/>
          </a:bodyPr>
          <a:lstStyle/>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58A10-A3BC-B690-9F4D-664EDCE40A95}"/>
              </a:ext>
            </a:extLst>
          </p:cNvPr>
          <p:cNvSpPr>
            <a:spLocks noGrp="1"/>
          </p:cNvSpPr>
          <p:nvPr>
            <p:ph type="ctrTitle"/>
          </p:nvPr>
        </p:nvSpPr>
        <p:spPr>
          <a:xfrm>
            <a:off x="1712850" y="1424863"/>
            <a:ext cx="5718300" cy="2536500"/>
          </a:xfrm>
        </p:spPr>
        <p:txBody>
          <a:bodyPr/>
          <a:lstStyle/>
          <a:p>
            <a:r>
              <a:rPr lang="es-ES" dirty="0">
                <a:solidFill>
                  <a:srgbClr val="000000"/>
                </a:solidFill>
              </a:rPr>
              <a:t>Gracias por tu atención</a:t>
            </a:r>
            <a:br>
              <a:rPr lang="es-ES" dirty="0">
                <a:solidFill>
                  <a:srgbClr val="000000"/>
                </a:solidFill>
              </a:rPr>
            </a:br>
            <a:br>
              <a:rPr lang="es-ES" dirty="0">
                <a:solidFill>
                  <a:srgbClr val="000000"/>
                </a:solidFill>
              </a:rPr>
            </a:br>
            <a:r>
              <a:rPr lang="es-ES" sz="2800" b="1" dirty="0" err="1">
                <a:solidFill>
                  <a:schemeClr val="accent1"/>
                </a:solidFill>
              </a:rPr>
              <a:t>beguren@ucm.es</a:t>
            </a:r>
            <a:endParaRPr lang="es-ES" b="1" dirty="0">
              <a:solidFill>
                <a:schemeClr val="accent1"/>
              </a:solidFill>
            </a:endParaRPr>
          </a:p>
        </p:txBody>
      </p:sp>
    </p:spTree>
    <p:extLst>
      <p:ext uri="{BB962C8B-B14F-4D97-AF65-F5344CB8AC3E}">
        <p14:creationId xmlns:p14="http://schemas.microsoft.com/office/powerpoint/2010/main" val="141684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3"/>
        <p:cNvGrpSpPr/>
        <p:nvPr/>
      </p:nvGrpSpPr>
      <p:grpSpPr>
        <a:xfrm>
          <a:off x="0" y="0"/>
          <a:ext cx="0" cy="0"/>
          <a:chOff x="0" y="0"/>
          <a:chExt cx="0" cy="0"/>
        </a:xfrm>
      </p:grpSpPr>
      <p:sp>
        <p:nvSpPr>
          <p:cNvPr id="3594" name="Google Shape;3594;p35"/>
          <p:cNvSpPr txBox="1">
            <a:spLocks noGrp="1"/>
          </p:cNvSpPr>
          <p:nvPr>
            <p:ph type="title" idx="4294967295"/>
          </p:nvPr>
        </p:nvSpPr>
        <p:spPr>
          <a:xfrm>
            <a:off x="818146" y="368300"/>
            <a:ext cx="6884403" cy="57308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solidFill>
                  <a:srgbClr val="000000"/>
                </a:solidFill>
              </a:rPr>
              <a:t>Introducción</a:t>
            </a:r>
            <a:endParaRPr>
              <a:solidFill>
                <a:srgbClr val="000000"/>
              </a:solidFill>
            </a:endParaRPr>
          </a:p>
        </p:txBody>
      </p:sp>
      <p:sp>
        <p:nvSpPr>
          <p:cNvPr id="3595" name="Google Shape;3595;p35"/>
          <p:cNvSpPr txBox="1">
            <a:spLocks noGrp="1"/>
          </p:cNvSpPr>
          <p:nvPr>
            <p:ph type="body" idx="4294967295"/>
          </p:nvPr>
        </p:nvSpPr>
        <p:spPr>
          <a:xfrm>
            <a:off x="442762" y="1715736"/>
            <a:ext cx="4918510" cy="2865887"/>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2"/>
              </a:buClr>
              <a:buSzPts val="1400"/>
              <a:buChar char="●"/>
            </a:pPr>
            <a:r>
              <a:rPr lang="en" sz="1200" b="1" dirty="0">
                <a:solidFill>
                  <a:srgbClr val="000000"/>
                </a:solidFill>
              </a:rPr>
              <a:t>Hay escasos datos oficiales.</a:t>
            </a:r>
            <a:endParaRPr sz="1100" dirty="0"/>
          </a:p>
          <a:p>
            <a:pPr marL="457200" lvl="0" indent="0" algn="l" rtl="0">
              <a:lnSpc>
                <a:spcPct val="100000"/>
              </a:lnSpc>
              <a:spcBef>
                <a:spcPts val="0"/>
              </a:spcBef>
              <a:spcAft>
                <a:spcPts val="0"/>
              </a:spcAft>
              <a:buSzPts val="1400"/>
              <a:buNone/>
            </a:pPr>
            <a:endParaRPr sz="1200" dirty="0">
              <a:solidFill>
                <a:srgbClr val="000000"/>
              </a:solidFill>
            </a:endParaRPr>
          </a:p>
          <a:p>
            <a:pPr marL="457200" lvl="0" indent="-317500" algn="l" rtl="0">
              <a:lnSpc>
                <a:spcPct val="100000"/>
              </a:lnSpc>
              <a:spcBef>
                <a:spcPts val="0"/>
              </a:spcBef>
              <a:spcAft>
                <a:spcPts val="0"/>
              </a:spcAft>
              <a:buClr>
                <a:schemeClr val="dk2"/>
              </a:buClr>
              <a:buSzPts val="1400"/>
              <a:buChar char="●"/>
            </a:pPr>
            <a:r>
              <a:rPr lang="en" sz="1200" dirty="0">
                <a:solidFill>
                  <a:srgbClr val="191919"/>
                </a:solidFill>
                <a:latin typeface="Arial"/>
                <a:ea typeface="Arial"/>
                <a:cs typeface="Arial"/>
                <a:sym typeface="Arial"/>
              </a:rPr>
              <a:t>Ministerio de Universidades + Ministerio de Sanidad: </a:t>
            </a:r>
            <a:r>
              <a:rPr lang="en" sz="1200" b="1" dirty="0">
                <a:solidFill>
                  <a:srgbClr val="191919"/>
                </a:solidFill>
                <a:latin typeface="Arial"/>
                <a:ea typeface="Arial"/>
                <a:cs typeface="Arial"/>
                <a:sym typeface="Arial"/>
              </a:rPr>
              <a:t>estudio pionero salud mental del estudiantado universitario</a:t>
            </a:r>
            <a:r>
              <a:rPr lang="en" sz="1200" dirty="0">
                <a:solidFill>
                  <a:srgbClr val="191919"/>
                </a:solidFill>
                <a:latin typeface="Arial"/>
                <a:ea typeface="Arial"/>
                <a:cs typeface="Arial"/>
                <a:sym typeface="Arial"/>
              </a:rPr>
              <a:t>: está previsto para el curso 2022/2023.</a:t>
            </a:r>
            <a:endParaRPr sz="1200" dirty="0">
              <a:solidFill>
                <a:srgbClr val="191919"/>
              </a:solidFill>
              <a:latin typeface="Arial"/>
              <a:ea typeface="Arial"/>
              <a:cs typeface="Arial"/>
              <a:sym typeface="Arial"/>
            </a:endParaRPr>
          </a:p>
          <a:p>
            <a:pPr marL="457200" lvl="0" indent="-298450" algn="l" rtl="0">
              <a:lnSpc>
                <a:spcPct val="100000"/>
              </a:lnSpc>
              <a:spcBef>
                <a:spcPts val="800"/>
              </a:spcBef>
              <a:spcAft>
                <a:spcPts val="0"/>
              </a:spcAft>
              <a:buSzPts val="1100"/>
              <a:buChar char="●"/>
            </a:pPr>
            <a:r>
              <a:rPr lang="en" sz="1200" b="1" i="0" dirty="0">
                <a:solidFill>
                  <a:srgbClr val="222222"/>
                </a:solidFill>
                <a:latin typeface="Arial"/>
                <a:ea typeface="Arial"/>
                <a:cs typeface="Arial"/>
                <a:sym typeface="Arial"/>
              </a:rPr>
              <a:t>Estudio preliminar con estudiantes UCM </a:t>
            </a:r>
            <a:r>
              <a:rPr lang="en" sz="1200" b="0" i="0" dirty="0">
                <a:solidFill>
                  <a:srgbClr val="222222"/>
                </a:solidFill>
                <a:latin typeface="Arial"/>
                <a:ea typeface="Arial"/>
                <a:cs typeface="Arial"/>
                <a:sym typeface="Arial"/>
              </a:rPr>
              <a:t>(Estupiñá y Fernández-Arias, 2022); muestra de 1863 respuestas completas.</a:t>
            </a:r>
            <a:endParaRPr dirty="0"/>
          </a:p>
          <a:p>
            <a:pPr marL="914400" lvl="1" indent="-298450" algn="l" rtl="0">
              <a:lnSpc>
                <a:spcPct val="100000"/>
              </a:lnSpc>
              <a:spcBef>
                <a:spcPts val="800"/>
              </a:spcBef>
              <a:spcAft>
                <a:spcPts val="0"/>
              </a:spcAft>
              <a:buSzPts val="1100"/>
              <a:buChar char="●"/>
            </a:pPr>
            <a:r>
              <a:rPr lang="en" sz="1200" b="1" i="0" dirty="0">
                <a:solidFill>
                  <a:srgbClr val="222222"/>
                </a:solidFill>
                <a:latin typeface="Arial"/>
                <a:ea typeface="Arial"/>
                <a:cs typeface="Arial"/>
                <a:sym typeface="Arial"/>
              </a:rPr>
              <a:t>45,1%</a:t>
            </a:r>
            <a:r>
              <a:rPr lang="en" sz="1200" b="0" i="0" dirty="0">
                <a:solidFill>
                  <a:srgbClr val="222222"/>
                </a:solidFill>
                <a:latin typeface="Arial"/>
                <a:ea typeface="Arial"/>
                <a:cs typeface="Arial"/>
                <a:sym typeface="Arial"/>
              </a:rPr>
              <a:t> de estudiantes superando el punto de corte para </a:t>
            </a:r>
            <a:r>
              <a:rPr lang="en" sz="1200" b="1" i="0" dirty="0">
                <a:solidFill>
                  <a:srgbClr val="222222"/>
                </a:solidFill>
                <a:latin typeface="Arial"/>
                <a:ea typeface="Arial"/>
                <a:cs typeface="Arial"/>
                <a:sym typeface="Arial"/>
              </a:rPr>
              <a:t>sintomatología depresiva</a:t>
            </a:r>
            <a:endParaRPr dirty="0"/>
          </a:p>
          <a:p>
            <a:pPr marL="914400" lvl="1" indent="-298450" algn="l" rtl="0">
              <a:lnSpc>
                <a:spcPct val="100000"/>
              </a:lnSpc>
              <a:spcBef>
                <a:spcPts val="800"/>
              </a:spcBef>
              <a:spcAft>
                <a:spcPts val="0"/>
              </a:spcAft>
              <a:buSzPts val="1100"/>
              <a:buFont typeface="Assistant"/>
              <a:buChar char="●"/>
            </a:pPr>
            <a:r>
              <a:rPr lang="en" sz="1200" b="1" i="0" dirty="0">
                <a:solidFill>
                  <a:srgbClr val="222222"/>
                </a:solidFill>
                <a:latin typeface="Arial"/>
                <a:ea typeface="Arial"/>
                <a:cs typeface="Arial"/>
                <a:sym typeface="Arial"/>
              </a:rPr>
              <a:t>75,9% </a:t>
            </a:r>
            <a:r>
              <a:rPr lang="en" sz="1200" b="0" i="0" dirty="0">
                <a:solidFill>
                  <a:srgbClr val="222222"/>
                </a:solidFill>
                <a:latin typeface="Arial"/>
                <a:ea typeface="Arial"/>
                <a:cs typeface="Arial"/>
                <a:sym typeface="Arial"/>
              </a:rPr>
              <a:t>para </a:t>
            </a:r>
            <a:r>
              <a:rPr lang="en" sz="1200" b="1" i="0" dirty="0">
                <a:solidFill>
                  <a:srgbClr val="222222"/>
                </a:solidFill>
                <a:latin typeface="Arial"/>
                <a:ea typeface="Arial"/>
                <a:cs typeface="Arial"/>
                <a:sym typeface="Arial"/>
              </a:rPr>
              <a:t>malestar emocional</a:t>
            </a:r>
            <a:endParaRPr sz="1200" dirty="0">
              <a:solidFill>
                <a:srgbClr val="222222"/>
              </a:solidFill>
              <a:latin typeface="Arial"/>
              <a:ea typeface="Arial"/>
              <a:cs typeface="Arial"/>
              <a:sym typeface="Arial"/>
            </a:endParaRPr>
          </a:p>
          <a:p>
            <a:pPr marL="914400" lvl="1" indent="-298450" algn="l" rtl="0">
              <a:lnSpc>
                <a:spcPct val="100000"/>
              </a:lnSpc>
              <a:spcBef>
                <a:spcPts val="800"/>
              </a:spcBef>
              <a:spcAft>
                <a:spcPts val="0"/>
              </a:spcAft>
              <a:buSzPts val="1100"/>
              <a:buFont typeface="Assistant"/>
              <a:buChar char="●"/>
            </a:pPr>
            <a:r>
              <a:rPr lang="en" sz="1200" b="1" i="0" dirty="0">
                <a:solidFill>
                  <a:srgbClr val="222222"/>
                </a:solidFill>
                <a:latin typeface="Arial"/>
                <a:ea typeface="Arial"/>
                <a:cs typeface="Arial"/>
                <a:sym typeface="Arial"/>
              </a:rPr>
              <a:t>68,0% </a:t>
            </a:r>
            <a:r>
              <a:rPr lang="en" sz="1200" b="0" i="0" dirty="0">
                <a:solidFill>
                  <a:srgbClr val="222222"/>
                </a:solidFill>
                <a:latin typeface="Arial"/>
                <a:ea typeface="Arial"/>
                <a:cs typeface="Arial"/>
                <a:sym typeface="Arial"/>
              </a:rPr>
              <a:t>para </a:t>
            </a:r>
            <a:r>
              <a:rPr lang="en" sz="1200" b="1" i="0" dirty="0">
                <a:solidFill>
                  <a:srgbClr val="222222"/>
                </a:solidFill>
                <a:latin typeface="Arial"/>
                <a:ea typeface="Arial"/>
                <a:cs typeface="Arial"/>
                <a:sym typeface="Arial"/>
              </a:rPr>
              <a:t>posible trastorno mental común</a:t>
            </a:r>
            <a:endParaRPr sz="1200" dirty="0">
              <a:solidFill>
                <a:srgbClr val="222222"/>
              </a:solidFill>
              <a:latin typeface="Arial"/>
              <a:ea typeface="Arial"/>
              <a:cs typeface="Arial"/>
              <a:sym typeface="Arial"/>
            </a:endParaRPr>
          </a:p>
          <a:p>
            <a:pPr marL="457200" lvl="0" indent="-228600" algn="l" rtl="0">
              <a:lnSpc>
                <a:spcPct val="100000"/>
              </a:lnSpc>
              <a:spcBef>
                <a:spcPts val="0"/>
              </a:spcBef>
              <a:spcAft>
                <a:spcPts val="0"/>
              </a:spcAft>
              <a:buClr>
                <a:schemeClr val="dk2"/>
              </a:buClr>
              <a:buSzPts val="1400"/>
              <a:buNone/>
            </a:pPr>
            <a:endParaRPr sz="1200" dirty="0">
              <a:solidFill>
                <a:srgbClr val="191919"/>
              </a:solidFill>
              <a:latin typeface="Arial"/>
              <a:ea typeface="Arial"/>
              <a:cs typeface="Arial"/>
              <a:sym typeface="Arial"/>
            </a:endParaRPr>
          </a:p>
          <a:p>
            <a:pPr marL="457200" lvl="0" indent="-228600" algn="l" rtl="0">
              <a:lnSpc>
                <a:spcPct val="100000"/>
              </a:lnSpc>
              <a:spcBef>
                <a:spcPts val="0"/>
              </a:spcBef>
              <a:spcAft>
                <a:spcPts val="0"/>
              </a:spcAft>
              <a:buClr>
                <a:schemeClr val="dk2"/>
              </a:buClr>
              <a:buSzPts val="1400"/>
              <a:buNone/>
            </a:pPr>
            <a:endParaRPr sz="1200" dirty="0">
              <a:solidFill>
                <a:srgbClr val="191919"/>
              </a:solidFill>
              <a:latin typeface="Arial"/>
              <a:ea typeface="Arial"/>
              <a:cs typeface="Arial"/>
              <a:sym typeface="Arial"/>
            </a:endParaRPr>
          </a:p>
          <a:p>
            <a:pPr marL="457200" lvl="0" indent="-228600" algn="l" rtl="0">
              <a:lnSpc>
                <a:spcPct val="100000"/>
              </a:lnSpc>
              <a:spcBef>
                <a:spcPts val="0"/>
              </a:spcBef>
              <a:spcAft>
                <a:spcPts val="0"/>
              </a:spcAft>
              <a:buClr>
                <a:schemeClr val="dk2"/>
              </a:buClr>
              <a:buSzPts val="1400"/>
              <a:buNone/>
            </a:pPr>
            <a:endParaRPr sz="1200" dirty="0">
              <a:solidFill>
                <a:srgbClr val="000000"/>
              </a:solidFill>
            </a:endParaRPr>
          </a:p>
        </p:txBody>
      </p:sp>
      <p:sp>
        <p:nvSpPr>
          <p:cNvPr id="3596" name="Google Shape;3596;p35"/>
          <p:cNvSpPr txBox="1">
            <a:spLocks noGrp="1"/>
          </p:cNvSpPr>
          <p:nvPr>
            <p:ph type="subTitle" idx="4294967295"/>
          </p:nvPr>
        </p:nvSpPr>
        <p:spPr>
          <a:xfrm>
            <a:off x="1096169" y="1276907"/>
            <a:ext cx="2241550" cy="4667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ssistant"/>
              <a:buNone/>
            </a:pPr>
            <a:r>
              <a:rPr lang="en" sz="1800" b="0" i="0" u="none" strike="noStrike" cap="none" dirty="0">
                <a:solidFill>
                  <a:srgbClr val="000000"/>
                </a:solidFill>
                <a:latin typeface="Viaoda Libre"/>
                <a:ea typeface="Viaoda Libre"/>
                <a:cs typeface="Viaoda Libre"/>
                <a:sym typeface="Viaoda Libre"/>
              </a:rPr>
              <a:t>Salud mental</a:t>
            </a:r>
            <a:endParaRPr sz="1800" b="0" i="0" u="none" strike="noStrike" cap="none" dirty="0">
              <a:solidFill>
                <a:srgbClr val="000000"/>
              </a:solidFill>
              <a:latin typeface="Viaoda Libre"/>
              <a:ea typeface="Viaoda Libre"/>
              <a:cs typeface="Viaoda Libre"/>
              <a:sym typeface="Viaoda Libre"/>
            </a:endParaRPr>
          </a:p>
        </p:txBody>
      </p:sp>
      <p:cxnSp>
        <p:nvCxnSpPr>
          <p:cNvPr id="3597" name="Google Shape;3597;p35"/>
          <p:cNvCxnSpPr/>
          <p:nvPr/>
        </p:nvCxnSpPr>
        <p:spPr>
          <a:xfrm>
            <a:off x="1096169" y="1651332"/>
            <a:ext cx="954012" cy="0"/>
          </a:xfrm>
          <a:prstGeom prst="straightConnector1">
            <a:avLst/>
          </a:prstGeom>
          <a:noFill/>
          <a:ln w="9525" cap="flat" cmpd="sng">
            <a:solidFill>
              <a:schemeClr val="dk2"/>
            </a:solidFill>
            <a:prstDash val="solid"/>
            <a:round/>
            <a:headEnd type="none" w="sm" len="sm"/>
            <a:tailEnd type="none" w="sm" len="sm"/>
          </a:ln>
        </p:spPr>
      </p:cxnSp>
      <p:sp>
        <p:nvSpPr>
          <p:cNvPr id="3598" name="Google Shape;3598;p35"/>
          <p:cNvSpPr/>
          <p:nvPr/>
        </p:nvSpPr>
        <p:spPr>
          <a:xfrm rot="2007101">
            <a:off x="-999126" y="3519310"/>
            <a:ext cx="1402764" cy="3836416"/>
          </a:xfrm>
          <a:custGeom>
            <a:avLst/>
            <a:gdLst/>
            <a:ahLst/>
            <a:cxnLst/>
            <a:rect l="l" t="t" r="r" b="b"/>
            <a:pathLst>
              <a:path w="56114" h="153466" extrusionOk="0">
                <a:moveTo>
                  <a:pt x="686" y="1170"/>
                </a:moveTo>
                <a:lnTo>
                  <a:pt x="686" y="1170"/>
                </a:lnTo>
                <a:cubicBezTo>
                  <a:pt x="868" y="1452"/>
                  <a:pt x="1029" y="1734"/>
                  <a:pt x="1190" y="2017"/>
                </a:cubicBezTo>
                <a:cubicBezTo>
                  <a:pt x="1291" y="2561"/>
                  <a:pt x="1392" y="3105"/>
                  <a:pt x="1473" y="3630"/>
                </a:cubicBezTo>
                <a:cubicBezTo>
                  <a:pt x="1634" y="4718"/>
                  <a:pt x="1755" y="5807"/>
                  <a:pt x="1856" y="6896"/>
                </a:cubicBezTo>
                <a:cubicBezTo>
                  <a:pt x="2057" y="9053"/>
                  <a:pt x="2199" y="11231"/>
                  <a:pt x="2400" y="13388"/>
                </a:cubicBezTo>
                <a:cubicBezTo>
                  <a:pt x="2743" y="17360"/>
                  <a:pt x="3267" y="21332"/>
                  <a:pt x="4578" y="25103"/>
                </a:cubicBezTo>
                <a:cubicBezTo>
                  <a:pt x="4759" y="25587"/>
                  <a:pt x="4941" y="26071"/>
                  <a:pt x="5122" y="26534"/>
                </a:cubicBezTo>
                <a:cubicBezTo>
                  <a:pt x="3771" y="24437"/>
                  <a:pt x="2723" y="22159"/>
                  <a:pt x="1997" y="19760"/>
                </a:cubicBezTo>
                <a:cubicBezTo>
                  <a:pt x="1412" y="17784"/>
                  <a:pt x="1069" y="15747"/>
                  <a:pt x="948" y="13711"/>
                </a:cubicBezTo>
                <a:cubicBezTo>
                  <a:pt x="848" y="11433"/>
                  <a:pt x="1029" y="9174"/>
                  <a:pt x="1090" y="6916"/>
                </a:cubicBezTo>
                <a:cubicBezTo>
                  <a:pt x="1130" y="5021"/>
                  <a:pt x="1130" y="3045"/>
                  <a:pt x="686" y="1170"/>
                </a:cubicBezTo>
                <a:close/>
                <a:moveTo>
                  <a:pt x="4054" y="5142"/>
                </a:moveTo>
                <a:lnTo>
                  <a:pt x="4054" y="5142"/>
                </a:lnTo>
                <a:cubicBezTo>
                  <a:pt x="5203" y="6835"/>
                  <a:pt x="6191" y="8610"/>
                  <a:pt x="6957" y="10505"/>
                </a:cubicBezTo>
                <a:cubicBezTo>
                  <a:pt x="7723" y="12441"/>
                  <a:pt x="8247" y="14457"/>
                  <a:pt x="8449" y="16534"/>
                </a:cubicBezTo>
                <a:cubicBezTo>
                  <a:pt x="8469" y="17340"/>
                  <a:pt x="8489" y="18167"/>
                  <a:pt x="8388" y="18994"/>
                </a:cubicBezTo>
                <a:cubicBezTo>
                  <a:pt x="8247" y="20284"/>
                  <a:pt x="8005" y="21554"/>
                  <a:pt x="7723" y="22804"/>
                </a:cubicBezTo>
                <a:cubicBezTo>
                  <a:pt x="7421" y="24256"/>
                  <a:pt x="7078" y="25728"/>
                  <a:pt x="6896" y="27200"/>
                </a:cubicBezTo>
                <a:cubicBezTo>
                  <a:pt x="6917" y="26333"/>
                  <a:pt x="6997" y="25466"/>
                  <a:pt x="7098" y="24599"/>
                </a:cubicBezTo>
                <a:cubicBezTo>
                  <a:pt x="7300" y="22703"/>
                  <a:pt x="7421" y="20788"/>
                  <a:pt x="7340" y="18873"/>
                </a:cubicBezTo>
                <a:cubicBezTo>
                  <a:pt x="7199" y="15062"/>
                  <a:pt x="6453" y="11231"/>
                  <a:pt x="5122" y="7662"/>
                </a:cubicBezTo>
                <a:cubicBezTo>
                  <a:pt x="4800" y="6815"/>
                  <a:pt x="4437" y="5968"/>
                  <a:pt x="4054" y="5142"/>
                </a:cubicBezTo>
                <a:close/>
                <a:moveTo>
                  <a:pt x="2138" y="2581"/>
                </a:moveTo>
                <a:cubicBezTo>
                  <a:pt x="2259" y="2702"/>
                  <a:pt x="2340" y="2843"/>
                  <a:pt x="2461" y="2964"/>
                </a:cubicBezTo>
                <a:cubicBezTo>
                  <a:pt x="4174" y="6029"/>
                  <a:pt x="5425" y="9315"/>
                  <a:pt x="6191" y="12743"/>
                </a:cubicBezTo>
                <a:cubicBezTo>
                  <a:pt x="7058" y="16514"/>
                  <a:pt x="7239" y="20425"/>
                  <a:pt x="6836" y="24276"/>
                </a:cubicBezTo>
                <a:cubicBezTo>
                  <a:pt x="6715" y="25345"/>
                  <a:pt x="6574" y="26413"/>
                  <a:pt x="6614" y="27502"/>
                </a:cubicBezTo>
                <a:cubicBezTo>
                  <a:pt x="6614" y="27744"/>
                  <a:pt x="6634" y="28006"/>
                  <a:pt x="6654" y="28248"/>
                </a:cubicBezTo>
                <a:cubicBezTo>
                  <a:pt x="5566" y="25083"/>
                  <a:pt x="5364" y="21655"/>
                  <a:pt x="5263" y="18328"/>
                </a:cubicBezTo>
                <a:cubicBezTo>
                  <a:pt x="5183" y="16191"/>
                  <a:pt x="5142" y="14054"/>
                  <a:pt x="4900" y="11916"/>
                </a:cubicBezTo>
                <a:cubicBezTo>
                  <a:pt x="4679" y="9900"/>
                  <a:pt x="4275" y="7884"/>
                  <a:pt x="3610" y="5968"/>
                </a:cubicBezTo>
                <a:cubicBezTo>
                  <a:pt x="3207" y="4799"/>
                  <a:pt x="2723" y="3670"/>
                  <a:pt x="2138" y="2581"/>
                </a:cubicBezTo>
                <a:close/>
                <a:moveTo>
                  <a:pt x="1795" y="3126"/>
                </a:moveTo>
                <a:cubicBezTo>
                  <a:pt x="3106" y="5747"/>
                  <a:pt x="4013" y="8549"/>
                  <a:pt x="4396" y="11473"/>
                </a:cubicBezTo>
                <a:cubicBezTo>
                  <a:pt x="4941" y="15647"/>
                  <a:pt x="4679" y="19881"/>
                  <a:pt x="5304" y="24054"/>
                </a:cubicBezTo>
                <a:cubicBezTo>
                  <a:pt x="5525" y="25506"/>
                  <a:pt x="5848" y="26938"/>
                  <a:pt x="6352" y="28309"/>
                </a:cubicBezTo>
                <a:cubicBezTo>
                  <a:pt x="6251" y="28188"/>
                  <a:pt x="6150" y="28026"/>
                  <a:pt x="6050" y="27905"/>
                </a:cubicBezTo>
                <a:cubicBezTo>
                  <a:pt x="5687" y="27139"/>
                  <a:pt x="5344" y="26353"/>
                  <a:pt x="5041" y="25546"/>
                </a:cubicBezTo>
                <a:cubicBezTo>
                  <a:pt x="4376" y="23732"/>
                  <a:pt x="3912" y="21836"/>
                  <a:pt x="3570" y="19921"/>
                </a:cubicBezTo>
                <a:cubicBezTo>
                  <a:pt x="2803" y="15828"/>
                  <a:pt x="2642" y="11654"/>
                  <a:pt x="2279" y="7501"/>
                </a:cubicBezTo>
                <a:cubicBezTo>
                  <a:pt x="2178" y="6291"/>
                  <a:pt x="2057" y="5101"/>
                  <a:pt x="1896" y="3912"/>
                </a:cubicBezTo>
                <a:cubicBezTo>
                  <a:pt x="1856" y="3650"/>
                  <a:pt x="1815" y="3388"/>
                  <a:pt x="1795" y="3126"/>
                </a:cubicBezTo>
                <a:close/>
                <a:moveTo>
                  <a:pt x="11776" y="6755"/>
                </a:moveTo>
                <a:cubicBezTo>
                  <a:pt x="10364" y="11937"/>
                  <a:pt x="9437" y="17239"/>
                  <a:pt x="8993" y="22603"/>
                </a:cubicBezTo>
                <a:cubicBezTo>
                  <a:pt x="8772" y="25405"/>
                  <a:pt x="8630" y="28268"/>
                  <a:pt x="8792" y="31091"/>
                </a:cubicBezTo>
                <a:cubicBezTo>
                  <a:pt x="8933" y="33369"/>
                  <a:pt x="9276" y="35648"/>
                  <a:pt x="9981" y="37825"/>
                </a:cubicBezTo>
                <a:cubicBezTo>
                  <a:pt x="9356" y="36616"/>
                  <a:pt x="8792" y="35386"/>
                  <a:pt x="8328" y="34115"/>
                </a:cubicBezTo>
                <a:cubicBezTo>
                  <a:pt x="8308" y="34035"/>
                  <a:pt x="8267" y="33974"/>
                  <a:pt x="8247" y="33894"/>
                </a:cubicBezTo>
                <a:cubicBezTo>
                  <a:pt x="8066" y="33329"/>
                  <a:pt x="7905" y="32744"/>
                  <a:pt x="7784" y="32160"/>
                </a:cubicBezTo>
                <a:cubicBezTo>
                  <a:pt x="7521" y="30990"/>
                  <a:pt x="7380" y="29781"/>
                  <a:pt x="7239" y="28591"/>
                </a:cubicBezTo>
                <a:cubicBezTo>
                  <a:pt x="7280" y="27986"/>
                  <a:pt x="7340" y="27381"/>
                  <a:pt x="7421" y="26796"/>
                </a:cubicBezTo>
                <a:cubicBezTo>
                  <a:pt x="7743" y="24417"/>
                  <a:pt x="8429" y="22099"/>
                  <a:pt x="8751" y="19719"/>
                </a:cubicBezTo>
                <a:cubicBezTo>
                  <a:pt x="8852" y="19397"/>
                  <a:pt x="8933" y="19074"/>
                  <a:pt x="9014" y="18772"/>
                </a:cubicBezTo>
                <a:cubicBezTo>
                  <a:pt x="9034" y="18368"/>
                  <a:pt x="9034" y="17985"/>
                  <a:pt x="9034" y="17582"/>
                </a:cubicBezTo>
                <a:cubicBezTo>
                  <a:pt x="8973" y="15788"/>
                  <a:pt x="8651" y="14013"/>
                  <a:pt x="8147" y="12320"/>
                </a:cubicBezTo>
                <a:cubicBezTo>
                  <a:pt x="8671" y="11271"/>
                  <a:pt x="9255" y="10243"/>
                  <a:pt x="9880" y="9275"/>
                </a:cubicBezTo>
                <a:cubicBezTo>
                  <a:pt x="10243" y="8731"/>
                  <a:pt x="10606" y="8207"/>
                  <a:pt x="11010" y="7702"/>
                </a:cubicBezTo>
                <a:cubicBezTo>
                  <a:pt x="11211" y="7440"/>
                  <a:pt x="11413" y="7178"/>
                  <a:pt x="11635" y="6916"/>
                </a:cubicBezTo>
                <a:cubicBezTo>
                  <a:pt x="11675" y="6876"/>
                  <a:pt x="11715" y="6815"/>
                  <a:pt x="11776" y="6755"/>
                </a:cubicBezTo>
                <a:close/>
                <a:moveTo>
                  <a:pt x="13953" y="11554"/>
                </a:moveTo>
                <a:lnTo>
                  <a:pt x="13953" y="11554"/>
                </a:lnTo>
                <a:cubicBezTo>
                  <a:pt x="15425" y="15082"/>
                  <a:pt x="16756" y="18691"/>
                  <a:pt x="17603" y="22421"/>
                </a:cubicBezTo>
                <a:cubicBezTo>
                  <a:pt x="18712" y="27361"/>
                  <a:pt x="18893" y="32644"/>
                  <a:pt x="17320" y="37523"/>
                </a:cubicBezTo>
                <a:cubicBezTo>
                  <a:pt x="17058" y="38329"/>
                  <a:pt x="16716" y="39116"/>
                  <a:pt x="16373" y="39902"/>
                </a:cubicBezTo>
                <a:cubicBezTo>
                  <a:pt x="16554" y="39297"/>
                  <a:pt x="16695" y="38692"/>
                  <a:pt x="16857" y="38067"/>
                </a:cubicBezTo>
                <a:cubicBezTo>
                  <a:pt x="17401" y="35789"/>
                  <a:pt x="17764" y="33470"/>
                  <a:pt x="17885" y="31131"/>
                </a:cubicBezTo>
                <a:cubicBezTo>
                  <a:pt x="18026" y="28772"/>
                  <a:pt x="17885" y="26413"/>
                  <a:pt x="17462" y="24095"/>
                </a:cubicBezTo>
                <a:cubicBezTo>
                  <a:pt x="16998" y="21534"/>
                  <a:pt x="16252" y="19054"/>
                  <a:pt x="15506" y="16594"/>
                </a:cubicBezTo>
                <a:cubicBezTo>
                  <a:pt x="15062" y="15183"/>
                  <a:pt x="14639" y="13792"/>
                  <a:pt x="14215" y="12400"/>
                </a:cubicBezTo>
                <a:cubicBezTo>
                  <a:pt x="14115" y="12118"/>
                  <a:pt x="14034" y="11836"/>
                  <a:pt x="13953" y="11554"/>
                </a:cubicBezTo>
                <a:close/>
                <a:moveTo>
                  <a:pt x="12542" y="8186"/>
                </a:moveTo>
                <a:cubicBezTo>
                  <a:pt x="12582" y="8307"/>
                  <a:pt x="12623" y="8408"/>
                  <a:pt x="12683" y="8529"/>
                </a:cubicBezTo>
                <a:cubicBezTo>
                  <a:pt x="13006" y="9699"/>
                  <a:pt x="13389" y="10868"/>
                  <a:pt x="13752" y="12037"/>
                </a:cubicBezTo>
                <a:cubicBezTo>
                  <a:pt x="14135" y="13247"/>
                  <a:pt x="14518" y="14477"/>
                  <a:pt x="14901" y="15687"/>
                </a:cubicBezTo>
                <a:cubicBezTo>
                  <a:pt x="15667" y="18127"/>
                  <a:pt x="16453" y="20546"/>
                  <a:pt x="16978" y="23046"/>
                </a:cubicBezTo>
                <a:cubicBezTo>
                  <a:pt x="17502" y="25425"/>
                  <a:pt x="17744" y="27825"/>
                  <a:pt x="17683" y="30224"/>
                </a:cubicBezTo>
                <a:cubicBezTo>
                  <a:pt x="17623" y="32583"/>
                  <a:pt x="17280" y="34882"/>
                  <a:pt x="16837" y="37180"/>
                </a:cubicBezTo>
                <a:cubicBezTo>
                  <a:pt x="16595" y="38450"/>
                  <a:pt x="16272" y="39721"/>
                  <a:pt x="15909" y="40971"/>
                </a:cubicBezTo>
                <a:cubicBezTo>
                  <a:pt x="15869" y="41072"/>
                  <a:pt x="15849" y="41172"/>
                  <a:pt x="15808" y="41253"/>
                </a:cubicBezTo>
                <a:cubicBezTo>
                  <a:pt x="15788" y="41314"/>
                  <a:pt x="15768" y="41374"/>
                  <a:pt x="15748" y="41435"/>
                </a:cubicBezTo>
                <a:cubicBezTo>
                  <a:pt x="15506" y="42039"/>
                  <a:pt x="15284" y="42685"/>
                  <a:pt x="15143" y="43330"/>
                </a:cubicBezTo>
                <a:lnTo>
                  <a:pt x="15123" y="43330"/>
                </a:lnTo>
                <a:cubicBezTo>
                  <a:pt x="15062" y="43531"/>
                  <a:pt x="15002" y="43733"/>
                  <a:pt x="14921" y="43935"/>
                </a:cubicBezTo>
                <a:cubicBezTo>
                  <a:pt x="14820" y="41858"/>
                  <a:pt x="14982" y="39781"/>
                  <a:pt x="15183" y="37725"/>
                </a:cubicBezTo>
                <a:cubicBezTo>
                  <a:pt x="15425" y="35305"/>
                  <a:pt x="15687" y="32906"/>
                  <a:pt x="15748" y="30466"/>
                </a:cubicBezTo>
                <a:cubicBezTo>
                  <a:pt x="15869" y="25587"/>
                  <a:pt x="15445" y="20687"/>
                  <a:pt x="14518" y="15888"/>
                </a:cubicBezTo>
                <a:cubicBezTo>
                  <a:pt x="13994" y="13328"/>
                  <a:pt x="13348" y="10767"/>
                  <a:pt x="12542" y="8287"/>
                </a:cubicBezTo>
                <a:lnTo>
                  <a:pt x="12542" y="8186"/>
                </a:lnTo>
                <a:close/>
                <a:moveTo>
                  <a:pt x="11998" y="7965"/>
                </a:moveTo>
                <a:cubicBezTo>
                  <a:pt x="12098" y="12904"/>
                  <a:pt x="12219" y="17844"/>
                  <a:pt x="12320" y="22784"/>
                </a:cubicBezTo>
                <a:cubicBezTo>
                  <a:pt x="12381" y="25506"/>
                  <a:pt x="12441" y="28248"/>
                  <a:pt x="12502" y="30970"/>
                </a:cubicBezTo>
                <a:cubicBezTo>
                  <a:pt x="12542" y="32321"/>
                  <a:pt x="12582" y="33692"/>
                  <a:pt x="12623" y="35043"/>
                </a:cubicBezTo>
                <a:cubicBezTo>
                  <a:pt x="12643" y="36233"/>
                  <a:pt x="12683" y="37422"/>
                  <a:pt x="12784" y="38592"/>
                </a:cubicBezTo>
                <a:cubicBezTo>
                  <a:pt x="12945" y="40527"/>
                  <a:pt x="13328" y="42503"/>
                  <a:pt x="14296" y="44197"/>
                </a:cubicBezTo>
                <a:cubicBezTo>
                  <a:pt x="13328" y="43048"/>
                  <a:pt x="12421" y="41858"/>
                  <a:pt x="11594" y="40608"/>
                </a:cubicBezTo>
                <a:lnTo>
                  <a:pt x="11594" y="40588"/>
                </a:lnTo>
                <a:cubicBezTo>
                  <a:pt x="11433" y="40245"/>
                  <a:pt x="11252" y="39882"/>
                  <a:pt x="11090" y="39519"/>
                </a:cubicBezTo>
                <a:cubicBezTo>
                  <a:pt x="10062" y="37079"/>
                  <a:pt x="9558" y="34438"/>
                  <a:pt x="9376" y="31817"/>
                </a:cubicBezTo>
                <a:cubicBezTo>
                  <a:pt x="9175" y="29035"/>
                  <a:pt x="9276" y="26252"/>
                  <a:pt x="9477" y="23470"/>
                </a:cubicBezTo>
                <a:cubicBezTo>
                  <a:pt x="9659" y="20788"/>
                  <a:pt x="9981" y="18086"/>
                  <a:pt x="10425" y="15425"/>
                </a:cubicBezTo>
                <a:cubicBezTo>
                  <a:pt x="10828" y="12925"/>
                  <a:pt x="11373" y="10424"/>
                  <a:pt x="11998" y="7965"/>
                </a:cubicBezTo>
                <a:close/>
                <a:moveTo>
                  <a:pt x="12562" y="9537"/>
                </a:moveTo>
                <a:lnTo>
                  <a:pt x="12562" y="9537"/>
                </a:lnTo>
                <a:cubicBezTo>
                  <a:pt x="13853" y="13711"/>
                  <a:pt x="14699" y="18026"/>
                  <a:pt x="15143" y="22381"/>
                </a:cubicBezTo>
                <a:cubicBezTo>
                  <a:pt x="15365" y="24800"/>
                  <a:pt x="15466" y="27220"/>
                  <a:pt x="15425" y="29660"/>
                </a:cubicBezTo>
                <a:cubicBezTo>
                  <a:pt x="15385" y="32099"/>
                  <a:pt x="15183" y="34539"/>
                  <a:pt x="14941" y="36979"/>
                </a:cubicBezTo>
                <a:cubicBezTo>
                  <a:pt x="14699" y="39398"/>
                  <a:pt x="14498" y="41878"/>
                  <a:pt x="14800" y="44318"/>
                </a:cubicBezTo>
                <a:cubicBezTo>
                  <a:pt x="14780" y="44338"/>
                  <a:pt x="14780" y="44378"/>
                  <a:pt x="14760" y="44419"/>
                </a:cubicBezTo>
                <a:cubicBezTo>
                  <a:pt x="13792" y="42806"/>
                  <a:pt x="13348" y="40930"/>
                  <a:pt x="13167" y="39055"/>
                </a:cubicBezTo>
                <a:cubicBezTo>
                  <a:pt x="12925" y="36616"/>
                  <a:pt x="13006" y="34136"/>
                  <a:pt x="12945" y="31676"/>
                </a:cubicBezTo>
                <a:cubicBezTo>
                  <a:pt x="12865" y="26272"/>
                  <a:pt x="12744" y="20869"/>
                  <a:pt x="12663" y="15485"/>
                </a:cubicBezTo>
                <a:cubicBezTo>
                  <a:pt x="12623" y="13489"/>
                  <a:pt x="12582" y="11513"/>
                  <a:pt x="12562" y="9537"/>
                </a:cubicBezTo>
                <a:close/>
                <a:moveTo>
                  <a:pt x="22623" y="39196"/>
                </a:moveTo>
                <a:cubicBezTo>
                  <a:pt x="23329" y="41293"/>
                  <a:pt x="23873" y="43431"/>
                  <a:pt x="24377" y="45588"/>
                </a:cubicBezTo>
                <a:cubicBezTo>
                  <a:pt x="25083" y="48572"/>
                  <a:pt x="25708" y="51556"/>
                  <a:pt x="26716" y="54460"/>
                </a:cubicBezTo>
                <a:cubicBezTo>
                  <a:pt x="26958" y="55165"/>
                  <a:pt x="27220" y="55871"/>
                  <a:pt x="27503" y="56556"/>
                </a:cubicBezTo>
                <a:cubicBezTo>
                  <a:pt x="26918" y="55750"/>
                  <a:pt x="26273" y="54984"/>
                  <a:pt x="25587" y="54258"/>
                </a:cubicBezTo>
                <a:cubicBezTo>
                  <a:pt x="23329" y="50185"/>
                  <a:pt x="23531" y="45346"/>
                  <a:pt x="22906" y="40850"/>
                </a:cubicBezTo>
                <a:cubicBezTo>
                  <a:pt x="22825" y="40305"/>
                  <a:pt x="22724" y="39741"/>
                  <a:pt x="22623" y="39196"/>
                </a:cubicBezTo>
                <a:close/>
                <a:moveTo>
                  <a:pt x="22159" y="37362"/>
                </a:moveTo>
                <a:lnTo>
                  <a:pt x="22159" y="37362"/>
                </a:lnTo>
                <a:cubicBezTo>
                  <a:pt x="22442" y="37866"/>
                  <a:pt x="22724" y="38329"/>
                  <a:pt x="22986" y="38813"/>
                </a:cubicBezTo>
                <a:cubicBezTo>
                  <a:pt x="23369" y="39499"/>
                  <a:pt x="23732" y="40184"/>
                  <a:pt x="24075" y="40870"/>
                </a:cubicBezTo>
                <a:cubicBezTo>
                  <a:pt x="24760" y="42261"/>
                  <a:pt x="25365" y="43673"/>
                  <a:pt x="25890" y="45124"/>
                </a:cubicBezTo>
                <a:cubicBezTo>
                  <a:pt x="26958" y="48048"/>
                  <a:pt x="27745" y="51072"/>
                  <a:pt x="28228" y="54117"/>
                </a:cubicBezTo>
                <a:cubicBezTo>
                  <a:pt x="28349" y="54984"/>
                  <a:pt x="28470" y="55831"/>
                  <a:pt x="28551" y="56677"/>
                </a:cubicBezTo>
                <a:cubicBezTo>
                  <a:pt x="28612" y="57202"/>
                  <a:pt x="28632" y="57726"/>
                  <a:pt x="28672" y="58270"/>
                </a:cubicBezTo>
                <a:cubicBezTo>
                  <a:pt x="28470" y="57827"/>
                  <a:pt x="28228" y="57403"/>
                  <a:pt x="28047" y="56960"/>
                </a:cubicBezTo>
                <a:cubicBezTo>
                  <a:pt x="27724" y="56274"/>
                  <a:pt x="27442" y="55568"/>
                  <a:pt x="27180" y="54863"/>
                </a:cubicBezTo>
                <a:cubicBezTo>
                  <a:pt x="26656" y="53451"/>
                  <a:pt x="26232" y="52000"/>
                  <a:pt x="25849" y="50528"/>
                </a:cubicBezTo>
                <a:cubicBezTo>
                  <a:pt x="25063" y="47564"/>
                  <a:pt x="24458" y="44540"/>
                  <a:pt x="23611" y="41596"/>
                </a:cubicBezTo>
                <a:cubicBezTo>
                  <a:pt x="23208" y="40184"/>
                  <a:pt x="22744" y="38793"/>
                  <a:pt x="22180" y="37462"/>
                </a:cubicBezTo>
                <a:cubicBezTo>
                  <a:pt x="22180" y="37422"/>
                  <a:pt x="22180" y="37402"/>
                  <a:pt x="22159" y="37362"/>
                </a:cubicBezTo>
                <a:close/>
                <a:moveTo>
                  <a:pt x="41173" y="33954"/>
                </a:moveTo>
                <a:cubicBezTo>
                  <a:pt x="41213" y="34055"/>
                  <a:pt x="41253" y="34156"/>
                  <a:pt x="41294" y="34277"/>
                </a:cubicBezTo>
                <a:cubicBezTo>
                  <a:pt x="41919" y="35849"/>
                  <a:pt x="42705" y="37362"/>
                  <a:pt x="43512" y="38854"/>
                </a:cubicBezTo>
                <a:cubicBezTo>
                  <a:pt x="43713" y="39539"/>
                  <a:pt x="44036" y="40184"/>
                  <a:pt x="44258" y="40870"/>
                </a:cubicBezTo>
                <a:cubicBezTo>
                  <a:pt x="44500" y="41535"/>
                  <a:pt x="44701" y="42221"/>
                  <a:pt x="44863" y="42906"/>
                </a:cubicBezTo>
                <a:cubicBezTo>
                  <a:pt x="45205" y="44298"/>
                  <a:pt x="45427" y="45729"/>
                  <a:pt x="45528" y="47161"/>
                </a:cubicBezTo>
                <a:cubicBezTo>
                  <a:pt x="45709" y="50004"/>
                  <a:pt x="45367" y="52887"/>
                  <a:pt x="44600" y="55629"/>
                </a:cubicBezTo>
                <a:cubicBezTo>
                  <a:pt x="44278" y="56798"/>
                  <a:pt x="43854" y="57907"/>
                  <a:pt x="43350" y="58996"/>
                </a:cubicBezTo>
                <a:cubicBezTo>
                  <a:pt x="43834" y="57605"/>
                  <a:pt x="44217" y="56194"/>
                  <a:pt x="44479" y="54742"/>
                </a:cubicBezTo>
                <a:cubicBezTo>
                  <a:pt x="44923" y="52060"/>
                  <a:pt x="44903" y="49338"/>
                  <a:pt x="44479" y="46657"/>
                </a:cubicBezTo>
                <a:cubicBezTo>
                  <a:pt x="44016" y="43733"/>
                  <a:pt x="43169" y="40890"/>
                  <a:pt x="42322" y="38047"/>
                </a:cubicBezTo>
                <a:cubicBezTo>
                  <a:pt x="41919" y="36676"/>
                  <a:pt x="41536" y="35325"/>
                  <a:pt x="41173" y="33954"/>
                </a:cubicBezTo>
                <a:close/>
                <a:moveTo>
                  <a:pt x="44842" y="41435"/>
                </a:moveTo>
                <a:lnTo>
                  <a:pt x="44842" y="41435"/>
                </a:lnTo>
                <a:cubicBezTo>
                  <a:pt x="45306" y="42422"/>
                  <a:pt x="45730" y="43431"/>
                  <a:pt x="46072" y="44479"/>
                </a:cubicBezTo>
                <a:cubicBezTo>
                  <a:pt x="46617" y="46213"/>
                  <a:pt x="46818" y="48028"/>
                  <a:pt x="46677" y="49842"/>
                </a:cubicBezTo>
                <a:cubicBezTo>
                  <a:pt x="46415" y="53451"/>
                  <a:pt x="44923" y="56859"/>
                  <a:pt x="43149" y="59964"/>
                </a:cubicBezTo>
                <a:cubicBezTo>
                  <a:pt x="42987" y="60226"/>
                  <a:pt x="42846" y="60488"/>
                  <a:pt x="42685" y="60750"/>
                </a:cubicBezTo>
                <a:cubicBezTo>
                  <a:pt x="42766" y="60589"/>
                  <a:pt x="42826" y="60408"/>
                  <a:pt x="42887" y="60246"/>
                </a:cubicBezTo>
                <a:cubicBezTo>
                  <a:pt x="42907" y="60246"/>
                  <a:pt x="42907" y="60246"/>
                  <a:pt x="42927" y="60226"/>
                </a:cubicBezTo>
                <a:cubicBezTo>
                  <a:pt x="44358" y="57726"/>
                  <a:pt x="45266" y="54863"/>
                  <a:pt x="45649" y="52000"/>
                </a:cubicBezTo>
                <a:cubicBezTo>
                  <a:pt x="46032" y="49137"/>
                  <a:pt x="45931" y="46193"/>
                  <a:pt x="45326" y="43370"/>
                </a:cubicBezTo>
                <a:cubicBezTo>
                  <a:pt x="45185" y="42705"/>
                  <a:pt x="45024" y="42080"/>
                  <a:pt x="44842" y="41435"/>
                </a:cubicBezTo>
                <a:close/>
                <a:moveTo>
                  <a:pt x="40326" y="18671"/>
                </a:moveTo>
                <a:cubicBezTo>
                  <a:pt x="40326" y="18731"/>
                  <a:pt x="40306" y="18772"/>
                  <a:pt x="40286" y="18812"/>
                </a:cubicBezTo>
                <a:cubicBezTo>
                  <a:pt x="39499" y="20102"/>
                  <a:pt x="38975" y="21594"/>
                  <a:pt x="38673" y="23087"/>
                </a:cubicBezTo>
                <a:cubicBezTo>
                  <a:pt x="38269" y="25083"/>
                  <a:pt x="38209" y="27159"/>
                  <a:pt x="38370" y="29196"/>
                </a:cubicBezTo>
                <a:cubicBezTo>
                  <a:pt x="38753" y="33995"/>
                  <a:pt x="40407" y="38531"/>
                  <a:pt x="41475" y="43209"/>
                </a:cubicBezTo>
                <a:cubicBezTo>
                  <a:pt x="42040" y="45689"/>
                  <a:pt x="42403" y="48209"/>
                  <a:pt x="42342" y="50750"/>
                </a:cubicBezTo>
                <a:cubicBezTo>
                  <a:pt x="42282" y="53109"/>
                  <a:pt x="41858" y="55427"/>
                  <a:pt x="41253" y="57686"/>
                </a:cubicBezTo>
                <a:cubicBezTo>
                  <a:pt x="40608" y="60085"/>
                  <a:pt x="39761" y="62404"/>
                  <a:pt x="38874" y="64722"/>
                </a:cubicBezTo>
                <a:cubicBezTo>
                  <a:pt x="38915" y="64279"/>
                  <a:pt x="38935" y="63835"/>
                  <a:pt x="38975" y="63412"/>
                </a:cubicBezTo>
                <a:cubicBezTo>
                  <a:pt x="39076" y="61698"/>
                  <a:pt x="39177" y="59984"/>
                  <a:pt x="39217" y="58250"/>
                </a:cubicBezTo>
                <a:cubicBezTo>
                  <a:pt x="39318" y="54822"/>
                  <a:pt x="39318" y="51395"/>
                  <a:pt x="39177" y="47967"/>
                </a:cubicBezTo>
                <a:cubicBezTo>
                  <a:pt x="39036" y="44519"/>
                  <a:pt x="38773" y="41072"/>
                  <a:pt x="38390" y="37644"/>
                </a:cubicBezTo>
                <a:cubicBezTo>
                  <a:pt x="38027" y="34236"/>
                  <a:pt x="37423" y="30849"/>
                  <a:pt x="37523" y="27401"/>
                </a:cubicBezTo>
                <a:cubicBezTo>
                  <a:pt x="37624" y="24659"/>
                  <a:pt x="38229" y="21836"/>
                  <a:pt x="39701" y="19477"/>
                </a:cubicBezTo>
                <a:lnTo>
                  <a:pt x="39701" y="19498"/>
                </a:lnTo>
                <a:cubicBezTo>
                  <a:pt x="39903" y="19215"/>
                  <a:pt x="40104" y="18953"/>
                  <a:pt x="40326" y="18671"/>
                </a:cubicBezTo>
                <a:close/>
                <a:moveTo>
                  <a:pt x="27785" y="20042"/>
                </a:moveTo>
                <a:lnTo>
                  <a:pt x="27785" y="20042"/>
                </a:lnTo>
                <a:cubicBezTo>
                  <a:pt x="27603" y="20486"/>
                  <a:pt x="27442" y="20929"/>
                  <a:pt x="27301" y="21393"/>
                </a:cubicBezTo>
                <a:cubicBezTo>
                  <a:pt x="26878" y="22764"/>
                  <a:pt x="26595" y="24195"/>
                  <a:pt x="26454" y="25627"/>
                </a:cubicBezTo>
                <a:cubicBezTo>
                  <a:pt x="26111" y="28793"/>
                  <a:pt x="26414" y="31998"/>
                  <a:pt x="26918" y="35144"/>
                </a:cubicBezTo>
                <a:cubicBezTo>
                  <a:pt x="27482" y="38491"/>
                  <a:pt x="28208" y="41797"/>
                  <a:pt x="28894" y="45124"/>
                </a:cubicBezTo>
                <a:cubicBezTo>
                  <a:pt x="29599" y="48512"/>
                  <a:pt x="30285" y="51879"/>
                  <a:pt x="30991" y="55266"/>
                </a:cubicBezTo>
                <a:cubicBezTo>
                  <a:pt x="31717" y="58613"/>
                  <a:pt x="32402" y="61980"/>
                  <a:pt x="33088" y="65347"/>
                </a:cubicBezTo>
                <a:cubicBezTo>
                  <a:pt x="33128" y="65488"/>
                  <a:pt x="33148" y="65630"/>
                  <a:pt x="33188" y="65751"/>
                </a:cubicBezTo>
                <a:cubicBezTo>
                  <a:pt x="33128" y="65609"/>
                  <a:pt x="33067" y="65448"/>
                  <a:pt x="33007" y="65307"/>
                </a:cubicBezTo>
                <a:cubicBezTo>
                  <a:pt x="32664" y="64440"/>
                  <a:pt x="32321" y="63573"/>
                  <a:pt x="31999" y="62706"/>
                </a:cubicBezTo>
                <a:cubicBezTo>
                  <a:pt x="31333" y="60972"/>
                  <a:pt x="30688" y="59238"/>
                  <a:pt x="30124" y="57484"/>
                </a:cubicBezTo>
                <a:cubicBezTo>
                  <a:pt x="28974" y="53935"/>
                  <a:pt x="28107" y="50306"/>
                  <a:pt x="27664" y="46576"/>
                </a:cubicBezTo>
                <a:cubicBezTo>
                  <a:pt x="27240" y="42866"/>
                  <a:pt x="27039" y="39136"/>
                  <a:pt x="26474" y="35426"/>
                </a:cubicBezTo>
                <a:cubicBezTo>
                  <a:pt x="25950" y="31978"/>
                  <a:pt x="25386" y="28490"/>
                  <a:pt x="26051" y="25002"/>
                </a:cubicBezTo>
                <a:cubicBezTo>
                  <a:pt x="26394" y="23288"/>
                  <a:pt x="26978" y="21594"/>
                  <a:pt x="27785" y="20042"/>
                </a:cubicBezTo>
                <a:close/>
                <a:moveTo>
                  <a:pt x="28168" y="20203"/>
                </a:moveTo>
                <a:lnTo>
                  <a:pt x="28168" y="20203"/>
                </a:lnTo>
                <a:cubicBezTo>
                  <a:pt x="28027" y="20707"/>
                  <a:pt x="27906" y="21232"/>
                  <a:pt x="27805" y="21736"/>
                </a:cubicBezTo>
                <a:cubicBezTo>
                  <a:pt x="27482" y="23631"/>
                  <a:pt x="27402" y="25546"/>
                  <a:pt x="27523" y="27462"/>
                </a:cubicBezTo>
                <a:cubicBezTo>
                  <a:pt x="27785" y="31918"/>
                  <a:pt x="29095" y="36212"/>
                  <a:pt x="30184" y="40507"/>
                </a:cubicBezTo>
                <a:cubicBezTo>
                  <a:pt x="31313" y="44983"/>
                  <a:pt x="32100" y="49540"/>
                  <a:pt x="32624" y="54117"/>
                </a:cubicBezTo>
                <a:cubicBezTo>
                  <a:pt x="33047" y="58048"/>
                  <a:pt x="33309" y="62021"/>
                  <a:pt x="33430" y="65972"/>
                </a:cubicBezTo>
                <a:cubicBezTo>
                  <a:pt x="33148" y="64501"/>
                  <a:pt x="32846" y="63029"/>
                  <a:pt x="32543" y="61557"/>
                </a:cubicBezTo>
                <a:cubicBezTo>
                  <a:pt x="32221" y="59883"/>
                  <a:pt x="31878" y="58230"/>
                  <a:pt x="31555" y="56577"/>
                </a:cubicBezTo>
                <a:cubicBezTo>
                  <a:pt x="30870" y="53230"/>
                  <a:pt x="30225" y="49883"/>
                  <a:pt x="29539" y="46556"/>
                </a:cubicBezTo>
                <a:cubicBezTo>
                  <a:pt x="28874" y="43249"/>
                  <a:pt x="28168" y="39963"/>
                  <a:pt x="27563" y="36636"/>
                </a:cubicBezTo>
                <a:cubicBezTo>
                  <a:pt x="26958" y="33450"/>
                  <a:pt x="26535" y="30184"/>
                  <a:pt x="26716" y="26938"/>
                </a:cubicBezTo>
                <a:cubicBezTo>
                  <a:pt x="26837" y="24639"/>
                  <a:pt x="27281" y="22341"/>
                  <a:pt x="28168" y="20203"/>
                </a:cubicBezTo>
                <a:close/>
                <a:moveTo>
                  <a:pt x="29378" y="18368"/>
                </a:moveTo>
                <a:cubicBezTo>
                  <a:pt x="28974" y="20405"/>
                  <a:pt x="28894" y="22522"/>
                  <a:pt x="29035" y="24579"/>
                </a:cubicBezTo>
                <a:cubicBezTo>
                  <a:pt x="29297" y="28087"/>
                  <a:pt x="30144" y="31494"/>
                  <a:pt x="31172" y="34841"/>
                </a:cubicBezTo>
                <a:cubicBezTo>
                  <a:pt x="32301" y="38511"/>
                  <a:pt x="33592" y="42120"/>
                  <a:pt x="34438" y="45850"/>
                </a:cubicBezTo>
                <a:cubicBezTo>
                  <a:pt x="35245" y="49358"/>
                  <a:pt x="35628" y="52947"/>
                  <a:pt x="35527" y="56556"/>
                </a:cubicBezTo>
                <a:cubicBezTo>
                  <a:pt x="35447" y="60105"/>
                  <a:pt x="34882" y="63634"/>
                  <a:pt x="33955" y="67081"/>
                </a:cubicBezTo>
                <a:cubicBezTo>
                  <a:pt x="33955" y="67081"/>
                  <a:pt x="33955" y="67102"/>
                  <a:pt x="33955" y="67102"/>
                </a:cubicBezTo>
                <a:cubicBezTo>
                  <a:pt x="33874" y="63392"/>
                  <a:pt x="33713" y="59682"/>
                  <a:pt x="33370" y="55992"/>
                </a:cubicBezTo>
                <a:cubicBezTo>
                  <a:pt x="32946" y="51475"/>
                  <a:pt x="32301" y="46979"/>
                  <a:pt x="31273" y="42564"/>
                </a:cubicBezTo>
                <a:cubicBezTo>
                  <a:pt x="30265" y="38128"/>
                  <a:pt x="28833" y="33773"/>
                  <a:pt x="28289" y="29256"/>
                </a:cubicBezTo>
                <a:cubicBezTo>
                  <a:pt x="27845" y="25587"/>
                  <a:pt x="28047" y="21836"/>
                  <a:pt x="29358" y="18368"/>
                </a:cubicBezTo>
                <a:close/>
                <a:moveTo>
                  <a:pt x="38007" y="22179"/>
                </a:moveTo>
                <a:lnTo>
                  <a:pt x="38007" y="22179"/>
                </a:lnTo>
                <a:cubicBezTo>
                  <a:pt x="37584" y="23389"/>
                  <a:pt x="37302" y="24659"/>
                  <a:pt x="37160" y="25889"/>
                </a:cubicBezTo>
                <a:cubicBezTo>
                  <a:pt x="36777" y="29276"/>
                  <a:pt x="37241" y="32644"/>
                  <a:pt x="37644" y="36011"/>
                </a:cubicBezTo>
                <a:cubicBezTo>
                  <a:pt x="38027" y="39438"/>
                  <a:pt x="38310" y="42906"/>
                  <a:pt x="38471" y="46374"/>
                </a:cubicBezTo>
                <a:cubicBezTo>
                  <a:pt x="38652" y="49842"/>
                  <a:pt x="38693" y="53330"/>
                  <a:pt x="38632" y="56798"/>
                </a:cubicBezTo>
                <a:cubicBezTo>
                  <a:pt x="38552" y="60125"/>
                  <a:pt x="38330" y="63432"/>
                  <a:pt x="38088" y="66739"/>
                </a:cubicBezTo>
                <a:cubicBezTo>
                  <a:pt x="38027" y="66920"/>
                  <a:pt x="37947" y="67081"/>
                  <a:pt x="37886" y="67263"/>
                </a:cubicBezTo>
                <a:cubicBezTo>
                  <a:pt x="37947" y="66597"/>
                  <a:pt x="37987" y="65912"/>
                  <a:pt x="38027" y="65267"/>
                </a:cubicBezTo>
                <a:lnTo>
                  <a:pt x="38027" y="65247"/>
                </a:lnTo>
                <a:cubicBezTo>
                  <a:pt x="38128" y="63412"/>
                  <a:pt x="38068" y="61577"/>
                  <a:pt x="37947" y="59762"/>
                </a:cubicBezTo>
                <a:cubicBezTo>
                  <a:pt x="37665" y="56012"/>
                  <a:pt x="37039" y="52302"/>
                  <a:pt x="36435" y="48592"/>
                </a:cubicBezTo>
                <a:cubicBezTo>
                  <a:pt x="35810" y="44721"/>
                  <a:pt x="35205" y="40850"/>
                  <a:pt x="35084" y="36938"/>
                </a:cubicBezTo>
                <a:cubicBezTo>
                  <a:pt x="34983" y="33611"/>
                  <a:pt x="35245" y="30264"/>
                  <a:pt x="36132" y="27038"/>
                </a:cubicBezTo>
                <a:cubicBezTo>
                  <a:pt x="36576" y="25345"/>
                  <a:pt x="37201" y="23712"/>
                  <a:pt x="38007" y="22179"/>
                </a:cubicBezTo>
                <a:close/>
                <a:moveTo>
                  <a:pt x="39802" y="21252"/>
                </a:moveTo>
                <a:cubicBezTo>
                  <a:pt x="39479" y="23591"/>
                  <a:pt x="39459" y="25950"/>
                  <a:pt x="39761" y="28288"/>
                </a:cubicBezTo>
                <a:cubicBezTo>
                  <a:pt x="39761" y="28309"/>
                  <a:pt x="39741" y="28329"/>
                  <a:pt x="39741" y="28349"/>
                </a:cubicBezTo>
                <a:cubicBezTo>
                  <a:pt x="39782" y="29075"/>
                  <a:pt x="39903" y="29801"/>
                  <a:pt x="40024" y="30527"/>
                </a:cubicBezTo>
                <a:cubicBezTo>
                  <a:pt x="40165" y="31252"/>
                  <a:pt x="40306" y="31958"/>
                  <a:pt x="40467" y="32664"/>
                </a:cubicBezTo>
                <a:cubicBezTo>
                  <a:pt x="40790" y="34095"/>
                  <a:pt x="41193" y="35527"/>
                  <a:pt x="41616" y="36938"/>
                </a:cubicBezTo>
                <a:cubicBezTo>
                  <a:pt x="42423" y="39741"/>
                  <a:pt x="43330" y="42523"/>
                  <a:pt x="43915" y="45407"/>
                </a:cubicBezTo>
                <a:cubicBezTo>
                  <a:pt x="44459" y="48128"/>
                  <a:pt x="44661" y="50911"/>
                  <a:pt x="44318" y="53673"/>
                </a:cubicBezTo>
                <a:cubicBezTo>
                  <a:pt x="43996" y="56214"/>
                  <a:pt x="43250" y="58694"/>
                  <a:pt x="42241" y="61053"/>
                </a:cubicBezTo>
                <a:cubicBezTo>
                  <a:pt x="41939" y="61718"/>
                  <a:pt x="41616" y="62404"/>
                  <a:pt x="41274" y="63049"/>
                </a:cubicBezTo>
                <a:cubicBezTo>
                  <a:pt x="40386" y="64460"/>
                  <a:pt x="39499" y="65851"/>
                  <a:pt x="38652" y="67283"/>
                </a:cubicBezTo>
                <a:cubicBezTo>
                  <a:pt x="38693" y="67021"/>
                  <a:pt x="38713" y="66759"/>
                  <a:pt x="38733" y="66517"/>
                </a:cubicBezTo>
                <a:cubicBezTo>
                  <a:pt x="39661" y="64158"/>
                  <a:pt x="40588" y="61799"/>
                  <a:pt x="41334" y="59399"/>
                </a:cubicBezTo>
                <a:cubicBezTo>
                  <a:pt x="42020" y="57202"/>
                  <a:pt x="42564" y="54964"/>
                  <a:pt x="42806" y="52665"/>
                </a:cubicBezTo>
                <a:cubicBezTo>
                  <a:pt x="43068" y="50225"/>
                  <a:pt x="42947" y="47806"/>
                  <a:pt x="42524" y="45386"/>
                </a:cubicBezTo>
                <a:cubicBezTo>
                  <a:pt x="41697" y="40547"/>
                  <a:pt x="39903" y="35930"/>
                  <a:pt x="39197" y="31071"/>
                </a:cubicBezTo>
                <a:cubicBezTo>
                  <a:pt x="38733" y="27825"/>
                  <a:pt x="38713" y="24377"/>
                  <a:pt x="39802" y="21252"/>
                </a:cubicBezTo>
                <a:close/>
                <a:moveTo>
                  <a:pt x="4054" y="45346"/>
                </a:moveTo>
                <a:lnTo>
                  <a:pt x="4054" y="45346"/>
                </a:lnTo>
                <a:cubicBezTo>
                  <a:pt x="4174" y="45407"/>
                  <a:pt x="4295" y="45447"/>
                  <a:pt x="4396" y="45487"/>
                </a:cubicBezTo>
                <a:cubicBezTo>
                  <a:pt x="5021" y="45971"/>
                  <a:pt x="5606" y="46515"/>
                  <a:pt x="6110" y="47100"/>
                </a:cubicBezTo>
                <a:cubicBezTo>
                  <a:pt x="6856" y="47947"/>
                  <a:pt x="7521" y="48854"/>
                  <a:pt x="8167" y="49782"/>
                </a:cubicBezTo>
                <a:cubicBezTo>
                  <a:pt x="8832" y="50669"/>
                  <a:pt x="9477" y="51576"/>
                  <a:pt x="10223" y="52383"/>
                </a:cubicBezTo>
                <a:cubicBezTo>
                  <a:pt x="11050" y="53290"/>
                  <a:pt x="11998" y="54036"/>
                  <a:pt x="13046" y="54641"/>
                </a:cubicBezTo>
                <a:cubicBezTo>
                  <a:pt x="14215" y="55306"/>
                  <a:pt x="15445" y="55831"/>
                  <a:pt x="16615" y="56496"/>
                </a:cubicBezTo>
                <a:cubicBezTo>
                  <a:pt x="17744" y="57141"/>
                  <a:pt x="18813" y="57887"/>
                  <a:pt x="19821" y="58734"/>
                </a:cubicBezTo>
                <a:cubicBezTo>
                  <a:pt x="21857" y="60387"/>
                  <a:pt x="23631" y="62363"/>
                  <a:pt x="25204" y="64460"/>
                </a:cubicBezTo>
                <a:cubicBezTo>
                  <a:pt x="26152" y="65690"/>
                  <a:pt x="27039" y="66981"/>
                  <a:pt x="27865" y="68291"/>
                </a:cubicBezTo>
                <a:cubicBezTo>
                  <a:pt x="27503" y="67948"/>
                  <a:pt x="27140" y="67606"/>
                  <a:pt x="26757" y="67283"/>
                </a:cubicBezTo>
                <a:cubicBezTo>
                  <a:pt x="25668" y="66376"/>
                  <a:pt x="24498" y="65630"/>
                  <a:pt x="23268" y="64944"/>
                </a:cubicBezTo>
                <a:cubicBezTo>
                  <a:pt x="22039" y="64279"/>
                  <a:pt x="20768" y="63674"/>
                  <a:pt x="19599" y="62928"/>
                </a:cubicBezTo>
                <a:cubicBezTo>
                  <a:pt x="18409" y="62182"/>
                  <a:pt x="17421" y="61275"/>
                  <a:pt x="16574" y="60145"/>
                </a:cubicBezTo>
                <a:cubicBezTo>
                  <a:pt x="15788" y="59097"/>
                  <a:pt x="15062" y="57948"/>
                  <a:pt x="13953" y="57161"/>
                </a:cubicBezTo>
                <a:cubicBezTo>
                  <a:pt x="12784" y="56335"/>
                  <a:pt x="11292" y="56173"/>
                  <a:pt x="10102" y="55387"/>
                </a:cubicBezTo>
                <a:cubicBezTo>
                  <a:pt x="9014" y="54681"/>
                  <a:pt x="8267" y="53532"/>
                  <a:pt x="7723" y="52383"/>
                </a:cubicBezTo>
                <a:cubicBezTo>
                  <a:pt x="6574" y="50024"/>
                  <a:pt x="6090" y="47221"/>
                  <a:pt x="4094" y="45366"/>
                </a:cubicBezTo>
                <a:cubicBezTo>
                  <a:pt x="4074" y="45366"/>
                  <a:pt x="4074" y="45366"/>
                  <a:pt x="4054" y="45346"/>
                </a:cubicBezTo>
                <a:close/>
                <a:moveTo>
                  <a:pt x="5263" y="45850"/>
                </a:moveTo>
                <a:cubicBezTo>
                  <a:pt x="5404" y="45911"/>
                  <a:pt x="5546" y="45971"/>
                  <a:pt x="5687" y="46032"/>
                </a:cubicBezTo>
                <a:cubicBezTo>
                  <a:pt x="6473" y="46374"/>
                  <a:pt x="7239" y="46737"/>
                  <a:pt x="8005" y="47120"/>
                </a:cubicBezTo>
                <a:cubicBezTo>
                  <a:pt x="9518" y="47866"/>
                  <a:pt x="10989" y="48713"/>
                  <a:pt x="12401" y="49641"/>
                </a:cubicBezTo>
                <a:cubicBezTo>
                  <a:pt x="15264" y="51455"/>
                  <a:pt x="17905" y="53593"/>
                  <a:pt x="20305" y="55992"/>
                </a:cubicBezTo>
                <a:cubicBezTo>
                  <a:pt x="22785" y="58452"/>
                  <a:pt x="24962" y="61214"/>
                  <a:pt x="26817" y="64178"/>
                </a:cubicBezTo>
                <a:cubicBezTo>
                  <a:pt x="28228" y="66476"/>
                  <a:pt x="29458" y="68896"/>
                  <a:pt x="30466" y="71396"/>
                </a:cubicBezTo>
                <a:cubicBezTo>
                  <a:pt x="30204" y="71013"/>
                  <a:pt x="29942" y="70630"/>
                  <a:pt x="29660" y="70267"/>
                </a:cubicBezTo>
                <a:cubicBezTo>
                  <a:pt x="28571" y="68473"/>
                  <a:pt x="27422" y="66698"/>
                  <a:pt x="26192" y="65005"/>
                </a:cubicBezTo>
                <a:cubicBezTo>
                  <a:pt x="24619" y="62847"/>
                  <a:pt x="22885" y="60791"/>
                  <a:pt x="20869" y="59036"/>
                </a:cubicBezTo>
                <a:cubicBezTo>
                  <a:pt x="19881" y="58149"/>
                  <a:pt x="18833" y="57363"/>
                  <a:pt x="17724" y="56657"/>
                </a:cubicBezTo>
                <a:cubicBezTo>
                  <a:pt x="16595" y="55931"/>
                  <a:pt x="15385" y="55387"/>
                  <a:pt x="14195" y="54782"/>
                </a:cubicBezTo>
                <a:cubicBezTo>
                  <a:pt x="13046" y="54197"/>
                  <a:pt x="11937" y="53572"/>
                  <a:pt x="10989" y="52685"/>
                </a:cubicBezTo>
                <a:cubicBezTo>
                  <a:pt x="10183" y="51919"/>
                  <a:pt x="9477" y="51032"/>
                  <a:pt x="8812" y="50125"/>
                </a:cubicBezTo>
                <a:cubicBezTo>
                  <a:pt x="7723" y="48673"/>
                  <a:pt x="6654" y="47040"/>
                  <a:pt x="5263" y="45850"/>
                </a:cubicBezTo>
                <a:close/>
                <a:moveTo>
                  <a:pt x="3973" y="44963"/>
                </a:moveTo>
                <a:lnTo>
                  <a:pt x="3973" y="44963"/>
                </a:lnTo>
                <a:cubicBezTo>
                  <a:pt x="5283" y="45144"/>
                  <a:pt x="6594" y="45265"/>
                  <a:pt x="7884" y="45507"/>
                </a:cubicBezTo>
                <a:cubicBezTo>
                  <a:pt x="9437" y="45810"/>
                  <a:pt x="10989" y="46173"/>
                  <a:pt x="12502" y="46677"/>
                </a:cubicBezTo>
                <a:cubicBezTo>
                  <a:pt x="15486" y="47624"/>
                  <a:pt x="18349" y="48995"/>
                  <a:pt x="20930" y="50810"/>
                </a:cubicBezTo>
                <a:cubicBezTo>
                  <a:pt x="23389" y="52524"/>
                  <a:pt x="25567" y="54661"/>
                  <a:pt x="27301" y="57101"/>
                </a:cubicBezTo>
                <a:cubicBezTo>
                  <a:pt x="29176" y="59722"/>
                  <a:pt x="30446" y="62646"/>
                  <a:pt x="31172" y="65771"/>
                </a:cubicBezTo>
                <a:cubicBezTo>
                  <a:pt x="31878" y="68815"/>
                  <a:pt x="32120" y="71941"/>
                  <a:pt x="32301" y="75066"/>
                </a:cubicBezTo>
                <a:cubicBezTo>
                  <a:pt x="31233" y="71618"/>
                  <a:pt x="29781" y="68291"/>
                  <a:pt x="27966" y="65166"/>
                </a:cubicBezTo>
                <a:cubicBezTo>
                  <a:pt x="26152" y="62081"/>
                  <a:pt x="23974" y="59198"/>
                  <a:pt x="21514" y="56617"/>
                </a:cubicBezTo>
                <a:cubicBezTo>
                  <a:pt x="19155" y="54137"/>
                  <a:pt x="16534" y="51919"/>
                  <a:pt x="13691" y="50004"/>
                </a:cubicBezTo>
                <a:cubicBezTo>
                  <a:pt x="10848" y="48088"/>
                  <a:pt x="7804" y="46495"/>
                  <a:pt x="4598" y="45245"/>
                </a:cubicBezTo>
                <a:cubicBezTo>
                  <a:pt x="4477" y="45185"/>
                  <a:pt x="4336" y="45144"/>
                  <a:pt x="4195" y="45104"/>
                </a:cubicBezTo>
                <a:cubicBezTo>
                  <a:pt x="4114" y="45044"/>
                  <a:pt x="4054" y="45003"/>
                  <a:pt x="3973" y="44963"/>
                </a:cubicBezTo>
                <a:close/>
                <a:moveTo>
                  <a:pt x="28551" y="53835"/>
                </a:moveTo>
                <a:cubicBezTo>
                  <a:pt x="28753" y="54621"/>
                  <a:pt x="28974" y="55407"/>
                  <a:pt x="29216" y="56194"/>
                </a:cubicBezTo>
                <a:cubicBezTo>
                  <a:pt x="30325" y="59803"/>
                  <a:pt x="31717" y="63311"/>
                  <a:pt x="33188" y="66779"/>
                </a:cubicBezTo>
                <a:cubicBezTo>
                  <a:pt x="33269" y="67001"/>
                  <a:pt x="33370" y="67222"/>
                  <a:pt x="33491" y="67444"/>
                </a:cubicBezTo>
                <a:cubicBezTo>
                  <a:pt x="33491" y="67585"/>
                  <a:pt x="33491" y="67706"/>
                  <a:pt x="33491" y="67827"/>
                </a:cubicBezTo>
                <a:cubicBezTo>
                  <a:pt x="33592" y="72001"/>
                  <a:pt x="33612" y="76155"/>
                  <a:pt x="33592" y="80308"/>
                </a:cubicBezTo>
                <a:cubicBezTo>
                  <a:pt x="33390" y="79219"/>
                  <a:pt x="33148" y="78130"/>
                  <a:pt x="32866" y="77042"/>
                </a:cubicBezTo>
                <a:cubicBezTo>
                  <a:pt x="32886" y="76356"/>
                  <a:pt x="32846" y="75650"/>
                  <a:pt x="32825" y="74965"/>
                </a:cubicBezTo>
                <a:cubicBezTo>
                  <a:pt x="32785" y="74058"/>
                  <a:pt x="32745" y="73150"/>
                  <a:pt x="32664" y="72243"/>
                </a:cubicBezTo>
                <a:cubicBezTo>
                  <a:pt x="32543" y="70449"/>
                  <a:pt x="32321" y="68654"/>
                  <a:pt x="31979" y="66900"/>
                </a:cubicBezTo>
                <a:cubicBezTo>
                  <a:pt x="31434" y="64057"/>
                  <a:pt x="30466" y="61335"/>
                  <a:pt x="29035" y="58835"/>
                </a:cubicBezTo>
                <a:cubicBezTo>
                  <a:pt x="29035" y="58210"/>
                  <a:pt x="28974" y="57565"/>
                  <a:pt x="28914" y="56940"/>
                </a:cubicBezTo>
                <a:cubicBezTo>
                  <a:pt x="28853" y="56173"/>
                  <a:pt x="28773" y="55387"/>
                  <a:pt x="28672" y="54641"/>
                </a:cubicBezTo>
                <a:cubicBezTo>
                  <a:pt x="28632" y="54359"/>
                  <a:pt x="28591" y="54097"/>
                  <a:pt x="28551" y="53835"/>
                </a:cubicBezTo>
                <a:close/>
                <a:moveTo>
                  <a:pt x="50629" y="65609"/>
                </a:moveTo>
                <a:lnTo>
                  <a:pt x="50629" y="65609"/>
                </a:lnTo>
                <a:cubicBezTo>
                  <a:pt x="49238" y="68412"/>
                  <a:pt x="48109" y="71356"/>
                  <a:pt x="47242" y="74360"/>
                </a:cubicBezTo>
                <a:cubicBezTo>
                  <a:pt x="46314" y="77586"/>
                  <a:pt x="45810" y="80893"/>
                  <a:pt x="45205" y="84179"/>
                </a:cubicBezTo>
                <a:cubicBezTo>
                  <a:pt x="44903" y="85873"/>
                  <a:pt x="44560" y="87546"/>
                  <a:pt x="44117" y="89220"/>
                </a:cubicBezTo>
                <a:cubicBezTo>
                  <a:pt x="43653" y="90873"/>
                  <a:pt x="43048" y="92506"/>
                  <a:pt x="42362" y="94099"/>
                </a:cubicBezTo>
                <a:cubicBezTo>
                  <a:pt x="41032" y="97184"/>
                  <a:pt x="39439" y="100168"/>
                  <a:pt x="37927" y="103172"/>
                </a:cubicBezTo>
                <a:cubicBezTo>
                  <a:pt x="37846" y="99442"/>
                  <a:pt x="38088" y="95712"/>
                  <a:pt x="38834" y="92022"/>
                </a:cubicBezTo>
                <a:cubicBezTo>
                  <a:pt x="40044" y="86216"/>
                  <a:pt x="42282" y="80671"/>
                  <a:pt x="44984" y="75388"/>
                </a:cubicBezTo>
                <a:cubicBezTo>
                  <a:pt x="46717" y="72041"/>
                  <a:pt x="48633" y="68795"/>
                  <a:pt x="50629" y="65609"/>
                </a:cubicBezTo>
                <a:close/>
                <a:moveTo>
                  <a:pt x="53956" y="60770"/>
                </a:moveTo>
                <a:lnTo>
                  <a:pt x="53956" y="60770"/>
                </a:lnTo>
                <a:cubicBezTo>
                  <a:pt x="53694" y="61456"/>
                  <a:pt x="53411" y="62142"/>
                  <a:pt x="53170" y="62827"/>
                </a:cubicBezTo>
                <a:cubicBezTo>
                  <a:pt x="52544" y="64501"/>
                  <a:pt x="51940" y="66194"/>
                  <a:pt x="51415" y="67908"/>
                </a:cubicBezTo>
                <a:cubicBezTo>
                  <a:pt x="50871" y="69642"/>
                  <a:pt x="50387" y="71376"/>
                  <a:pt x="50004" y="73150"/>
                </a:cubicBezTo>
                <a:cubicBezTo>
                  <a:pt x="49641" y="74763"/>
                  <a:pt x="49379" y="76376"/>
                  <a:pt x="49137" y="78009"/>
                </a:cubicBezTo>
                <a:cubicBezTo>
                  <a:pt x="48653" y="81256"/>
                  <a:pt x="48250" y="84522"/>
                  <a:pt x="47302" y="87667"/>
                </a:cubicBezTo>
                <a:cubicBezTo>
                  <a:pt x="46838" y="89220"/>
                  <a:pt x="46254" y="90732"/>
                  <a:pt x="45488" y="92143"/>
                </a:cubicBezTo>
                <a:cubicBezTo>
                  <a:pt x="44742" y="93515"/>
                  <a:pt x="43854" y="94805"/>
                  <a:pt x="42927" y="96075"/>
                </a:cubicBezTo>
                <a:cubicBezTo>
                  <a:pt x="41132" y="98535"/>
                  <a:pt x="39136" y="100975"/>
                  <a:pt x="37967" y="103818"/>
                </a:cubicBezTo>
                <a:cubicBezTo>
                  <a:pt x="37967" y="103818"/>
                  <a:pt x="37947" y="103838"/>
                  <a:pt x="37947" y="103858"/>
                </a:cubicBezTo>
                <a:cubicBezTo>
                  <a:pt x="37947" y="103777"/>
                  <a:pt x="37947" y="103676"/>
                  <a:pt x="37947" y="103596"/>
                </a:cubicBezTo>
                <a:cubicBezTo>
                  <a:pt x="38531" y="102426"/>
                  <a:pt x="39136" y="101257"/>
                  <a:pt x="39721" y="100088"/>
                </a:cubicBezTo>
                <a:cubicBezTo>
                  <a:pt x="40507" y="98535"/>
                  <a:pt x="41294" y="97003"/>
                  <a:pt x="42040" y="95430"/>
                </a:cubicBezTo>
                <a:cubicBezTo>
                  <a:pt x="42766" y="93877"/>
                  <a:pt x="43431" y="92305"/>
                  <a:pt x="43975" y="90692"/>
                </a:cubicBezTo>
                <a:cubicBezTo>
                  <a:pt x="44520" y="89079"/>
                  <a:pt x="44923" y="87405"/>
                  <a:pt x="45246" y="85732"/>
                </a:cubicBezTo>
                <a:cubicBezTo>
                  <a:pt x="45891" y="82425"/>
                  <a:pt x="46334" y="79078"/>
                  <a:pt x="47181" y="75812"/>
                </a:cubicBezTo>
                <a:cubicBezTo>
                  <a:pt x="47968" y="72767"/>
                  <a:pt x="49056" y="69803"/>
                  <a:pt x="50427" y="66981"/>
                </a:cubicBezTo>
                <a:cubicBezTo>
                  <a:pt x="51456" y="64823"/>
                  <a:pt x="52625" y="62767"/>
                  <a:pt x="53956" y="60770"/>
                </a:cubicBezTo>
                <a:close/>
                <a:moveTo>
                  <a:pt x="51496" y="62928"/>
                </a:moveTo>
                <a:lnTo>
                  <a:pt x="51496" y="62928"/>
                </a:lnTo>
                <a:cubicBezTo>
                  <a:pt x="49318" y="66295"/>
                  <a:pt x="47242" y="69763"/>
                  <a:pt x="45346" y="73291"/>
                </a:cubicBezTo>
                <a:cubicBezTo>
                  <a:pt x="42524" y="78514"/>
                  <a:pt x="40104" y="83998"/>
                  <a:pt x="38673" y="89784"/>
                </a:cubicBezTo>
                <a:cubicBezTo>
                  <a:pt x="37927" y="92728"/>
                  <a:pt x="37463" y="95732"/>
                  <a:pt x="37281" y="98777"/>
                </a:cubicBezTo>
                <a:cubicBezTo>
                  <a:pt x="37181" y="100672"/>
                  <a:pt x="37181" y="102588"/>
                  <a:pt x="37281" y="104503"/>
                </a:cubicBezTo>
                <a:cubicBezTo>
                  <a:pt x="37261" y="104543"/>
                  <a:pt x="37241" y="104584"/>
                  <a:pt x="37201" y="104624"/>
                </a:cubicBezTo>
                <a:cubicBezTo>
                  <a:pt x="35991" y="101640"/>
                  <a:pt x="35568" y="98374"/>
                  <a:pt x="35789" y="95168"/>
                </a:cubicBezTo>
                <a:cubicBezTo>
                  <a:pt x="36031" y="91599"/>
                  <a:pt x="37019" y="88131"/>
                  <a:pt x="38310" y="84804"/>
                </a:cubicBezTo>
                <a:cubicBezTo>
                  <a:pt x="39540" y="81639"/>
                  <a:pt x="40991" y="78574"/>
                  <a:pt x="42624" y="75610"/>
                </a:cubicBezTo>
                <a:cubicBezTo>
                  <a:pt x="44237" y="72687"/>
                  <a:pt x="46052" y="69864"/>
                  <a:pt x="48048" y="67182"/>
                </a:cubicBezTo>
                <a:cubicBezTo>
                  <a:pt x="49137" y="65730"/>
                  <a:pt x="50306" y="64299"/>
                  <a:pt x="51496" y="62928"/>
                </a:cubicBezTo>
                <a:close/>
                <a:moveTo>
                  <a:pt x="53835" y="59440"/>
                </a:moveTo>
                <a:lnTo>
                  <a:pt x="53835" y="59440"/>
                </a:lnTo>
                <a:cubicBezTo>
                  <a:pt x="53633" y="59742"/>
                  <a:pt x="53432" y="60045"/>
                  <a:pt x="53230" y="60347"/>
                </a:cubicBezTo>
                <a:lnTo>
                  <a:pt x="53230" y="60327"/>
                </a:lnTo>
                <a:cubicBezTo>
                  <a:pt x="51536" y="62182"/>
                  <a:pt x="49943" y="64117"/>
                  <a:pt x="48451" y="66114"/>
                </a:cubicBezTo>
                <a:cubicBezTo>
                  <a:pt x="46415" y="68795"/>
                  <a:pt x="44560" y="71618"/>
                  <a:pt x="42887" y="74542"/>
                </a:cubicBezTo>
                <a:cubicBezTo>
                  <a:pt x="41173" y="77485"/>
                  <a:pt x="39661" y="80570"/>
                  <a:pt x="38411" y="83736"/>
                </a:cubicBezTo>
                <a:cubicBezTo>
                  <a:pt x="37080" y="87042"/>
                  <a:pt x="36051" y="90490"/>
                  <a:pt x="35709" y="94039"/>
                </a:cubicBezTo>
                <a:cubicBezTo>
                  <a:pt x="35366" y="97608"/>
                  <a:pt x="35689" y="101297"/>
                  <a:pt x="37060" y="104624"/>
                </a:cubicBezTo>
                <a:cubicBezTo>
                  <a:pt x="37080" y="104664"/>
                  <a:pt x="37120" y="104725"/>
                  <a:pt x="37140" y="104785"/>
                </a:cubicBezTo>
                <a:cubicBezTo>
                  <a:pt x="37120" y="104806"/>
                  <a:pt x="37120" y="104846"/>
                  <a:pt x="37100" y="104866"/>
                </a:cubicBezTo>
                <a:cubicBezTo>
                  <a:pt x="36535" y="103354"/>
                  <a:pt x="35951" y="101862"/>
                  <a:pt x="35467" y="100329"/>
                </a:cubicBezTo>
                <a:cubicBezTo>
                  <a:pt x="34882" y="98475"/>
                  <a:pt x="34398" y="96579"/>
                  <a:pt x="34136" y="94664"/>
                </a:cubicBezTo>
                <a:cubicBezTo>
                  <a:pt x="33874" y="92748"/>
                  <a:pt x="33813" y="90793"/>
                  <a:pt x="34076" y="88877"/>
                </a:cubicBezTo>
                <a:cubicBezTo>
                  <a:pt x="34297" y="87123"/>
                  <a:pt x="34761" y="85429"/>
                  <a:pt x="35386" y="83796"/>
                </a:cubicBezTo>
                <a:cubicBezTo>
                  <a:pt x="36636" y="80469"/>
                  <a:pt x="38511" y="77405"/>
                  <a:pt x="40487" y="74461"/>
                </a:cubicBezTo>
                <a:cubicBezTo>
                  <a:pt x="42504" y="71477"/>
                  <a:pt x="44742" y="68634"/>
                  <a:pt x="47161" y="65952"/>
                </a:cubicBezTo>
                <a:cubicBezTo>
                  <a:pt x="49258" y="63654"/>
                  <a:pt x="51476" y="61476"/>
                  <a:pt x="53835" y="59440"/>
                </a:cubicBezTo>
                <a:close/>
                <a:moveTo>
                  <a:pt x="356" y="1"/>
                </a:moveTo>
                <a:cubicBezTo>
                  <a:pt x="202" y="1"/>
                  <a:pt x="65" y="73"/>
                  <a:pt x="21" y="262"/>
                </a:cubicBezTo>
                <a:cubicBezTo>
                  <a:pt x="1" y="343"/>
                  <a:pt x="61" y="383"/>
                  <a:pt x="122" y="404"/>
                </a:cubicBezTo>
                <a:cubicBezTo>
                  <a:pt x="323" y="1230"/>
                  <a:pt x="485" y="2097"/>
                  <a:pt x="565" y="2944"/>
                </a:cubicBezTo>
                <a:cubicBezTo>
                  <a:pt x="666" y="4073"/>
                  <a:pt x="686" y="5222"/>
                  <a:pt x="666" y="6352"/>
                </a:cubicBezTo>
                <a:cubicBezTo>
                  <a:pt x="606" y="8650"/>
                  <a:pt x="384" y="10949"/>
                  <a:pt x="465" y="13267"/>
                </a:cubicBezTo>
                <a:cubicBezTo>
                  <a:pt x="586" y="17360"/>
                  <a:pt x="1694" y="21433"/>
                  <a:pt x="3650" y="25042"/>
                </a:cubicBezTo>
                <a:cubicBezTo>
                  <a:pt x="4437" y="26534"/>
                  <a:pt x="5384" y="27946"/>
                  <a:pt x="6453" y="29256"/>
                </a:cubicBezTo>
                <a:cubicBezTo>
                  <a:pt x="6453" y="29276"/>
                  <a:pt x="6473" y="29317"/>
                  <a:pt x="6493" y="29337"/>
                </a:cubicBezTo>
                <a:cubicBezTo>
                  <a:pt x="6453" y="29377"/>
                  <a:pt x="6433" y="29458"/>
                  <a:pt x="6453" y="29539"/>
                </a:cubicBezTo>
                <a:cubicBezTo>
                  <a:pt x="6594" y="30184"/>
                  <a:pt x="6755" y="30829"/>
                  <a:pt x="6937" y="31474"/>
                </a:cubicBezTo>
                <a:cubicBezTo>
                  <a:pt x="7078" y="32220"/>
                  <a:pt x="7300" y="32946"/>
                  <a:pt x="7642" y="33611"/>
                </a:cubicBezTo>
                <a:cubicBezTo>
                  <a:pt x="7703" y="33773"/>
                  <a:pt x="7763" y="33934"/>
                  <a:pt x="7824" y="34115"/>
                </a:cubicBezTo>
                <a:cubicBezTo>
                  <a:pt x="7965" y="34559"/>
                  <a:pt x="8106" y="35063"/>
                  <a:pt x="8368" y="35466"/>
                </a:cubicBezTo>
                <a:cubicBezTo>
                  <a:pt x="9134" y="37261"/>
                  <a:pt x="10062" y="38975"/>
                  <a:pt x="11131" y="40608"/>
                </a:cubicBezTo>
                <a:cubicBezTo>
                  <a:pt x="11493" y="41293"/>
                  <a:pt x="11877" y="41959"/>
                  <a:pt x="12300" y="42584"/>
                </a:cubicBezTo>
                <a:cubicBezTo>
                  <a:pt x="13066" y="43713"/>
                  <a:pt x="13994" y="44781"/>
                  <a:pt x="15103" y="45588"/>
                </a:cubicBezTo>
                <a:cubicBezTo>
                  <a:pt x="15123" y="45588"/>
                  <a:pt x="15123" y="45608"/>
                  <a:pt x="15143" y="45608"/>
                </a:cubicBezTo>
                <a:cubicBezTo>
                  <a:pt x="15163" y="45729"/>
                  <a:pt x="15183" y="45830"/>
                  <a:pt x="15224" y="45951"/>
                </a:cubicBezTo>
                <a:cubicBezTo>
                  <a:pt x="15345" y="46415"/>
                  <a:pt x="15526" y="46858"/>
                  <a:pt x="15788" y="47261"/>
                </a:cubicBezTo>
                <a:cubicBezTo>
                  <a:pt x="15849" y="47362"/>
                  <a:pt x="15909" y="47443"/>
                  <a:pt x="15970" y="47524"/>
                </a:cubicBezTo>
                <a:cubicBezTo>
                  <a:pt x="15264" y="47221"/>
                  <a:pt x="14558" y="46939"/>
                  <a:pt x="13853" y="46677"/>
                </a:cubicBezTo>
                <a:cubicBezTo>
                  <a:pt x="10808" y="45588"/>
                  <a:pt x="7602" y="44943"/>
                  <a:pt x="4376" y="44701"/>
                </a:cubicBezTo>
                <a:cubicBezTo>
                  <a:pt x="4140" y="44677"/>
                  <a:pt x="3911" y="44667"/>
                  <a:pt x="3680" y="44667"/>
                </a:cubicBezTo>
                <a:cubicBezTo>
                  <a:pt x="3517" y="44667"/>
                  <a:pt x="3354" y="44672"/>
                  <a:pt x="3187" y="44681"/>
                </a:cubicBezTo>
                <a:cubicBezTo>
                  <a:pt x="3086" y="44681"/>
                  <a:pt x="3066" y="44842"/>
                  <a:pt x="3166" y="44862"/>
                </a:cubicBezTo>
                <a:cubicBezTo>
                  <a:pt x="3106" y="44902"/>
                  <a:pt x="3086" y="45003"/>
                  <a:pt x="3146" y="45044"/>
                </a:cubicBezTo>
                <a:cubicBezTo>
                  <a:pt x="3408" y="45245"/>
                  <a:pt x="3630" y="45487"/>
                  <a:pt x="3872" y="45729"/>
                </a:cubicBezTo>
                <a:cubicBezTo>
                  <a:pt x="4114" y="45951"/>
                  <a:pt x="4316" y="46213"/>
                  <a:pt x="4517" y="46475"/>
                </a:cubicBezTo>
                <a:cubicBezTo>
                  <a:pt x="4900" y="46999"/>
                  <a:pt x="5223" y="47584"/>
                  <a:pt x="5505" y="48169"/>
                </a:cubicBezTo>
                <a:cubicBezTo>
                  <a:pt x="6070" y="49379"/>
                  <a:pt x="6453" y="50669"/>
                  <a:pt x="6957" y="51879"/>
                </a:cubicBezTo>
                <a:cubicBezTo>
                  <a:pt x="7461" y="53068"/>
                  <a:pt x="8066" y="54238"/>
                  <a:pt x="8993" y="55145"/>
                </a:cubicBezTo>
                <a:cubicBezTo>
                  <a:pt x="9457" y="55609"/>
                  <a:pt x="10001" y="55992"/>
                  <a:pt x="10606" y="56254"/>
                </a:cubicBezTo>
                <a:cubicBezTo>
                  <a:pt x="11272" y="56556"/>
                  <a:pt x="11998" y="56758"/>
                  <a:pt x="12663" y="57040"/>
                </a:cubicBezTo>
                <a:cubicBezTo>
                  <a:pt x="13288" y="57302"/>
                  <a:pt x="13853" y="57665"/>
                  <a:pt x="14336" y="58149"/>
                </a:cubicBezTo>
                <a:cubicBezTo>
                  <a:pt x="14820" y="58613"/>
                  <a:pt x="15224" y="59157"/>
                  <a:pt x="15627" y="59702"/>
                </a:cubicBezTo>
                <a:cubicBezTo>
                  <a:pt x="16413" y="60811"/>
                  <a:pt x="17220" y="61859"/>
                  <a:pt x="18329" y="62686"/>
                </a:cubicBezTo>
                <a:cubicBezTo>
                  <a:pt x="20526" y="64359"/>
                  <a:pt x="23208" y="65287"/>
                  <a:pt x="25446" y="66920"/>
                </a:cubicBezTo>
                <a:cubicBezTo>
                  <a:pt x="27099" y="68150"/>
                  <a:pt x="28551" y="69622"/>
                  <a:pt x="29761" y="71275"/>
                </a:cubicBezTo>
                <a:cubicBezTo>
                  <a:pt x="30043" y="71719"/>
                  <a:pt x="30325" y="72182"/>
                  <a:pt x="30608" y="72606"/>
                </a:cubicBezTo>
                <a:cubicBezTo>
                  <a:pt x="30628" y="72646"/>
                  <a:pt x="30648" y="72646"/>
                  <a:pt x="30648" y="72666"/>
                </a:cubicBezTo>
                <a:cubicBezTo>
                  <a:pt x="30749" y="72828"/>
                  <a:pt x="30850" y="72989"/>
                  <a:pt x="30950" y="73150"/>
                </a:cubicBezTo>
                <a:cubicBezTo>
                  <a:pt x="31132" y="73473"/>
                  <a:pt x="31293" y="73775"/>
                  <a:pt x="31454" y="74078"/>
                </a:cubicBezTo>
                <a:cubicBezTo>
                  <a:pt x="31454" y="74098"/>
                  <a:pt x="31475" y="74098"/>
                  <a:pt x="31475" y="74118"/>
                </a:cubicBezTo>
                <a:cubicBezTo>
                  <a:pt x="31515" y="74219"/>
                  <a:pt x="31555" y="74300"/>
                  <a:pt x="31575" y="74400"/>
                </a:cubicBezTo>
                <a:cubicBezTo>
                  <a:pt x="31918" y="75449"/>
                  <a:pt x="32221" y="76497"/>
                  <a:pt x="32503" y="77566"/>
                </a:cubicBezTo>
                <a:cubicBezTo>
                  <a:pt x="32503" y="77606"/>
                  <a:pt x="32503" y="77647"/>
                  <a:pt x="32503" y="77707"/>
                </a:cubicBezTo>
                <a:cubicBezTo>
                  <a:pt x="32523" y="77727"/>
                  <a:pt x="32523" y="77768"/>
                  <a:pt x="32543" y="77788"/>
                </a:cubicBezTo>
                <a:cubicBezTo>
                  <a:pt x="33168" y="80308"/>
                  <a:pt x="33592" y="82869"/>
                  <a:pt x="33793" y="85449"/>
                </a:cubicBezTo>
                <a:cubicBezTo>
                  <a:pt x="33834" y="85893"/>
                  <a:pt x="33854" y="86357"/>
                  <a:pt x="33874" y="86800"/>
                </a:cubicBezTo>
                <a:cubicBezTo>
                  <a:pt x="33874" y="86821"/>
                  <a:pt x="33874" y="86821"/>
                  <a:pt x="33874" y="86821"/>
                </a:cubicBezTo>
                <a:cubicBezTo>
                  <a:pt x="33813" y="87083"/>
                  <a:pt x="33753" y="87325"/>
                  <a:pt x="33713" y="87587"/>
                </a:cubicBezTo>
                <a:cubicBezTo>
                  <a:pt x="33350" y="89442"/>
                  <a:pt x="33269" y="91357"/>
                  <a:pt x="33430" y="93252"/>
                </a:cubicBezTo>
                <a:cubicBezTo>
                  <a:pt x="33753" y="97224"/>
                  <a:pt x="35043" y="101035"/>
                  <a:pt x="36535" y="104685"/>
                </a:cubicBezTo>
                <a:cubicBezTo>
                  <a:pt x="36717" y="105148"/>
                  <a:pt x="36918" y="105592"/>
                  <a:pt x="37140" y="106036"/>
                </a:cubicBezTo>
                <a:cubicBezTo>
                  <a:pt x="37172" y="106114"/>
                  <a:pt x="37239" y="106143"/>
                  <a:pt x="37306" y="106143"/>
                </a:cubicBezTo>
                <a:cubicBezTo>
                  <a:pt x="37325" y="106143"/>
                  <a:pt x="37344" y="106141"/>
                  <a:pt x="37362" y="106136"/>
                </a:cubicBezTo>
                <a:cubicBezTo>
                  <a:pt x="37443" y="107104"/>
                  <a:pt x="37503" y="108052"/>
                  <a:pt x="37604" y="108999"/>
                </a:cubicBezTo>
                <a:cubicBezTo>
                  <a:pt x="37947" y="112427"/>
                  <a:pt x="38471" y="115814"/>
                  <a:pt x="38975" y="119202"/>
                </a:cubicBezTo>
                <a:cubicBezTo>
                  <a:pt x="39499" y="122710"/>
                  <a:pt x="40044" y="126198"/>
                  <a:pt x="40568" y="129706"/>
                </a:cubicBezTo>
                <a:cubicBezTo>
                  <a:pt x="41657" y="136763"/>
                  <a:pt x="42705" y="143840"/>
                  <a:pt x="43895" y="150877"/>
                </a:cubicBezTo>
                <a:cubicBezTo>
                  <a:pt x="44036" y="151724"/>
                  <a:pt x="44177" y="152551"/>
                  <a:pt x="44379" y="153377"/>
                </a:cubicBezTo>
                <a:cubicBezTo>
                  <a:pt x="44387" y="153438"/>
                  <a:pt x="44433" y="153465"/>
                  <a:pt x="44483" y="153465"/>
                </a:cubicBezTo>
                <a:cubicBezTo>
                  <a:pt x="44549" y="153465"/>
                  <a:pt x="44621" y="153417"/>
                  <a:pt x="44621" y="153337"/>
                </a:cubicBezTo>
                <a:cubicBezTo>
                  <a:pt x="44479" y="151563"/>
                  <a:pt x="44197" y="149788"/>
                  <a:pt x="43955" y="148034"/>
                </a:cubicBezTo>
                <a:cubicBezTo>
                  <a:pt x="43713" y="146300"/>
                  <a:pt x="43471" y="144566"/>
                  <a:pt x="43209" y="142832"/>
                </a:cubicBezTo>
                <a:cubicBezTo>
                  <a:pt x="42685" y="139324"/>
                  <a:pt x="42161" y="135836"/>
                  <a:pt x="41637" y="132328"/>
                </a:cubicBezTo>
                <a:cubicBezTo>
                  <a:pt x="40608" y="125432"/>
                  <a:pt x="39439" y="118536"/>
                  <a:pt x="38572" y="111621"/>
                </a:cubicBezTo>
                <a:cubicBezTo>
                  <a:pt x="38290" y="109282"/>
                  <a:pt x="38068" y="106923"/>
                  <a:pt x="37967" y="104584"/>
                </a:cubicBezTo>
                <a:cubicBezTo>
                  <a:pt x="37987" y="104584"/>
                  <a:pt x="37987" y="104584"/>
                  <a:pt x="37987" y="104564"/>
                </a:cubicBezTo>
                <a:cubicBezTo>
                  <a:pt x="37987" y="104564"/>
                  <a:pt x="37987" y="104543"/>
                  <a:pt x="37987" y="104543"/>
                </a:cubicBezTo>
                <a:cubicBezTo>
                  <a:pt x="38007" y="104503"/>
                  <a:pt x="38027" y="104463"/>
                  <a:pt x="38048" y="104423"/>
                </a:cubicBezTo>
                <a:cubicBezTo>
                  <a:pt x="38128" y="104241"/>
                  <a:pt x="38229" y="104080"/>
                  <a:pt x="38310" y="103898"/>
                </a:cubicBezTo>
                <a:cubicBezTo>
                  <a:pt x="38471" y="103556"/>
                  <a:pt x="38632" y="103233"/>
                  <a:pt x="38814" y="102890"/>
                </a:cubicBezTo>
                <a:cubicBezTo>
                  <a:pt x="39177" y="102205"/>
                  <a:pt x="39580" y="101539"/>
                  <a:pt x="40003" y="100894"/>
                </a:cubicBezTo>
                <a:cubicBezTo>
                  <a:pt x="40850" y="99583"/>
                  <a:pt x="41778" y="98354"/>
                  <a:pt x="42705" y="97103"/>
                </a:cubicBezTo>
                <a:cubicBezTo>
                  <a:pt x="43612" y="95874"/>
                  <a:pt x="44520" y="94603"/>
                  <a:pt x="45326" y="93293"/>
                </a:cubicBezTo>
                <a:cubicBezTo>
                  <a:pt x="46133" y="91922"/>
                  <a:pt x="46798" y="90490"/>
                  <a:pt x="47322" y="88998"/>
                </a:cubicBezTo>
                <a:cubicBezTo>
                  <a:pt x="48411" y="85913"/>
                  <a:pt x="48915" y="82647"/>
                  <a:pt x="49419" y="79421"/>
                </a:cubicBezTo>
                <a:cubicBezTo>
                  <a:pt x="49661" y="77808"/>
                  <a:pt x="49903" y="76195"/>
                  <a:pt x="50206" y="74582"/>
                </a:cubicBezTo>
                <a:cubicBezTo>
                  <a:pt x="50548" y="72848"/>
                  <a:pt x="50992" y="71114"/>
                  <a:pt x="51496" y="69400"/>
                </a:cubicBezTo>
                <a:cubicBezTo>
                  <a:pt x="52544" y="65952"/>
                  <a:pt x="53875" y="62585"/>
                  <a:pt x="55206" y="59218"/>
                </a:cubicBezTo>
                <a:cubicBezTo>
                  <a:pt x="55266" y="59077"/>
                  <a:pt x="55327" y="58915"/>
                  <a:pt x="55387" y="58774"/>
                </a:cubicBezTo>
                <a:cubicBezTo>
                  <a:pt x="55428" y="58734"/>
                  <a:pt x="55448" y="58694"/>
                  <a:pt x="55448" y="58653"/>
                </a:cubicBezTo>
                <a:cubicBezTo>
                  <a:pt x="55629" y="58411"/>
                  <a:pt x="55791" y="58190"/>
                  <a:pt x="55972" y="57968"/>
                </a:cubicBezTo>
                <a:cubicBezTo>
                  <a:pt x="56053" y="57847"/>
                  <a:pt x="56033" y="57706"/>
                  <a:pt x="55932" y="57605"/>
                </a:cubicBezTo>
                <a:cubicBezTo>
                  <a:pt x="56113" y="57440"/>
                  <a:pt x="55931" y="57154"/>
                  <a:pt x="55726" y="57154"/>
                </a:cubicBezTo>
                <a:cubicBezTo>
                  <a:pt x="55680" y="57154"/>
                  <a:pt x="55633" y="57168"/>
                  <a:pt x="55589" y="57202"/>
                </a:cubicBezTo>
                <a:lnTo>
                  <a:pt x="55589" y="57182"/>
                </a:lnTo>
                <a:cubicBezTo>
                  <a:pt x="54823" y="57706"/>
                  <a:pt x="54137" y="58311"/>
                  <a:pt x="53452" y="58915"/>
                </a:cubicBezTo>
                <a:cubicBezTo>
                  <a:pt x="52766" y="59500"/>
                  <a:pt x="52081" y="60105"/>
                  <a:pt x="51415" y="60730"/>
                </a:cubicBezTo>
                <a:cubicBezTo>
                  <a:pt x="50085" y="61980"/>
                  <a:pt x="48794" y="63271"/>
                  <a:pt x="47544" y="64601"/>
                </a:cubicBezTo>
                <a:cubicBezTo>
                  <a:pt x="45064" y="67263"/>
                  <a:pt x="42766" y="70106"/>
                  <a:pt x="40669" y="73110"/>
                </a:cubicBezTo>
                <a:cubicBezTo>
                  <a:pt x="38612" y="76054"/>
                  <a:pt x="36677" y="79139"/>
                  <a:pt x="35285" y="82486"/>
                </a:cubicBezTo>
                <a:cubicBezTo>
                  <a:pt x="34922" y="83353"/>
                  <a:pt x="34600" y="84240"/>
                  <a:pt x="34318" y="85147"/>
                </a:cubicBezTo>
                <a:cubicBezTo>
                  <a:pt x="34237" y="83232"/>
                  <a:pt x="34318" y="81316"/>
                  <a:pt x="34620" y="79401"/>
                </a:cubicBezTo>
                <a:cubicBezTo>
                  <a:pt x="35023" y="77082"/>
                  <a:pt x="35668" y="74783"/>
                  <a:pt x="36435" y="72566"/>
                </a:cubicBezTo>
                <a:cubicBezTo>
                  <a:pt x="36596" y="72122"/>
                  <a:pt x="36757" y="71678"/>
                  <a:pt x="36898" y="71255"/>
                </a:cubicBezTo>
                <a:cubicBezTo>
                  <a:pt x="36959" y="71235"/>
                  <a:pt x="36999" y="71215"/>
                  <a:pt x="37039" y="71154"/>
                </a:cubicBezTo>
                <a:cubicBezTo>
                  <a:pt x="38773" y="67767"/>
                  <a:pt x="40971" y="64662"/>
                  <a:pt x="42927" y="61395"/>
                </a:cubicBezTo>
                <a:cubicBezTo>
                  <a:pt x="44802" y="58290"/>
                  <a:pt x="46435" y="54984"/>
                  <a:pt x="47040" y="51375"/>
                </a:cubicBezTo>
                <a:cubicBezTo>
                  <a:pt x="47322" y="49621"/>
                  <a:pt x="47343" y="47846"/>
                  <a:pt x="47040" y="46112"/>
                </a:cubicBezTo>
                <a:cubicBezTo>
                  <a:pt x="46697" y="44257"/>
                  <a:pt x="45971" y="42523"/>
                  <a:pt x="45145" y="40850"/>
                </a:cubicBezTo>
                <a:cubicBezTo>
                  <a:pt x="44298" y="39136"/>
                  <a:pt x="43350" y="37483"/>
                  <a:pt x="42544" y="35769"/>
                </a:cubicBezTo>
                <a:cubicBezTo>
                  <a:pt x="41737" y="34095"/>
                  <a:pt x="41112" y="32321"/>
                  <a:pt x="40709" y="30506"/>
                </a:cubicBezTo>
                <a:cubicBezTo>
                  <a:pt x="39882" y="26877"/>
                  <a:pt x="39882" y="23087"/>
                  <a:pt x="40709" y="19457"/>
                </a:cubicBezTo>
                <a:cubicBezTo>
                  <a:pt x="40729" y="19336"/>
                  <a:pt x="40770" y="19195"/>
                  <a:pt x="40810" y="19074"/>
                </a:cubicBezTo>
                <a:cubicBezTo>
                  <a:pt x="41011" y="18691"/>
                  <a:pt x="41213" y="18308"/>
                  <a:pt x="41455" y="17945"/>
                </a:cubicBezTo>
                <a:cubicBezTo>
                  <a:pt x="41540" y="17792"/>
                  <a:pt x="41395" y="17624"/>
                  <a:pt x="41239" y="17624"/>
                </a:cubicBezTo>
                <a:cubicBezTo>
                  <a:pt x="41210" y="17624"/>
                  <a:pt x="41181" y="17630"/>
                  <a:pt x="41153" y="17643"/>
                </a:cubicBezTo>
                <a:cubicBezTo>
                  <a:pt x="41139" y="17546"/>
                  <a:pt x="41049" y="17468"/>
                  <a:pt x="40954" y="17468"/>
                </a:cubicBezTo>
                <a:cubicBezTo>
                  <a:pt x="40912" y="17468"/>
                  <a:pt x="40868" y="17484"/>
                  <a:pt x="40830" y="17522"/>
                </a:cubicBezTo>
                <a:cubicBezTo>
                  <a:pt x="38612" y="19760"/>
                  <a:pt x="37080" y="22582"/>
                  <a:pt x="36092" y="25567"/>
                </a:cubicBezTo>
                <a:cubicBezTo>
                  <a:pt x="35084" y="28631"/>
                  <a:pt x="34640" y="31877"/>
                  <a:pt x="34600" y="35103"/>
                </a:cubicBezTo>
                <a:cubicBezTo>
                  <a:pt x="34559" y="39035"/>
                  <a:pt x="35084" y="42947"/>
                  <a:pt x="35689" y="46818"/>
                </a:cubicBezTo>
                <a:cubicBezTo>
                  <a:pt x="36273" y="50568"/>
                  <a:pt x="36959" y="54318"/>
                  <a:pt x="37342" y="58109"/>
                </a:cubicBezTo>
                <a:cubicBezTo>
                  <a:pt x="37685" y="61799"/>
                  <a:pt x="37765" y="65549"/>
                  <a:pt x="37100" y="69198"/>
                </a:cubicBezTo>
                <a:cubicBezTo>
                  <a:pt x="37100" y="69239"/>
                  <a:pt x="37080" y="69299"/>
                  <a:pt x="37080" y="69360"/>
                </a:cubicBezTo>
                <a:cubicBezTo>
                  <a:pt x="36858" y="69904"/>
                  <a:pt x="36656" y="70469"/>
                  <a:pt x="36455" y="71033"/>
                </a:cubicBezTo>
                <a:cubicBezTo>
                  <a:pt x="35144" y="74683"/>
                  <a:pt x="34076" y="78514"/>
                  <a:pt x="33955" y="82405"/>
                </a:cubicBezTo>
                <a:cubicBezTo>
                  <a:pt x="33934" y="82264"/>
                  <a:pt x="33894" y="82123"/>
                  <a:pt x="33874" y="81961"/>
                </a:cubicBezTo>
                <a:cubicBezTo>
                  <a:pt x="33995" y="77848"/>
                  <a:pt x="34055" y="73715"/>
                  <a:pt x="33995" y="69602"/>
                </a:cubicBezTo>
                <a:cubicBezTo>
                  <a:pt x="33995" y="69138"/>
                  <a:pt x="33995" y="68654"/>
                  <a:pt x="33975" y="68190"/>
                </a:cubicBezTo>
                <a:cubicBezTo>
                  <a:pt x="34600" y="66658"/>
                  <a:pt x="34943" y="65005"/>
                  <a:pt x="35265" y="63392"/>
                </a:cubicBezTo>
                <a:cubicBezTo>
                  <a:pt x="35588" y="61658"/>
                  <a:pt x="35789" y="59924"/>
                  <a:pt x="35910" y="58169"/>
                </a:cubicBezTo>
                <a:cubicBezTo>
                  <a:pt x="36132" y="54621"/>
                  <a:pt x="35931" y="51052"/>
                  <a:pt x="35305" y="47564"/>
                </a:cubicBezTo>
                <a:cubicBezTo>
                  <a:pt x="34620" y="43834"/>
                  <a:pt x="33410" y="40225"/>
                  <a:pt x="32261" y="36616"/>
                </a:cubicBezTo>
                <a:cubicBezTo>
                  <a:pt x="31172" y="33188"/>
                  <a:pt x="30144" y="29740"/>
                  <a:pt x="29720" y="26151"/>
                </a:cubicBezTo>
                <a:cubicBezTo>
                  <a:pt x="29317" y="22865"/>
                  <a:pt x="29418" y="19477"/>
                  <a:pt x="30446" y="16292"/>
                </a:cubicBezTo>
                <a:cubicBezTo>
                  <a:pt x="30466" y="16231"/>
                  <a:pt x="30487" y="16171"/>
                  <a:pt x="30507" y="16110"/>
                </a:cubicBezTo>
                <a:cubicBezTo>
                  <a:pt x="30547" y="16070"/>
                  <a:pt x="30567" y="16030"/>
                  <a:pt x="30608" y="15989"/>
                </a:cubicBezTo>
                <a:cubicBezTo>
                  <a:pt x="30688" y="15909"/>
                  <a:pt x="30688" y="15828"/>
                  <a:pt x="30648" y="15747"/>
                </a:cubicBezTo>
                <a:cubicBezTo>
                  <a:pt x="30729" y="15526"/>
                  <a:pt x="30809" y="15304"/>
                  <a:pt x="30890" y="15102"/>
                </a:cubicBezTo>
                <a:cubicBezTo>
                  <a:pt x="30972" y="14898"/>
                  <a:pt x="30796" y="14712"/>
                  <a:pt x="30630" y="14712"/>
                </a:cubicBezTo>
                <a:cubicBezTo>
                  <a:pt x="30550" y="14712"/>
                  <a:pt x="30472" y="14755"/>
                  <a:pt x="30426" y="14860"/>
                </a:cubicBezTo>
                <a:cubicBezTo>
                  <a:pt x="30285" y="15203"/>
                  <a:pt x="30144" y="15566"/>
                  <a:pt x="30023" y="15949"/>
                </a:cubicBezTo>
                <a:cubicBezTo>
                  <a:pt x="28067" y="18127"/>
                  <a:pt x="26636" y="20768"/>
                  <a:pt x="25869" y="23611"/>
                </a:cubicBezTo>
                <a:cubicBezTo>
                  <a:pt x="25466" y="25123"/>
                  <a:pt x="25265" y="26675"/>
                  <a:pt x="25244" y="28228"/>
                </a:cubicBezTo>
                <a:cubicBezTo>
                  <a:pt x="25224" y="30103"/>
                  <a:pt x="25466" y="31978"/>
                  <a:pt x="25728" y="33853"/>
                </a:cubicBezTo>
                <a:cubicBezTo>
                  <a:pt x="26011" y="35708"/>
                  <a:pt x="26293" y="37563"/>
                  <a:pt x="26494" y="39438"/>
                </a:cubicBezTo>
                <a:cubicBezTo>
                  <a:pt x="26696" y="41354"/>
                  <a:pt x="26837" y="43269"/>
                  <a:pt x="27019" y="45165"/>
                </a:cubicBezTo>
                <a:cubicBezTo>
                  <a:pt x="27160" y="46495"/>
                  <a:pt x="27321" y="47826"/>
                  <a:pt x="27543" y="49157"/>
                </a:cubicBezTo>
                <a:cubicBezTo>
                  <a:pt x="26817" y="46455"/>
                  <a:pt x="25809" y="43834"/>
                  <a:pt x="24599" y="41314"/>
                </a:cubicBezTo>
                <a:cubicBezTo>
                  <a:pt x="24236" y="40527"/>
                  <a:pt x="23833" y="39741"/>
                  <a:pt x="23410" y="38975"/>
                </a:cubicBezTo>
                <a:cubicBezTo>
                  <a:pt x="22986" y="38208"/>
                  <a:pt x="22543" y="37402"/>
                  <a:pt x="21998" y="36716"/>
                </a:cubicBezTo>
                <a:cubicBezTo>
                  <a:pt x="21981" y="36691"/>
                  <a:pt x="21957" y="36680"/>
                  <a:pt x="21934" y="36680"/>
                </a:cubicBezTo>
                <a:cubicBezTo>
                  <a:pt x="21901" y="36680"/>
                  <a:pt x="21869" y="36701"/>
                  <a:pt x="21857" y="36737"/>
                </a:cubicBezTo>
                <a:cubicBezTo>
                  <a:pt x="21844" y="36716"/>
                  <a:pt x="21823" y="36707"/>
                  <a:pt x="21803" y="36707"/>
                </a:cubicBezTo>
                <a:cubicBezTo>
                  <a:pt x="21763" y="36707"/>
                  <a:pt x="21723" y="36743"/>
                  <a:pt x="21736" y="36797"/>
                </a:cubicBezTo>
                <a:cubicBezTo>
                  <a:pt x="21716" y="36817"/>
                  <a:pt x="21696" y="36858"/>
                  <a:pt x="21716" y="36898"/>
                </a:cubicBezTo>
                <a:cubicBezTo>
                  <a:pt x="21837" y="37543"/>
                  <a:pt x="22059" y="38168"/>
                  <a:pt x="22200" y="38793"/>
                </a:cubicBezTo>
                <a:cubicBezTo>
                  <a:pt x="22341" y="39418"/>
                  <a:pt x="22462" y="40043"/>
                  <a:pt x="22563" y="40668"/>
                </a:cubicBezTo>
                <a:cubicBezTo>
                  <a:pt x="22744" y="41959"/>
                  <a:pt x="22865" y="43249"/>
                  <a:pt x="22986" y="44540"/>
                </a:cubicBezTo>
                <a:cubicBezTo>
                  <a:pt x="23208" y="46899"/>
                  <a:pt x="23430" y="49278"/>
                  <a:pt x="24156" y="51536"/>
                </a:cubicBezTo>
                <a:cubicBezTo>
                  <a:pt x="24398" y="52282"/>
                  <a:pt x="24720" y="53028"/>
                  <a:pt x="25083" y="53714"/>
                </a:cubicBezTo>
                <a:cubicBezTo>
                  <a:pt x="24156" y="52786"/>
                  <a:pt x="23168" y="51919"/>
                  <a:pt x="22139" y="51113"/>
                </a:cubicBezTo>
                <a:cubicBezTo>
                  <a:pt x="20546" y="49923"/>
                  <a:pt x="18853" y="48895"/>
                  <a:pt x="17058" y="48028"/>
                </a:cubicBezTo>
                <a:cubicBezTo>
                  <a:pt x="16937" y="47846"/>
                  <a:pt x="16776" y="47725"/>
                  <a:pt x="16635" y="47564"/>
                </a:cubicBezTo>
                <a:cubicBezTo>
                  <a:pt x="16494" y="47423"/>
                  <a:pt x="16353" y="47241"/>
                  <a:pt x="16252" y="47060"/>
                </a:cubicBezTo>
                <a:cubicBezTo>
                  <a:pt x="15990" y="46677"/>
                  <a:pt x="15808" y="46274"/>
                  <a:pt x="15687" y="45830"/>
                </a:cubicBezTo>
                <a:cubicBezTo>
                  <a:pt x="15586" y="45548"/>
                  <a:pt x="15526" y="45245"/>
                  <a:pt x="15506" y="44943"/>
                </a:cubicBezTo>
                <a:cubicBezTo>
                  <a:pt x="15546" y="44439"/>
                  <a:pt x="15607" y="43935"/>
                  <a:pt x="15707" y="43451"/>
                </a:cubicBezTo>
                <a:cubicBezTo>
                  <a:pt x="15849" y="42866"/>
                  <a:pt x="16050" y="42281"/>
                  <a:pt x="16272" y="41717"/>
                </a:cubicBezTo>
                <a:cubicBezTo>
                  <a:pt x="16716" y="40568"/>
                  <a:pt x="17260" y="39459"/>
                  <a:pt x="17683" y="38289"/>
                </a:cubicBezTo>
                <a:cubicBezTo>
                  <a:pt x="18550" y="35870"/>
                  <a:pt x="18954" y="33309"/>
                  <a:pt x="19034" y="30748"/>
                </a:cubicBezTo>
                <a:cubicBezTo>
                  <a:pt x="19196" y="25345"/>
                  <a:pt x="17825" y="20022"/>
                  <a:pt x="15889" y="15001"/>
                </a:cubicBezTo>
                <a:cubicBezTo>
                  <a:pt x="15002" y="12723"/>
                  <a:pt x="13973" y="10485"/>
                  <a:pt x="12905" y="8287"/>
                </a:cubicBezTo>
                <a:cubicBezTo>
                  <a:pt x="12885" y="8247"/>
                  <a:pt x="12885" y="8227"/>
                  <a:pt x="12885" y="8207"/>
                </a:cubicBezTo>
                <a:cubicBezTo>
                  <a:pt x="12865" y="8186"/>
                  <a:pt x="12865" y="8166"/>
                  <a:pt x="12844" y="8146"/>
                </a:cubicBezTo>
                <a:cubicBezTo>
                  <a:pt x="12744" y="7924"/>
                  <a:pt x="12623" y="7702"/>
                  <a:pt x="12522" y="7481"/>
                </a:cubicBezTo>
                <a:lnTo>
                  <a:pt x="12502" y="6392"/>
                </a:lnTo>
                <a:cubicBezTo>
                  <a:pt x="12502" y="6214"/>
                  <a:pt x="12377" y="6146"/>
                  <a:pt x="12250" y="6146"/>
                </a:cubicBezTo>
                <a:cubicBezTo>
                  <a:pt x="12233" y="6146"/>
                  <a:pt x="12216" y="6148"/>
                  <a:pt x="12199" y="6150"/>
                </a:cubicBezTo>
                <a:cubicBezTo>
                  <a:pt x="12199" y="6045"/>
                  <a:pt x="12093" y="5940"/>
                  <a:pt x="11986" y="5940"/>
                </a:cubicBezTo>
                <a:cubicBezTo>
                  <a:pt x="11970" y="5940"/>
                  <a:pt x="11953" y="5943"/>
                  <a:pt x="11937" y="5948"/>
                </a:cubicBezTo>
                <a:cubicBezTo>
                  <a:pt x="11655" y="6069"/>
                  <a:pt x="11473" y="6392"/>
                  <a:pt x="11292" y="6614"/>
                </a:cubicBezTo>
                <a:cubicBezTo>
                  <a:pt x="11070" y="6856"/>
                  <a:pt x="10868" y="7118"/>
                  <a:pt x="10667" y="7380"/>
                </a:cubicBezTo>
                <a:cubicBezTo>
                  <a:pt x="10264" y="7924"/>
                  <a:pt x="9880" y="8469"/>
                  <a:pt x="9518" y="9033"/>
                </a:cubicBezTo>
                <a:cubicBezTo>
                  <a:pt x="8933" y="9961"/>
                  <a:pt x="8449" y="10928"/>
                  <a:pt x="8026" y="11937"/>
                </a:cubicBezTo>
                <a:cubicBezTo>
                  <a:pt x="7280" y="9557"/>
                  <a:pt x="6150" y="7299"/>
                  <a:pt x="4779" y="5222"/>
                </a:cubicBezTo>
                <a:cubicBezTo>
                  <a:pt x="4054" y="4114"/>
                  <a:pt x="3267" y="3005"/>
                  <a:pt x="2400" y="1976"/>
                </a:cubicBezTo>
                <a:cubicBezTo>
                  <a:pt x="2400" y="1956"/>
                  <a:pt x="2380" y="1916"/>
                  <a:pt x="2360" y="1875"/>
                </a:cubicBezTo>
                <a:cubicBezTo>
                  <a:pt x="2320" y="1835"/>
                  <a:pt x="2259" y="1795"/>
                  <a:pt x="2219" y="1754"/>
                </a:cubicBezTo>
                <a:cubicBezTo>
                  <a:pt x="2199" y="1714"/>
                  <a:pt x="2178" y="1694"/>
                  <a:pt x="2158" y="1654"/>
                </a:cubicBezTo>
                <a:cubicBezTo>
                  <a:pt x="1977" y="1371"/>
                  <a:pt x="1755" y="1089"/>
                  <a:pt x="1513" y="827"/>
                </a:cubicBezTo>
                <a:cubicBezTo>
                  <a:pt x="1271" y="565"/>
                  <a:pt x="1009" y="323"/>
                  <a:pt x="727" y="121"/>
                </a:cubicBezTo>
                <a:cubicBezTo>
                  <a:pt x="618" y="49"/>
                  <a:pt x="481" y="1"/>
                  <a:pt x="356" y="1"/>
                </a:cubicBez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9" name="Google Shape;3599;p35"/>
          <p:cNvSpPr txBox="1"/>
          <p:nvPr/>
        </p:nvSpPr>
        <p:spPr>
          <a:xfrm>
            <a:off x="4794157" y="1467166"/>
            <a:ext cx="4349843" cy="3641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Bebas Neue"/>
              <a:buNone/>
            </a:pPr>
            <a:r>
              <a:rPr lang="en" sz="1800" b="0" i="0" u="none" strike="noStrike" cap="none" dirty="0">
                <a:solidFill>
                  <a:srgbClr val="000000"/>
                </a:solidFill>
                <a:latin typeface="Viaoda Libre"/>
                <a:ea typeface="Viaoda Libre"/>
                <a:cs typeface="Viaoda Libre"/>
                <a:sym typeface="Viaoda Libre"/>
              </a:rPr>
              <a:t>Talleres preventivos en regulación emocional</a:t>
            </a:r>
            <a:endParaRPr sz="1800" b="0" i="0" u="none" strike="noStrike" cap="none" dirty="0">
              <a:solidFill>
                <a:schemeClr val="dk1"/>
              </a:solidFill>
              <a:latin typeface="Viaoda Libre"/>
              <a:ea typeface="Viaoda Libre"/>
              <a:cs typeface="Viaoda Libre"/>
              <a:sym typeface="Viaoda Libre"/>
            </a:endParaRPr>
          </a:p>
        </p:txBody>
      </p:sp>
      <p:sp>
        <p:nvSpPr>
          <p:cNvPr id="3600" name="Google Shape;3600;p35"/>
          <p:cNvSpPr txBox="1"/>
          <p:nvPr/>
        </p:nvSpPr>
        <p:spPr>
          <a:xfrm>
            <a:off x="5043638" y="1946876"/>
            <a:ext cx="3852000" cy="1249747"/>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2"/>
              </a:buClr>
              <a:buSzPts val="1400"/>
              <a:buFont typeface="Assistant"/>
              <a:buChar char="●"/>
            </a:pPr>
            <a:r>
              <a:rPr lang="en" sz="1400" b="1" i="0" u="none" strike="noStrike" cap="none" dirty="0">
                <a:solidFill>
                  <a:srgbClr val="222222"/>
                </a:solidFill>
                <a:latin typeface="Assistant"/>
                <a:ea typeface="Assistant"/>
                <a:cs typeface="Assistant"/>
                <a:sym typeface="Assistant"/>
              </a:rPr>
              <a:t>No hay apenas datos.</a:t>
            </a:r>
            <a:endParaRPr sz="1100" b="0" i="0" u="none" strike="noStrike" cap="none" dirty="0">
              <a:solidFill>
                <a:schemeClr val="dk1"/>
              </a:solidFill>
              <a:latin typeface="Assistant"/>
              <a:ea typeface="Assistant"/>
              <a:cs typeface="Assistant"/>
              <a:sym typeface="Assistant"/>
            </a:endParaRPr>
          </a:p>
          <a:p>
            <a:pPr marL="457200" marR="0" lvl="0" indent="-228600" algn="l" rtl="0">
              <a:lnSpc>
                <a:spcPct val="100000"/>
              </a:lnSpc>
              <a:spcBef>
                <a:spcPts val="0"/>
              </a:spcBef>
              <a:spcAft>
                <a:spcPts val="0"/>
              </a:spcAft>
              <a:buClr>
                <a:schemeClr val="dk2"/>
              </a:buClr>
              <a:buSzPts val="1400"/>
              <a:buFont typeface="Assistant"/>
              <a:buNone/>
            </a:pPr>
            <a:endParaRPr sz="1400" b="0" i="0" u="none" strike="noStrike" cap="none" dirty="0">
              <a:solidFill>
                <a:srgbClr val="222222"/>
              </a:solidFill>
              <a:latin typeface="Assistant"/>
              <a:ea typeface="Assistant"/>
              <a:cs typeface="Assistant"/>
              <a:sym typeface="Assistant"/>
            </a:endParaRPr>
          </a:p>
          <a:p>
            <a:pPr marL="457200" marR="0" lvl="0" indent="-317500" algn="l" rtl="0">
              <a:lnSpc>
                <a:spcPct val="100000"/>
              </a:lnSpc>
              <a:spcBef>
                <a:spcPts val="0"/>
              </a:spcBef>
              <a:spcAft>
                <a:spcPts val="0"/>
              </a:spcAft>
              <a:buClr>
                <a:schemeClr val="dk2"/>
              </a:buClr>
              <a:buSzPts val="1400"/>
              <a:buFont typeface="Assistant"/>
              <a:buChar char="●"/>
            </a:pPr>
            <a:r>
              <a:rPr lang="en" sz="1400" b="0" i="0" u="none" strike="noStrike" cap="none" dirty="0">
                <a:solidFill>
                  <a:srgbClr val="222222"/>
                </a:solidFill>
                <a:latin typeface="Assistant"/>
                <a:ea typeface="Assistant"/>
                <a:cs typeface="Assistant"/>
                <a:sym typeface="Assistant"/>
              </a:rPr>
              <a:t>Taller en México:</a:t>
            </a:r>
            <a:endParaRPr sz="1100" b="0" i="0" u="none" strike="noStrike" cap="none" dirty="0">
              <a:solidFill>
                <a:schemeClr val="dk1"/>
              </a:solidFill>
              <a:latin typeface="Assistant"/>
              <a:ea typeface="Assistant"/>
              <a:cs typeface="Assistant"/>
              <a:sym typeface="Assistant"/>
            </a:endParaRPr>
          </a:p>
          <a:p>
            <a:pPr marL="914400" marR="0" lvl="1" indent="-317500" algn="l" rtl="0">
              <a:lnSpc>
                <a:spcPct val="100000"/>
              </a:lnSpc>
              <a:spcBef>
                <a:spcPts val="0"/>
              </a:spcBef>
              <a:spcAft>
                <a:spcPts val="0"/>
              </a:spcAft>
              <a:buClr>
                <a:schemeClr val="dk1"/>
              </a:buClr>
              <a:buSzPts val="1400"/>
              <a:buFont typeface="Assistant"/>
              <a:buChar char="○"/>
            </a:pPr>
            <a:r>
              <a:rPr lang="en" sz="1400" b="0" i="0" u="none" strike="noStrike" cap="none" dirty="0">
                <a:solidFill>
                  <a:srgbClr val="222222"/>
                </a:solidFill>
                <a:latin typeface="Assistant"/>
                <a:ea typeface="Assistant"/>
                <a:cs typeface="Assistant"/>
                <a:sym typeface="Assistant"/>
              </a:rPr>
              <a:t>Mojica Ramírez, L. (2021).</a:t>
            </a:r>
            <a:r>
              <a:rPr lang="en" sz="1400" b="0" i="1" u="none" strike="noStrike" cap="none" dirty="0">
                <a:solidFill>
                  <a:srgbClr val="222222"/>
                </a:solidFill>
                <a:latin typeface="Assistant"/>
                <a:ea typeface="Assistant"/>
                <a:cs typeface="Assistant"/>
                <a:sym typeface="Assistant"/>
              </a:rPr>
              <a:t> Taller. Desarrollando mis competencias emocionales. Caminando hacia la resiliencia. </a:t>
            </a:r>
            <a:r>
              <a:rPr lang="en" sz="1400" b="0" i="0" u="none" strike="noStrike" cap="none" dirty="0">
                <a:solidFill>
                  <a:srgbClr val="222222"/>
                </a:solidFill>
                <a:latin typeface="Assistant"/>
                <a:ea typeface="Assistant"/>
                <a:cs typeface="Assistant"/>
                <a:sym typeface="Assistant"/>
              </a:rPr>
              <a:t>[Postgrado en Educación Emocional y Bienestar Semipresencial] Universidad de Barcelona.</a:t>
            </a:r>
            <a:endParaRPr sz="1100" b="0" i="0" u="none" strike="noStrike" cap="none" dirty="0">
              <a:solidFill>
                <a:srgbClr val="000000"/>
              </a:solidFill>
              <a:latin typeface="Assistant"/>
              <a:ea typeface="Assistant"/>
              <a:cs typeface="Assistant"/>
              <a:sym typeface="Assistant"/>
            </a:endParaRPr>
          </a:p>
        </p:txBody>
      </p:sp>
      <p:cxnSp>
        <p:nvCxnSpPr>
          <p:cNvPr id="3601" name="Google Shape;3601;p35"/>
          <p:cNvCxnSpPr/>
          <p:nvPr/>
        </p:nvCxnSpPr>
        <p:spPr>
          <a:xfrm>
            <a:off x="4572000" y="1831306"/>
            <a:ext cx="1908722"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05"/>
        <p:cNvGrpSpPr/>
        <p:nvPr/>
      </p:nvGrpSpPr>
      <p:grpSpPr>
        <a:xfrm>
          <a:off x="0" y="0"/>
          <a:ext cx="0" cy="0"/>
          <a:chOff x="0" y="0"/>
          <a:chExt cx="0" cy="0"/>
        </a:xfrm>
      </p:grpSpPr>
      <p:sp>
        <p:nvSpPr>
          <p:cNvPr id="3606" name="Google Shape;3606;p14"/>
          <p:cNvSpPr txBox="1">
            <a:spLocks noGrp="1"/>
          </p:cNvSpPr>
          <p:nvPr>
            <p:ph type="subTitle" idx="1"/>
          </p:nvPr>
        </p:nvSpPr>
        <p:spPr>
          <a:xfrm>
            <a:off x="393125" y="1054895"/>
            <a:ext cx="8095800" cy="300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500"/>
              <a:buNone/>
            </a:pPr>
            <a:endParaRPr sz="2800" dirty="0">
              <a:solidFill>
                <a:srgbClr val="000000"/>
              </a:solidFill>
            </a:endParaRPr>
          </a:p>
          <a:p>
            <a:pPr marL="0" lvl="0" indent="0" algn="ctr" rtl="0">
              <a:lnSpc>
                <a:spcPct val="100000"/>
              </a:lnSpc>
              <a:spcBef>
                <a:spcPts val="0"/>
              </a:spcBef>
              <a:spcAft>
                <a:spcPts val="0"/>
              </a:spcAft>
              <a:buSzPts val="2500"/>
              <a:buNone/>
            </a:pPr>
            <a:r>
              <a:rPr lang="en" sz="1600" dirty="0">
                <a:solidFill>
                  <a:srgbClr val="000000"/>
                </a:solidFill>
              </a:rPr>
              <a:t> Diversos autores señalan la importancia de desarrollar programas y servicios destinados a incrementar el bienestar psicológico y </a:t>
            </a:r>
            <a:r>
              <a:rPr lang="en" sz="1600" b="1" dirty="0">
                <a:solidFill>
                  <a:schemeClr val="accent1"/>
                </a:solidFill>
              </a:rPr>
              <a:t>prevenir</a:t>
            </a:r>
            <a:r>
              <a:rPr lang="en" sz="1600" dirty="0"/>
              <a:t> </a:t>
            </a:r>
            <a:r>
              <a:rPr lang="en" sz="1600" dirty="0">
                <a:solidFill>
                  <a:srgbClr val="000000"/>
                </a:solidFill>
              </a:rPr>
              <a:t>la aparición de problemas psicológicos entre los estudiantes universitarios.</a:t>
            </a:r>
            <a:endParaRPr sz="1600" dirty="0">
              <a:solidFill>
                <a:srgbClr val="000000"/>
              </a:solidFill>
            </a:endParaRPr>
          </a:p>
          <a:p>
            <a:pPr marL="0" lvl="0" indent="0" algn="ctr" rtl="0">
              <a:lnSpc>
                <a:spcPct val="100000"/>
              </a:lnSpc>
              <a:spcBef>
                <a:spcPts val="0"/>
              </a:spcBef>
              <a:spcAft>
                <a:spcPts val="0"/>
              </a:spcAft>
              <a:buSzPts val="2500"/>
              <a:buNone/>
            </a:pPr>
            <a:endParaRPr sz="1600" dirty="0">
              <a:solidFill>
                <a:srgbClr val="000000"/>
              </a:solidFill>
            </a:endParaRPr>
          </a:p>
          <a:p>
            <a:pPr marL="0" lvl="0" indent="0" algn="ctr" rtl="0">
              <a:lnSpc>
                <a:spcPct val="100000"/>
              </a:lnSpc>
              <a:spcBef>
                <a:spcPts val="0"/>
              </a:spcBef>
              <a:spcAft>
                <a:spcPts val="0"/>
              </a:spcAft>
              <a:buSzPts val="2500"/>
              <a:buNone/>
            </a:pPr>
            <a:r>
              <a:rPr lang="en" sz="2800" dirty="0">
                <a:solidFill>
                  <a:srgbClr val="000000"/>
                </a:solidFill>
              </a:rPr>
              <a:t>Por ello, NECESIDAD de desarrollar un </a:t>
            </a:r>
            <a:endParaRPr dirty="0"/>
          </a:p>
          <a:p>
            <a:pPr marL="0" lvl="0" indent="0" algn="ctr" rtl="0">
              <a:lnSpc>
                <a:spcPct val="100000"/>
              </a:lnSpc>
              <a:spcBef>
                <a:spcPts val="0"/>
              </a:spcBef>
              <a:spcAft>
                <a:spcPts val="0"/>
              </a:spcAft>
              <a:buSzPts val="2500"/>
              <a:buNone/>
            </a:pPr>
            <a:r>
              <a:rPr lang="en" sz="2800" b="1" dirty="0">
                <a:solidFill>
                  <a:srgbClr val="98C1E6"/>
                </a:solidFill>
              </a:rPr>
              <a:t>taller preventivo para el manejo emocional para el ámbito universitario en la UCM</a:t>
            </a:r>
            <a:endParaRPr dirty="0">
              <a:solidFill>
                <a:srgbClr val="98C1E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0"/>
        <p:cNvGrpSpPr/>
        <p:nvPr/>
      </p:nvGrpSpPr>
      <p:grpSpPr>
        <a:xfrm>
          <a:off x="0" y="0"/>
          <a:ext cx="0" cy="0"/>
          <a:chOff x="0" y="0"/>
          <a:chExt cx="0" cy="0"/>
        </a:xfrm>
      </p:grpSpPr>
      <p:sp>
        <p:nvSpPr>
          <p:cNvPr id="3611" name="Google Shape;3611;p4"/>
          <p:cNvSpPr txBox="1">
            <a:spLocks noGrp="1"/>
          </p:cNvSpPr>
          <p:nvPr>
            <p:ph type="title"/>
          </p:nvPr>
        </p:nvSpPr>
        <p:spPr>
          <a:xfrm>
            <a:off x="2077349" y="709970"/>
            <a:ext cx="4989300" cy="84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dirty="0">
                <a:solidFill>
                  <a:srgbClr val="000000"/>
                </a:solidFill>
              </a:rPr>
              <a:t>Objetivo</a:t>
            </a:r>
            <a:endParaRPr dirty="0"/>
          </a:p>
        </p:txBody>
      </p:sp>
      <p:sp>
        <p:nvSpPr>
          <p:cNvPr id="3612" name="Google Shape;3612;p4"/>
          <p:cNvSpPr txBox="1">
            <a:spLocks noGrp="1"/>
          </p:cNvSpPr>
          <p:nvPr>
            <p:ph type="subTitle" idx="1"/>
          </p:nvPr>
        </p:nvSpPr>
        <p:spPr>
          <a:xfrm>
            <a:off x="1365246" y="2068169"/>
            <a:ext cx="6413507" cy="1464900"/>
          </a:xfrm>
          <a:prstGeom prst="rect">
            <a:avLst/>
          </a:prstGeom>
          <a:noFill/>
          <a:ln>
            <a:noFill/>
          </a:ln>
        </p:spPr>
        <p:txBody>
          <a:bodyPr spcFirstLastPara="1" wrap="square" lIns="91425" tIns="91425" rIns="91425" bIns="91425" anchor="t" anchorCtr="0">
            <a:noAutofit/>
          </a:bodyPr>
          <a:lstStyle/>
          <a:p>
            <a:pPr algn="just"/>
            <a:r>
              <a:rPr lang="es-ES" dirty="0">
                <a:solidFill>
                  <a:srgbClr val="000000"/>
                </a:solidFill>
              </a:rPr>
              <a:t>Exponer la </a:t>
            </a:r>
            <a:r>
              <a:rPr lang="es-ES" b="1" dirty="0">
                <a:solidFill>
                  <a:srgbClr val="000000"/>
                </a:solidFill>
              </a:rPr>
              <a:t>puesta en marcha </a:t>
            </a:r>
            <a:r>
              <a:rPr lang="es-ES" dirty="0">
                <a:solidFill>
                  <a:srgbClr val="000000"/>
                </a:solidFill>
              </a:rPr>
              <a:t>de nuestro </a:t>
            </a:r>
            <a:r>
              <a:rPr lang="es-ES" sz="1600" b="1" dirty="0">
                <a:solidFill>
                  <a:srgbClr val="98C1E6"/>
                </a:solidFill>
              </a:rPr>
              <a:t>taller preventivo para el manejo emocional en el ámbito universitario en la UCM, </a:t>
            </a:r>
            <a:r>
              <a:rPr lang="es-ES" dirty="0">
                <a:solidFill>
                  <a:srgbClr val="000000"/>
                </a:solidFill>
              </a:rPr>
              <a:t>como ha ido </a:t>
            </a:r>
            <a:r>
              <a:rPr lang="es-ES" b="1" dirty="0">
                <a:solidFill>
                  <a:srgbClr val="000000"/>
                </a:solidFill>
              </a:rPr>
              <a:t>evolucionando y resultados</a:t>
            </a:r>
            <a:r>
              <a:rPr lang="es-ES" dirty="0">
                <a:solidFill>
                  <a:srgbClr val="000000"/>
                </a:solidFill>
              </a:rPr>
              <a:t>.</a:t>
            </a:r>
          </a:p>
          <a:p>
            <a:pPr marL="457200" lvl="0" indent="-317500" algn="just" rtl="0">
              <a:lnSpc>
                <a:spcPct val="100000"/>
              </a:lnSpc>
              <a:spcBef>
                <a:spcPts val="0"/>
              </a:spcBef>
              <a:spcAft>
                <a:spcPts val="0"/>
              </a:spcAft>
              <a:buSzPts val="14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6"/>
        <p:cNvGrpSpPr/>
        <p:nvPr/>
      </p:nvGrpSpPr>
      <p:grpSpPr>
        <a:xfrm>
          <a:off x="0" y="0"/>
          <a:ext cx="0" cy="0"/>
          <a:chOff x="0" y="0"/>
          <a:chExt cx="0" cy="0"/>
        </a:xfrm>
      </p:grpSpPr>
      <p:sp>
        <p:nvSpPr>
          <p:cNvPr id="3617" name="Google Shape;3617;p97"/>
          <p:cNvSpPr txBox="1">
            <a:spLocks noGrp="1"/>
          </p:cNvSpPr>
          <p:nvPr>
            <p:ph type="title"/>
          </p:nvPr>
        </p:nvSpPr>
        <p:spPr>
          <a:xfrm>
            <a:off x="2077350" y="1493975"/>
            <a:ext cx="4989300" cy="84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dirty="0">
                <a:solidFill>
                  <a:srgbClr val="000000"/>
                </a:solidFill>
              </a:rPr>
              <a:t>Metodología</a:t>
            </a:r>
            <a:endParaRPr dirty="0">
              <a:solidFill>
                <a:srgbClr val="000000"/>
              </a:solidFill>
            </a:endParaRPr>
          </a:p>
        </p:txBody>
      </p:sp>
      <p:sp>
        <p:nvSpPr>
          <p:cNvPr id="3618" name="Google Shape;3618;p97"/>
          <p:cNvSpPr txBox="1">
            <a:spLocks noGrp="1"/>
          </p:cNvSpPr>
          <p:nvPr>
            <p:ph type="subTitle" idx="1"/>
          </p:nvPr>
        </p:nvSpPr>
        <p:spPr>
          <a:xfrm>
            <a:off x="914400" y="2482673"/>
            <a:ext cx="7253416" cy="2066178"/>
          </a:xfrm>
          <a:prstGeom prst="rect">
            <a:avLst/>
          </a:prstGeom>
          <a:noFill/>
          <a:ln>
            <a:noFill/>
          </a:ln>
        </p:spPr>
        <p:txBody>
          <a:bodyPr spcFirstLastPara="1" wrap="square" lIns="91425" tIns="91425" rIns="91425" bIns="91425" anchor="t" anchorCtr="0">
            <a:noAutofit/>
          </a:bodyPr>
          <a:lstStyle/>
          <a:p>
            <a:pPr marL="158750" lvl="0" indent="0" algn="ctr" rtl="0">
              <a:lnSpc>
                <a:spcPct val="127058"/>
              </a:lnSpc>
              <a:spcBef>
                <a:spcPts val="600"/>
              </a:spcBef>
              <a:spcAft>
                <a:spcPts val="0"/>
              </a:spcAft>
              <a:buClr>
                <a:schemeClr val="dk2"/>
              </a:buClr>
              <a:buSzPts val="1100"/>
              <a:buNone/>
            </a:pPr>
            <a:r>
              <a:rPr lang="en" dirty="0">
                <a:solidFill>
                  <a:srgbClr val="000000"/>
                </a:solidFill>
              </a:rPr>
              <a:t>En la Clínica Universitaria de Psicología (CUP) se elaboró un </a:t>
            </a:r>
            <a:r>
              <a:rPr lang="en" b="1" dirty="0">
                <a:solidFill>
                  <a:srgbClr val="000000"/>
                </a:solidFill>
              </a:rPr>
              <a:t>taller de entrenamiento en habilidades de gestión emocional</a:t>
            </a:r>
            <a:r>
              <a:rPr lang="en" dirty="0">
                <a:solidFill>
                  <a:srgbClr val="000000"/>
                </a:solidFill>
              </a:rPr>
              <a:t> en </a:t>
            </a:r>
            <a:r>
              <a:rPr lang="en" b="1" dirty="0">
                <a:solidFill>
                  <a:srgbClr val="98C1E6"/>
                </a:solidFill>
              </a:rPr>
              <a:t>2016</a:t>
            </a:r>
            <a:r>
              <a:rPr lang="en" dirty="0">
                <a:solidFill>
                  <a:srgbClr val="000000"/>
                </a:solidFill>
              </a:rPr>
              <a:t>, fundamentado en el </a:t>
            </a:r>
            <a:r>
              <a:rPr lang="en" b="1" dirty="0">
                <a:solidFill>
                  <a:srgbClr val="9633D8"/>
                </a:solidFill>
              </a:rPr>
              <a:t>modelo de regulación emocional </a:t>
            </a:r>
            <a:r>
              <a:rPr lang="en" dirty="0">
                <a:solidFill>
                  <a:srgbClr val="000000"/>
                </a:solidFill>
              </a:rPr>
              <a:t>basado en el </a:t>
            </a:r>
            <a:r>
              <a:rPr lang="en" b="1" dirty="0">
                <a:solidFill>
                  <a:srgbClr val="D6B0F0"/>
                </a:solidFill>
              </a:rPr>
              <a:t>procesamiento emocional (Hervás, 2011).</a:t>
            </a:r>
            <a:endParaRPr dirty="0">
              <a:solidFill>
                <a:srgbClr val="000000"/>
              </a:solidFill>
            </a:endParaRPr>
          </a:p>
          <a:p>
            <a:pPr marL="457200" lvl="0" indent="-228600" algn="l" rtl="0">
              <a:lnSpc>
                <a:spcPct val="120000"/>
              </a:lnSpc>
              <a:spcBef>
                <a:spcPts val="1200"/>
              </a:spcBef>
              <a:spcAft>
                <a:spcPts val="0"/>
              </a:spcAft>
              <a:buSzPts val="1100"/>
              <a:buFont typeface="Noto Sans Symbols"/>
              <a:buNone/>
            </a:pPr>
            <a:endParaRPr sz="1800" dirty="0">
              <a:solidFill>
                <a:srgbClr val="000000"/>
              </a:solidFill>
              <a:latin typeface="Times New Roman"/>
              <a:ea typeface="Times New Roman"/>
              <a:cs typeface="Times New Roman"/>
              <a:sym typeface="Times New Roman"/>
            </a:endParaRPr>
          </a:p>
          <a:p>
            <a:pPr marL="457200" lvl="0" indent="-228600" algn="l" rtl="0">
              <a:lnSpc>
                <a:spcPct val="127058"/>
              </a:lnSpc>
              <a:spcBef>
                <a:spcPts val="1200"/>
              </a:spcBef>
              <a:spcAft>
                <a:spcPts val="0"/>
              </a:spcAft>
              <a:buSzPts val="1100"/>
              <a:buFont typeface="Noto Sans Symbols"/>
              <a:buNone/>
            </a:pPr>
            <a:endParaRPr i="1" dirty="0"/>
          </a:p>
          <a:p>
            <a:pPr marL="514350" lvl="0" indent="-215900" algn="l" rtl="0">
              <a:lnSpc>
                <a:spcPct val="127058"/>
              </a:lnSpc>
              <a:spcBef>
                <a:spcPts val="1200"/>
              </a:spcBef>
              <a:spcAft>
                <a:spcPts val="600"/>
              </a:spcAft>
              <a:buSzPts val="1100"/>
              <a:buFont typeface="Noto Sans Symbols"/>
              <a:buNone/>
            </a:pPr>
            <a:endParaRPr dirty="0"/>
          </a:p>
        </p:txBody>
      </p:sp>
      <p:cxnSp>
        <p:nvCxnSpPr>
          <p:cNvPr id="3619" name="Google Shape;3619;p97"/>
          <p:cNvCxnSpPr/>
          <p:nvPr/>
        </p:nvCxnSpPr>
        <p:spPr>
          <a:xfrm>
            <a:off x="3117450" y="2292025"/>
            <a:ext cx="29091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3"/>
        <p:cNvGrpSpPr/>
        <p:nvPr/>
      </p:nvGrpSpPr>
      <p:grpSpPr>
        <a:xfrm>
          <a:off x="0" y="0"/>
          <a:ext cx="0" cy="0"/>
          <a:chOff x="0" y="0"/>
          <a:chExt cx="0" cy="0"/>
        </a:xfrm>
      </p:grpSpPr>
      <p:sp>
        <p:nvSpPr>
          <p:cNvPr id="3624" name="Google Shape;3624;p98"/>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solidFill>
                  <a:srgbClr val="000000"/>
                </a:solidFill>
              </a:rPr>
              <a:t>Línea de vida de los talleres</a:t>
            </a:r>
            <a:endParaRPr>
              <a:solidFill>
                <a:srgbClr val="000000"/>
              </a:solidFill>
            </a:endParaRPr>
          </a:p>
        </p:txBody>
      </p:sp>
      <p:sp>
        <p:nvSpPr>
          <p:cNvPr id="3625" name="Google Shape;3625;p98"/>
          <p:cNvSpPr txBox="1">
            <a:spLocks noGrp="1"/>
          </p:cNvSpPr>
          <p:nvPr>
            <p:ph type="title" idx="4294967295"/>
          </p:nvPr>
        </p:nvSpPr>
        <p:spPr>
          <a:xfrm>
            <a:off x="-182879" y="2495550"/>
            <a:ext cx="1074600" cy="46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2500">
                <a:solidFill>
                  <a:schemeClr val="dk2"/>
                </a:solidFill>
              </a:rPr>
              <a:t>2016</a:t>
            </a:r>
            <a:endParaRPr sz="2500">
              <a:solidFill>
                <a:schemeClr val="dk2"/>
              </a:solidFill>
            </a:endParaRPr>
          </a:p>
        </p:txBody>
      </p:sp>
      <p:sp>
        <p:nvSpPr>
          <p:cNvPr id="3626" name="Google Shape;3626;p98"/>
          <p:cNvSpPr txBox="1">
            <a:spLocks noGrp="1"/>
          </p:cNvSpPr>
          <p:nvPr>
            <p:ph type="title" idx="4294967295"/>
          </p:nvPr>
        </p:nvSpPr>
        <p:spPr>
          <a:xfrm>
            <a:off x="6833800" y="2523454"/>
            <a:ext cx="844500" cy="46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2500">
                <a:solidFill>
                  <a:schemeClr val="dk2"/>
                </a:solidFill>
              </a:rPr>
              <a:t>2022</a:t>
            </a:r>
            <a:endParaRPr sz="2500">
              <a:solidFill>
                <a:schemeClr val="dk2"/>
              </a:solidFill>
            </a:endParaRPr>
          </a:p>
        </p:txBody>
      </p:sp>
      <p:sp>
        <p:nvSpPr>
          <p:cNvPr id="3627" name="Google Shape;3627;p98"/>
          <p:cNvSpPr txBox="1">
            <a:spLocks noGrp="1"/>
          </p:cNvSpPr>
          <p:nvPr>
            <p:ph type="title" idx="4294967295"/>
          </p:nvPr>
        </p:nvSpPr>
        <p:spPr>
          <a:xfrm>
            <a:off x="8001803" y="3040222"/>
            <a:ext cx="844500" cy="46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2500">
                <a:solidFill>
                  <a:schemeClr val="dk2"/>
                </a:solidFill>
              </a:rPr>
              <a:t>2023</a:t>
            </a:r>
            <a:endParaRPr sz="2500">
              <a:solidFill>
                <a:schemeClr val="dk2"/>
              </a:solidFill>
            </a:endParaRPr>
          </a:p>
        </p:txBody>
      </p:sp>
      <p:sp>
        <p:nvSpPr>
          <p:cNvPr id="3628" name="Google Shape;3628;p98"/>
          <p:cNvSpPr txBox="1">
            <a:spLocks noGrp="1"/>
          </p:cNvSpPr>
          <p:nvPr>
            <p:ph type="title" idx="4294967295"/>
          </p:nvPr>
        </p:nvSpPr>
        <p:spPr>
          <a:xfrm>
            <a:off x="5732187" y="3028950"/>
            <a:ext cx="844500" cy="46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2500">
                <a:solidFill>
                  <a:srgbClr val="D6B0F0"/>
                </a:solidFill>
              </a:rPr>
              <a:t>2021</a:t>
            </a:r>
            <a:endParaRPr sz="2500">
              <a:solidFill>
                <a:srgbClr val="D6B0F0"/>
              </a:solidFill>
            </a:endParaRPr>
          </a:p>
        </p:txBody>
      </p:sp>
      <p:grpSp>
        <p:nvGrpSpPr>
          <p:cNvPr id="3629" name="Google Shape;3629;p98"/>
          <p:cNvGrpSpPr/>
          <p:nvPr/>
        </p:nvGrpSpPr>
        <p:grpSpPr>
          <a:xfrm>
            <a:off x="74366" y="1437090"/>
            <a:ext cx="2220900" cy="760803"/>
            <a:chOff x="21311" y="1552567"/>
            <a:chExt cx="2220900" cy="760803"/>
          </a:xfrm>
        </p:grpSpPr>
        <p:sp>
          <p:nvSpPr>
            <p:cNvPr id="3630" name="Google Shape;3630;p98"/>
            <p:cNvSpPr txBox="1"/>
            <p:nvPr/>
          </p:nvSpPr>
          <p:spPr>
            <a:xfrm>
              <a:off x="21311" y="1552567"/>
              <a:ext cx="2220900" cy="432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000" b="0" i="0" u="none" strike="noStrike" cap="none" dirty="0">
                  <a:solidFill>
                    <a:srgbClr val="000000"/>
                  </a:solidFill>
                  <a:latin typeface="Viaoda Libre"/>
                  <a:ea typeface="Viaoda Libre"/>
                  <a:cs typeface="Viaoda Libre"/>
                  <a:sym typeface="Viaoda Libre"/>
                </a:rPr>
                <a:t>1º Ed.: Piloto</a:t>
              </a:r>
              <a:endParaRPr sz="2000" b="0" i="0" u="none" strike="noStrike" cap="none" dirty="0">
                <a:solidFill>
                  <a:srgbClr val="000000"/>
                </a:solidFill>
                <a:latin typeface="Viaoda Libre"/>
                <a:ea typeface="Viaoda Libre"/>
                <a:cs typeface="Viaoda Libre"/>
                <a:sym typeface="Viaoda Libre"/>
              </a:endParaRPr>
            </a:p>
          </p:txBody>
        </p:sp>
        <p:sp>
          <p:nvSpPr>
            <p:cNvPr id="3631" name="Google Shape;3631;p98"/>
            <p:cNvSpPr txBox="1"/>
            <p:nvPr/>
          </p:nvSpPr>
          <p:spPr>
            <a:xfrm>
              <a:off x="230342" y="1881370"/>
              <a:ext cx="1956300" cy="4320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dirty="0">
                  <a:solidFill>
                    <a:srgbClr val="000000"/>
                  </a:solidFill>
                  <a:latin typeface="Assistant"/>
                  <a:ea typeface="Assistant"/>
                  <a:cs typeface="Assistant"/>
                  <a:sym typeface="Assistant"/>
                </a:rPr>
                <a:t>Intervención</a:t>
              </a:r>
              <a:endParaRPr dirty="0"/>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dirty="0">
                  <a:solidFill>
                    <a:srgbClr val="000000"/>
                  </a:solidFill>
                  <a:latin typeface="Assistant"/>
                  <a:ea typeface="Assistant"/>
                  <a:cs typeface="Assistant"/>
                  <a:sym typeface="Assistant"/>
                </a:rPr>
                <a:t>1 Grupo terapéutico</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dirty="0">
                  <a:solidFill>
                    <a:srgbClr val="000000"/>
                  </a:solidFill>
                  <a:latin typeface="Assistant"/>
                  <a:ea typeface="Assistant"/>
                  <a:cs typeface="Assistant"/>
                  <a:sym typeface="Assistant"/>
                </a:rPr>
                <a:t>Pacientes</a:t>
              </a:r>
              <a:endParaRPr sz="1400" b="0" i="0" u="none" strike="noStrike" cap="none" dirty="0">
                <a:solidFill>
                  <a:srgbClr val="000000"/>
                </a:solidFill>
                <a:latin typeface="Assistant"/>
                <a:ea typeface="Assistant"/>
                <a:cs typeface="Assistant"/>
                <a:sym typeface="Assistant"/>
              </a:endParaRPr>
            </a:p>
          </p:txBody>
        </p:sp>
      </p:grpSp>
      <p:grpSp>
        <p:nvGrpSpPr>
          <p:cNvPr id="3632" name="Google Shape;3632;p98"/>
          <p:cNvGrpSpPr/>
          <p:nvPr/>
        </p:nvGrpSpPr>
        <p:grpSpPr>
          <a:xfrm>
            <a:off x="1303797" y="3555688"/>
            <a:ext cx="1971895" cy="847464"/>
            <a:chOff x="999681" y="3642269"/>
            <a:chExt cx="1971895" cy="847464"/>
          </a:xfrm>
        </p:grpSpPr>
        <p:sp>
          <p:nvSpPr>
            <p:cNvPr id="3633" name="Google Shape;3633;p98"/>
            <p:cNvSpPr txBox="1"/>
            <p:nvPr/>
          </p:nvSpPr>
          <p:spPr>
            <a:xfrm>
              <a:off x="999681" y="3642269"/>
              <a:ext cx="1953900" cy="459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000" b="0" i="0" u="none" strike="noStrike" cap="none">
                  <a:solidFill>
                    <a:srgbClr val="000000"/>
                  </a:solidFill>
                  <a:latin typeface="Viaoda Libre"/>
                  <a:ea typeface="Viaoda Libre"/>
                  <a:cs typeface="Viaoda Libre"/>
                  <a:sym typeface="Viaoda Libre"/>
                </a:rPr>
                <a:t>2º Edición</a:t>
              </a:r>
              <a:endParaRPr sz="2000" b="0" i="0" u="none" strike="noStrike" cap="none">
                <a:solidFill>
                  <a:srgbClr val="000000"/>
                </a:solidFill>
                <a:latin typeface="Viaoda Libre"/>
                <a:ea typeface="Viaoda Libre"/>
                <a:cs typeface="Viaoda Libre"/>
                <a:sym typeface="Viaoda Libre"/>
              </a:endParaRPr>
            </a:p>
          </p:txBody>
        </p:sp>
        <p:sp>
          <p:nvSpPr>
            <p:cNvPr id="3634" name="Google Shape;3634;p98"/>
            <p:cNvSpPr txBox="1"/>
            <p:nvPr/>
          </p:nvSpPr>
          <p:spPr>
            <a:xfrm>
              <a:off x="1017676" y="3946133"/>
              <a:ext cx="1953900" cy="543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Prevención</a:t>
              </a:r>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4 talleres</a:t>
              </a:r>
              <a:endParaRPr sz="1400" b="0" i="0" u="none" strike="noStrike" cap="none">
                <a:solidFill>
                  <a:srgbClr val="000000"/>
                </a:solidFill>
                <a:latin typeface="Assistant"/>
                <a:ea typeface="Assistant"/>
                <a:cs typeface="Assistant"/>
                <a:sym typeface="Assistant"/>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Estudiantes</a:t>
              </a:r>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Evaluación</a:t>
              </a:r>
              <a:endParaRPr/>
            </a:p>
          </p:txBody>
        </p:sp>
      </p:grpSp>
      <p:grpSp>
        <p:nvGrpSpPr>
          <p:cNvPr id="3635" name="Google Shape;3635;p98"/>
          <p:cNvGrpSpPr/>
          <p:nvPr/>
        </p:nvGrpSpPr>
        <p:grpSpPr>
          <a:xfrm>
            <a:off x="2239697" y="1411170"/>
            <a:ext cx="2165400" cy="969856"/>
            <a:chOff x="2416983" y="1551923"/>
            <a:chExt cx="2165400" cy="969856"/>
          </a:xfrm>
        </p:grpSpPr>
        <p:sp>
          <p:nvSpPr>
            <p:cNvPr id="3636" name="Google Shape;3636;p98"/>
            <p:cNvSpPr txBox="1"/>
            <p:nvPr/>
          </p:nvSpPr>
          <p:spPr>
            <a:xfrm>
              <a:off x="2467031" y="1551923"/>
              <a:ext cx="2040900" cy="432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000" b="0" i="0" u="none" strike="noStrike" cap="none">
                  <a:solidFill>
                    <a:srgbClr val="000000"/>
                  </a:solidFill>
                  <a:latin typeface="Viaoda Libre"/>
                  <a:ea typeface="Viaoda Libre"/>
                  <a:cs typeface="Viaoda Libre"/>
                  <a:sym typeface="Viaoda Libre"/>
                </a:rPr>
                <a:t>3º Edición</a:t>
              </a:r>
              <a:endParaRPr sz="2000" b="0" i="0" u="none" strike="noStrike" cap="none">
                <a:solidFill>
                  <a:srgbClr val="000000"/>
                </a:solidFill>
                <a:latin typeface="Viaoda Libre"/>
                <a:ea typeface="Viaoda Libre"/>
                <a:cs typeface="Viaoda Libre"/>
                <a:sym typeface="Viaoda Libre"/>
              </a:endParaRPr>
            </a:p>
          </p:txBody>
        </p:sp>
        <p:sp>
          <p:nvSpPr>
            <p:cNvPr id="3637" name="Google Shape;3637;p98"/>
            <p:cNvSpPr txBox="1"/>
            <p:nvPr/>
          </p:nvSpPr>
          <p:spPr>
            <a:xfrm>
              <a:off x="2416983" y="1879479"/>
              <a:ext cx="2165400" cy="6423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12 Talleres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Estudiantes, PDI y PAS</a:t>
              </a:r>
              <a:endParaRPr sz="1400" b="0" i="0" u="none" strike="noStrike" cap="none">
                <a:solidFill>
                  <a:srgbClr val="000000"/>
                </a:solidFill>
                <a:latin typeface="Assistant"/>
                <a:ea typeface="Assistant"/>
                <a:cs typeface="Assistant"/>
                <a:sym typeface="Assistant"/>
              </a:endParaRPr>
            </a:p>
          </p:txBody>
        </p:sp>
      </p:grpSp>
      <p:grpSp>
        <p:nvGrpSpPr>
          <p:cNvPr id="3638" name="Google Shape;3638;p98"/>
          <p:cNvGrpSpPr/>
          <p:nvPr/>
        </p:nvGrpSpPr>
        <p:grpSpPr>
          <a:xfrm>
            <a:off x="4215448" y="1466411"/>
            <a:ext cx="2457000" cy="861920"/>
            <a:chOff x="4314612" y="1561159"/>
            <a:chExt cx="2457000" cy="861920"/>
          </a:xfrm>
        </p:grpSpPr>
        <p:sp>
          <p:nvSpPr>
            <p:cNvPr id="3639" name="Google Shape;3639;p98"/>
            <p:cNvSpPr txBox="1"/>
            <p:nvPr/>
          </p:nvSpPr>
          <p:spPr>
            <a:xfrm>
              <a:off x="4314612" y="1561159"/>
              <a:ext cx="2457000" cy="429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500"/>
                <a:buFont typeface="Arial"/>
                <a:buNone/>
              </a:pPr>
              <a:r>
                <a:rPr lang="en" sz="1800" b="0" i="0" u="none" strike="noStrike" cap="none">
                  <a:solidFill>
                    <a:schemeClr val="accent1"/>
                  </a:solidFill>
                  <a:latin typeface="Viaoda Libre"/>
                  <a:ea typeface="Viaoda Libre"/>
                  <a:cs typeface="Viaoda Libre"/>
                  <a:sym typeface="Viaoda Libre"/>
                </a:rPr>
                <a:t>5º Ed.: </a:t>
              </a:r>
              <a:r>
                <a:rPr lang="en" sz="1600" b="0" i="0" u="none" strike="noStrike" cap="none">
                  <a:solidFill>
                    <a:schemeClr val="accent1"/>
                  </a:solidFill>
                  <a:latin typeface="Viaoda Libre"/>
                  <a:ea typeface="Viaoda Libre"/>
                  <a:cs typeface="Viaoda Libre"/>
                  <a:sym typeface="Viaoda Libre"/>
                </a:rPr>
                <a:t>Cancelado</a:t>
              </a:r>
              <a:endParaRPr sz="1800" b="0" i="0" u="none" strike="noStrike" cap="none">
                <a:solidFill>
                  <a:schemeClr val="accent1"/>
                </a:solidFill>
                <a:latin typeface="Viaoda Libre"/>
                <a:ea typeface="Viaoda Libre"/>
                <a:cs typeface="Viaoda Libre"/>
                <a:sym typeface="Viaoda Libre"/>
              </a:endParaRPr>
            </a:p>
          </p:txBody>
        </p:sp>
        <p:sp>
          <p:nvSpPr>
            <p:cNvPr id="3640" name="Google Shape;3640;p98"/>
            <p:cNvSpPr txBox="1"/>
            <p:nvPr/>
          </p:nvSpPr>
          <p:spPr>
            <a:xfrm>
              <a:off x="4688370" y="1879479"/>
              <a:ext cx="1953900" cy="543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2"/>
                </a:buClr>
                <a:buSzPts val="1400"/>
                <a:buFont typeface="Noto Sans Symbols"/>
                <a:buChar char="✔"/>
              </a:pPr>
              <a:r>
                <a:rPr lang="en" sz="1200" b="0" i="0" u="none" strike="noStrike" cap="none">
                  <a:solidFill>
                    <a:srgbClr val="D6B0F0"/>
                  </a:solidFill>
                  <a:latin typeface="Assistant"/>
                  <a:ea typeface="Assistant"/>
                  <a:cs typeface="Assistant"/>
                  <a:sym typeface="Assistant"/>
                </a:rPr>
                <a:t>Investigación</a:t>
              </a:r>
              <a:endParaRPr/>
            </a:p>
            <a:p>
              <a:pPr marL="285750" marR="0" lvl="0" indent="-285750" algn="l" rtl="0">
                <a:lnSpc>
                  <a:spcPct val="100000"/>
                </a:lnSpc>
                <a:spcBef>
                  <a:spcPts val="0"/>
                </a:spcBef>
                <a:spcAft>
                  <a:spcPts val="0"/>
                </a:spcAft>
                <a:buClr>
                  <a:schemeClr val="dk2"/>
                </a:buClr>
                <a:buSzPts val="1400"/>
                <a:buFont typeface="Noto Sans Symbols"/>
                <a:buChar char="✔"/>
              </a:pPr>
              <a:r>
                <a:rPr lang="en" sz="1200" b="0" i="0" u="none" strike="noStrike" cap="none">
                  <a:solidFill>
                    <a:srgbClr val="D6B0F0"/>
                  </a:solidFill>
                  <a:latin typeface="Assistant"/>
                  <a:ea typeface="Assistant"/>
                  <a:cs typeface="Assistant"/>
                  <a:sym typeface="Assistant"/>
                </a:rPr>
                <a:t>Covid</a:t>
              </a:r>
              <a:endParaRPr sz="1200" b="0" i="0" u="none" strike="noStrike" cap="none">
                <a:solidFill>
                  <a:srgbClr val="D6B0F0"/>
                </a:solidFill>
                <a:latin typeface="Assistant"/>
                <a:ea typeface="Assistant"/>
                <a:cs typeface="Assistant"/>
                <a:sym typeface="Assistant"/>
              </a:endParaRPr>
            </a:p>
          </p:txBody>
        </p:sp>
      </p:grpSp>
      <p:sp>
        <p:nvSpPr>
          <p:cNvPr id="3641" name="Google Shape;3641;p98"/>
          <p:cNvSpPr txBox="1"/>
          <p:nvPr/>
        </p:nvSpPr>
        <p:spPr>
          <a:xfrm>
            <a:off x="6723557" y="3642912"/>
            <a:ext cx="2521500" cy="466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Viaoda Libre"/>
                <a:ea typeface="Viaoda Libre"/>
                <a:cs typeface="Viaoda Libre"/>
                <a:sym typeface="Viaoda Libre"/>
              </a:rPr>
              <a:t>6º Ed.</a:t>
            </a:r>
            <a:r>
              <a:rPr lang="en" sz="2000" b="0" i="0" u="none" strike="noStrike" cap="none">
                <a:solidFill>
                  <a:srgbClr val="000000"/>
                </a:solidFill>
                <a:latin typeface="Arial"/>
                <a:ea typeface="Arial"/>
                <a:cs typeface="Arial"/>
                <a:sym typeface="Arial"/>
              </a:rPr>
              <a:t>: </a:t>
            </a:r>
            <a:r>
              <a:rPr lang="en" sz="1800" b="0" i="0" u="none" strike="noStrike" cap="none">
                <a:solidFill>
                  <a:srgbClr val="000000"/>
                </a:solidFill>
                <a:latin typeface="Viaoda Libre"/>
                <a:ea typeface="Viaoda Libre"/>
                <a:cs typeface="Viaoda Libre"/>
                <a:sym typeface="Viaoda Libre"/>
              </a:rPr>
              <a:t>Última</a:t>
            </a:r>
            <a:endParaRPr sz="2000" b="0" i="0" u="none" strike="noStrike" cap="none">
              <a:solidFill>
                <a:srgbClr val="000000"/>
              </a:solidFill>
              <a:latin typeface="Viaoda Libre"/>
              <a:ea typeface="Viaoda Libre"/>
              <a:cs typeface="Viaoda Libre"/>
              <a:sym typeface="Viaoda Libre"/>
            </a:endParaRPr>
          </a:p>
        </p:txBody>
      </p:sp>
      <p:sp>
        <p:nvSpPr>
          <p:cNvPr id="3642" name="Google Shape;3642;p98"/>
          <p:cNvSpPr txBox="1"/>
          <p:nvPr/>
        </p:nvSpPr>
        <p:spPr>
          <a:xfrm>
            <a:off x="7006146" y="3934577"/>
            <a:ext cx="1956300" cy="543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1 taller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Estudiantes</a:t>
            </a:r>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Antigua evaluación</a:t>
            </a:r>
            <a:endParaRPr sz="1400" b="0" i="0" u="none" strike="noStrike" cap="none">
              <a:solidFill>
                <a:srgbClr val="000000"/>
              </a:solidFill>
              <a:latin typeface="Assistant"/>
              <a:ea typeface="Assistant"/>
              <a:cs typeface="Assistant"/>
              <a:sym typeface="Assistant"/>
            </a:endParaRPr>
          </a:p>
        </p:txBody>
      </p:sp>
      <p:cxnSp>
        <p:nvCxnSpPr>
          <p:cNvPr id="3643" name="Google Shape;3643;p98"/>
          <p:cNvCxnSpPr/>
          <p:nvPr/>
        </p:nvCxnSpPr>
        <p:spPr>
          <a:xfrm>
            <a:off x="715105" y="3028950"/>
            <a:ext cx="510600" cy="0"/>
          </a:xfrm>
          <a:prstGeom prst="straightConnector1">
            <a:avLst/>
          </a:prstGeom>
          <a:noFill/>
          <a:ln w="9525" cap="flat" cmpd="sng">
            <a:solidFill>
              <a:schemeClr val="dk1"/>
            </a:solidFill>
            <a:prstDash val="solid"/>
            <a:round/>
            <a:headEnd type="none" w="sm" len="sm"/>
            <a:tailEnd type="none" w="sm" len="sm"/>
          </a:ln>
        </p:spPr>
      </p:cxnSp>
      <p:cxnSp>
        <p:nvCxnSpPr>
          <p:cNvPr id="3644" name="Google Shape;3644;p98"/>
          <p:cNvCxnSpPr/>
          <p:nvPr/>
        </p:nvCxnSpPr>
        <p:spPr>
          <a:xfrm>
            <a:off x="1358701" y="3028950"/>
            <a:ext cx="419400" cy="0"/>
          </a:xfrm>
          <a:prstGeom prst="straightConnector1">
            <a:avLst/>
          </a:prstGeom>
          <a:noFill/>
          <a:ln w="9525" cap="flat" cmpd="sng">
            <a:solidFill>
              <a:schemeClr val="dk2"/>
            </a:solidFill>
            <a:prstDash val="solid"/>
            <a:round/>
            <a:headEnd type="none" w="sm" len="sm"/>
            <a:tailEnd type="none" w="sm" len="sm"/>
          </a:ln>
        </p:spPr>
      </p:cxnSp>
      <p:cxnSp>
        <p:nvCxnSpPr>
          <p:cNvPr id="3645" name="Google Shape;3645;p98"/>
          <p:cNvCxnSpPr/>
          <p:nvPr/>
        </p:nvCxnSpPr>
        <p:spPr>
          <a:xfrm>
            <a:off x="2534267" y="3028950"/>
            <a:ext cx="419400" cy="0"/>
          </a:xfrm>
          <a:prstGeom prst="straightConnector1">
            <a:avLst/>
          </a:prstGeom>
          <a:noFill/>
          <a:ln w="9525" cap="flat" cmpd="sng">
            <a:solidFill>
              <a:schemeClr val="dk2"/>
            </a:solidFill>
            <a:prstDash val="solid"/>
            <a:round/>
            <a:headEnd type="none" w="sm" len="sm"/>
            <a:tailEnd type="none" w="sm" len="sm"/>
          </a:ln>
        </p:spPr>
      </p:cxnSp>
      <p:cxnSp>
        <p:nvCxnSpPr>
          <p:cNvPr id="3646" name="Google Shape;3646;p98"/>
          <p:cNvCxnSpPr/>
          <p:nvPr/>
        </p:nvCxnSpPr>
        <p:spPr>
          <a:xfrm>
            <a:off x="3677178" y="3028950"/>
            <a:ext cx="419400" cy="0"/>
          </a:xfrm>
          <a:prstGeom prst="straightConnector1">
            <a:avLst/>
          </a:prstGeom>
          <a:noFill/>
          <a:ln w="9525" cap="flat" cmpd="sng">
            <a:solidFill>
              <a:schemeClr val="dk2"/>
            </a:solidFill>
            <a:prstDash val="solid"/>
            <a:round/>
            <a:headEnd type="none" w="sm" len="sm"/>
            <a:tailEnd type="none" w="sm" len="sm"/>
          </a:ln>
        </p:spPr>
      </p:cxnSp>
      <p:cxnSp>
        <p:nvCxnSpPr>
          <p:cNvPr id="3647" name="Google Shape;3647;p98"/>
          <p:cNvCxnSpPr/>
          <p:nvPr/>
        </p:nvCxnSpPr>
        <p:spPr>
          <a:xfrm>
            <a:off x="4795593" y="3028950"/>
            <a:ext cx="419400" cy="0"/>
          </a:xfrm>
          <a:prstGeom prst="straightConnector1">
            <a:avLst/>
          </a:prstGeom>
          <a:noFill/>
          <a:ln w="9525" cap="flat" cmpd="sng">
            <a:solidFill>
              <a:schemeClr val="dk2"/>
            </a:solidFill>
            <a:prstDash val="solid"/>
            <a:round/>
            <a:headEnd type="none" w="sm" len="sm"/>
            <a:tailEnd type="none" w="sm" len="sm"/>
          </a:ln>
        </p:spPr>
      </p:cxnSp>
      <p:cxnSp>
        <p:nvCxnSpPr>
          <p:cNvPr id="3648" name="Google Shape;3648;p98"/>
          <p:cNvCxnSpPr/>
          <p:nvPr/>
        </p:nvCxnSpPr>
        <p:spPr>
          <a:xfrm>
            <a:off x="5938513" y="3028950"/>
            <a:ext cx="419400" cy="0"/>
          </a:xfrm>
          <a:prstGeom prst="straightConnector1">
            <a:avLst/>
          </a:prstGeom>
          <a:noFill/>
          <a:ln w="9525" cap="flat" cmpd="sng">
            <a:solidFill>
              <a:srgbClr val="E4CAF5"/>
            </a:solidFill>
            <a:prstDash val="solid"/>
            <a:round/>
            <a:headEnd type="none" w="sm" len="sm"/>
            <a:tailEnd type="none" w="sm" len="sm"/>
          </a:ln>
        </p:spPr>
      </p:cxnSp>
      <p:cxnSp>
        <p:nvCxnSpPr>
          <p:cNvPr id="3649" name="Google Shape;3649;p98"/>
          <p:cNvCxnSpPr/>
          <p:nvPr/>
        </p:nvCxnSpPr>
        <p:spPr>
          <a:xfrm>
            <a:off x="6449669" y="3028950"/>
            <a:ext cx="510600" cy="0"/>
          </a:xfrm>
          <a:prstGeom prst="straightConnector1">
            <a:avLst/>
          </a:prstGeom>
          <a:noFill/>
          <a:ln w="9525" cap="flat" cmpd="sng">
            <a:solidFill>
              <a:srgbClr val="8426C3"/>
            </a:solidFill>
            <a:prstDash val="solid"/>
            <a:round/>
            <a:headEnd type="none" w="sm" len="sm"/>
            <a:tailEnd type="none" w="sm" len="sm"/>
          </a:ln>
        </p:spPr>
      </p:cxnSp>
      <p:cxnSp>
        <p:nvCxnSpPr>
          <p:cNvPr id="3650" name="Google Shape;3650;p98"/>
          <p:cNvCxnSpPr/>
          <p:nvPr/>
        </p:nvCxnSpPr>
        <p:spPr>
          <a:xfrm>
            <a:off x="1900679" y="3028950"/>
            <a:ext cx="510600" cy="0"/>
          </a:xfrm>
          <a:prstGeom prst="straightConnector1">
            <a:avLst/>
          </a:prstGeom>
          <a:noFill/>
          <a:ln w="9525" cap="flat" cmpd="sng">
            <a:solidFill>
              <a:schemeClr val="dk1"/>
            </a:solidFill>
            <a:prstDash val="solid"/>
            <a:round/>
            <a:headEnd type="none" w="sm" len="sm"/>
            <a:tailEnd type="none" w="sm" len="sm"/>
          </a:ln>
        </p:spPr>
      </p:cxnSp>
      <p:cxnSp>
        <p:nvCxnSpPr>
          <p:cNvPr id="3651" name="Google Shape;3651;p98"/>
          <p:cNvCxnSpPr/>
          <p:nvPr/>
        </p:nvCxnSpPr>
        <p:spPr>
          <a:xfrm>
            <a:off x="3068070" y="3028950"/>
            <a:ext cx="510600" cy="0"/>
          </a:xfrm>
          <a:prstGeom prst="straightConnector1">
            <a:avLst/>
          </a:prstGeom>
          <a:noFill/>
          <a:ln w="9525" cap="flat" cmpd="sng">
            <a:solidFill>
              <a:schemeClr val="dk1"/>
            </a:solidFill>
            <a:prstDash val="solid"/>
            <a:round/>
            <a:headEnd type="none" w="sm" len="sm"/>
            <a:tailEnd type="none" w="sm" len="sm"/>
          </a:ln>
        </p:spPr>
      </p:cxnSp>
      <p:cxnSp>
        <p:nvCxnSpPr>
          <p:cNvPr id="3652" name="Google Shape;3652;p98"/>
          <p:cNvCxnSpPr/>
          <p:nvPr/>
        </p:nvCxnSpPr>
        <p:spPr>
          <a:xfrm>
            <a:off x="4202835" y="3028950"/>
            <a:ext cx="510600" cy="0"/>
          </a:xfrm>
          <a:prstGeom prst="straightConnector1">
            <a:avLst/>
          </a:prstGeom>
          <a:noFill/>
          <a:ln w="9525" cap="flat" cmpd="sng">
            <a:solidFill>
              <a:schemeClr val="dk1"/>
            </a:solidFill>
            <a:prstDash val="solid"/>
            <a:round/>
            <a:headEnd type="none" w="sm" len="sm"/>
            <a:tailEnd type="none" w="sm" len="sm"/>
          </a:ln>
        </p:spPr>
      </p:cxnSp>
      <p:cxnSp>
        <p:nvCxnSpPr>
          <p:cNvPr id="3653" name="Google Shape;3653;p98"/>
          <p:cNvCxnSpPr/>
          <p:nvPr/>
        </p:nvCxnSpPr>
        <p:spPr>
          <a:xfrm>
            <a:off x="5321238" y="3028950"/>
            <a:ext cx="510600" cy="0"/>
          </a:xfrm>
          <a:prstGeom prst="straightConnector1">
            <a:avLst/>
          </a:prstGeom>
          <a:noFill/>
          <a:ln w="9525" cap="flat" cmpd="sng">
            <a:solidFill>
              <a:srgbClr val="8426C3"/>
            </a:solidFill>
            <a:prstDash val="solid"/>
            <a:round/>
            <a:headEnd type="none" w="sm" len="sm"/>
            <a:tailEnd type="none" w="sm" len="sm"/>
          </a:ln>
        </p:spPr>
      </p:cxnSp>
      <p:sp>
        <p:nvSpPr>
          <p:cNvPr id="3654" name="Google Shape;3654;p98"/>
          <p:cNvSpPr txBox="1"/>
          <p:nvPr/>
        </p:nvSpPr>
        <p:spPr>
          <a:xfrm>
            <a:off x="1150232" y="3030628"/>
            <a:ext cx="844500" cy="45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Viaoda Libre"/>
              <a:buNone/>
            </a:pPr>
            <a:r>
              <a:rPr lang="en" sz="2500" b="0" i="0" u="none" strike="noStrike" cap="none">
                <a:solidFill>
                  <a:schemeClr val="dk2"/>
                </a:solidFill>
                <a:latin typeface="Viaoda Libre"/>
                <a:ea typeface="Viaoda Libre"/>
                <a:cs typeface="Viaoda Libre"/>
                <a:sym typeface="Viaoda Libre"/>
              </a:rPr>
              <a:t>2017</a:t>
            </a:r>
            <a:endParaRPr sz="1400" b="0" i="0" u="none" strike="noStrike" cap="none">
              <a:solidFill>
                <a:srgbClr val="000000"/>
              </a:solidFill>
              <a:latin typeface="Arial"/>
              <a:ea typeface="Arial"/>
              <a:cs typeface="Arial"/>
              <a:sym typeface="Arial"/>
            </a:endParaRPr>
          </a:p>
        </p:txBody>
      </p:sp>
      <p:sp>
        <p:nvSpPr>
          <p:cNvPr id="3655" name="Google Shape;3655;p98"/>
          <p:cNvSpPr txBox="1"/>
          <p:nvPr/>
        </p:nvSpPr>
        <p:spPr>
          <a:xfrm>
            <a:off x="3449863" y="2980893"/>
            <a:ext cx="881100" cy="55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Viaoda Libre"/>
              <a:buNone/>
            </a:pPr>
            <a:r>
              <a:rPr lang="en" sz="2500" b="0" i="0" u="none" strike="noStrike" cap="none">
                <a:solidFill>
                  <a:schemeClr val="dk2"/>
                </a:solidFill>
                <a:latin typeface="Viaoda Libre"/>
                <a:ea typeface="Viaoda Libre"/>
                <a:cs typeface="Viaoda Libre"/>
                <a:sym typeface="Viaoda Libre"/>
              </a:rPr>
              <a:t>2019</a:t>
            </a:r>
            <a:endParaRPr sz="1400" b="0" i="0" u="none" strike="noStrike" cap="none">
              <a:solidFill>
                <a:srgbClr val="000000"/>
              </a:solidFill>
              <a:latin typeface="Arial"/>
              <a:ea typeface="Arial"/>
              <a:cs typeface="Arial"/>
              <a:sym typeface="Arial"/>
            </a:endParaRPr>
          </a:p>
        </p:txBody>
      </p:sp>
      <p:sp>
        <p:nvSpPr>
          <p:cNvPr id="3656" name="Google Shape;3656;p98"/>
          <p:cNvSpPr txBox="1"/>
          <p:nvPr/>
        </p:nvSpPr>
        <p:spPr>
          <a:xfrm>
            <a:off x="4599511" y="2521148"/>
            <a:ext cx="844500" cy="46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Viaoda Libre"/>
              <a:buNone/>
            </a:pPr>
            <a:r>
              <a:rPr lang="en" sz="2500" b="0" i="0" u="none" strike="noStrike" cap="none">
                <a:solidFill>
                  <a:schemeClr val="dk2"/>
                </a:solidFill>
                <a:latin typeface="Viaoda Libre"/>
                <a:ea typeface="Viaoda Libre"/>
                <a:cs typeface="Viaoda Libre"/>
                <a:sym typeface="Viaoda Libre"/>
              </a:rPr>
              <a:t>2020</a:t>
            </a:r>
            <a:endParaRPr sz="1400" b="0" i="0" u="none" strike="noStrike" cap="none">
              <a:solidFill>
                <a:srgbClr val="000000"/>
              </a:solidFill>
              <a:latin typeface="Arial"/>
              <a:ea typeface="Arial"/>
              <a:cs typeface="Arial"/>
              <a:sym typeface="Arial"/>
            </a:endParaRPr>
          </a:p>
        </p:txBody>
      </p:sp>
      <p:sp>
        <p:nvSpPr>
          <p:cNvPr id="3657" name="Google Shape;3657;p98"/>
          <p:cNvSpPr txBox="1"/>
          <p:nvPr/>
        </p:nvSpPr>
        <p:spPr>
          <a:xfrm>
            <a:off x="2300215" y="2490230"/>
            <a:ext cx="881100" cy="55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Viaoda Libre"/>
              <a:buNone/>
            </a:pPr>
            <a:r>
              <a:rPr lang="en" sz="2500" b="0" i="0" u="none" strike="noStrike" cap="none">
                <a:solidFill>
                  <a:schemeClr val="dk2"/>
                </a:solidFill>
                <a:latin typeface="Viaoda Libre"/>
                <a:ea typeface="Viaoda Libre"/>
                <a:cs typeface="Viaoda Libre"/>
                <a:sym typeface="Viaoda Libre"/>
              </a:rPr>
              <a:t>2018</a:t>
            </a:r>
            <a:endParaRPr sz="1400" b="0" i="0" u="none" strike="noStrike" cap="none">
              <a:solidFill>
                <a:srgbClr val="000000"/>
              </a:solidFill>
              <a:latin typeface="Arial"/>
              <a:ea typeface="Arial"/>
              <a:cs typeface="Arial"/>
              <a:sym typeface="Arial"/>
            </a:endParaRPr>
          </a:p>
        </p:txBody>
      </p:sp>
      <p:grpSp>
        <p:nvGrpSpPr>
          <p:cNvPr id="3658" name="Google Shape;3658;p98"/>
          <p:cNvGrpSpPr/>
          <p:nvPr/>
        </p:nvGrpSpPr>
        <p:grpSpPr>
          <a:xfrm>
            <a:off x="7422324" y="1411170"/>
            <a:ext cx="2003357" cy="743219"/>
            <a:chOff x="7836587" y="1552567"/>
            <a:chExt cx="2318700" cy="743219"/>
          </a:xfrm>
        </p:grpSpPr>
        <p:sp>
          <p:nvSpPr>
            <p:cNvPr id="3659" name="Google Shape;3659;p98"/>
            <p:cNvSpPr txBox="1"/>
            <p:nvPr/>
          </p:nvSpPr>
          <p:spPr>
            <a:xfrm>
              <a:off x="7836587" y="1552567"/>
              <a:ext cx="2318700" cy="432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1600" b="0" i="0" u="none" strike="noStrike" cap="none">
                  <a:solidFill>
                    <a:schemeClr val="accent1"/>
                  </a:solidFill>
                  <a:latin typeface="Viaoda Libre"/>
                  <a:ea typeface="Viaoda Libre"/>
                  <a:cs typeface="Viaoda Libre"/>
                  <a:sym typeface="Viaoda Libre"/>
                </a:rPr>
                <a:t>7º Ed.: </a:t>
              </a:r>
              <a:r>
                <a:rPr lang="en" sz="1400" b="0" i="0" u="none" strike="noStrike" cap="none">
                  <a:solidFill>
                    <a:schemeClr val="accent1"/>
                  </a:solidFill>
                  <a:latin typeface="Viaoda Libre"/>
                  <a:ea typeface="Viaoda Libre"/>
                  <a:cs typeface="Viaoda Libre"/>
                  <a:sym typeface="Viaoda Libre"/>
                </a:rPr>
                <a:t>Próximos</a:t>
              </a:r>
              <a:endParaRPr sz="1600" b="0" i="0" u="none" strike="noStrike" cap="none">
                <a:solidFill>
                  <a:srgbClr val="000000"/>
                </a:solidFill>
                <a:latin typeface="Viaoda Libre"/>
                <a:ea typeface="Viaoda Libre"/>
                <a:cs typeface="Viaoda Libre"/>
                <a:sym typeface="Viaoda Libre"/>
              </a:endParaRPr>
            </a:p>
          </p:txBody>
        </p:sp>
        <p:sp>
          <p:nvSpPr>
            <p:cNvPr id="3660" name="Google Shape;3660;p98"/>
            <p:cNvSpPr txBox="1"/>
            <p:nvPr/>
          </p:nvSpPr>
          <p:spPr>
            <a:xfrm>
              <a:off x="7905119" y="1863786"/>
              <a:ext cx="2040900" cy="4320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2"/>
                </a:buClr>
                <a:buSzPts val="1400"/>
                <a:buFont typeface="Noto Sans Symbols"/>
                <a:buChar char="✔"/>
              </a:pPr>
              <a:r>
                <a:rPr lang="en" sz="1100" b="0" i="0" u="none" strike="noStrike" cap="none" dirty="0">
                  <a:solidFill>
                    <a:srgbClr val="D6B0F0"/>
                  </a:solidFill>
                  <a:latin typeface="Assistant"/>
                  <a:ea typeface="Assistant"/>
                  <a:cs typeface="Assistant"/>
                  <a:sym typeface="Assistant"/>
                </a:rPr>
                <a:t>2 talleres</a:t>
              </a:r>
              <a:endParaRPr sz="1100" b="0" i="0" u="none" strike="noStrike" cap="none" dirty="0">
                <a:solidFill>
                  <a:srgbClr val="D6B0F0"/>
                </a:solidFill>
                <a:latin typeface="Arial"/>
                <a:ea typeface="Arial"/>
                <a:cs typeface="Arial"/>
                <a:sym typeface="Arial"/>
              </a:endParaRPr>
            </a:p>
            <a:p>
              <a:pPr marL="171450" marR="0" lvl="0" indent="-171450" algn="l" rtl="0">
                <a:lnSpc>
                  <a:spcPct val="100000"/>
                </a:lnSpc>
                <a:spcBef>
                  <a:spcPts val="0"/>
                </a:spcBef>
                <a:spcAft>
                  <a:spcPts val="0"/>
                </a:spcAft>
                <a:buClr>
                  <a:schemeClr val="dk2"/>
                </a:buClr>
                <a:buSzPts val="1400"/>
                <a:buFont typeface="Noto Sans Symbols"/>
                <a:buChar char="✔"/>
              </a:pPr>
              <a:r>
                <a:rPr lang="en" sz="1100" b="0" i="0" u="none" strike="noStrike" cap="none" dirty="0">
                  <a:solidFill>
                    <a:srgbClr val="D6B0F0"/>
                  </a:solidFill>
                  <a:latin typeface="Assistant"/>
                  <a:ea typeface="Assistant"/>
                  <a:cs typeface="Assistant"/>
                  <a:sym typeface="Assistant"/>
                </a:rPr>
                <a:t>Estudiantes, PDI y PAS</a:t>
              </a:r>
              <a:endParaRPr dirty="0"/>
            </a:p>
            <a:p>
              <a:pPr marL="171450" marR="0" lvl="0" indent="-171450" algn="l" rtl="0">
                <a:lnSpc>
                  <a:spcPct val="100000"/>
                </a:lnSpc>
                <a:spcBef>
                  <a:spcPts val="0"/>
                </a:spcBef>
                <a:spcAft>
                  <a:spcPts val="0"/>
                </a:spcAft>
                <a:buClr>
                  <a:schemeClr val="dk2"/>
                </a:buClr>
                <a:buSzPts val="1400"/>
                <a:buFont typeface="Noto Sans Symbols"/>
                <a:buChar char="✔"/>
              </a:pPr>
              <a:r>
                <a:rPr lang="en" sz="1100" b="0" i="0" u="none" strike="noStrike" cap="none" dirty="0">
                  <a:solidFill>
                    <a:srgbClr val="D6B0F0"/>
                  </a:solidFill>
                  <a:latin typeface="Assistant"/>
                  <a:ea typeface="Assistant"/>
                  <a:cs typeface="Assistant"/>
                  <a:sym typeface="Assistant"/>
                </a:rPr>
                <a:t>Nueva evaluación</a:t>
              </a:r>
              <a:endParaRPr sz="1100" b="0" i="0" u="none" strike="noStrike" cap="none" dirty="0">
                <a:solidFill>
                  <a:srgbClr val="D6B0F0"/>
                </a:solidFill>
                <a:latin typeface="Assistant"/>
                <a:ea typeface="Assistant"/>
                <a:cs typeface="Assistant"/>
                <a:sym typeface="Assistant"/>
              </a:endParaRPr>
            </a:p>
          </p:txBody>
        </p:sp>
      </p:grpSp>
      <p:cxnSp>
        <p:nvCxnSpPr>
          <p:cNvPr id="3661" name="Google Shape;3661;p98"/>
          <p:cNvCxnSpPr/>
          <p:nvPr/>
        </p:nvCxnSpPr>
        <p:spPr>
          <a:xfrm>
            <a:off x="191230" y="3028950"/>
            <a:ext cx="419400" cy="0"/>
          </a:xfrm>
          <a:prstGeom prst="straightConnector1">
            <a:avLst/>
          </a:prstGeom>
          <a:noFill/>
          <a:ln w="9525" cap="flat" cmpd="sng">
            <a:solidFill>
              <a:schemeClr val="dk2"/>
            </a:solidFill>
            <a:prstDash val="solid"/>
            <a:round/>
            <a:headEnd type="none" w="sm" len="sm"/>
            <a:tailEnd type="none" w="sm" len="sm"/>
          </a:ln>
        </p:spPr>
      </p:cxnSp>
      <p:sp>
        <p:nvSpPr>
          <p:cNvPr id="3662" name="Google Shape;3662;p98"/>
          <p:cNvSpPr txBox="1"/>
          <p:nvPr/>
        </p:nvSpPr>
        <p:spPr>
          <a:xfrm>
            <a:off x="3539656" y="3429579"/>
            <a:ext cx="2040900" cy="550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000" b="0" i="0" u="none" strike="noStrike" cap="none">
                <a:solidFill>
                  <a:srgbClr val="000000"/>
                </a:solidFill>
                <a:latin typeface="Viaoda Libre"/>
                <a:ea typeface="Viaoda Libre"/>
                <a:cs typeface="Viaoda Libre"/>
                <a:sym typeface="Viaoda Libre"/>
              </a:rPr>
              <a:t>4º Edición</a:t>
            </a:r>
            <a:endParaRPr sz="2000" b="0" i="0" u="none" strike="noStrike" cap="none">
              <a:solidFill>
                <a:srgbClr val="000000"/>
              </a:solidFill>
              <a:latin typeface="Viaoda Libre"/>
              <a:ea typeface="Viaoda Libre"/>
              <a:cs typeface="Viaoda Libre"/>
              <a:sym typeface="Viaoda Libre"/>
            </a:endParaRPr>
          </a:p>
        </p:txBody>
      </p:sp>
      <p:sp>
        <p:nvSpPr>
          <p:cNvPr id="3663" name="Google Shape;3663;p98"/>
          <p:cNvSpPr txBox="1"/>
          <p:nvPr/>
        </p:nvSpPr>
        <p:spPr>
          <a:xfrm>
            <a:off x="3542890" y="3829919"/>
            <a:ext cx="2040900" cy="6423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2 Talleres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PDI y PAS</a:t>
            </a:r>
            <a:endParaRPr/>
          </a:p>
          <a:p>
            <a:pPr marL="285750" marR="0" lvl="0" indent="-285750" algn="l" rtl="0">
              <a:lnSpc>
                <a:spcPct val="100000"/>
              </a:lnSpc>
              <a:spcBef>
                <a:spcPts val="0"/>
              </a:spcBef>
              <a:spcAft>
                <a:spcPts val="0"/>
              </a:spcAft>
              <a:buClr>
                <a:schemeClr val="dk2"/>
              </a:buClr>
              <a:buSzPts val="1400"/>
              <a:buFont typeface="Noto Sans Symbols"/>
              <a:buChar char="✔"/>
            </a:pPr>
            <a:r>
              <a:rPr lang="en" sz="1400" b="0" i="0" u="none" strike="noStrike" cap="none">
                <a:solidFill>
                  <a:srgbClr val="000000"/>
                </a:solidFill>
                <a:latin typeface="Assistant"/>
                <a:ea typeface="Assistant"/>
                <a:cs typeface="Assistant"/>
                <a:sym typeface="Assistant"/>
              </a:rPr>
              <a:t>Nueva evaluación</a:t>
            </a:r>
            <a:endParaRPr sz="1400" b="0" i="0" u="none" strike="noStrike" cap="none">
              <a:solidFill>
                <a:srgbClr val="000000"/>
              </a:solidFill>
              <a:latin typeface="Assistant"/>
              <a:ea typeface="Assistant"/>
              <a:cs typeface="Assistant"/>
              <a:sym typeface="Assistant"/>
            </a:endParaRPr>
          </a:p>
        </p:txBody>
      </p:sp>
      <p:cxnSp>
        <p:nvCxnSpPr>
          <p:cNvPr id="3664" name="Google Shape;3664;p98"/>
          <p:cNvCxnSpPr/>
          <p:nvPr/>
        </p:nvCxnSpPr>
        <p:spPr>
          <a:xfrm>
            <a:off x="7046340" y="3028950"/>
            <a:ext cx="419400" cy="0"/>
          </a:xfrm>
          <a:prstGeom prst="straightConnector1">
            <a:avLst/>
          </a:prstGeom>
          <a:noFill/>
          <a:ln w="9525" cap="flat" cmpd="sng">
            <a:solidFill>
              <a:schemeClr val="dk2"/>
            </a:solidFill>
            <a:prstDash val="solid"/>
            <a:round/>
            <a:headEnd type="none" w="sm" len="sm"/>
            <a:tailEnd type="none" w="sm" len="sm"/>
          </a:ln>
        </p:spPr>
      </p:cxnSp>
      <p:cxnSp>
        <p:nvCxnSpPr>
          <p:cNvPr id="3665" name="Google Shape;3665;p98"/>
          <p:cNvCxnSpPr/>
          <p:nvPr/>
        </p:nvCxnSpPr>
        <p:spPr>
          <a:xfrm>
            <a:off x="7581561" y="3028950"/>
            <a:ext cx="510600" cy="0"/>
          </a:xfrm>
          <a:prstGeom prst="straightConnector1">
            <a:avLst/>
          </a:prstGeom>
          <a:noFill/>
          <a:ln w="9525" cap="flat" cmpd="sng">
            <a:solidFill>
              <a:schemeClr val="dk1"/>
            </a:solidFill>
            <a:prstDash val="solid"/>
            <a:round/>
            <a:headEnd type="none" w="sm" len="sm"/>
            <a:tailEnd type="none" w="sm" len="sm"/>
          </a:ln>
        </p:spPr>
      </p:cxnSp>
      <p:cxnSp>
        <p:nvCxnSpPr>
          <p:cNvPr id="3666" name="Google Shape;3666;p98"/>
          <p:cNvCxnSpPr/>
          <p:nvPr/>
        </p:nvCxnSpPr>
        <p:spPr>
          <a:xfrm>
            <a:off x="8178232" y="3028950"/>
            <a:ext cx="4194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0"/>
        <p:cNvGrpSpPr/>
        <p:nvPr/>
      </p:nvGrpSpPr>
      <p:grpSpPr>
        <a:xfrm>
          <a:off x="0" y="0"/>
          <a:ext cx="0" cy="0"/>
          <a:chOff x="0" y="0"/>
          <a:chExt cx="0" cy="0"/>
        </a:xfrm>
      </p:grpSpPr>
      <p:sp>
        <p:nvSpPr>
          <p:cNvPr id="3671" name="Google Shape;3671;p39"/>
          <p:cNvSpPr txBox="1">
            <a:spLocks noGrp="1"/>
          </p:cNvSpPr>
          <p:nvPr>
            <p:ph type="subTitle" idx="6"/>
          </p:nvPr>
        </p:nvSpPr>
        <p:spPr>
          <a:xfrm>
            <a:off x="3105544" y="2612113"/>
            <a:ext cx="2168400" cy="466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b="1">
                <a:solidFill>
                  <a:srgbClr val="9633D8"/>
                </a:solidFill>
              </a:rPr>
              <a:t>Gratuitos</a:t>
            </a:r>
            <a:endParaRPr b="1">
              <a:solidFill>
                <a:srgbClr val="9633D8"/>
              </a:solidFill>
            </a:endParaRPr>
          </a:p>
        </p:txBody>
      </p:sp>
      <p:sp>
        <p:nvSpPr>
          <p:cNvPr id="3672" name="Google Shape;3672;p39"/>
          <p:cNvSpPr txBox="1">
            <a:spLocks noGrp="1"/>
          </p:cNvSpPr>
          <p:nvPr>
            <p:ph type="subTitle" idx="7"/>
          </p:nvPr>
        </p:nvSpPr>
        <p:spPr>
          <a:xfrm>
            <a:off x="6365066" y="1519877"/>
            <a:ext cx="2615295" cy="466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000" b="1" dirty="0">
                <a:solidFill>
                  <a:srgbClr val="9633D8"/>
                </a:solidFill>
              </a:rPr>
              <a:t>Dirigido a población general</a:t>
            </a:r>
            <a:endParaRPr sz="2000" b="1" dirty="0">
              <a:solidFill>
                <a:srgbClr val="9633D8"/>
              </a:solidFill>
            </a:endParaRPr>
          </a:p>
        </p:txBody>
      </p:sp>
      <p:sp>
        <p:nvSpPr>
          <p:cNvPr id="3673" name="Google Shape;3673;p39"/>
          <p:cNvSpPr txBox="1">
            <a:spLocks noGrp="1"/>
          </p:cNvSpPr>
          <p:nvPr>
            <p:ph type="subTitle" idx="8"/>
          </p:nvPr>
        </p:nvSpPr>
        <p:spPr>
          <a:xfrm>
            <a:off x="6389951" y="2603054"/>
            <a:ext cx="2848500" cy="466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200" b="1" dirty="0">
                <a:solidFill>
                  <a:srgbClr val="9633D8"/>
                </a:solidFill>
              </a:rPr>
              <a:t>Evaluación Pre y Post </a:t>
            </a:r>
            <a:endParaRPr sz="2200" b="1" dirty="0">
              <a:solidFill>
                <a:srgbClr val="9633D8"/>
              </a:solidFill>
            </a:endParaRPr>
          </a:p>
        </p:txBody>
      </p:sp>
      <p:sp>
        <p:nvSpPr>
          <p:cNvPr id="3674" name="Google Shape;3674;p3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solidFill>
                  <a:srgbClr val="000000"/>
                </a:solidFill>
              </a:rPr>
              <a:t>Características del taller</a:t>
            </a:r>
            <a:endParaRPr>
              <a:solidFill>
                <a:srgbClr val="000000"/>
              </a:solidFill>
            </a:endParaRPr>
          </a:p>
        </p:txBody>
      </p:sp>
      <p:sp>
        <p:nvSpPr>
          <p:cNvPr id="3675" name="Google Shape;3675;p39"/>
          <p:cNvSpPr txBox="1">
            <a:spLocks noGrp="1"/>
          </p:cNvSpPr>
          <p:nvPr>
            <p:ph type="subTitle" idx="1"/>
          </p:nvPr>
        </p:nvSpPr>
        <p:spPr>
          <a:xfrm>
            <a:off x="3105488" y="1331517"/>
            <a:ext cx="2688202" cy="466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000" b="1">
                <a:solidFill>
                  <a:srgbClr val="9633D8"/>
                </a:solidFill>
              </a:rPr>
              <a:t>Regulación emocional</a:t>
            </a:r>
            <a:endParaRPr sz="2000" b="1">
              <a:solidFill>
                <a:srgbClr val="9633D8"/>
              </a:solidFill>
            </a:endParaRPr>
          </a:p>
        </p:txBody>
      </p:sp>
      <p:cxnSp>
        <p:nvCxnSpPr>
          <p:cNvPr id="3676" name="Google Shape;3676;p39"/>
          <p:cNvCxnSpPr/>
          <p:nvPr/>
        </p:nvCxnSpPr>
        <p:spPr>
          <a:xfrm>
            <a:off x="2495637" y="1881892"/>
            <a:ext cx="533700" cy="0"/>
          </a:xfrm>
          <a:prstGeom prst="straightConnector1">
            <a:avLst/>
          </a:prstGeom>
          <a:noFill/>
          <a:ln w="9525" cap="flat" cmpd="sng">
            <a:solidFill>
              <a:schemeClr val="dk2"/>
            </a:solidFill>
            <a:prstDash val="solid"/>
            <a:round/>
            <a:headEnd type="none" w="sm" len="sm"/>
            <a:tailEnd type="none" w="sm" len="sm"/>
          </a:ln>
        </p:spPr>
      </p:cxnSp>
      <p:cxnSp>
        <p:nvCxnSpPr>
          <p:cNvPr id="3677" name="Google Shape;3677;p39"/>
          <p:cNvCxnSpPr/>
          <p:nvPr/>
        </p:nvCxnSpPr>
        <p:spPr>
          <a:xfrm>
            <a:off x="2495637" y="3129988"/>
            <a:ext cx="533700" cy="0"/>
          </a:xfrm>
          <a:prstGeom prst="straightConnector1">
            <a:avLst/>
          </a:prstGeom>
          <a:noFill/>
          <a:ln w="9525" cap="flat" cmpd="sng">
            <a:solidFill>
              <a:schemeClr val="dk2"/>
            </a:solidFill>
            <a:prstDash val="solid"/>
            <a:round/>
            <a:headEnd type="none" w="sm" len="sm"/>
            <a:tailEnd type="none" w="sm" len="sm"/>
          </a:ln>
        </p:spPr>
      </p:cxnSp>
      <p:cxnSp>
        <p:nvCxnSpPr>
          <p:cNvPr id="3678" name="Google Shape;3678;p39"/>
          <p:cNvCxnSpPr/>
          <p:nvPr/>
        </p:nvCxnSpPr>
        <p:spPr>
          <a:xfrm>
            <a:off x="5755162" y="1881892"/>
            <a:ext cx="533700" cy="0"/>
          </a:xfrm>
          <a:prstGeom prst="straightConnector1">
            <a:avLst/>
          </a:prstGeom>
          <a:noFill/>
          <a:ln w="9525" cap="flat" cmpd="sng">
            <a:solidFill>
              <a:schemeClr val="dk2"/>
            </a:solidFill>
            <a:prstDash val="solid"/>
            <a:round/>
            <a:headEnd type="none" w="sm" len="sm"/>
            <a:tailEnd type="none" w="sm" len="sm"/>
          </a:ln>
        </p:spPr>
      </p:cxnSp>
      <p:cxnSp>
        <p:nvCxnSpPr>
          <p:cNvPr id="3679" name="Google Shape;3679;p39"/>
          <p:cNvCxnSpPr/>
          <p:nvPr/>
        </p:nvCxnSpPr>
        <p:spPr>
          <a:xfrm>
            <a:off x="5755162" y="3129988"/>
            <a:ext cx="533700" cy="0"/>
          </a:xfrm>
          <a:prstGeom prst="straightConnector1">
            <a:avLst/>
          </a:prstGeom>
          <a:noFill/>
          <a:ln w="9525" cap="flat" cmpd="sng">
            <a:solidFill>
              <a:schemeClr val="dk2"/>
            </a:solidFill>
            <a:prstDash val="solid"/>
            <a:round/>
            <a:headEnd type="none" w="sm" len="sm"/>
            <a:tailEnd type="none" w="sm" len="sm"/>
          </a:ln>
        </p:spPr>
      </p:cxnSp>
      <p:sp>
        <p:nvSpPr>
          <p:cNvPr id="3680" name="Google Shape;3680;p39"/>
          <p:cNvSpPr txBox="1"/>
          <p:nvPr/>
        </p:nvSpPr>
        <p:spPr>
          <a:xfrm>
            <a:off x="3085609" y="4191236"/>
            <a:ext cx="2529533" cy="576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400"/>
              <a:buFont typeface="Assistant"/>
              <a:buNone/>
            </a:pPr>
            <a:r>
              <a:rPr lang="en" sz="1400" b="0" i="0" u="none" strike="noStrike" cap="none" dirty="0">
                <a:solidFill>
                  <a:srgbClr val="000000"/>
                </a:solidFill>
                <a:latin typeface="Assistant"/>
                <a:ea typeface="Assistant"/>
                <a:cs typeface="Assistant"/>
                <a:sym typeface="Assistant"/>
              </a:rPr>
              <a:t>Cada grupo elabora su propio material y diseña las dinámicas</a:t>
            </a:r>
            <a:endParaRPr sz="1400" b="0" i="0" u="none" strike="noStrike" cap="none" dirty="0">
              <a:solidFill>
                <a:srgbClr val="000000"/>
              </a:solidFill>
              <a:latin typeface="Assistant"/>
              <a:ea typeface="Assistant"/>
              <a:cs typeface="Assistant"/>
              <a:sym typeface="Assistant"/>
            </a:endParaRPr>
          </a:p>
        </p:txBody>
      </p:sp>
      <p:sp>
        <p:nvSpPr>
          <p:cNvPr id="3681" name="Google Shape;3681;p39"/>
          <p:cNvSpPr txBox="1"/>
          <p:nvPr/>
        </p:nvSpPr>
        <p:spPr>
          <a:xfrm>
            <a:off x="6345134" y="4191236"/>
            <a:ext cx="2307977" cy="576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400"/>
              <a:buFont typeface="Assistant"/>
              <a:buNone/>
            </a:pPr>
            <a:r>
              <a:rPr lang="en" sz="1400" b="0" i="0" u="none" strike="noStrike" cap="none" dirty="0">
                <a:solidFill>
                  <a:srgbClr val="000000"/>
                </a:solidFill>
                <a:latin typeface="Assistant"/>
                <a:ea typeface="Assistant"/>
                <a:cs typeface="Assistant"/>
                <a:sym typeface="Assistant"/>
              </a:rPr>
              <a:t>Se forma a los alumnos en la elaboración y la impartición</a:t>
            </a:r>
            <a:endParaRPr sz="1400" b="0" i="0" u="none" strike="noStrike" cap="none" dirty="0">
              <a:solidFill>
                <a:srgbClr val="000000"/>
              </a:solidFill>
              <a:latin typeface="Arial"/>
              <a:ea typeface="Arial"/>
              <a:cs typeface="Arial"/>
              <a:sym typeface="Arial"/>
            </a:endParaRPr>
          </a:p>
        </p:txBody>
      </p:sp>
      <p:sp>
        <p:nvSpPr>
          <p:cNvPr id="3682" name="Google Shape;3682;p39"/>
          <p:cNvSpPr txBox="1"/>
          <p:nvPr/>
        </p:nvSpPr>
        <p:spPr>
          <a:xfrm>
            <a:off x="3085610" y="3825761"/>
            <a:ext cx="2168400" cy="46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400"/>
              <a:buFont typeface="Bebas Neue"/>
              <a:buNone/>
            </a:pPr>
            <a:r>
              <a:rPr lang="en" sz="2000" b="1" i="0" u="none" strike="noStrike" cap="none">
                <a:solidFill>
                  <a:srgbClr val="9633D8"/>
                </a:solidFill>
                <a:latin typeface="Viaoda Libre"/>
                <a:ea typeface="Viaoda Libre"/>
                <a:cs typeface="Viaoda Libre"/>
                <a:sym typeface="Viaoda Libre"/>
              </a:rPr>
              <a:t>Impartidos por alumnos del MPGS</a:t>
            </a:r>
            <a:endParaRPr sz="1400" b="1" i="0" u="none" strike="noStrike" cap="none">
              <a:solidFill>
                <a:srgbClr val="9633D8"/>
              </a:solidFill>
              <a:latin typeface="Arial"/>
              <a:ea typeface="Arial"/>
              <a:cs typeface="Arial"/>
              <a:sym typeface="Arial"/>
            </a:endParaRPr>
          </a:p>
        </p:txBody>
      </p:sp>
      <p:sp>
        <p:nvSpPr>
          <p:cNvPr id="3683" name="Google Shape;3683;p39"/>
          <p:cNvSpPr txBox="1"/>
          <p:nvPr/>
        </p:nvSpPr>
        <p:spPr>
          <a:xfrm>
            <a:off x="6345132" y="3825761"/>
            <a:ext cx="2848503" cy="46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400"/>
              <a:buFont typeface="Bebas Neue"/>
              <a:buNone/>
            </a:pPr>
            <a:r>
              <a:rPr lang="en" sz="2000" b="1" i="0" u="none" strike="noStrike" cap="none" dirty="0">
                <a:solidFill>
                  <a:srgbClr val="9633D8"/>
                </a:solidFill>
                <a:latin typeface="Viaoda Libre"/>
                <a:ea typeface="Viaoda Libre"/>
                <a:cs typeface="Viaoda Libre"/>
                <a:sym typeface="Viaoda Libre"/>
              </a:rPr>
              <a:t>Supervisados por psicólogos de la CUP</a:t>
            </a:r>
            <a:endParaRPr sz="1400" b="1" i="0" u="none" strike="noStrike" cap="none" dirty="0">
              <a:solidFill>
                <a:srgbClr val="9633D8"/>
              </a:solidFill>
              <a:latin typeface="Arial"/>
              <a:ea typeface="Arial"/>
              <a:cs typeface="Arial"/>
              <a:sym typeface="Arial"/>
            </a:endParaRPr>
          </a:p>
        </p:txBody>
      </p:sp>
      <p:cxnSp>
        <p:nvCxnSpPr>
          <p:cNvPr id="3684" name="Google Shape;3684;p39"/>
          <p:cNvCxnSpPr/>
          <p:nvPr/>
        </p:nvCxnSpPr>
        <p:spPr>
          <a:xfrm>
            <a:off x="2475703" y="4343636"/>
            <a:ext cx="533700" cy="0"/>
          </a:xfrm>
          <a:prstGeom prst="straightConnector1">
            <a:avLst/>
          </a:prstGeom>
          <a:noFill/>
          <a:ln w="9525" cap="flat" cmpd="sng">
            <a:solidFill>
              <a:schemeClr val="dk2"/>
            </a:solidFill>
            <a:prstDash val="solid"/>
            <a:round/>
            <a:headEnd type="none" w="sm" len="sm"/>
            <a:tailEnd type="none" w="sm" len="sm"/>
          </a:ln>
        </p:spPr>
      </p:cxnSp>
      <p:cxnSp>
        <p:nvCxnSpPr>
          <p:cNvPr id="3685" name="Google Shape;3685;p39"/>
          <p:cNvCxnSpPr/>
          <p:nvPr/>
        </p:nvCxnSpPr>
        <p:spPr>
          <a:xfrm>
            <a:off x="5735228" y="4343636"/>
            <a:ext cx="533700" cy="0"/>
          </a:xfrm>
          <a:prstGeom prst="straightConnector1">
            <a:avLst/>
          </a:prstGeom>
          <a:noFill/>
          <a:ln w="9525" cap="flat" cmpd="sng">
            <a:solidFill>
              <a:schemeClr val="dk2"/>
            </a:solidFill>
            <a:prstDash val="solid"/>
            <a:round/>
            <a:headEnd type="none" w="sm" len="sm"/>
            <a:tailEnd type="none" w="sm" len="sm"/>
          </a:ln>
        </p:spPr>
      </p:cxnSp>
      <p:pic>
        <p:nvPicPr>
          <p:cNvPr id="3686" name="Google Shape;3686;p39"/>
          <p:cNvPicPr preferRelativeResize="0"/>
          <p:nvPr/>
        </p:nvPicPr>
        <p:blipFill rotWithShape="1">
          <a:blip r:embed="rId3">
            <a:alphaModFix/>
          </a:blip>
          <a:srcRect l="301" t="24883" r="-298" b="114"/>
          <a:stretch/>
        </p:blipFill>
        <p:spPr>
          <a:xfrm>
            <a:off x="-427592" y="1382947"/>
            <a:ext cx="2437750" cy="2540277"/>
          </a:xfrm>
          <a:prstGeom prst="ellipse">
            <a:avLst/>
          </a:prstGeom>
          <a:noFill/>
          <a:ln w="9525" cap="flat" cmpd="sng">
            <a:solidFill>
              <a:schemeClr val="dk2"/>
            </a:solidFill>
            <a:prstDash val="solid"/>
            <a:round/>
            <a:headEnd type="none" w="sm" len="sm"/>
            <a:tailEnd type="none" w="sm" len="sm"/>
          </a:ln>
        </p:spPr>
      </p:pic>
      <p:grpSp>
        <p:nvGrpSpPr>
          <p:cNvPr id="3687" name="Google Shape;3687;p39"/>
          <p:cNvGrpSpPr/>
          <p:nvPr/>
        </p:nvGrpSpPr>
        <p:grpSpPr>
          <a:xfrm>
            <a:off x="2546438" y="1358757"/>
            <a:ext cx="357720" cy="355147"/>
            <a:chOff x="2496894" y="3680964"/>
            <a:chExt cx="357720" cy="355147"/>
          </a:xfrm>
        </p:grpSpPr>
        <p:sp>
          <p:nvSpPr>
            <p:cNvPr id="3688" name="Google Shape;3688;p39"/>
            <p:cNvSpPr/>
            <p:nvPr/>
          </p:nvSpPr>
          <p:spPr>
            <a:xfrm>
              <a:off x="2598224" y="3786549"/>
              <a:ext cx="37852" cy="59763"/>
            </a:xfrm>
            <a:custGeom>
              <a:avLst/>
              <a:gdLst/>
              <a:ahLst/>
              <a:cxnLst/>
              <a:rect l="l" t="t" r="r" b="b"/>
              <a:pathLst>
                <a:path w="1192" h="1882" extrusionOk="0">
                  <a:moveTo>
                    <a:pt x="596" y="0"/>
                  </a:moveTo>
                  <a:cubicBezTo>
                    <a:pt x="275" y="0"/>
                    <a:pt x="1" y="262"/>
                    <a:pt x="1" y="595"/>
                  </a:cubicBezTo>
                  <a:lnTo>
                    <a:pt x="1" y="1286"/>
                  </a:lnTo>
                  <a:cubicBezTo>
                    <a:pt x="1" y="1619"/>
                    <a:pt x="275" y="1881"/>
                    <a:pt x="596" y="1881"/>
                  </a:cubicBezTo>
                  <a:cubicBezTo>
                    <a:pt x="929" y="1881"/>
                    <a:pt x="1191" y="1619"/>
                    <a:pt x="1191" y="1286"/>
                  </a:cubicBezTo>
                  <a:lnTo>
                    <a:pt x="1191" y="679"/>
                  </a:lnTo>
                  <a:cubicBezTo>
                    <a:pt x="1191" y="595"/>
                    <a:pt x="1120" y="512"/>
                    <a:pt x="1037"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9" name="Google Shape;3689;p39"/>
            <p:cNvSpPr/>
            <p:nvPr/>
          </p:nvSpPr>
          <p:spPr>
            <a:xfrm>
              <a:off x="2715051" y="3786549"/>
              <a:ext cx="37852" cy="59763"/>
            </a:xfrm>
            <a:custGeom>
              <a:avLst/>
              <a:gdLst/>
              <a:ahLst/>
              <a:cxnLst/>
              <a:rect l="l" t="t" r="r" b="b"/>
              <a:pathLst>
                <a:path w="1192" h="1882" extrusionOk="0">
                  <a:moveTo>
                    <a:pt x="596" y="0"/>
                  </a:moveTo>
                  <a:cubicBezTo>
                    <a:pt x="275" y="0"/>
                    <a:pt x="1" y="262"/>
                    <a:pt x="1" y="595"/>
                  </a:cubicBezTo>
                  <a:lnTo>
                    <a:pt x="1" y="1286"/>
                  </a:lnTo>
                  <a:cubicBezTo>
                    <a:pt x="1" y="1619"/>
                    <a:pt x="275" y="1881"/>
                    <a:pt x="596" y="1881"/>
                  </a:cubicBezTo>
                  <a:cubicBezTo>
                    <a:pt x="930" y="1881"/>
                    <a:pt x="1191" y="1619"/>
                    <a:pt x="1191" y="1286"/>
                  </a:cubicBezTo>
                  <a:lnTo>
                    <a:pt x="1191" y="679"/>
                  </a:lnTo>
                  <a:cubicBezTo>
                    <a:pt x="1191" y="595"/>
                    <a:pt x="1120" y="512"/>
                    <a:pt x="1025"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0" name="Google Shape;3690;p39"/>
            <p:cNvSpPr/>
            <p:nvPr/>
          </p:nvSpPr>
          <p:spPr>
            <a:xfrm>
              <a:off x="2496894" y="3680964"/>
              <a:ext cx="297989" cy="296528"/>
            </a:xfrm>
            <a:custGeom>
              <a:avLst/>
              <a:gdLst/>
              <a:ahLst/>
              <a:cxnLst/>
              <a:rect l="l" t="t" r="r" b="b"/>
              <a:pathLst>
                <a:path w="9384" h="9338" extrusionOk="0">
                  <a:moveTo>
                    <a:pt x="5643" y="0"/>
                  </a:moveTo>
                  <a:cubicBezTo>
                    <a:pt x="5580" y="0"/>
                    <a:pt x="5517" y="1"/>
                    <a:pt x="5454" y="3"/>
                  </a:cubicBezTo>
                  <a:cubicBezTo>
                    <a:pt x="4025" y="51"/>
                    <a:pt x="2692" y="622"/>
                    <a:pt x="1680" y="1634"/>
                  </a:cubicBezTo>
                  <a:cubicBezTo>
                    <a:pt x="668" y="2646"/>
                    <a:pt x="84" y="3992"/>
                    <a:pt x="37" y="5421"/>
                  </a:cubicBezTo>
                  <a:cubicBezTo>
                    <a:pt x="1" y="6849"/>
                    <a:pt x="489" y="8219"/>
                    <a:pt x="1430" y="9278"/>
                  </a:cubicBezTo>
                  <a:cubicBezTo>
                    <a:pt x="1453" y="9302"/>
                    <a:pt x="1501" y="9338"/>
                    <a:pt x="1549" y="9338"/>
                  </a:cubicBezTo>
                  <a:cubicBezTo>
                    <a:pt x="1584" y="9338"/>
                    <a:pt x="1620" y="9314"/>
                    <a:pt x="1644" y="9290"/>
                  </a:cubicBezTo>
                  <a:cubicBezTo>
                    <a:pt x="1727" y="9231"/>
                    <a:pt x="1727" y="9123"/>
                    <a:pt x="1668" y="9052"/>
                  </a:cubicBezTo>
                  <a:cubicBezTo>
                    <a:pt x="787" y="8052"/>
                    <a:pt x="310" y="6754"/>
                    <a:pt x="358" y="5421"/>
                  </a:cubicBezTo>
                  <a:cubicBezTo>
                    <a:pt x="394" y="4075"/>
                    <a:pt x="930" y="2813"/>
                    <a:pt x="1882" y="1861"/>
                  </a:cubicBezTo>
                  <a:cubicBezTo>
                    <a:pt x="2835" y="908"/>
                    <a:pt x="4109" y="360"/>
                    <a:pt x="5442" y="325"/>
                  </a:cubicBezTo>
                  <a:cubicBezTo>
                    <a:pt x="5489" y="323"/>
                    <a:pt x="5536" y="323"/>
                    <a:pt x="5583" y="323"/>
                  </a:cubicBezTo>
                  <a:cubicBezTo>
                    <a:pt x="6877" y="323"/>
                    <a:pt x="8108" y="796"/>
                    <a:pt x="9073" y="1634"/>
                  </a:cubicBezTo>
                  <a:cubicBezTo>
                    <a:pt x="9108" y="1663"/>
                    <a:pt x="9150" y="1678"/>
                    <a:pt x="9191" y="1678"/>
                  </a:cubicBezTo>
                  <a:cubicBezTo>
                    <a:pt x="9236" y="1678"/>
                    <a:pt x="9280" y="1660"/>
                    <a:pt x="9312" y="1623"/>
                  </a:cubicBezTo>
                  <a:cubicBezTo>
                    <a:pt x="9383" y="1551"/>
                    <a:pt x="9383" y="1444"/>
                    <a:pt x="9312" y="1384"/>
                  </a:cubicBezTo>
                  <a:cubicBezTo>
                    <a:pt x="8288" y="486"/>
                    <a:pt x="6992" y="0"/>
                    <a:pt x="5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1" name="Google Shape;3691;p39"/>
            <p:cNvSpPr/>
            <p:nvPr/>
          </p:nvSpPr>
          <p:spPr>
            <a:xfrm>
              <a:off x="2555895" y="3739075"/>
              <a:ext cx="298719" cy="297036"/>
            </a:xfrm>
            <a:custGeom>
              <a:avLst/>
              <a:gdLst/>
              <a:ahLst/>
              <a:cxnLst/>
              <a:rect l="l" t="t" r="r" b="b"/>
              <a:pathLst>
                <a:path w="9407" h="9354" extrusionOk="0">
                  <a:moveTo>
                    <a:pt x="7840" y="1"/>
                  </a:moveTo>
                  <a:cubicBezTo>
                    <a:pt x="7800" y="1"/>
                    <a:pt x="7760" y="15"/>
                    <a:pt x="7727" y="43"/>
                  </a:cubicBezTo>
                  <a:cubicBezTo>
                    <a:pt x="7644" y="102"/>
                    <a:pt x="7644" y="209"/>
                    <a:pt x="7704" y="281"/>
                  </a:cubicBezTo>
                  <a:cubicBezTo>
                    <a:pt x="8585" y="1281"/>
                    <a:pt x="9061" y="2579"/>
                    <a:pt x="9013" y="3912"/>
                  </a:cubicBezTo>
                  <a:cubicBezTo>
                    <a:pt x="8978" y="5257"/>
                    <a:pt x="8430" y="6520"/>
                    <a:pt x="7489" y="7472"/>
                  </a:cubicBezTo>
                  <a:cubicBezTo>
                    <a:pt x="6537" y="8425"/>
                    <a:pt x="5263" y="8972"/>
                    <a:pt x="3929" y="9008"/>
                  </a:cubicBezTo>
                  <a:cubicBezTo>
                    <a:pt x="3881" y="9009"/>
                    <a:pt x="3833" y="9010"/>
                    <a:pt x="3785" y="9010"/>
                  </a:cubicBezTo>
                  <a:cubicBezTo>
                    <a:pt x="2491" y="9010"/>
                    <a:pt x="1251" y="8548"/>
                    <a:pt x="298" y="7698"/>
                  </a:cubicBezTo>
                  <a:cubicBezTo>
                    <a:pt x="264" y="7670"/>
                    <a:pt x="222" y="7655"/>
                    <a:pt x="180" y="7655"/>
                  </a:cubicBezTo>
                  <a:cubicBezTo>
                    <a:pt x="135" y="7655"/>
                    <a:pt x="91" y="7673"/>
                    <a:pt x="60" y="7710"/>
                  </a:cubicBezTo>
                  <a:cubicBezTo>
                    <a:pt x="0" y="7782"/>
                    <a:pt x="0" y="7889"/>
                    <a:pt x="72" y="7948"/>
                  </a:cubicBezTo>
                  <a:cubicBezTo>
                    <a:pt x="1096" y="8853"/>
                    <a:pt x="2393" y="9353"/>
                    <a:pt x="3763" y="9353"/>
                  </a:cubicBezTo>
                  <a:lnTo>
                    <a:pt x="3929" y="9353"/>
                  </a:lnTo>
                  <a:cubicBezTo>
                    <a:pt x="5358" y="9306"/>
                    <a:pt x="6692" y="8722"/>
                    <a:pt x="7704" y="7710"/>
                  </a:cubicBezTo>
                  <a:cubicBezTo>
                    <a:pt x="8716" y="6698"/>
                    <a:pt x="9299" y="5365"/>
                    <a:pt x="9347" y="3936"/>
                  </a:cubicBezTo>
                  <a:cubicBezTo>
                    <a:pt x="9406" y="2507"/>
                    <a:pt x="8894" y="1126"/>
                    <a:pt x="7966" y="66"/>
                  </a:cubicBezTo>
                  <a:cubicBezTo>
                    <a:pt x="7933" y="21"/>
                    <a:pt x="7887" y="1"/>
                    <a:pt x="78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2" name="Google Shape;3692;p39"/>
            <p:cNvSpPr/>
            <p:nvPr/>
          </p:nvSpPr>
          <p:spPr>
            <a:xfrm>
              <a:off x="2569867" y="3875336"/>
              <a:ext cx="211393" cy="99139"/>
            </a:xfrm>
            <a:custGeom>
              <a:avLst/>
              <a:gdLst/>
              <a:ahLst/>
              <a:cxnLst/>
              <a:rect l="l" t="t" r="r" b="b"/>
              <a:pathLst>
                <a:path w="6657" h="3122" extrusionOk="0">
                  <a:moveTo>
                    <a:pt x="5692" y="478"/>
                  </a:moveTo>
                  <a:lnTo>
                    <a:pt x="5692" y="478"/>
                  </a:lnTo>
                  <a:cubicBezTo>
                    <a:pt x="5644" y="562"/>
                    <a:pt x="5597" y="657"/>
                    <a:pt x="5537" y="728"/>
                  </a:cubicBezTo>
                  <a:cubicBezTo>
                    <a:pt x="5466" y="859"/>
                    <a:pt x="5311" y="931"/>
                    <a:pt x="5156" y="966"/>
                  </a:cubicBezTo>
                  <a:cubicBezTo>
                    <a:pt x="4537" y="1038"/>
                    <a:pt x="3918" y="1074"/>
                    <a:pt x="3323" y="1074"/>
                  </a:cubicBezTo>
                  <a:cubicBezTo>
                    <a:pt x="2715" y="1074"/>
                    <a:pt x="2096" y="1038"/>
                    <a:pt x="1489" y="966"/>
                  </a:cubicBezTo>
                  <a:cubicBezTo>
                    <a:pt x="1334" y="955"/>
                    <a:pt x="1191" y="859"/>
                    <a:pt x="1108" y="740"/>
                  </a:cubicBezTo>
                  <a:cubicBezTo>
                    <a:pt x="1049" y="657"/>
                    <a:pt x="1001" y="574"/>
                    <a:pt x="953" y="490"/>
                  </a:cubicBezTo>
                  <a:lnTo>
                    <a:pt x="953" y="490"/>
                  </a:lnTo>
                  <a:cubicBezTo>
                    <a:pt x="1727" y="609"/>
                    <a:pt x="2525" y="681"/>
                    <a:pt x="3323" y="681"/>
                  </a:cubicBezTo>
                  <a:cubicBezTo>
                    <a:pt x="4120" y="681"/>
                    <a:pt x="4918" y="609"/>
                    <a:pt x="5692" y="478"/>
                  </a:cubicBezTo>
                  <a:close/>
                  <a:moveTo>
                    <a:pt x="6347" y="324"/>
                  </a:moveTo>
                  <a:cubicBezTo>
                    <a:pt x="6311" y="335"/>
                    <a:pt x="6311" y="335"/>
                    <a:pt x="6311" y="359"/>
                  </a:cubicBezTo>
                  <a:cubicBezTo>
                    <a:pt x="6121" y="1050"/>
                    <a:pt x="5716" y="1681"/>
                    <a:pt x="5180" y="2121"/>
                  </a:cubicBezTo>
                  <a:cubicBezTo>
                    <a:pt x="4644" y="2574"/>
                    <a:pt x="3989" y="2812"/>
                    <a:pt x="3323" y="2812"/>
                  </a:cubicBezTo>
                  <a:cubicBezTo>
                    <a:pt x="2656" y="2812"/>
                    <a:pt x="2001" y="2574"/>
                    <a:pt x="1465" y="2121"/>
                  </a:cubicBezTo>
                  <a:cubicBezTo>
                    <a:pt x="941" y="1693"/>
                    <a:pt x="537" y="1050"/>
                    <a:pt x="334" y="359"/>
                  </a:cubicBezTo>
                  <a:lnTo>
                    <a:pt x="334" y="335"/>
                  </a:lnTo>
                  <a:cubicBezTo>
                    <a:pt x="406" y="359"/>
                    <a:pt x="477" y="371"/>
                    <a:pt x="572" y="395"/>
                  </a:cubicBezTo>
                  <a:cubicBezTo>
                    <a:pt x="644" y="574"/>
                    <a:pt x="739" y="752"/>
                    <a:pt x="834" y="907"/>
                  </a:cubicBezTo>
                  <a:cubicBezTo>
                    <a:pt x="965" y="1109"/>
                    <a:pt x="1203" y="1264"/>
                    <a:pt x="1465" y="1276"/>
                  </a:cubicBezTo>
                  <a:cubicBezTo>
                    <a:pt x="2084" y="1347"/>
                    <a:pt x="2715" y="1383"/>
                    <a:pt x="3335" y="1383"/>
                  </a:cubicBezTo>
                  <a:cubicBezTo>
                    <a:pt x="3954" y="1383"/>
                    <a:pt x="4585" y="1347"/>
                    <a:pt x="5216" y="1276"/>
                  </a:cubicBezTo>
                  <a:cubicBezTo>
                    <a:pt x="5466" y="1240"/>
                    <a:pt x="5704" y="1109"/>
                    <a:pt x="5835" y="883"/>
                  </a:cubicBezTo>
                  <a:cubicBezTo>
                    <a:pt x="5942" y="728"/>
                    <a:pt x="6037" y="562"/>
                    <a:pt x="6109" y="383"/>
                  </a:cubicBezTo>
                  <a:cubicBezTo>
                    <a:pt x="6180" y="371"/>
                    <a:pt x="6252" y="347"/>
                    <a:pt x="6347" y="324"/>
                  </a:cubicBezTo>
                  <a:close/>
                  <a:moveTo>
                    <a:pt x="334" y="0"/>
                  </a:moveTo>
                  <a:cubicBezTo>
                    <a:pt x="256" y="0"/>
                    <a:pt x="181" y="36"/>
                    <a:pt x="120" y="97"/>
                  </a:cubicBezTo>
                  <a:cubicBezTo>
                    <a:pt x="37" y="193"/>
                    <a:pt x="1" y="324"/>
                    <a:pt x="37" y="443"/>
                  </a:cubicBezTo>
                  <a:cubicBezTo>
                    <a:pt x="251" y="1217"/>
                    <a:pt x="668" y="1883"/>
                    <a:pt x="1263" y="2360"/>
                  </a:cubicBezTo>
                  <a:cubicBezTo>
                    <a:pt x="1858" y="2871"/>
                    <a:pt x="2596" y="3122"/>
                    <a:pt x="3335" y="3122"/>
                  </a:cubicBezTo>
                  <a:cubicBezTo>
                    <a:pt x="4097" y="3122"/>
                    <a:pt x="4811" y="2860"/>
                    <a:pt x="5406" y="2360"/>
                  </a:cubicBezTo>
                  <a:cubicBezTo>
                    <a:pt x="5990" y="1871"/>
                    <a:pt x="6418" y="1205"/>
                    <a:pt x="6645" y="443"/>
                  </a:cubicBezTo>
                  <a:cubicBezTo>
                    <a:pt x="6656" y="324"/>
                    <a:pt x="6633" y="193"/>
                    <a:pt x="6549" y="97"/>
                  </a:cubicBezTo>
                  <a:cubicBezTo>
                    <a:pt x="6495" y="43"/>
                    <a:pt x="6412" y="2"/>
                    <a:pt x="6328" y="2"/>
                  </a:cubicBezTo>
                  <a:cubicBezTo>
                    <a:pt x="6302" y="2"/>
                    <a:pt x="6277" y="6"/>
                    <a:pt x="6252" y="14"/>
                  </a:cubicBezTo>
                  <a:cubicBezTo>
                    <a:pt x="5323" y="240"/>
                    <a:pt x="4335" y="359"/>
                    <a:pt x="3335" y="359"/>
                  </a:cubicBezTo>
                  <a:cubicBezTo>
                    <a:pt x="2334" y="359"/>
                    <a:pt x="1346" y="240"/>
                    <a:pt x="418" y="14"/>
                  </a:cubicBezTo>
                  <a:cubicBezTo>
                    <a:pt x="390" y="5"/>
                    <a:pt x="362" y="0"/>
                    <a:pt x="3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93" name="Google Shape;3693;p39"/>
          <p:cNvGrpSpPr/>
          <p:nvPr/>
        </p:nvGrpSpPr>
        <p:grpSpPr>
          <a:xfrm>
            <a:off x="2597509" y="2624764"/>
            <a:ext cx="349052" cy="313056"/>
            <a:chOff x="5778676" y="3826972"/>
            <a:chExt cx="349052" cy="313056"/>
          </a:xfrm>
        </p:grpSpPr>
        <p:sp>
          <p:nvSpPr>
            <p:cNvPr id="3694" name="Google Shape;3694;p39"/>
            <p:cNvSpPr/>
            <p:nvPr/>
          </p:nvSpPr>
          <p:spPr>
            <a:xfrm>
              <a:off x="5923045" y="3890659"/>
              <a:ext cx="27690" cy="48155"/>
            </a:xfrm>
            <a:custGeom>
              <a:avLst/>
              <a:gdLst/>
              <a:ahLst/>
              <a:cxnLst/>
              <a:rect l="l" t="t" r="r" b="b"/>
              <a:pathLst>
                <a:path w="870" h="1513" extrusionOk="0">
                  <a:moveTo>
                    <a:pt x="406" y="286"/>
                  </a:moveTo>
                  <a:lnTo>
                    <a:pt x="406" y="560"/>
                  </a:lnTo>
                  <a:cubicBezTo>
                    <a:pt x="299" y="524"/>
                    <a:pt x="251" y="488"/>
                    <a:pt x="251" y="417"/>
                  </a:cubicBezTo>
                  <a:cubicBezTo>
                    <a:pt x="251" y="345"/>
                    <a:pt x="334" y="298"/>
                    <a:pt x="406" y="286"/>
                  </a:cubicBezTo>
                  <a:close/>
                  <a:moveTo>
                    <a:pt x="513" y="845"/>
                  </a:moveTo>
                  <a:cubicBezTo>
                    <a:pt x="632" y="893"/>
                    <a:pt x="644" y="953"/>
                    <a:pt x="644" y="1012"/>
                  </a:cubicBezTo>
                  <a:cubicBezTo>
                    <a:pt x="644" y="1119"/>
                    <a:pt x="584" y="1155"/>
                    <a:pt x="513" y="1179"/>
                  </a:cubicBezTo>
                  <a:lnTo>
                    <a:pt x="513" y="845"/>
                  </a:lnTo>
                  <a:close/>
                  <a:moveTo>
                    <a:pt x="465" y="0"/>
                  </a:moveTo>
                  <a:cubicBezTo>
                    <a:pt x="441" y="0"/>
                    <a:pt x="406" y="12"/>
                    <a:pt x="406" y="48"/>
                  </a:cubicBezTo>
                  <a:lnTo>
                    <a:pt x="406" y="83"/>
                  </a:lnTo>
                  <a:cubicBezTo>
                    <a:pt x="179" y="119"/>
                    <a:pt x="48" y="238"/>
                    <a:pt x="48" y="441"/>
                  </a:cubicBezTo>
                  <a:cubicBezTo>
                    <a:pt x="48" y="667"/>
                    <a:pt x="215" y="738"/>
                    <a:pt x="406" y="810"/>
                  </a:cubicBezTo>
                  <a:lnTo>
                    <a:pt x="406" y="1191"/>
                  </a:lnTo>
                  <a:cubicBezTo>
                    <a:pt x="299" y="1167"/>
                    <a:pt x="251" y="1143"/>
                    <a:pt x="168" y="1072"/>
                  </a:cubicBezTo>
                  <a:cubicBezTo>
                    <a:pt x="149" y="1058"/>
                    <a:pt x="132" y="1051"/>
                    <a:pt x="116" y="1051"/>
                  </a:cubicBezTo>
                  <a:cubicBezTo>
                    <a:pt x="92" y="1051"/>
                    <a:pt x="70" y="1067"/>
                    <a:pt x="48" y="1095"/>
                  </a:cubicBezTo>
                  <a:cubicBezTo>
                    <a:pt x="1" y="1155"/>
                    <a:pt x="1" y="1215"/>
                    <a:pt x="48" y="1262"/>
                  </a:cubicBezTo>
                  <a:cubicBezTo>
                    <a:pt x="120" y="1357"/>
                    <a:pt x="275" y="1417"/>
                    <a:pt x="406" y="1417"/>
                  </a:cubicBezTo>
                  <a:lnTo>
                    <a:pt x="406" y="1476"/>
                  </a:lnTo>
                  <a:cubicBezTo>
                    <a:pt x="406" y="1500"/>
                    <a:pt x="441" y="1512"/>
                    <a:pt x="465" y="1512"/>
                  </a:cubicBezTo>
                  <a:cubicBezTo>
                    <a:pt x="501" y="1512"/>
                    <a:pt x="525" y="1500"/>
                    <a:pt x="525" y="1476"/>
                  </a:cubicBezTo>
                  <a:lnTo>
                    <a:pt x="525" y="1417"/>
                  </a:lnTo>
                  <a:cubicBezTo>
                    <a:pt x="715" y="1381"/>
                    <a:pt x="870" y="1262"/>
                    <a:pt x="870" y="1024"/>
                  </a:cubicBezTo>
                  <a:cubicBezTo>
                    <a:pt x="870" y="774"/>
                    <a:pt x="739" y="679"/>
                    <a:pt x="525" y="607"/>
                  </a:cubicBezTo>
                  <a:lnTo>
                    <a:pt x="525" y="286"/>
                  </a:lnTo>
                  <a:cubicBezTo>
                    <a:pt x="572" y="286"/>
                    <a:pt x="596" y="298"/>
                    <a:pt x="656" y="322"/>
                  </a:cubicBezTo>
                  <a:cubicBezTo>
                    <a:pt x="682" y="335"/>
                    <a:pt x="713" y="352"/>
                    <a:pt x="745" y="352"/>
                  </a:cubicBezTo>
                  <a:cubicBezTo>
                    <a:pt x="770" y="352"/>
                    <a:pt x="796" y="341"/>
                    <a:pt x="822" y="310"/>
                  </a:cubicBezTo>
                  <a:cubicBezTo>
                    <a:pt x="858" y="262"/>
                    <a:pt x="870" y="202"/>
                    <a:pt x="810" y="155"/>
                  </a:cubicBezTo>
                  <a:cubicBezTo>
                    <a:pt x="739" y="107"/>
                    <a:pt x="620" y="83"/>
                    <a:pt x="525" y="83"/>
                  </a:cubicBezTo>
                  <a:lnTo>
                    <a:pt x="525" y="48"/>
                  </a:lnTo>
                  <a:cubicBezTo>
                    <a:pt x="525" y="12"/>
                    <a:pt x="501" y="0"/>
                    <a:pt x="46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5" name="Google Shape;3695;p39"/>
            <p:cNvSpPr/>
            <p:nvPr/>
          </p:nvSpPr>
          <p:spPr>
            <a:xfrm>
              <a:off x="5976866" y="3843268"/>
              <a:ext cx="80364" cy="80364"/>
            </a:xfrm>
            <a:custGeom>
              <a:avLst/>
              <a:gdLst/>
              <a:ahLst/>
              <a:cxnLst/>
              <a:rect l="l" t="t" r="r" b="b"/>
              <a:pathLst>
                <a:path w="2525" h="2525" extrusionOk="0">
                  <a:moveTo>
                    <a:pt x="1263" y="310"/>
                  </a:moveTo>
                  <a:cubicBezTo>
                    <a:pt x="1786" y="310"/>
                    <a:pt x="2215" y="739"/>
                    <a:pt x="2215" y="1263"/>
                  </a:cubicBezTo>
                  <a:cubicBezTo>
                    <a:pt x="2215" y="1787"/>
                    <a:pt x="1798" y="2215"/>
                    <a:pt x="1263" y="2215"/>
                  </a:cubicBezTo>
                  <a:cubicBezTo>
                    <a:pt x="739" y="2215"/>
                    <a:pt x="310" y="1787"/>
                    <a:pt x="310" y="1263"/>
                  </a:cubicBezTo>
                  <a:cubicBezTo>
                    <a:pt x="310" y="739"/>
                    <a:pt x="739" y="310"/>
                    <a:pt x="1263" y="310"/>
                  </a:cubicBezTo>
                  <a:close/>
                  <a:moveTo>
                    <a:pt x="1263" y="1"/>
                  </a:moveTo>
                  <a:cubicBezTo>
                    <a:pt x="560" y="1"/>
                    <a:pt x="1" y="560"/>
                    <a:pt x="1" y="1263"/>
                  </a:cubicBezTo>
                  <a:cubicBezTo>
                    <a:pt x="1" y="1965"/>
                    <a:pt x="560" y="2525"/>
                    <a:pt x="1263" y="2525"/>
                  </a:cubicBezTo>
                  <a:cubicBezTo>
                    <a:pt x="1965" y="2525"/>
                    <a:pt x="2525" y="1965"/>
                    <a:pt x="2525" y="1263"/>
                  </a:cubicBezTo>
                  <a:cubicBezTo>
                    <a:pt x="2525" y="560"/>
                    <a:pt x="1965" y="1"/>
                    <a:pt x="12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6" name="Google Shape;3696;p39"/>
            <p:cNvSpPr/>
            <p:nvPr/>
          </p:nvSpPr>
          <p:spPr>
            <a:xfrm>
              <a:off x="5879473" y="3826972"/>
              <a:ext cx="193288" cy="144051"/>
            </a:xfrm>
            <a:custGeom>
              <a:avLst/>
              <a:gdLst/>
              <a:ahLst/>
              <a:cxnLst/>
              <a:rect l="l" t="t" r="r" b="b"/>
              <a:pathLst>
                <a:path w="6073" h="4526" extrusionOk="0">
                  <a:moveTo>
                    <a:pt x="1798" y="1775"/>
                  </a:moveTo>
                  <a:cubicBezTo>
                    <a:pt x="2132" y="1775"/>
                    <a:pt x="2430" y="1942"/>
                    <a:pt x="2596" y="2192"/>
                  </a:cubicBezTo>
                  <a:cubicBezTo>
                    <a:pt x="2620" y="2346"/>
                    <a:pt x="2680" y="2477"/>
                    <a:pt x="2739" y="2608"/>
                  </a:cubicBezTo>
                  <a:cubicBezTo>
                    <a:pt x="2739" y="2656"/>
                    <a:pt x="2751" y="2704"/>
                    <a:pt x="2751" y="2727"/>
                  </a:cubicBezTo>
                  <a:cubicBezTo>
                    <a:pt x="2751" y="3251"/>
                    <a:pt x="2322" y="3680"/>
                    <a:pt x="1798" y="3680"/>
                  </a:cubicBezTo>
                  <a:cubicBezTo>
                    <a:pt x="1287" y="3680"/>
                    <a:pt x="846" y="3251"/>
                    <a:pt x="846" y="2727"/>
                  </a:cubicBezTo>
                  <a:cubicBezTo>
                    <a:pt x="846" y="2203"/>
                    <a:pt x="1287" y="1775"/>
                    <a:pt x="1798" y="1775"/>
                  </a:cubicBezTo>
                  <a:close/>
                  <a:moveTo>
                    <a:pt x="1810" y="1251"/>
                  </a:moveTo>
                  <a:cubicBezTo>
                    <a:pt x="2072" y="1251"/>
                    <a:pt x="2334" y="1334"/>
                    <a:pt x="2560" y="1465"/>
                  </a:cubicBezTo>
                  <a:cubicBezTo>
                    <a:pt x="2549" y="1537"/>
                    <a:pt x="2549" y="1632"/>
                    <a:pt x="2537" y="1692"/>
                  </a:cubicBezTo>
                  <a:cubicBezTo>
                    <a:pt x="2322" y="1537"/>
                    <a:pt x="2072" y="1453"/>
                    <a:pt x="1787" y="1453"/>
                  </a:cubicBezTo>
                  <a:cubicBezTo>
                    <a:pt x="1084" y="1453"/>
                    <a:pt x="525" y="2013"/>
                    <a:pt x="525" y="2715"/>
                  </a:cubicBezTo>
                  <a:cubicBezTo>
                    <a:pt x="525" y="3418"/>
                    <a:pt x="1084" y="3978"/>
                    <a:pt x="1787" y="3978"/>
                  </a:cubicBezTo>
                  <a:cubicBezTo>
                    <a:pt x="2382" y="3978"/>
                    <a:pt x="2894" y="3561"/>
                    <a:pt x="3025" y="3001"/>
                  </a:cubicBezTo>
                  <a:lnTo>
                    <a:pt x="3192" y="3156"/>
                  </a:lnTo>
                  <a:cubicBezTo>
                    <a:pt x="3025" y="3775"/>
                    <a:pt x="2465" y="4204"/>
                    <a:pt x="1810" y="4204"/>
                  </a:cubicBezTo>
                  <a:cubicBezTo>
                    <a:pt x="1001" y="4204"/>
                    <a:pt x="334" y="3549"/>
                    <a:pt x="334" y="2727"/>
                  </a:cubicBezTo>
                  <a:cubicBezTo>
                    <a:pt x="334" y="1906"/>
                    <a:pt x="989" y="1251"/>
                    <a:pt x="1810" y="1251"/>
                  </a:cubicBezTo>
                  <a:close/>
                  <a:moveTo>
                    <a:pt x="4299" y="1"/>
                  </a:moveTo>
                  <a:cubicBezTo>
                    <a:pt x="3549" y="1"/>
                    <a:pt x="2894" y="501"/>
                    <a:pt x="2632" y="1168"/>
                  </a:cubicBezTo>
                  <a:cubicBezTo>
                    <a:pt x="2382" y="1037"/>
                    <a:pt x="2084" y="953"/>
                    <a:pt x="1787" y="953"/>
                  </a:cubicBezTo>
                  <a:cubicBezTo>
                    <a:pt x="810" y="953"/>
                    <a:pt x="1" y="1763"/>
                    <a:pt x="1" y="2739"/>
                  </a:cubicBezTo>
                  <a:cubicBezTo>
                    <a:pt x="1" y="3727"/>
                    <a:pt x="810" y="4525"/>
                    <a:pt x="1787" y="4525"/>
                  </a:cubicBezTo>
                  <a:cubicBezTo>
                    <a:pt x="2549" y="4525"/>
                    <a:pt x="3203" y="4049"/>
                    <a:pt x="3453" y="3370"/>
                  </a:cubicBezTo>
                  <a:cubicBezTo>
                    <a:pt x="3703" y="3501"/>
                    <a:pt x="3989" y="3573"/>
                    <a:pt x="4299" y="3573"/>
                  </a:cubicBezTo>
                  <a:cubicBezTo>
                    <a:pt x="4704" y="3573"/>
                    <a:pt x="5108" y="3442"/>
                    <a:pt x="5418" y="3192"/>
                  </a:cubicBezTo>
                  <a:cubicBezTo>
                    <a:pt x="5728" y="2942"/>
                    <a:pt x="5954" y="2596"/>
                    <a:pt x="6049" y="2203"/>
                  </a:cubicBezTo>
                  <a:cubicBezTo>
                    <a:pt x="6073" y="2108"/>
                    <a:pt x="6037" y="2013"/>
                    <a:pt x="5942" y="2001"/>
                  </a:cubicBezTo>
                  <a:cubicBezTo>
                    <a:pt x="5932" y="2000"/>
                    <a:pt x="5921" y="1999"/>
                    <a:pt x="5911" y="1999"/>
                  </a:cubicBezTo>
                  <a:cubicBezTo>
                    <a:pt x="5839" y="1999"/>
                    <a:pt x="5772" y="2037"/>
                    <a:pt x="5751" y="2120"/>
                  </a:cubicBezTo>
                  <a:cubicBezTo>
                    <a:pt x="5597" y="2787"/>
                    <a:pt x="5001" y="3251"/>
                    <a:pt x="4323" y="3251"/>
                  </a:cubicBezTo>
                  <a:cubicBezTo>
                    <a:pt x="3787" y="3251"/>
                    <a:pt x="3311" y="2965"/>
                    <a:pt x="3037" y="2501"/>
                  </a:cubicBezTo>
                  <a:cubicBezTo>
                    <a:pt x="3013" y="2358"/>
                    <a:pt x="2953" y="2203"/>
                    <a:pt x="2882" y="2084"/>
                  </a:cubicBezTo>
                  <a:cubicBezTo>
                    <a:pt x="2680" y="1180"/>
                    <a:pt x="3382" y="322"/>
                    <a:pt x="4311" y="322"/>
                  </a:cubicBezTo>
                  <a:cubicBezTo>
                    <a:pt x="4989" y="322"/>
                    <a:pt x="5585" y="775"/>
                    <a:pt x="5739" y="1453"/>
                  </a:cubicBezTo>
                  <a:cubicBezTo>
                    <a:pt x="5750" y="1528"/>
                    <a:pt x="5818" y="1574"/>
                    <a:pt x="5901" y="1574"/>
                  </a:cubicBezTo>
                  <a:cubicBezTo>
                    <a:pt x="5911" y="1574"/>
                    <a:pt x="5920" y="1574"/>
                    <a:pt x="5930" y="1572"/>
                  </a:cubicBezTo>
                  <a:cubicBezTo>
                    <a:pt x="6013" y="1549"/>
                    <a:pt x="6061" y="1465"/>
                    <a:pt x="6049" y="1370"/>
                  </a:cubicBezTo>
                  <a:cubicBezTo>
                    <a:pt x="5954" y="989"/>
                    <a:pt x="5739" y="644"/>
                    <a:pt x="5418" y="394"/>
                  </a:cubicBezTo>
                  <a:cubicBezTo>
                    <a:pt x="5108" y="144"/>
                    <a:pt x="4704" y="1"/>
                    <a:pt x="42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7" name="Google Shape;3697;p39"/>
            <p:cNvSpPr/>
            <p:nvPr/>
          </p:nvSpPr>
          <p:spPr>
            <a:xfrm>
              <a:off x="6003760" y="3859946"/>
              <a:ext cx="26958" cy="47773"/>
            </a:xfrm>
            <a:custGeom>
              <a:avLst/>
              <a:gdLst/>
              <a:ahLst/>
              <a:cxnLst/>
              <a:rect l="l" t="t" r="r" b="b"/>
              <a:pathLst>
                <a:path w="847" h="1501" extrusionOk="0">
                  <a:moveTo>
                    <a:pt x="382" y="298"/>
                  </a:moveTo>
                  <a:lnTo>
                    <a:pt x="382" y="572"/>
                  </a:lnTo>
                  <a:cubicBezTo>
                    <a:pt x="287" y="536"/>
                    <a:pt x="239" y="501"/>
                    <a:pt x="239" y="429"/>
                  </a:cubicBezTo>
                  <a:cubicBezTo>
                    <a:pt x="239" y="358"/>
                    <a:pt x="310" y="310"/>
                    <a:pt x="382" y="298"/>
                  </a:cubicBezTo>
                  <a:close/>
                  <a:moveTo>
                    <a:pt x="489" y="870"/>
                  </a:moveTo>
                  <a:cubicBezTo>
                    <a:pt x="608" y="917"/>
                    <a:pt x="620" y="977"/>
                    <a:pt x="620" y="1037"/>
                  </a:cubicBezTo>
                  <a:cubicBezTo>
                    <a:pt x="620" y="1132"/>
                    <a:pt x="560" y="1167"/>
                    <a:pt x="489" y="1203"/>
                  </a:cubicBezTo>
                  <a:lnTo>
                    <a:pt x="489" y="870"/>
                  </a:lnTo>
                  <a:close/>
                  <a:moveTo>
                    <a:pt x="441" y="1"/>
                  </a:moveTo>
                  <a:cubicBezTo>
                    <a:pt x="418" y="1"/>
                    <a:pt x="382" y="13"/>
                    <a:pt x="382" y="36"/>
                  </a:cubicBezTo>
                  <a:lnTo>
                    <a:pt x="382" y="84"/>
                  </a:lnTo>
                  <a:cubicBezTo>
                    <a:pt x="156" y="120"/>
                    <a:pt x="25" y="239"/>
                    <a:pt x="25" y="441"/>
                  </a:cubicBezTo>
                  <a:cubicBezTo>
                    <a:pt x="25" y="679"/>
                    <a:pt x="203" y="739"/>
                    <a:pt x="382" y="810"/>
                  </a:cubicBezTo>
                  <a:lnTo>
                    <a:pt x="382" y="1191"/>
                  </a:lnTo>
                  <a:cubicBezTo>
                    <a:pt x="275" y="1167"/>
                    <a:pt x="239" y="1132"/>
                    <a:pt x="144" y="1072"/>
                  </a:cubicBezTo>
                  <a:cubicBezTo>
                    <a:pt x="125" y="1059"/>
                    <a:pt x="108" y="1053"/>
                    <a:pt x="92" y="1053"/>
                  </a:cubicBezTo>
                  <a:cubicBezTo>
                    <a:pt x="37" y="1053"/>
                    <a:pt x="1" y="1121"/>
                    <a:pt x="1" y="1167"/>
                  </a:cubicBezTo>
                  <a:cubicBezTo>
                    <a:pt x="1" y="1203"/>
                    <a:pt x="13" y="1227"/>
                    <a:pt x="25" y="1251"/>
                  </a:cubicBezTo>
                  <a:cubicBezTo>
                    <a:pt x="96" y="1346"/>
                    <a:pt x="251" y="1394"/>
                    <a:pt x="382" y="1394"/>
                  </a:cubicBezTo>
                  <a:lnTo>
                    <a:pt x="382" y="1453"/>
                  </a:lnTo>
                  <a:cubicBezTo>
                    <a:pt x="382" y="1489"/>
                    <a:pt x="418" y="1501"/>
                    <a:pt x="441" y="1501"/>
                  </a:cubicBezTo>
                  <a:cubicBezTo>
                    <a:pt x="477" y="1501"/>
                    <a:pt x="501" y="1489"/>
                    <a:pt x="501" y="1453"/>
                  </a:cubicBezTo>
                  <a:lnTo>
                    <a:pt x="501" y="1394"/>
                  </a:lnTo>
                  <a:cubicBezTo>
                    <a:pt x="703" y="1370"/>
                    <a:pt x="846" y="1251"/>
                    <a:pt x="846" y="1013"/>
                  </a:cubicBezTo>
                  <a:cubicBezTo>
                    <a:pt x="846" y="786"/>
                    <a:pt x="691" y="691"/>
                    <a:pt x="501" y="620"/>
                  </a:cubicBezTo>
                  <a:lnTo>
                    <a:pt x="501" y="298"/>
                  </a:lnTo>
                  <a:cubicBezTo>
                    <a:pt x="584" y="298"/>
                    <a:pt x="608" y="310"/>
                    <a:pt x="680" y="358"/>
                  </a:cubicBezTo>
                  <a:cubicBezTo>
                    <a:pt x="694" y="362"/>
                    <a:pt x="709" y="364"/>
                    <a:pt x="723" y="364"/>
                  </a:cubicBezTo>
                  <a:cubicBezTo>
                    <a:pt x="754" y="364"/>
                    <a:pt x="782" y="351"/>
                    <a:pt x="799" y="310"/>
                  </a:cubicBezTo>
                  <a:cubicBezTo>
                    <a:pt x="834" y="263"/>
                    <a:pt x="846" y="203"/>
                    <a:pt x="787" y="155"/>
                  </a:cubicBezTo>
                  <a:cubicBezTo>
                    <a:pt x="715" y="96"/>
                    <a:pt x="596" y="84"/>
                    <a:pt x="501" y="84"/>
                  </a:cubicBezTo>
                  <a:lnTo>
                    <a:pt x="501" y="36"/>
                  </a:lnTo>
                  <a:cubicBezTo>
                    <a:pt x="501" y="13"/>
                    <a:pt x="477" y="1"/>
                    <a:pt x="4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8" name="Google Shape;3698;p39"/>
            <p:cNvSpPr/>
            <p:nvPr/>
          </p:nvSpPr>
          <p:spPr>
            <a:xfrm>
              <a:off x="5778676" y="3939865"/>
              <a:ext cx="349052" cy="200163"/>
            </a:xfrm>
            <a:custGeom>
              <a:avLst/>
              <a:gdLst/>
              <a:ahLst/>
              <a:cxnLst/>
              <a:rect l="l" t="t" r="r" b="b"/>
              <a:pathLst>
                <a:path w="10967" h="6289" extrusionOk="0">
                  <a:moveTo>
                    <a:pt x="3483" y="1855"/>
                  </a:moveTo>
                  <a:cubicBezTo>
                    <a:pt x="3500" y="1855"/>
                    <a:pt x="3513" y="1868"/>
                    <a:pt x="3513" y="1895"/>
                  </a:cubicBezTo>
                  <a:cubicBezTo>
                    <a:pt x="3584" y="2074"/>
                    <a:pt x="4573" y="4693"/>
                    <a:pt x="4620" y="4776"/>
                  </a:cubicBezTo>
                  <a:cubicBezTo>
                    <a:pt x="4632" y="4788"/>
                    <a:pt x="4620" y="4824"/>
                    <a:pt x="4584" y="4824"/>
                  </a:cubicBezTo>
                  <a:lnTo>
                    <a:pt x="3882" y="5086"/>
                  </a:lnTo>
                  <a:cubicBezTo>
                    <a:pt x="3846" y="4955"/>
                    <a:pt x="2846" y="2300"/>
                    <a:pt x="2775" y="2133"/>
                  </a:cubicBezTo>
                  <a:lnTo>
                    <a:pt x="3465" y="1859"/>
                  </a:lnTo>
                  <a:cubicBezTo>
                    <a:pt x="3471" y="1856"/>
                    <a:pt x="3477" y="1855"/>
                    <a:pt x="3483" y="1855"/>
                  </a:cubicBezTo>
                  <a:close/>
                  <a:moveTo>
                    <a:pt x="2477" y="2228"/>
                  </a:moveTo>
                  <a:lnTo>
                    <a:pt x="3584" y="5193"/>
                  </a:lnTo>
                  <a:cubicBezTo>
                    <a:pt x="3072" y="5407"/>
                    <a:pt x="1739" y="5907"/>
                    <a:pt x="1513" y="6003"/>
                  </a:cubicBezTo>
                  <a:cubicBezTo>
                    <a:pt x="1507" y="6005"/>
                    <a:pt x="1500" y="6007"/>
                    <a:pt x="1493" y="6007"/>
                  </a:cubicBezTo>
                  <a:cubicBezTo>
                    <a:pt x="1468" y="6007"/>
                    <a:pt x="1438" y="5991"/>
                    <a:pt x="1429" y="5955"/>
                  </a:cubicBezTo>
                  <a:lnTo>
                    <a:pt x="358" y="3109"/>
                  </a:lnTo>
                  <a:cubicBezTo>
                    <a:pt x="346" y="3086"/>
                    <a:pt x="358" y="3038"/>
                    <a:pt x="405" y="3026"/>
                  </a:cubicBezTo>
                  <a:cubicBezTo>
                    <a:pt x="1072" y="2764"/>
                    <a:pt x="2013" y="2407"/>
                    <a:pt x="2477" y="2228"/>
                  </a:cubicBezTo>
                  <a:close/>
                  <a:moveTo>
                    <a:pt x="10060" y="0"/>
                  </a:moveTo>
                  <a:cubicBezTo>
                    <a:pt x="9818" y="0"/>
                    <a:pt x="9583" y="125"/>
                    <a:pt x="9407" y="288"/>
                  </a:cubicBezTo>
                  <a:lnTo>
                    <a:pt x="7728" y="1681"/>
                  </a:lnTo>
                  <a:cubicBezTo>
                    <a:pt x="7632" y="1478"/>
                    <a:pt x="7430" y="1264"/>
                    <a:pt x="7061" y="1264"/>
                  </a:cubicBezTo>
                  <a:cubicBezTo>
                    <a:pt x="6668" y="1264"/>
                    <a:pt x="6361" y="1262"/>
                    <a:pt x="6115" y="1262"/>
                  </a:cubicBezTo>
                  <a:cubicBezTo>
                    <a:pt x="5377" y="1262"/>
                    <a:pt x="5192" y="1276"/>
                    <a:pt x="4906" y="1383"/>
                  </a:cubicBezTo>
                  <a:lnTo>
                    <a:pt x="3834" y="1835"/>
                  </a:lnTo>
                  <a:lnTo>
                    <a:pt x="3822" y="1788"/>
                  </a:lnTo>
                  <a:cubicBezTo>
                    <a:pt x="3766" y="1647"/>
                    <a:pt x="3637" y="1551"/>
                    <a:pt x="3491" y="1551"/>
                  </a:cubicBezTo>
                  <a:cubicBezTo>
                    <a:pt x="3451" y="1551"/>
                    <a:pt x="3411" y="1558"/>
                    <a:pt x="3370" y="1574"/>
                  </a:cubicBezTo>
                  <a:lnTo>
                    <a:pt x="2560" y="1871"/>
                  </a:lnTo>
                  <a:cubicBezTo>
                    <a:pt x="2203" y="2014"/>
                    <a:pt x="1084" y="2431"/>
                    <a:pt x="298" y="2728"/>
                  </a:cubicBezTo>
                  <a:cubicBezTo>
                    <a:pt x="108" y="2800"/>
                    <a:pt x="1" y="3026"/>
                    <a:pt x="72" y="3217"/>
                  </a:cubicBezTo>
                  <a:lnTo>
                    <a:pt x="1144" y="6038"/>
                  </a:lnTo>
                  <a:cubicBezTo>
                    <a:pt x="1199" y="6196"/>
                    <a:pt x="1348" y="6288"/>
                    <a:pt x="1501" y="6288"/>
                  </a:cubicBezTo>
                  <a:cubicBezTo>
                    <a:pt x="1545" y="6288"/>
                    <a:pt x="1589" y="6281"/>
                    <a:pt x="1632" y="6265"/>
                  </a:cubicBezTo>
                  <a:cubicBezTo>
                    <a:pt x="1870" y="6181"/>
                    <a:pt x="3501" y="5562"/>
                    <a:pt x="3858" y="5431"/>
                  </a:cubicBezTo>
                  <a:lnTo>
                    <a:pt x="4704" y="5122"/>
                  </a:lnTo>
                  <a:cubicBezTo>
                    <a:pt x="4882" y="5050"/>
                    <a:pt x="4989" y="4848"/>
                    <a:pt x="4918" y="4657"/>
                  </a:cubicBezTo>
                  <a:lnTo>
                    <a:pt x="4894" y="4622"/>
                  </a:lnTo>
                  <a:cubicBezTo>
                    <a:pt x="5454" y="4383"/>
                    <a:pt x="5466" y="4360"/>
                    <a:pt x="6049" y="4360"/>
                  </a:cubicBezTo>
                  <a:cubicBezTo>
                    <a:pt x="6132" y="4360"/>
                    <a:pt x="6204" y="4288"/>
                    <a:pt x="6204" y="4193"/>
                  </a:cubicBezTo>
                  <a:cubicBezTo>
                    <a:pt x="6204" y="4110"/>
                    <a:pt x="6132" y="4026"/>
                    <a:pt x="6049" y="4026"/>
                  </a:cubicBezTo>
                  <a:cubicBezTo>
                    <a:pt x="5418" y="4026"/>
                    <a:pt x="5358" y="4074"/>
                    <a:pt x="4799" y="4312"/>
                  </a:cubicBezTo>
                  <a:lnTo>
                    <a:pt x="3965" y="2097"/>
                  </a:lnTo>
                  <a:lnTo>
                    <a:pt x="5037" y="1645"/>
                  </a:lnTo>
                  <a:cubicBezTo>
                    <a:pt x="5251" y="1571"/>
                    <a:pt x="5403" y="1559"/>
                    <a:pt x="5989" y="1559"/>
                  </a:cubicBezTo>
                  <a:cubicBezTo>
                    <a:pt x="6250" y="1559"/>
                    <a:pt x="6597" y="1562"/>
                    <a:pt x="7073" y="1562"/>
                  </a:cubicBezTo>
                  <a:cubicBezTo>
                    <a:pt x="7240" y="1562"/>
                    <a:pt x="7359" y="1621"/>
                    <a:pt x="7430" y="1740"/>
                  </a:cubicBezTo>
                  <a:cubicBezTo>
                    <a:pt x="7478" y="1835"/>
                    <a:pt x="7490" y="1919"/>
                    <a:pt x="7502" y="1931"/>
                  </a:cubicBezTo>
                  <a:cubicBezTo>
                    <a:pt x="7502" y="1990"/>
                    <a:pt x="7454" y="2276"/>
                    <a:pt x="7180" y="2336"/>
                  </a:cubicBezTo>
                  <a:cubicBezTo>
                    <a:pt x="6740" y="2407"/>
                    <a:pt x="5823" y="2538"/>
                    <a:pt x="5811" y="2538"/>
                  </a:cubicBezTo>
                  <a:cubicBezTo>
                    <a:pt x="5716" y="2562"/>
                    <a:pt x="5656" y="2633"/>
                    <a:pt x="5668" y="2728"/>
                  </a:cubicBezTo>
                  <a:cubicBezTo>
                    <a:pt x="5692" y="2800"/>
                    <a:pt x="5751" y="2859"/>
                    <a:pt x="5823" y="2859"/>
                  </a:cubicBezTo>
                  <a:lnTo>
                    <a:pt x="5847" y="2859"/>
                  </a:lnTo>
                  <a:cubicBezTo>
                    <a:pt x="5870" y="2859"/>
                    <a:pt x="6787" y="2728"/>
                    <a:pt x="7240" y="2645"/>
                  </a:cubicBezTo>
                  <a:cubicBezTo>
                    <a:pt x="7632" y="2574"/>
                    <a:pt x="7787" y="2240"/>
                    <a:pt x="7811" y="2026"/>
                  </a:cubicBezTo>
                  <a:lnTo>
                    <a:pt x="9633" y="514"/>
                  </a:lnTo>
                  <a:cubicBezTo>
                    <a:pt x="9747" y="415"/>
                    <a:pt x="9895" y="311"/>
                    <a:pt x="10058" y="311"/>
                  </a:cubicBezTo>
                  <a:cubicBezTo>
                    <a:pt x="10151" y="311"/>
                    <a:pt x="10248" y="344"/>
                    <a:pt x="10347" y="431"/>
                  </a:cubicBezTo>
                  <a:cubicBezTo>
                    <a:pt x="10645" y="728"/>
                    <a:pt x="10371" y="1073"/>
                    <a:pt x="10299" y="1145"/>
                  </a:cubicBezTo>
                  <a:cubicBezTo>
                    <a:pt x="10228" y="1216"/>
                    <a:pt x="8013" y="3609"/>
                    <a:pt x="8013" y="3609"/>
                  </a:cubicBezTo>
                  <a:cubicBezTo>
                    <a:pt x="7680" y="3990"/>
                    <a:pt x="7251" y="4050"/>
                    <a:pt x="7073" y="4062"/>
                  </a:cubicBezTo>
                  <a:lnTo>
                    <a:pt x="6787" y="4062"/>
                  </a:lnTo>
                  <a:cubicBezTo>
                    <a:pt x="6704" y="4062"/>
                    <a:pt x="6620" y="4133"/>
                    <a:pt x="6620" y="4229"/>
                  </a:cubicBezTo>
                  <a:cubicBezTo>
                    <a:pt x="6620" y="4312"/>
                    <a:pt x="6704" y="4383"/>
                    <a:pt x="6787" y="4383"/>
                  </a:cubicBezTo>
                  <a:lnTo>
                    <a:pt x="7097" y="4383"/>
                  </a:lnTo>
                  <a:cubicBezTo>
                    <a:pt x="7311" y="4371"/>
                    <a:pt x="7859" y="4300"/>
                    <a:pt x="8264" y="3836"/>
                  </a:cubicBezTo>
                  <a:lnTo>
                    <a:pt x="10550" y="1371"/>
                  </a:lnTo>
                  <a:cubicBezTo>
                    <a:pt x="10728" y="1121"/>
                    <a:pt x="10966" y="621"/>
                    <a:pt x="10550" y="204"/>
                  </a:cubicBezTo>
                  <a:cubicBezTo>
                    <a:pt x="10395" y="59"/>
                    <a:pt x="10226" y="0"/>
                    <a:pt x="100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99" name="Google Shape;3699;p39"/>
          <p:cNvGrpSpPr/>
          <p:nvPr/>
        </p:nvGrpSpPr>
        <p:grpSpPr>
          <a:xfrm>
            <a:off x="5815157" y="2656727"/>
            <a:ext cx="377474" cy="335748"/>
            <a:chOff x="854261" y="2908813"/>
            <a:chExt cx="377474" cy="335748"/>
          </a:xfrm>
        </p:grpSpPr>
        <p:sp>
          <p:nvSpPr>
            <p:cNvPr id="3700" name="Google Shape;3700;p39"/>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1" name="Google Shape;3701;p39"/>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2" name="Google Shape;3702;p39"/>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3" name="Google Shape;3703;p39"/>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4" name="Google Shape;3704;p39"/>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05" name="Google Shape;3705;p39"/>
          <p:cNvGrpSpPr/>
          <p:nvPr/>
        </p:nvGrpSpPr>
        <p:grpSpPr>
          <a:xfrm>
            <a:off x="5815157" y="3834021"/>
            <a:ext cx="355863" cy="361911"/>
            <a:chOff x="7967103" y="2415041"/>
            <a:chExt cx="355863" cy="361911"/>
          </a:xfrm>
        </p:grpSpPr>
        <p:sp>
          <p:nvSpPr>
            <p:cNvPr id="3706" name="Google Shape;3706;p39"/>
            <p:cNvSpPr/>
            <p:nvPr/>
          </p:nvSpPr>
          <p:spPr>
            <a:xfrm>
              <a:off x="7967103" y="2584427"/>
              <a:ext cx="111810" cy="192525"/>
            </a:xfrm>
            <a:custGeom>
              <a:avLst/>
              <a:gdLst/>
              <a:ahLst/>
              <a:cxnLst/>
              <a:rect l="l" t="t" r="r" b="b"/>
              <a:pathLst>
                <a:path w="3513" h="6049" extrusionOk="0">
                  <a:moveTo>
                    <a:pt x="1738" y="346"/>
                  </a:moveTo>
                  <a:cubicBezTo>
                    <a:pt x="2036" y="346"/>
                    <a:pt x="2298" y="560"/>
                    <a:pt x="2298" y="810"/>
                  </a:cubicBezTo>
                  <a:lnTo>
                    <a:pt x="2298" y="846"/>
                  </a:lnTo>
                  <a:cubicBezTo>
                    <a:pt x="2131" y="762"/>
                    <a:pt x="1941" y="739"/>
                    <a:pt x="1738" y="739"/>
                  </a:cubicBezTo>
                  <a:cubicBezTo>
                    <a:pt x="1548" y="739"/>
                    <a:pt x="1369" y="786"/>
                    <a:pt x="1191" y="846"/>
                  </a:cubicBezTo>
                  <a:lnTo>
                    <a:pt x="1191" y="810"/>
                  </a:lnTo>
                  <a:cubicBezTo>
                    <a:pt x="1203" y="560"/>
                    <a:pt x="1441" y="346"/>
                    <a:pt x="1738" y="346"/>
                  </a:cubicBezTo>
                  <a:close/>
                  <a:moveTo>
                    <a:pt x="1738" y="1048"/>
                  </a:moveTo>
                  <a:cubicBezTo>
                    <a:pt x="2334" y="1048"/>
                    <a:pt x="2834" y="1536"/>
                    <a:pt x="2834" y="2132"/>
                  </a:cubicBezTo>
                  <a:cubicBezTo>
                    <a:pt x="2834"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17" y="2346"/>
                    <a:pt x="1477" y="2239"/>
                    <a:pt x="1500" y="2167"/>
                  </a:cubicBezTo>
                  <a:cubicBezTo>
                    <a:pt x="1786" y="2251"/>
                    <a:pt x="2370" y="2465"/>
                    <a:pt x="2631" y="2834"/>
                  </a:cubicBezTo>
                  <a:cubicBezTo>
                    <a:pt x="2560" y="3263"/>
                    <a:pt x="2191" y="3584"/>
                    <a:pt x="1738" y="3584"/>
                  </a:cubicBezTo>
                  <a:cubicBezTo>
                    <a:pt x="1286" y="3584"/>
                    <a:pt x="893" y="3239"/>
                    <a:pt x="846" y="2774"/>
                  </a:cubicBezTo>
                  <a:cubicBezTo>
                    <a:pt x="846" y="2751"/>
                    <a:pt x="834" y="2727"/>
                    <a:pt x="822" y="2703"/>
                  </a:cubicBezTo>
                  <a:cubicBezTo>
                    <a:pt x="715" y="2536"/>
                    <a:pt x="655" y="2334"/>
                    <a:pt x="655" y="2132"/>
                  </a:cubicBezTo>
                  <a:cubicBezTo>
                    <a:pt x="655" y="1536"/>
                    <a:pt x="1143" y="1048"/>
                    <a:pt x="1738" y="1048"/>
                  </a:cubicBezTo>
                  <a:close/>
                  <a:moveTo>
                    <a:pt x="2131" y="3858"/>
                  </a:moveTo>
                  <a:lnTo>
                    <a:pt x="2131" y="4037"/>
                  </a:lnTo>
                  <a:cubicBezTo>
                    <a:pt x="2131" y="4096"/>
                    <a:pt x="2143" y="4156"/>
                    <a:pt x="2167" y="4203"/>
                  </a:cubicBezTo>
                  <a:lnTo>
                    <a:pt x="1738" y="4596"/>
                  </a:lnTo>
                  <a:lnTo>
                    <a:pt x="1346" y="4203"/>
                  </a:lnTo>
                  <a:cubicBezTo>
                    <a:pt x="1369" y="4156"/>
                    <a:pt x="1381" y="4096"/>
                    <a:pt x="1381" y="4037"/>
                  </a:cubicBezTo>
                  <a:lnTo>
                    <a:pt x="1381" y="3858"/>
                  </a:lnTo>
                  <a:cubicBezTo>
                    <a:pt x="1500" y="3894"/>
                    <a:pt x="1619" y="3917"/>
                    <a:pt x="1750" y="3917"/>
                  </a:cubicBezTo>
                  <a:cubicBezTo>
                    <a:pt x="1893" y="3917"/>
                    <a:pt x="2012" y="3906"/>
                    <a:pt x="2131" y="3858"/>
                  </a:cubicBezTo>
                  <a:close/>
                  <a:moveTo>
                    <a:pt x="1762" y="0"/>
                  </a:moveTo>
                  <a:cubicBezTo>
                    <a:pt x="1286" y="0"/>
                    <a:pt x="881" y="358"/>
                    <a:pt x="881" y="798"/>
                  </a:cubicBezTo>
                  <a:cubicBezTo>
                    <a:pt x="881" y="869"/>
                    <a:pt x="893" y="929"/>
                    <a:pt x="905" y="1000"/>
                  </a:cubicBezTo>
                  <a:cubicBezTo>
                    <a:pt x="572" y="1250"/>
                    <a:pt x="345" y="1667"/>
                    <a:pt x="345" y="2132"/>
                  </a:cubicBezTo>
                  <a:cubicBezTo>
                    <a:pt x="345" y="2382"/>
                    <a:pt x="405" y="2632"/>
                    <a:pt x="536" y="2834"/>
                  </a:cubicBezTo>
                  <a:cubicBezTo>
                    <a:pt x="584" y="3191"/>
                    <a:pt x="774" y="3489"/>
                    <a:pt x="1060" y="3679"/>
                  </a:cubicBezTo>
                  <a:lnTo>
                    <a:pt x="1060" y="4025"/>
                  </a:lnTo>
                  <a:lnTo>
                    <a:pt x="1060" y="4037"/>
                  </a:lnTo>
                  <a:lnTo>
                    <a:pt x="393" y="4382"/>
                  </a:lnTo>
                  <a:cubicBezTo>
                    <a:pt x="155" y="4501"/>
                    <a:pt x="0" y="4739"/>
                    <a:pt x="0" y="5013"/>
                  </a:cubicBezTo>
                  <a:lnTo>
                    <a:pt x="0" y="5882"/>
                  </a:lnTo>
                  <a:cubicBezTo>
                    <a:pt x="0" y="5977"/>
                    <a:pt x="72" y="6049"/>
                    <a:pt x="167" y="6049"/>
                  </a:cubicBezTo>
                  <a:cubicBezTo>
                    <a:pt x="250" y="6049"/>
                    <a:pt x="334" y="5977"/>
                    <a:pt x="334" y="5882"/>
                  </a:cubicBezTo>
                  <a:lnTo>
                    <a:pt x="334" y="5013"/>
                  </a:lnTo>
                  <a:cubicBezTo>
                    <a:pt x="334" y="4870"/>
                    <a:pt x="405" y="4739"/>
                    <a:pt x="536" y="4679"/>
                  </a:cubicBezTo>
                  <a:lnTo>
                    <a:pt x="1084" y="4394"/>
                  </a:lnTo>
                  <a:lnTo>
                    <a:pt x="1596" y="4894"/>
                  </a:lnTo>
                  <a:lnTo>
                    <a:pt x="1596" y="5882"/>
                  </a:lnTo>
                  <a:cubicBezTo>
                    <a:pt x="1596" y="5977"/>
                    <a:pt x="1667" y="6049"/>
                    <a:pt x="1762" y="6049"/>
                  </a:cubicBezTo>
                  <a:cubicBezTo>
                    <a:pt x="1846" y="6049"/>
                    <a:pt x="1917" y="5977"/>
                    <a:pt x="1917" y="5882"/>
                  </a:cubicBezTo>
                  <a:lnTo>
                    <a:pt x="1917" y="4894"/>
                  </a:lnTo>
                  <a:lnTo>
                    <a:pt x="2429" y="4394"/>
                  </a:lnTo>
                  <a:lnTo>
                    <a:pt x="2977" y="4679"/>
                  </a:lnTo>
                  <a:cubicBezTo>
                    <a:pt x="3096" y="4739"/>
                    <a:pt x="3191" y="4870"/>
                    <a:pt x="3191" y="5013"/>
                  </a:cubicBezTo>
                  <a:lnTo>
                    <a:pt x="3191" y="5882"/>
                  </a:lnTo>
                  <a:cubicBezTo>
                    <a:pt x="3191" y="5977"/>
                    <a:pt x="3262" y="6049"/>
                    <a:pt x="3346" y="6049"/>
                  </a:cubicBezTo>
                  <a:cubicBezTo>
                    <a:pt x="3441" y="6049"/>
                    <a:pt x="3513" y="5977"/>
                    <a:pt x="3513" y="5882"/>
                  </a:cubicBezTo>
                  <a:lnTo>
                    <a:pt x="3513" y="5013"/>
                  </a:lnTo>
                  <a:cubicBezTo>
                    <a:pt x="3513" y="4739"/>
                    <a:pt x="3370" y="4501"/>
                    <a:pt x="3132"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53" y="1262"/>
                    <a:pt x="2608" y="1000"/>
                  </a:cubicBezTo>
                  <a:cubicBezTo>
                    <a:pt x="2620" y="941"/>
                    <a:pt x="2631" y="869"/>
                    <a:pt x="2631" y="798"/>
                  </a:cubicBezTo>
                  <a:cubicBezTo>
                    <a:pt x="2631" y="369"/>
                    <a:pt x="2239" y="0"/>
                    <a:pt x="17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7" name="Google Shape;3707;p39"/>
            <p:cNvSpPr/>
            <p:nvPr/>
          </p:nvSpPr>
          <p:spPr>
            <a:xfrm>
              <a:off x="7989446" y="2750789"/>
              <a:ext cx="10280" cy="26162"/>
            </a:xfrm>
            <a:custGeom>
              <a:avLst/>
              <a:gdLst/>
              <a:ahLst/>
              <a:cxnLst/>
              <a:rect l="l" t="t" r="r" b="b"/>
              <a:pathLst>
                <a:path w="323" h="822" extrusionOk="0">
                  <a:moveTo>
                    <a:pt x="167" y="0"/>
                  </a:moveTo>
                  <a:cubicBezTo>
                    <a:pt x="72" y="0"/>
                    <a:pt x="1" y="83"/>
                    <a:pt x="1" y="167"/>
                  </a:cubicBezTo>
                  <a:lnTo>
                    <a:pt x="1" y="655"/>
                  </a:lnTo>
                  <a:cubicBezTo>
                    <a:pt x="1" y="750"/>
                    <a:pt x="72" y="822"/>
                    <a:pt x="167" y="822"/>
                  </a:cubicBezTo>
                  <a:cubicBezTo>
                    <a:pt x="251" y="822"/>
                    <a:pt x="322" y="750"/>
                    <a:pt x="322" y="655"/>
                  </a:cubicBezTo>
                  <a:lnTo>
                    <a:pt x="322" y="167"/>
                  </a:lnTo>
                  <a:cubicBezTo>
                    <a:pt x="322" y="83"/>
                    <a:pt x="251" y="0"/>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8" name="Google Shape;3708;p39"/>
            <p:cNvSpPr/>
            <p:nvPr/>
          </p:nvSpPr>
          <p:spPr>
            <a:xfrm>
              <a:off x="8045908" y="2750789"/>
              <a:ext cx="10662" cy="26162"/>
            </a:xfrm>
            <a:custGeom>
              <a:avLst/>
              <a:gdLst/>
              <a:ahLst/>
              <a:cxnLst/>
              <a:rect l="l" t="t" r="r" b="b"/>
              <a:pathLst>
                <a:path w="335" h="822" extrusionOk="0">
                  <a:moveTo>
                    <a:pt x="155" y="0"/>
                  </a:moveTo>
                  <a:cubicBezTo>
                    <a:pt x="72" y="0"/>
                    <a:pt x="1" y="83"/>
                    <a:pt x="1" y="167"/>
                  </a:cubicBezTo>
                  <a:lnTo>
                    <a:pt x="1" y="655"/>
                  </a:lnTo>
                  <a:cubicBezTo>
                    <a:pt x="1" y="750"/>
                    <a:pt x="72" y="822"/>
                    <a:pt x="155" y="822"/>
                  </a:cubicBezTo>
                  <a:cubicBezTo>
                    <a:pt x="251" y="822"/>
                    <a:pt x="322" y="750"/>
                    <a:pt x="322" y="655"/>
                  </a:cubicBezTo>
                  <a:lnTo>
                    <a:pt x="322" y="167"/>
                  </a:lnTo>
                  <a:cubicBezTo>
                    <a:pt x="334" y="83"/>
                    <a:pt x="263" y="0"/>
                    <a:pt x="1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9" name="Google Shape;3709;p39"/>
            <p:cNvSpPr/>
            <p:nvPr/>
          </p:nvSpPr>
          <p:spPr>
            <a:xfrm>
              <a:off x="8073184" y="2595789"/>
              <a:ext cx="136858" cy="112956"/>
            </a:xfrm>
            <a:custGeom>
              <a:avLst/>
              <a:gdLst/>
              <a:ahLst/>
              <a:cxnLst/>
              <a:rect l="l" t="t" r="r" b="b"/>
              <a:pathLst>
                <a:path w="4300" h="3549" extrusionOk="0">
                  <a:moveTo>
                    <a:pt x="2156" y="1"/>
                  </a:moveTo>
                  <a:cubicBezTo>
                    <a:pt x="2073" y="1"/>
                    <a:pt x="2001" y="84"/>
                    <a:pt x="2001" y="167"/>
                  </a:cubicBezTo>
                  <a:lnTo>
                    <a:pt x="2001" y="2048"/>
                  </a:lnTo>
                  <a:lnTo>
                    <a:pt x="108" y="3251"/>
                  </a:lnTo>
                  <a:cubicBezTo>
                    <a:pt x="37" y="3299"/>
                    <a:pt x="1" y="3406"/>
                    <a:pt x="60" y="3477"/>
                  </a:cubicBezTo>
                  <a:cubicBezTo>
                    <a:pt x="96" y="3525"/>
                    <a:pt x="156" y="3549"/>
                    <a:pt x="191" y="3549"/>
                  </a:cubicBezTo>
                  <a:cubicBezTo>
                    <a:pt x="227" y="3549"/>
                    <a:pt x="251" y="3537"/>
                    <a:pt x="287" y="3525"/>
                  </a:cubicBezTo>
                  <a:lnTo>
                    <a:pt x="2156" y="2334"/>
                  </a:lnTo>
                  <a:lnTo>
                    <a:pt x="4037" y="3525"/>
                  </a:lnTo>
                  <a:cubicBezTo>
                    <a:pt x="4063" y="3538"/>
                    <a:pt x="4093" y="3544"/>
                    <a:pt x="4123" y="3544"/>
                  </a:cubicBezTo>
                  <a:cubicBezTo>
                    <a:pt x="4178" y="3544"/>
                    <a:pt x="4233" y="3523"/>
                    <a:pt x="4263" y="3477"/>
                  </a:cubicBezTo>
                  <a:cubicBezTo>
                    <a:pt x="4299" y="3406"/>
                    <a:pt x="4287" y="3299"/>
                    <a:pt x="4216" y="3251"/>
                  </a:cubicBezTo>
                  <a:lnTo>
                    <a:pt x="2323" y="2048"/>
                  </a:lnTo>
                  <a:lnTo>
                    <a:pt x="2323" y="167"/>
                  </a:lnTo>
                  <a:cubicBezTo>
                    <a:pt x="2323" y="84"/>
                    <a:pt x="2251" y="1"/>
                    <a:pt x="21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0" name="Google Shape;3710;p39"/>
            <p:cNvSpPr/>
            <p:nvPr/>
          </p:nvSpPr>
          <p:spPr>
            <a:xfrm>
              <a:off x="8085310" y="2415041"/>
              <a:ext cx="112956" cy="169036"/>
            </a:xfrm>
            <a:custGeom>
              <a:avLst/>
              <a:gdLst/>
              <a:ahLst/>
              <a:cxnLst/>
              <a:rect l="l" t="t" r="r" b="b"/>
              <a:pathLst>
                <a:path w="3549" h="5311" extrusionOk="0">
                  <a:moveTo>
                    <a:pt x="1775" y="334"/>
                  </a:moveTo>
                  <a:cubicBezTo>
                    <a:pt x="2061" y="334"/>
                    <a:pt x="2335" y="453"/>
                    <a:pt x="2525" y="643"/>
                  </a:cubicBezTo>
                  <a:cubicBezTo>
                    <a:pt x="2716" y="846"/>
                    <a:pt x="2835" y="1119"/>
                    <a:pt x="2870" y="1417"/>
                  </a:cubicBezTo>
                  <a:cubicBezTo>
                    <a:pt x="2882" y="1524"/>
                    <a:pt x="2894" y="1655"/>
                    <a:pt x="2906" y="1822"/>
                  </a:cubicBezTo>
                  <a:cubicBezTo>
                    <a:pt x="2727" y="1500"/>
                    <a:pt x="2430" y="1286"/>
                    <a:pt x="2061" y="1167"/>
                  </a:cubicBezTo>
                  <a:cubicBezTo>
                    <a:pt x="1727" y="1060"/>
                    <a:pt x="1430" y="1060"/>
                    <a:pt x="1418" y="1060"/>
                  </a:cubicBezTo>
                  <a:cubicBezTo>
                    <a:pt x="1382" y="1060"/>
                    <a:pt x="1334" y="1072"/>
                    <a:pt x="1299" y="1108"/>
                  </a:cubicBezTo>
                  <a:lnTo>
                    <a:pt x="1001" y="1417"/>
                  </a:lnTo>
                  <a:cubicBezTo>
                    <a:pt x="942" y="1477"/>
                    <a:pt x="942" y="1596"/>
                    <a:pt x="1001" y="1655"/>
                  </a:cubicBezTo>
                  <a:cubicBezTo>
                    <a:pt x="1031" y="1685"/>
                    <a:pt x="1075" y="1700"/>
                    <a:pt x="1120" y="1700"/>
                  </a:cubicBezTo>
                  <a:cubicBezTo>
                    <a:pt x="1165" y="1700"/>
                    <a:pt x="1209" y="1685"/>
                    <a:pt x="1239" y="1655"/>
                  </a:cubicBezTo>
                  <a:lnTo>
                    <a:pt x="1501" y="1405"/>
                  </a:lnTo>
                  <a:cubicBezTo>
                    <a:pt x="1584" y="1405"/>
                    <a:pt x="1763" y="1417"/>
                    <a:pt x="1954" y="1489"/>
                  </a:cubicBezTo>
                  <a:cubicBezTo>
                    <a:pt x="2299" y="1608"/>
                    <a:pt x="2537" y="1798"/>
                    <a:pt x="2668" y="2084"/>
                  </a:cubicBezTo>
                  <a:cubicBezTo>
                    <a:pt x="2596" y="2512"/>
                    <a:pt x="2227" y="2846"/>
                    <a:pt x="1775" y="2846"/>
                  </a:cubicBezTo>
                  <a:cubicBezTo>
                    <a:pt x="1287" y="2846"/>
                    <a:pt x="870" y="2441"/>
                    <a:pt x="870" y="1941"/>
                  </a:cubicBezTo>
                  <a:cubicBezTo>
                    <a:pt x="870" y="1846"/>
                    <a:pt x="799" y="1774"/>
                    <a:pt x="703" y="1774"/>
                  </a:cubicBezTo>
                  <a:cubicBezTo>
                    <a:pt x="691" y="1774"/>
                    <a:pt x="680" y="1774"/>
                    <a:pt x="644" y="1786"/>
                  </a:cubicBezTo>
                  <a:cubicBezTo>
                    <a:pt x="668" y="1655"/>
                    <a:pt x="680" y="1524"/>
                    <a:pt x="691" y="1417"/>
                  </a:cubicBezTo>
                  <a:cubicBezTo>
                    <a:pt x="703" y="1119"/>
                    <a:pt x="822" y="834"/>
                    <a:pt x="1037" y="643"/>
                  </a:cubicBezTo>
                  <a:cubicBezTo>
                    <a:pt x="1227" y="429"/>
                    <a:pt x="1501" y="334"/>
                    <a:pt x="1775" y="334"/>
                  </a:cubicBezTo>
                  <a:close/>
                  <a:moveTo>
                    <a:pt x="572" y="2239"/>
                  </a:moveTo>
                  <a:cubicBezTo>
                    <a:pt x="644" y="2536"/>
                    <a:pt x="822" y="2786"/>
                    <a:pt x="1084" y="2965"/>
                  </a:cubicBezTo>
                  <a:lnTo>
                    <a:pt x="1084" y="3143"/>
                  </a:lnTo>
                  <a:cubicBezTo>
                    <a:pt x="763" y="3084"/>
                    <a:pt x="549" y="3013"/>
                    <a:pt x="394" y="2929"/>
                  </a:cubicBezTo>
                  <a:cubicBezTo>
                    <a:pt x="382" y="2929"/>
                    <a:pt x="394" y="2917"/>
                    <a:pt x="394" y="2917"/>
                  </a:cubicBezTo>
                  <a:cubicBezTo>
                    <a:pt x="465" y="2727"/>
                    <a:pt x="525" y="2477"/>
                    <a:pt x="572" y="2239"/>
                  </a:cubicBezTo>
                  <a:close/>
                  <a:moveTo>
                    <a:pt x="2989" y="2239"/>
                  </a:moveTo>
                  <a:cubicBezTo>
                    <a:pt x="3025" y="2489"/>
                    <a:pt x="3108" y="2727"/>
                    <a:pt x="3168" y="2917"/>
                  </a:cubicBezTo>
                  <a:lnTo>
                    <a:pt x="3168" y="2929"/>
                  </a:lnTo>
                  <a:cubicBezTo>
                    <a:pt x="3025" y="2989"/>
                    <a:pt x="2811" y="3084"/>
                    <a:pt x="2477" y="3143"/>
                  </a:cubicBezTo>
                  <a:lnTo>
                    <a:pt x="2477" y="2965"/>
                  </a:lnTo>
                  <a:cubicBezTo>
                    <a:pt x="2716" y="2798"/>
                    <a:pt x="2906" y="2536"/>
                    <a:pt x="2989" y="2239"/>
                  </a:cubicBezTo>
                  <a:close/>
                  <a:moveTo>
                    <a:pt x="2168" y="3108"/>
                  </a:moveTo>
                  <a:lnTo>
                    <a:pt x="2168" y="3286"/>
                  </a:lnTo>
                  <a:cubicBezTo>
                    <a:pt x="2168" y="3346"/>
                    <a:pt x="2180" y="3405"/>
                    <a:pt x="2204" y="3453"/>
                  </a:cubicBezTo>
                  <a:lnTo>
                    <a:pt x="2037" y="3608"/>
                  </a:lnTo>
                  <a:cubicBezTo>
                    <a:pt x="1960" y="3673"/>
                    <a:pt x="1864" y="3706"/>
                    <a:pt x="1772" y="3706"/>
                  </a:cubicBezTo>
                  <a:cubicBezTo>
                    <a:pt x="1680" y="3706"/>
                    <a:pt x="1590" y="3673"/>
                    <a:pt x="1525" y="3608"/>
                  </a:cubicBezTo>
                  <a:lnTo>
                    <a:pt x="1382" y="3453"/>
                  </a:lnTo>
                  <a:cubicBezTo>
                    <a:pt x="1406" y="3405"/>
                    <a:pt x="1418" y="3346"/>
                    <a:pt x="1418" y="3286"/>
                  </a:cubicBezTo>
                  <a:lnTo>
                    <a:pt x="1418" y="3108"/>
                  </a:lnTo>
                  <a:cubicBezTo>
                    <a:pt x="1537" y="3143"/>
                    <a:pt x="1656" y="3167"/>
                    <a:pt x="1799" y="3167"/>
                  </a:cubicBezTo>
                  <a:cubicBezTo>
                    <a:pt x="1930" y="3167"/>
                    <a:pt x="2049" y="3155"/>
                    <a:pt x="2168" y="3108"/>
                  </a:cubicBezTo>
                  <a:close/>
                  <a:moveTo>
                    <a:pt x="1775" y="0"/>
                  </a:moveTo>
                  <a:cubicBezTo>
                    <a:pt x="1037" y="0"/>
                    <a:pt x="418" y="607"/>
                    <a:pt x="358" y="1405"/>
                  </a:cubicBezTo>
                  <a:cubicBezTo>
                    <a:pt x="334" y="1727"/>
                    <a:pt x="227" y="2417"/>
                    <a:pt x="84" y="2810"/>
                  </a:cubicBezTo>
                  <a:cubicBezTo>
                    <a:pt x="25" y="2989"/>
                    <a:pt x="96" y="3167"/>
                    <a:pt x="263" y="3251"/>
                  </a:cubicBezTo>
                  <a:cubicBezTo>
                    <a:pt x="382" y="3310"/>
                    <a:pt x="572" y="3382"/>
                    <a:pt x="822" y="3441"/>
                  </a:cubicBezTo>
                  <a:lnTo>
                    <a:pt x="394" y="3644"/>
                  </a:lnTo>
                  <a:cubicBezTo>
                    <a:pt x="156" y="3763"/>
                    <a:pt x="1" y="4001"/>
                    <a:pt x="1" y="4275"/>
                  </a:cubicBezTo>
                  <a:lnTo>
                    <a:pt x="1" y="5156"/>
                  </a:lnTo>
                  <a:cubicBezTo>
                    <a:pt x="1" y="5239"/>
                    <a:pt x="84" y="5310"/>
                    <a:pt x="168" y="5310"/>
                  </a:cubicBezTo>
                  <a:cubicBezTo>
                    <a:pt x="263" y="5310"/>
                    <a:pt x="334" y="5239"/>
                    <a:pt x="334" y="5156"/>
                  </a:cubicBezTo>
                  <a:lnTo>
                    <a:pt x="334" y="4275"/>
                  </a:lnTo>
                  <a:cubicBezTo>
                    <a:pt x="334" y="4144"/>
                    <a:pt x="406" y="4001"/>
                    <a:pt x="537" y="3941"/>
                  </a:cubicBezTo>
                  <a:lnTo>
                    <a:pt x="1096" y="3667"/>
                  </a:lnTo>
                  <a:lnTo>
                    <a:pt x="1287" y="3846"/>
                  </a:lnTo>
                  <a:cubicBezTo>
                    <a:pt x="1418" y="3977"/>
                    <a:pt x="1596" y="4036"/>
                    <a:pt x="1763" y="4036"/>
                  </a:cubicBezTo>
                  <a:cubicBezTo>
                    <a:pt x="1942" y="4036"/>
                    <a:pt x="2108" y="3977"/>
                    <a:pt x="2239" y="3846"/>
                  </a:cubicBezTo>
                  <a:lnTo>
                    <a:pt x="2430" y="3667"/>
                  </a:lnTo>
                  <a:lnTo>
                    <a:pt x="2977" y="3941"/>
                  </a:lnTo>
                  <a:cubicBezTo>
                    <a:pt x="3097" y="4001"/>
                    <a:pt x="3192" y="4144"/>
                    <a:pt x="3192" y="4275"/>
                  </a:cubicBezTo>
                  <a:lnTo>
                    <a:pt x="3192" y="5156"/>
                  </a:lnTo>
                  <a:cubicBezTo>
                    <a:pt x="3192" y="5239"/>
                    <a:pt x="3263" y="5310"/>
                    <a:pt x="3358" y="5310"/>
                  </a:cubicBezTo>
                  <a:cubicBezTo>
                    <a:pt x="3442" y="5310"/>
                    <a:pt x="3513" y="5239"/>
                    <a:pt x="3513" y="5156"/>
                  </a:cubicBezTo>
                  <a:lnTo>
                    <a:pt x="3513" y="4275"/>
                  </a:lnTo>
                  <a:cubicBezTo>
                    <a:pt x="3549" y="4001"/>
                    <a:pt x="3406" y="3763"/>
                    <a:pt x="3168" y="3644"/>
                  </a:cubicBezTo>
                  <a:lnTo>
                    <a:pt x="2727" y="3441"/>
                  </a:lnTo>
                  <a:cubicBezTo>
                    <a:pt x="2989" y="3382"/>
                    <a:pt x="3180" y="3310"/>
                    <a:pt x="3299" y="3251"/>
                  </a:cubicBezTo>
                  <a:cubicBezTo>
                    <a:pt x="3454" y="3167"/>
                    <a:pt x="3537" y="2977"/>
                    <a:pt x="3478" y="2810"/>
                  </a:cubicBezTo>
                  <a:cubicBezTo>
                    <a:pt x="3323" y="2417"/>
                    <a:pt x="3204" y="1727"/>
                    <a:pt x="3192" y="1405"/>
                  </a:cubicBezTo>
                  <a:cubicBezTo>
                    <a:pt x="3132" y="596"/>
                    <a:pt x="2525" y="0"/>
                    <a:pt x="17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1" name="Google Shape;3711;p39"/>
            <p:cNvSpPr/>
            <p:nvPr/>
          </p:nvSpPr>
          <p:spPr>
            <a:xfrm>
              <a:off x="8108449" y="2557501"/>
              <a:ext cx="10248" cy="26194"/>
            </a:xfrm>
            <a:custGeom>
              <a:avLst/>
              <a:gdLst/>
              <a:ahLst/>
              <a:cxnLst/>
              <a:rect l="l" t="t" r="r" b="b"/>
              <a:pathLst>
                <a:path w="322" h="823" extrusionOk="0">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2" name="Google Shape;3712;p39"/>
            <p:cNvSpPr/>
            <p:nvPr/>
          </p:nvSpPr>
          <p:spPr>
            <a:xfrm>
              <a:off x="8165293" y="2557501"/>
              <a:ext cx="10248" cy="26194"/>
            </a:xfrm>
            <a:custGeom>
              <a:avLst/>
              <a:gdLst/>
              <a:ahLst/>
              <a:cxnLst/>
              <a:rect l="l" t="t" r="r" b="b"/>
              <a:pathLst>
                <a:path w="322" h="823" extrusionOk="0">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3" name="Google Shape;3713;p39"/>
            <p:cNvSpPr/>
            <p:nvPr/>
          </p:nvSpPr>
          <p:spPr>
            <a:xfrm>
              <a:off x="8238432" y="2635956"/>
              <a:ext cx="45481" cy="15946"/>
            </a:xfrm>
            <a:custGeom>
              <a:avLst/>
              <a:gdLst/>
              <a:ahLst/>
              <a:cxnLst/>
              <a:rect l="l" t="t" r="r" b="b"/>
              <a:pathLst>
                <a:path w="1429" h="501" extrusionOk="0">
                  <a:moveTo>
                    <a:pt x="167" y="1"/>
                  </a:moveTo>
                  <a:cubicBezTo>
                    <a:pt x="83" y="1"/>
                    <a:pt x="0" y="72"/>
                    <a:pt x="0" y="155"/>
                  </a:cubicBezTo>
                  <a:cubicBezTo>
                    <a:pt x="0" y="251"/>
                    <a:pt x="83" y="322"/>
                    <a:pt x="167" y="322"/>
                  </a:cubicBezTo>
                  <a:cubicBezTo>
                    <a:pt x="357" y="322"/>
                    <a:pt x="893" y="358"/>
                    <a:pt x="1167" y="489"/>
                  </a:cubicBezTo>
                  <a:cubicBezTo>
                    <a:pt x="1191" y="501"/>
                    <a:pt x="1214" y="501"/>
                    <a:pt x="1238" y="501"/>
                  </a:cubicBezTo>
                  <a:cubicBezTo>
                    <a:pt x="1298" y="501"/>
                    <a:pt x="1357" y="477"/>
                    <a:pt x="1393" y="417"/>
                  </a:cubicBezTo>
                  <a:cubicBezTo>
                    <a:pt x="1429" y="334"/>
                    <a:pt x="1405" y="239"/>
                    <a:pt x="1310" y="191"/>
                  </a:cubicBezTo>
                  <a:cubicBezTo>
                    <a:pt x="929" y="1"/>
                    <a:pt x="202"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4" name="Google Shape;3714;p39"/>
            <p:cNvSpPr/>
            <p:nvPr/>
          </p:nvSpPr>
          <p:spPr>
            <a:xfrm>
              <a:off x="8198998" y="2607534"/>
              <a:ext cx="123968" cy="169036"/>
            </a:xfrm>
            <a:custGeom>
              <a:avLst/>
              <a:gdLst/>
              <a:ahLst/>
              <a:cxnLst/>
              <a:rect l="l" t="t" r="r" b="b"/>
              <a:pathLst>
                <a:path w="3895" h="5311" extrusionOk="0">
                  <a:moveTo>
                    <a:pt x="3049" y="322"/>
                  </a:moveTo>
                  <a:lnTo>
                    <a:pt x="3049" y="1025"/>
                  </a:lnTo>
                  <a:cubicBezTo>
                    <a:pt x="3049" y="1144"/>
                    <a:pt x="3013" y="1251"/>
                    <a:pt x="2965" y="1346"/>
                  </a:cubicBezTo>
                  <a:lnTo>
                    <a:pt x="2882" y="1513"/>
                  </a:lnTo>
                  <a:cubicBezTo>
                    <a:pt x="2870" y="1548"/>
                    <a:pt x="2870" y="1560"/>
                    <a:pt x="2870" y="1584"/>
                  </a:cubicBezTo>
                  <a:lnTo>
                    <a:pt x="2870" y="1941"/>
                  </a:lnTo>
                  <a:cubicBezTo>
                    <a:pt x="2870" y="2203"/>
                    <a:pt x="2763" y="2418"/>
                    <a:pt x="2596" y="2596"/>
                  </a:cubicBezTo>
                  <a:cubicBezTo>
                    <a:pt x="2406" y="2763"/>
                    <a:pt x="2168" y="2858"/>
                    <a:pt x="1930" y="2858"/>
                  </a:cubicBezTo>
                  <a:cubicBezTo>
                    <a:pt x="1453" y="2834"/>
                    <a:pt x="1049" y="2406"/>
                    <a:pt x="1049" y="1906"/>
                  </a:cubicBezTo>
                  <a:lnTo>
                    <a:pt x="1049" y="1584"/>
                  </a:lnTo>
                  <a:cubicBezTo>
                    <a:pt x="1049" y="1560"/>
                    <a:pt x="1049" y="1548"/>
                    <a:pt x="1037" y="1513"/>
                  </a:cubicBezTo>
                  <a:lnTo>
                    <a:pt x="929" y="1310"/>
                  </a:lnTo>
                  <a:cubicBezTo>
                    <a:pt x="882" y="1227"/>
                    <a:pt x="870" y="1144"/>
                    <a:pt x="870" y="1072"/>
                  </a:cubicBezTo>
                  <a:lnTo>
                    <a:pt x="870" y="1048"/>
                  </a:lnTo>
                  <a:cubicBezTo>
                    <a:pt x="870" y="655"/>
                    <a:pt x="1203" y="322"/>
                    <a:pt x="1596" y="322"/>
                  </a:cubicBezTo>
                  <a:close/>
                  <a:moveTo>
                    <a:pt x="2334" y="3132"/>
                  </a:moveTo>
                  <a:cubicBezTo>
                    <a:pt x="2334" y="3180"/>
                    <a:pt x="2346" y="3239"/>
                    <a:pt x="2358" y="3287"/>
                  </a:cubicBezTo>
                  <a:lnTo>
                    <a:pt x="2215" y="3418"/>
                  </a:lnTo>
                  <a:cubicBezTo>
                    <a:pt x="2138" y="3495"/>
                    <a:pt x="2043" y="3534"/>
                    <a:pt x="1949" y="3534"/>
                  </a:cubicBezTo>
                  <a:cubicBezTo>
                    <a:pt x="1855" y="3534"/>
                    <a:pt x="1763" y="3495"/>
                    <a:pt x="1691" y="3418"/>
                  </a:cubicBezTo>
                  <a:lnTo>
                    <a:pt x="1561" y="3287"/>
                  </a:lnTo>
                  <a:cubicBezTo>
                    <a:pt x="1572" y="3239"/>
                    <a:pt x="1584" y="3180"/>
                    <a:pt x="1584" y="3132"/>
                  </a:cubicBezTo>
                  <a:cubicBezTo>
                    <a:pt x="1691" y="3168"/>
                    <a:pt x="1811" y="3191"/>
                    <a:pt x="1918" y="3191"/>
                  </a:cubicBezTo>
                  <a:lnTo>
                    <a:pt x="1953" y="3191"/>
                  </a:lnTo>
                  <a:cubicBezTo>
                    <a:pt x="2096" y="3191"/>
                    <a:pt x="2215" y="3180"/>
                    <a:pt x="2334" y="3132"/>
                  </a:cubicBezTo>
                  <a:close/>
                  <a:moveTo>
                    <a:pt x="1584" y="1"/>
                  </a:moveTo>
                  <a:cubicBezTo>
                    <a:pt x="1001" y="1"/>
                    <a:pt x="525" y="477"/>
                    <a:pt x="525" y="1048"/>
                  </a:cubicBezTo>
                  <a:lnTo>
                    <a:pt x="525" y="1072"/>
                  </a:lnTo>
                  <a:cubicBezTo>
                    <a:pt x="525" y="1203"/>
                    <a:pt x="560" y="1334"/>
                    <a:pt x="620" y="1453"/>
                  </a:cubicBezTo>
                  <a:lnTo>
                    <a:pt x="703" y="1620"/>
                  </a:lnTo>
                  <a:lnTo>
                    <a:pt x="703" y="1882"/>
                  </a:lnTo>
                  <a:cubicBezTo>
                    <a:pt x="703" y="2322"/>
                    <a:pt x="918" y="2703"/>
                    <a:pt x="1239" y="2941"/>
                  </a:cubicBezTo>
                  <a:lnTo>
                    <a:pt x="1239" y="3096"/>
                  </a:lnTo>
                  <a:cubicBezTo>
                    <a:pt x="1239" y="3180"/>
                    <a:pt x="1180" y="3251"/>
                    <a:pt x="1108" y="3275"/>
                  </a:cubicBezTo>
                  <a:lnTo>
                    <a:pt x="513" y="3453"/>
                  </a:lnTo>
                  <a:cubicBezTo>
                    <a:pt x="215" y="3537"/>
                    <a:pt x="1" y="3811"/>
                    <a:pt x="1" y="4120"/>
                  </a:cubicBezTo>
                  <a:lnTo>
                    <a:pt x="1" y="5144"/>
                  </a:lnTo>
                  <a:cubicBezTo>
                    <a:pt x="1" y="5239"/>
                    <a:pt x="84" y="5311"/>
                    <a:pt x="167" y="5311"/>
                  </a:cubicBezTo>
                  <a:cubicBezTo>
                    <a:pt x="263" y="5311"/>
                    <a:pt x="334" y="5239"/>
                    <a:pt x="334" y="5144"/>
                  </a:cubicBezTo>
                  <a:lnTo>
                    <a:pt x="334" y="4120"/>
                  </a:lnTo>
                  <a:cubicBezTo>
                    <a:pt x="334" y="3953"/>
                    <a:pt x="441" y="3811"/>
                    <a:pt x="596" y="3763"/>
                  </a:cubicBezTo>
                  <a:lnTo>
                    <a:pt x="1191" y="3584"/>
                  </a:lnTo>
                  <a:cubicBezTo>
                    <a:pt x="1251" y="3572"/>
                    <a:pt x="1299" y="3537"/>
                    <a:pt x="1346" y="3525"/>
                  </a:cubicBezTo>
                  <a:lnTo>
                    <a:pt x="1453" y="3632"/>
                  </a:lnTo>
                  <a:cubicBezTo>
                    <a:pt x="1584" y="3763"/>
                    <a:pt x="1763" y="3834"/>
                    <a:pt x="1942" y="3834"/>
                  </a:cubicBezTo>
                  <a:cubicBezTo>
                    <a:pt x="2120" y="3834"/>
                    <a:pt x="2299" y="3763"/>
                    <a:pt x="2430" y="3632"/>
                  </a:cubicBezTo>
                  <a:lnTo>
                    <a:pt x="2537" y="3525"/>
                  </a:lnTo>
                  <a:cubicBezTo>
                    <a:pt x="2584" y="3549"/>
                    <a:pt x="2620" y="3572"/>
                    <a:pt x="2680" y="3584"/>
                  </a:cubicBezTo>
                  <a:lnTo>
                    <a:pt x="3275" y="3763"/>
                  </a:lnTo>
                  <a:cubicBezTo>
                    <a:pt x="3442" y="3811"/>
                    <a:pt x="3549" y="3953"/>
                    <a:pt x="3549" y="4120"/>
                  </a:cubicBezTo>
                  <a:lnTo>
                    <a:pt x="3549" y="5144"/>
                  </a:lnTo>
                  <a:cubicBezTo>
                    <a:pt x="3549" y="5239"/>
                    <a:pt x="3620" y="5311"/>
                    <a:pt x="3716" y="5311"/>
                  </a:cubicBezTo>
                  <a:cubicBezTo>
                    <a:pt x="3799" y="5311"/>
                    <a:pt x="3870" y="5239"/>
                    <a:pt x="3870" y="5144"/>
                  </a:cubicBezTo>
                  <a:lnTo>
                    <a:pt x="3870" y="4120"/>
                  </a:lnTo>
                  <a:cubicBezTo>
                    <a:pt x="3894" y="3822"/>
                    <a:pt x="3680" y="3549"/>
                    <a:pt x="3382" y="3465"/>
                  </a:cubicBezTo>
                  <a:lnTo>
                    <a:pt x="2787" y="3287"/>
                  </a:lnTo>
                  <a:cubicBezTo>
                    <a:pt x="2715" y="3251"/>
                    <a:pt x="2656" y="3180"/>
                    <a:pt x="2656" y="3108"/>
                  </a:cubicBezTo>
                  <a:lnTo>
                    <a:pt x="2656" y="2977"/>
                  </a:lnTo>
                  <a:cubicBezTo>
                    <a:pt x="2715" y="2930"/>
                    <a:pt x="2763" y="2882"/>
                    <a:pt x="2823" y="2834"/>
                  </a:cubicBezTo>
                  <a:cubicBezTo>
                    <a:pt x="3061" y="2596"/>
                    <a:pt x="3192" y="2287"/>
                    <a:pt x="3192" y="1941"/>
                  </a:cubicBezTo>
                  <a:lnTo>
                    <a:pt x="3192" y="1632"/>
                  </a:lnTo>
                  <a:lnTo>
                    <a:pt x="3251" y="1501"/>
                  </a:lnTo>
                  <a:cubicBezTo>
                    <a:pt x="3323" y="1346"/>
                    <a:pt x="3370" y="1191"/>
                    <a:pt x="3370" y="1025"/>
                  </a:cubicBezTo>
                  <a:lnTo>
                    <a:pt x="3370" y="155"/>
                  </a:lnTo>
                  <a:cubicBezTo>
                    <a:pt x="3370" y="72"/>
                    <a:pt x="3299" y="1"/>
                    <a:pt x="32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5" name="Google Shape;3715;p39"/>
            <p:cNvSpPr/>
            <p:nvPr/>
          </p:nvSpPr>
          <p:spPr>
            <a:xfrm>
              <a:off x="8222137" y="2743946"/>
              <a:ext cx="10248" cy="33005"/>
            </a:xfrm>
            <a:custGeom>
              <a:avLst/>
              <a:gdLst/>
              <a:ahLst/>
              <a:cxnLst/>
              <a:rect l="l" t="t" r="r" b="b"/>
              <a:pathLst>
                <a:path w="322" h="1037" extrusionOk="0">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6" name="Google Shape;3716;p39"/>
            <p:cNvSpPr/>
            <p:nvPr/>
          </p:nvSpPr>
          <p:spPr>
            <a:xfrm>
              <a:off x="8289579" y="2743946"/>
              <a:ext cx="10630" cy="33005"/>
            </a:xfrm>
            <a:custGeom>
              <a:avLst/>
              <a:gdLst/>
              <a:ahLst/>
              <a:cxnLst/>
              <a:rect l="l" t="t" r="r" b="b"/>
              <a:pathLst>
                <a:path w="334" h="1037" extrusionOk="0">
                  <a:moveTo>
                    <a:pt x="167" y="1"/>
                  </a:moveTo>
                  <a:cubicBezTo>
                    <a:pt x="84" y="1"/>
                    <a:pt x="0" y="72"/>
                    <a:pt x="0" y="156"/>
                  </a:cubicBezTo>
                  <a:lnTo>
                    <a:pt x="0" y="870"/>
                  </a:lnTo>
                  <a:cubicBezTo>
                    <a:pt x="0" y="965"/>
                    <a:pt x="84" y="1037"/>
                    <a:pt x="167" y="1037"/>
                  </a:cubicBezTo>
                  <a:cubicBezTo>
                    <a:pt x="250" y="1037"/>
                    <a:pt x="334" y="965"/>
                    <a:pt x="334" y="870"/>
                  </a:cubicBezTo>
                  <a:lnTo>
                    <a:pt x="334" y="156"/>
                  </a:lnTo>
                  <a:cubicBezTo>
                    <a:pt x="334" y="72"/>
                    <a:pt x="262"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17" name="Google Shape;3717;p39"/>
          <p:cNvGrpSpPr/>
          <p:nvPr/>
        </p:nvGrpSpPr>
        <p:grpSpPr>
          <a:xfrm>
            <a:off x="2577698" y="3922164"/>
            <a:ext cx="347143" cy="254684"/>
            <a:chOff x="5331913" y="3413947"/>
            <a:chExt cx="347143" cy="254684"/>
          </a:xfrm>
        </p:grpSpPr>
        <p:sp>
          <p:nvSpPr>
            <p:cNvPr id="3718" name="Google Shape;3718;p39"/>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9" name="Google Shape;3719;p39"/>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0" name="Google Shape;3720;p39"/>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1" name="Google Shape;3721;p39"/>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2" name="Google Shape;3722;p39"/>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3" name="Google Shape;3723;p39"/>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4" name="Google Shape;3724;p39"/>
          <p:cNvSpPr/>
          <p:nvPr/>
        </p:nvSpPr>
        <p:spPr>
          <a:xfrm>
            <a:off x="5878793" y="1401481"/>
            <a:ext cx="311629" cy="275625"/>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5" name="Google Shape;3725;p39"/>
          <p:cNvSpPr txBox="1"/>
          <p:nvPr/>
        </p:nvSpPr>
        <p:spPr>
          <a:xfrm>
            <a:off x="3105543" y="1780788"/>
            <a:ext cx="2437749" cy="576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400"/>
              <a:buFont typeface="Assistant"/>
              <a:buNone/>
            </a:pPr>
            <a:r>
              <a:rPr lang="en" sz="1400" b="0" i="0" u="none" strike="noStrike" cap="none" dirty="0">
                <a:solidFill>
                  <a:srgbClr val="000000"/>
                </a:solidFill>
                <a:latin typeface="Assistant"/>
                <a:ea typeface="Assistant"/>
                <a:cs typeface="Assistant"/>
                <a:sym typeface="Assistant"/>
              </a:rPr>
              <a:t>Modelo de </a:t>
            </a:r>
            <a:r>
              <a:rPr lang="en" sz="1400" b="1" i="0" u="none" strike="noStrike" cap="none" dirty="0">
                <a:solidFill>
                  <a:srgbClr val="000000"/>
                </a:solidFill>
                <a:latin typeface="Assistant"/>
                <a:ea typeface="Assistant"/>
                <a:cs typeface="Assistant"/>
                <a:sym typeface="Assistant"/>
              </a:rPr>
              <a:t>regulación emocional </a:t>
            </a:r>
            <a:r>
              <a:rPr lang="en" sz="1400" b="0" i="0" u="none" strike="noStrike" cap="none" dirty="0">
                <a:solidFill>
                  <a:srgbClr val="000000"/>
                </a:solidFill>
                <a:latin typeface="Assistant"/>
                <a:ea typeface="Assistant"/>
                <a:cs typeface="Assistant"/>
                <a:sym typeface="Assistant"/>
              </a:rPr>
              <a:t>(Hervás, 2011). </a:t>
            </a:r>
            <a:endParaRPr dirty="0"/>
          </a:p>
        </p:txBody>
      </p:sp>
      <p:sp>
        <p:nvSpPr>
          <p:cNvPr id="3726" name="Google Shape;3726;p39"/>
          <p:cNvSpPr txBox="1"/>
          <p:nvPr/>
        </p:nvSpPr>
        <p:spPr>
          <a:xfrm>
            <a:off x="6365076" y="1842400"/>
            <a:ext cx="2688300" cy="576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400"/>
              <a:buFont typeface="Assistant"/>
              <a:buNone/>
            </a:pPr>
            <a:r>
              <a:rPr lang="en" b="1" dirty="0">
                <a:latin typeface="Assistant"/>
                <a:ea typeface="Assistant"/>
                <a:cs typeface="Assistant"/>
                <a:sym typeface="Assistant"/>
              </a:rPr>
              <a:t>Prevención</a:t>
            </a:r>
            <a:r>
              <a:rPr lang="en" dirty="0">
                <a:latin typeface="Assistant"/>
                <a:ea typeface="Assistant"/>
                <a:cs typeface="Assistant"/>
                <a:sym typeface="Assistant"/>
              </a:rPr>
              <a:t> f</a:t>
            </a:r>
            <a:r>
              <a:rPr lang="en" sz="1400" b="0" i="0" u="none" strike="noStrike" cap="none" dirty="0">
                <a:solidFill>
                  <a:srgbClr val="000000"/>
                </a:solidFill>
                <a:latin typeface="Assistant"/>
                <a:ea typeface="Assistant"/>
                <a:cs typeface="Assistant"/>
                <a:sym typeface="Assistant"/>
              </a:rPr>
              <a:t>rente a la intervención.</a:t>
            </a:r>
            <a:endParaRPr dirty="0"/>
          </a:p>
        </p:txBody>
      </p:sp>
      <p:sp>
        <p:nvSpPr>
          <p:cNvPr id="3727" name="Google Shape;3727;p39"/>
          <p:cNvSpPr txBox="1"/>
          <p:nvPr/>
        </p:nvSpPr>
        <p:spPr>
          <a:xfrm>
            <a:off x="3183678" y="2932381"/>
            <a:ext cx="2437800" cy="576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400"/>
              <a:buFont typeface="Assistant"/>
              <a:buNone/>
            </a:pPr>
            <a:r>
              <a:rPr lang="en" b="1" dirty="0">
                <a:latin typeface="Assistant"/>
                <a:ea typeface="Assistant"/>
                <a:cs typeface="Assistant"/>
                <a:sym typeface="Assistant"/>
              </a:rPr>
              <a:t>Financiacion</a:t>
            </a:r>
            <a:r>
              <a:rPr lang="en" dirty="0">
                <a:latin typeface="Assistant"/>
                <a:ea typeface="Assistant"/>
                <a:cs typeface="Assistant"/>
                <a:sym typeface="Assistant"/>
              </a:rPr>
              <a:t> con Proyectos educativos</a:t>
            </a:r>
            <a:endParaRPr dirty="0"/>
          </a:p>
        </p:txBody>
      </p:sp>
      <p:sp>
        <p:nvSpPr>
          <p:cNvPr id="2" name="Google Shape;3727;p39">
            <a:extLst>
              <a:ext uri="{FF2B5EF4-FFF2-40B4-BE49-F238E27FC236}">
                <a16:creationId xmlns:a16="http://schemas.microsoft.com/office/drawing/2014/main" id="{3ED908D8-CD5F-AA76-FACE-5019A28044F9}"/>
              </a:ext>
            </a:extLst>
          </p:cNvPr>
          <p:cNvSpPr txBox="1"/>
          <p:nvPr/>
        </p:nvSpPr>
        <p:spPr>
          <a:xfrm>
            <a:off x="6389951" y="2939769"/>
            <a:ext cx="2437800" cy="576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400"/>
              <a:buFont typeface="Assistant"/>
              <a:buNone/>
            </a:pPr>
            <a:r>
              <a:rPr lang="en" dirty="0">
                <a:latin typeface="Assistant"/>
                <a:cs typeface="Assistant"/>
                <a:sym typeface="Assistant"/>
              </a:rPr>
              <a:t>Y de </a:t>
            </a:r>
            <a:r>
              <a:rPr lang="en" b="1" dirty="0">
                <a:latin typeface="Assistant"/>
                <a:cs typeface="Assistant"/>
                <a:sym typeface="Assistant"/>
              </a:rPr>
              <a:t>satisfacción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1"/>
        <p:cNvGrpSpPr/>
        <p:nvPr/>
      </p:nvGrpSpPr>
      <p:grpSpPr>
        <a:xfrm>
          <a:off x="0" y="0"/>
          <a:ext cx="0" cy="0"/>
          <a:chOff x="0" y="0"/>
          <a:chExt cx="0" cy="0"/>
        </a:xfrm>
      </p:grpSpPr>
      <p:sp>
        <p:nvSpPr>
          <p:cNvPr id="3732" name="Google Shape;3732;p2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solidFill>
                  <a:srgbClr val="000000"/>
                </a:solidFill>
              </a:rPr>
              <a:t>Programa</a:t>
            </a:r>
            <a:endParaRPr>
              <a:solidFill>
                <a:srgbClr val="000000"/>
              </a:solidFill>
            </a:endParaRPr>
          </a:p>
        </p:txBody>
      </p:sp>
      <p:graphicFrame>
        <p:nvGraphicFramePr>
          <p:cNvPr id="3733" name="Google Shape;3733;p23"/>
          <p:cNvGraphicFramePr/>
          <p:nvPr>
            <p:extLst>
              <p:ext uri="{D42A27DB-BD31-4B8C-83A1-F6EECF244321}">
                <p14:modId xmlns:p14="http://schemas.microsoft.com/office/powerpoint/2010/main" val="3356881313"/>
              </p:ext>
            </p:extLst>
          </p:nvPr>
        </p:nvGraphicFramePr>
        <p:xfrm>
          <a:off x="508884" y="1191970"/>
          <a:ext cx="8126232" cy="3825220"/>
        </p:xfrm>
        <a:graphic>
          <a:graphicData uri="http://schemas.openxmlformats.org/drawingml/2006/table">
            <a:tbl>
              <a:tblPr>
                <a:noFill/>
                <a:tableStyleId>{F2485FC9-7B85-4D08-8761-5D9DF8AD783B}</a:tableStyleId>
              </a:tblPr>
              <a:tblGrid>
                <a:gridCol w="2708744">
                  <a:extLst>
                    <a:ext uri="{9D8B030D-6E8A-4147-A177-3AD203B41FA5}">
                      <a16:colId xmlns:a16="http://schemas.microsoft.com/office/drawing/2014/main" val="20000"/>
                    </a:ext>
                  </a:extLst>
                </a:gridCol>
                <a:gridCol w="2708744">
                  <a:extLst>
                    <a:ext uri="{9D8B030D-6E8A-4147-A177-3AD203B41FA5}">
                      <a16:colId xmlns:a16="http://schemas.microsoft.com/office/drawing/2014/main" val="20001"/>
                    </a:ext>
                  </a:extLst>
                </a:gridCol>
                <a:gridCol w="2708744">
                  <a:extLst>
                    <a:ext uri="{9D8B030D-6E8A-4147-A177-3AD203B41FA5}">
                      <a16:colId xmlns:a16="http://schemas.microsoft.com/office/drawing/2014/main" val="20002"/>
                    </a:ext>
                  </a:extLst>
                </a:gridCol>
              </a:tblGrid>
              <a:tr h="548600">
                <a:tc>
                  <a:txBody>
                    <a:bodyPr/>
                    <a:lstStyle/>
                    <a:p>
                      <a:pPr marL="0" marR="0" lvl="0" indent="0" algn="l" rtl="0">
                        <a:lnSpc>
                          <a:spcPct val="100000"/>
                        </a:lnSpc>
                        <a:spcBef>
                          <a:spcPts val="0"/>
                        </a:spcBef>
                        <a:spcAft>
                          <a:spcPts val="0"/>
                        </a:spcAft>
                        <a:buClr>
                          <a:srgbClr val="000000"/>
                        </a:buClr>
                        <a:buSzPts val="2000"/>
                        <a:buFont typeface="Arial"/>
                        <a:buNone/>
                      </a:pPr>
                      <a:r>
                        <a:rPr lang="en" sz="2400" b="0" i="0" u="none" strike="noStrike" cap="none" dirty="0">
                          <a:solidFill>
                            <a:srgbClr val="000000"/>
                          </a:solidFill>
                          <a:latin typeface="Viaoda Libre"/>
                          <a:ea typeface="Viaoda Libre"/>
                          <a:cs typeface="Viaoda Libre"/>
                          <a:sym typeface="Viaoda Libre"/>
                        </a:rPr>
                        <a:t>Sesión</a:t>
                      </a:r>
                      <a:endParaRPr sz="1600" u="none" strike="noStrike" cap="none" dirty="0"/>
                    </a:p>
                  </a:txBody>
                  <a:tcPr marL="91450" marR="91450" marT="45725" marB="457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b="0" i="0" u="none" strike="noStrike" cap="none">
                          <a:solidFill>
                            <a:srgbClr val="000000"/>
                          </a:solidFill>
                          <a:latin typeface="Viaoda Libre"/>
                          <a:ea typeface="Viaoda Libre"/>
                          <a:cs typeface="Viaoda Libre"/>
                          <a:sym typeface="Viaoda Libre"/>
                        </a:rPr>
                        <a:t>Objetivos</a:t>
                      </a:r>
                      <a:endParaRPr sz="1600" u="none" strike="noStrike" cap="none"/>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b="0" i="0" u="none" strike="noStrike" cap="none">
                          <a:solidFill>
                            <a:srgbClr val="000000"/>
                          </a:solidFill>
                          <a:latin typeface="Viaoda Libre"/>
                          <a:ea typeface="Viaoda Libre"/>
                          <a:cs typeface="Viaoda Libre"/>
                          <a:sym typeface="Viaoda Libre"/>
                        </a:rPr>
                        <a:t>Técnicas</a:t>
                      </a:r>
                      <a:endParaRPr sz="1600" u="none" strike="noStrike" cap="none"/>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548600">
                <a:tc>
                  <a:txBody>
                    <a:bodyPr/>
                    <a:lstStyle/>
                    <a:p>
                      <a:pPr marL="0" marR="0" lvl="0" indent="0" algn="ctr" rtl="0">
                        <a:lnSpc>
                          <a:spcPct val="100000"/>
                        </a:lnSpc>
                        <a:spcBef>
                          <a:spcPts val="0"/>
                        </a:spcBef>
                        <a:spcAft>
                          <a:spcPts val="0"/>
                        </a:spcAft>
                        <a:buClr>
                          <a:srgbClr val="000000"/>
                        </a:buClr>
                        <a:buSzPts val="1100"/>
                        <a:buFont typeface="Arial"/>
                        <a:buNone/>
                      </a:pPr>
                      <a:r>
                        <a:rPr lang="en" sz="1400" b="1" u="none" strike="noStrike" cap="none" spc="50" dirty="0">
                          <a:ln w="0"/>
                          <a:solidFill>
                            <a:schemeClr val="bg2"/>
                          </a:solidFill>
                          <a:effectLst>
                            <a:innerShdw blurRad="63500" dist="50800" dir="13500000">
                              <a:srgbClr val="000000">
                                <a:alpha val="50000"/>
                              </a:srgbClr>
                            </a:innerShdw>
                          </a:effectLst>
                        </a:rPr>
                        <a:t>1. Introducción al taller y </a:t>
                      </a:r>
                      <a:endParaRPr sz="1400" b="1" u="none" strike="noStrike" cap="none" spc="50" dirty="0">
                        <a:ln w="0"/>
                        <a:solidFill>
                          <a:schemeClr val="bg2"/>
                        </a:solidFill>
                        <a:effectLst>
                          <a:innerShdw blurRad="63500" dist="50800" dir="13500000">
                            <a:srgbClr val="000000">
                              <a:alpha val="50000"/>
                            </a:srgbClr>
                          </a:innerShdw>
                        </a:effectLst>
                      </a:endParaRPr>
                    </a:p>
                    <a:p>
                      <a:pPr marL="0" marR="0" lvl="0" indent="0" algn="ctr" rtl="0">
                        <a:lnSpc>
                          <a:spcPct val="100000"/>
                        </a:lnSpc>
                        <a:spcBef>
                          <a:spcPts val="0"/>
                        </a:spcBef>
                        <a:spcAft>
                          <a:spcPts val="0"/>
                        </a:spcAft>
                        <a:buClr>
                          <a:srgbClr val="000000"/>
                        </a:buClr>
                        <a:buSzPts val="1100"/>
                        <a:buFont typeface="Arial"/>
                        <a:buNone/>
                      </a:pPr>
                      <a:r>
                        <a:rPr lang="en" sz="1400" b="1" u="none" strike="noStrike" cap="none" spc="50" dirty="0">
                          <a:ln w="0"/>
                          <a:solidFill>
                            <a:schemeClr val="bg2"/>
                          </a:solidFill>
                          <a:effectLst>
                            <a:innerShdw blurRad="63500" dist="50800" dir="13500000">
                              <a:srgbClr val="000000">
                                <a:alpha val="50000"/>
                              </a:srgbClr>
                            </a:innerShdw>
                          </a:effectLst>
                        </a:rPr>
                        <a:t>conceptos básicos </a:t>
                      </a:r>
                      <a:endParaRPr sz="1400" b="1" u="none" strike="noStrike" cap="none" spc="50" dirty="0">
                        <a:ln w="0"/>
                        <a:solidFill>
                          <a:schemeClr val="bg2"/>
                        </a:solidFill>
                        <a:effectLst>
                          <a:innerShdw blurRad="63500" dist="50800" dir="13500000">
                            <a:srgbClr val="000000">
                              <a:alpha val="50000"/>
                            </a:srgbClr>
                          </a:innerShdw>
                        </a:effectLst>
                      </a:endParaRPr>
                    </a:p>
                  </a:txBody>
                  <a:tcPr marL="91450" marR="91450" marT="45725" marB="457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Presentación del taller y contenidos. </a:t>
                      </a: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Conceptos básicos</a:t>
                      </a: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¿Qué es una emoción?</a:t>
                      </a: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Niveles de respuesta. </a:t>
                      </a: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s-ES" sz="1200" b="0" i="0" u="none" strike="noStrike" cap="none" dirty="0">
                          <a:solidFill>
                            <a:srgbClr val="000000"/>
                          </a:solidFill>
                          <a:latin typeface="Arial"/>
                          <a:cs typeface="Arial"/>
                          <a:sym typeface="Arial"/>
                        </a:rPr>
                        <a:t>Evaluación conocimientos previos.</a:t>
                      </a: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Psicoeducación emociones.</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Escáner corporal.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El teatro de las emociones.</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Consciencia emocional.</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Cuestionarios medidas pre-taller</a:t>
                      </a:r>
                      <a:endParaRPr sz="1200" b="0" i="0" u="none" strike="noStrike" cap="none" dirty="0">
                        <a:solidFill>
                          <a:srgbClr val="000000"/>
                        </a:solidFill>
                        <a:latin typeface="Arial"/>
                        <a:cs typeface="Arial"/>
                        <a:sym typeface="Arial"/>
                      </a:endParaRP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548600">
                <a:tc>
                  <a:txBody>
                    <a:bodyPr/>
                    <a:lstStyle/>
                    <a:p>
                      <a:pPr marL="0" marR="0" lvl="0" indent="0" algn="ctr" rtl="0">
                        <a:lnSpc>
                          <a:spcPct val="100000"/>
                        </a:lnSpc>
                        <a:spcBef>
                          <a:spcPts val="0"/>
                        </a:spcBef>
                        <a:spcAft>
                          <a:spcPts val="0"/>
                        </a:spcAft>
                        <a:buClr>
                          <a:srgbClr val="000000"/>
                        </a:buClr>
                        <a:buSzPts val="1100"/>
                        <a:buFont typeface="Arial"/>
                        <a:buNone/>
                      </a:pPr>
                      <a:r>
                        <a:rPr lang="en" sz="1400" b="1" u="none" strike="noStrike" cap="none" spc="50" dirty="0">
                          <a:ln w="0"/>
                          <a:solidFill>
                            <a:schemeClr val="bg2"/>
                          </a:solidFill>
                          <a:effectLst>
                            <a:innerShdw blurRad="63500" dist="50800" dir="13500000">
                              <a:srgbClr val="000000">
                                <a:alpha val="50000"/>
                              </a:srgbClr>
                            </a:innerShdw>
                          </a:effectLst>
                        </a:rPr>
                        <a:t>2. Mejora en los procesos de identificación emocional </a:t>
                      </a:r>
                      <a:endParaRPr sz="1400" b="1" u="none" strike="noStrike" cap="none" spc="50" dirty="0">
                        <a:ln w="0"/>
                        <a:solidFill>
                          <a:schemeClr val="bg2"/>
                        </a:solidFill>
                        <a:effectLst>
                          <a:innerShdw blurRad="63500" dist="50800" dir="13500000">
                            <a:srgbClr val="000000">
                              <a:alpha val="50000"/>
                            </a:srgbClr>
                          </a:innerShdw>
                        </a:effectLst>
                      </a:endParaRPr>
                    </a:p>
                  </a:txBody>
                  <a:tcPr marL="91450" marR="91450" marT="45725" marB="45725" anchor="ctr">
                    <a:lnL w="9525" cap="flat" cmpd="sng">
                      <a:solidFill>
                        <a:schemeClr val="dk2">
                          <a:alpha val="0"/>
                        </a:scheme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Mensajes de las emociones. </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Leyes y mitos </a:t>
                      </a:r>
                      <a:r>
                        <a:rPr lang="es-ES" sz="1200" b="0" i="0" u="none" strike="noStrike" cap="none" dirty="0">
                          <a:solidFill>
                            <a:srgbClr val="000000"/>
                          </a:solidFill>
                          <a:latin typeface="Arial"/>
                          <a:cs typeface="Arial"/>
                          <a:sym typeface="Arial"/>
                        </a:rPr>
                        <a:t>emocionales</a:t>
                      </a:r>
                      <a:r>
                        <a:rPr lang="en" sz="1200" b="0" i="0" u="none" strike="noStrike" cap="none" dirty="0">
                          <a:solidFill>
                            <a:srgbClr val="000000"/>
                          </a:solidFill>
                          <a:latin typeface="Arial"/>
                          <a:cs typeface="Arial"/>
                          <a:sym typeface="Arial"/>
                        </a:rPr>
                        <a:t>. </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Identificación de emociones. </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Funciones de las emociones. </a:t>
                      </a:r>
                      <a:endParaRPr sz="1200" b="0" i="0" u="none" strike="noStrike" cap="none" dirty="0">
                        <a:solidFill>
                          <a:srgbClr val="000000"/>
                        </a:solidFill>
                        <a:latin typeface="Arial"/>
                        <a:cs typeface="Arial"/>
                        <a:sym typeface="Arial"/>
                      </a:endParaRP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Psicoeducación mensajes emocionales. </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Psicoeduación leyes y mitos. Dinámica de infusión emocional. Psicoeducación funciones emociones. </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Pasapalabra emocional. </a:t>
                      </a:r>
                      <a:endParaRPr sz="1200" b="0" i="0" u="none" strike="noStrike" cap="none" dirty="0">
                        <a:solidFill>
                          <a:srgbClr val="000000"/>
                        </a:solidFill>
                        <a:latin typeface="Arial"/>
                        <a:cs typeface="Arial"/>
                        <a:sym typeface="Arial"/>
                      </a:endParaRPr>
                    </a:p>
                    <a:p>
                      <a:pPr marL="171450" marR="0" lvl="0" indent="-171450" algn="l" rtl="0">
                        <a:lnSpc>
                          <a:spcPct val="100000"/>
                        </a:lnSpc>
                        <a:spcBef>
                          <a:spcPts val="600"/>
                        </a:spcBef>
                        <a:spcAft>
                          <a:spcPts val="0"/>
                        </a:spcAft>
                        <a:buClr>
                          <a:srgbClr val="000000"/>
                        </a:buClr>
                        <a:buSzPts val="1100"/>
                        <a:buFont typeface="Arial" panose="020B0604020202020204" pitchFamily="34" charset="0"/>
                        <a:buChar char="•"/>
                      </a:pPr>
                      <a:r>
                        <a:rPr lang="en" sz="1200" b="0" i="0" u="none" strike="noStrike" cap="none" dirty="0">
                          <a:solidFill>
                            <a:srgbClr val="000000"/>
                          </a:solidFill>
                          <a:latin typeface="Arial"/>
                          <a:cs typeface="Arial"/>
                          <a:sym typeface="Arial"/>
                        </a:rPr>
                        <a:t>Kahoot de las emociones.</a:t>
                      </a:r>
                      <a:endParaRPr sz="1200" b="0" i="0" u="none" strike="noStrike" cap="none" dirty="0">
                        <a:solidFill>
                          <a:srgbClr val="000000"/>
                        </a:solidFill>
                        <a:latin typeface="Arial"/>
                        <a:cs typeface="Arial"/>
                        <a:sym typeface="Arial"/>
                      </a:endParaRPr>
                    </a:p>
                  </a:txBody>
                  <a:tcPr marL="91450" marR="91450" marT="45725" marB="457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Watercolor Aromatherapy Wellness Center by Slidesgo">
  <a:themeElements>
    <a:clrScheme name="Simple Light">
      <a:dk1>
        <a:srgbClr val="073763"/>
      </a:dk1>
      <a:lt1>
        <a:srgbClr val="FFFFFF"/>
      </a:lt1>
      <a:dk2>
        <a:srgbClr val="E6B478"/>
      </a:dk2>
      <a:lt2>
        <a:srgbClr val="FFE4C3"/>
      </a:lt2>
      <a:accent1>
        <a:srgbClr val="882CC5"/>
      </a:accent1>
      <a:accent2>
        <a:srgbClr val="5699D6"/>
      </a:accent2>
      <a:accent3>
        <a:srgbClr val="BD7FE7"/>
      </a:accent3>
      <a:accent4>
        <a:srgbClr val="FFFFFF"/>
      </a:accent4>
      <a:accent5>
        <a:srgbClr val="FFFFFF"/>
      </a:accent5>
      <a:accent6>
        <a:srgbClr val="FFFFFF"/>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3015</Words>
  <Application>Microsoft Macintosh PowerPoint</Application>
  <PresentationFormat>Presentación en pantalla (16:9)</PresentationFormat>
  <Paragraphs>505</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Assistant</vt:lpstr>
      <vt:lpstr>Bebas Neue</vt:lpstr>
      <vt:lpstr>Courier New</vt:lpstr>
      <vt:lpstr>Noto Sans Symbols</vt:lpstr>
      <vt:lpstr>Arial</vt:lpstr>
      <vt:lpstr>Times New Roman</vt:lpstr>
      <vt:lpstr>Viaoda Libre</vt:lpstr>
      <vt:lpstr>Watercolor Aromatherapy Wellness Center by Slidesgo</vt:lpstr>
      <vt:lpstr>PROGRAMAS PREVENTIVOS  PARA EL MANEJO EMOCIONAL  EN EL ÁMBITO UNIVERSITARIO</vt:lpstr>
      <vt:lpstr>Introducción</vt:lpstr>
      <vt:lpstr>Introducción</vt:lpstr>
      <vt:lpstr>Presentación de PowerPoint</vt:lpstr>
      <vt:lpstr>Objetivo</vt:lpstr>
      <vt:lpstr>Metodología</vt:lpstr>
      <vt:lpstr>Línea de vida de los talleres</vt:lpstr>
      <vt:lpstr>Características del taller</vt:lpstr>
      <vt:lpstr>Programa</vt:lpstr>
      <vt:lpstr>Programa</vt:lpstr>
      <vt:lpstr>01</vt:lpstr>
      <vt:lpstr>Presentación de PowerPoint</vt:lpstr>
      <vt:lpstr>2º Edición 2017/18</vt:lpstr>
      <vt:lpstr>Resultados</vt:lpstr>
      <vt:lpstr>3º Edición 2018/19</vt:lpstr>
      <vt:lpstr>Presentación de PowerPoint</vt:lpstr>
      <vt:lpstr>4º Edición 2019/20</vt:lpstr>
      <vt:lpstr>Presentación de PowerPoint</vt:lpstr>
      <vt:lpstr>Presentación de PowerPoint</vt:lpstr>
      <vt:lpstr>Gracias por tu atención  beguren@ucm.es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PROGRAMAS PREVENTIVOS  PARA EL MANEJO EMOCIONAL  EN EL ÁMBITO UNIVERSITARIO</dc:title>
  <cp:lastModifiedBy>Ye Ming Lin Ye</cp:lastModifiedBy>
  <cp:revision>20</cp:revision>
  <dcterms:modified xsi:type="dcterms:W3CDTF">2023-03-10T21:18:29Z</dcterms:modified>
</cp:coreProperties>
</file>