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79" r:id="rId4"/>
    <p:sldId id="318" r:id="rId5"/>
    <p:sldId id="319" r:id="rId6"/>
    <p:sldId id="320" r:id="rId7"/>
    <p:sldId id="321" r:id="rId8"/>
    <p:sldId id="322" r:id="rId9"/>
    <p:sldId id="258" r:id="rId10"/>
    <p:sldId id="283" r:id="rId11"/>
    <p:sldId id="287" r:id="rId12"/>
    <p:sldId id="288" r:id="rId13"/>
    <p:sldId id="289" r:id="rId14"/>
    <p:sldId id="259" r:id="rId15"/>
    <p:sldId id="291" r:id="rId16"/>
    <p:sldId id="290" r:id="rId17"/>
    <p:sldId id="292" r:id="rId18"/>
    <p:sldId id="327" r:id="rId19"/>
    <p:sldId id="332" r:id="rId20"/>
    <p:sldId id="328" r:id="rId21"/>
    <p:sldId id="329" r:id="rId22"/>
    <p:sldId id="330" r:id="rId23"/>
    <p:sldId id="331" r:id="rId24"/>
    <p:sldId id="295" r:id="rId25"/>
    <p:sldId id="293" r:id="rId26"/>
    <p:sldId id="294" r:id="rId27"/>
    <p:sldId id="262" r:id="rId28"/>
    <p:sldId id="297" r:id="rId29"/>
    <p:sldId id="296" r:id="rId30"/>
    <p:sldId id="263" r:id="rId31"/>
    <p:sldId id="298" r:id="rId32"/>
    <p:sldId id="264" r:id="rId33"/>
    <p:sldId id="299" r:id="rId34"/>
    <p:sldId id="265" r:id="rId35"/>
    <p:sldId id="266" r:id="rId36"/>
    <p:sldId id="300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74" r:id="rId45"/>
    <p:sldId id="301" r:id="rId46"/>
    <p:sldId id="324" r:id="rId47"/>
    <p:sldId id="325" r:id="rId48"/>
    <p:sldId id="323" r:id="rId49"/>
    <p:sldId id="276" r:id="rId50"/>
    <p:sldId id="304" r:id="rId51"/>
    <p:sldId id="306" r:id="rId52"/>
    <p:sldId id="277" r:id="rId53"/>
    <p:sldId id="307" r:id="rId54"/>
    <p:sldId id="308" r:id="rId55"/>
    <p:sldId id="309" r:id="rId56"/>
    <p:sldId id="278" r:id="rId57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jnPehoAOHzd9QSqf6eoVlwtXJI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ABFF"/>
    <a:srgbClr val="FEACFC"/>
    <a:srgbClr val="C46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44" autoAdjust="0"/>
  </p:normalViewPr>
  <p:slideViewPr>
    <p:cSldViewPr snapToGrid="0">
      <p:cViewPr varScale="1">
        <p:scale>
          <a:sx n="86" d="100"/>
          <a:sy n="86" d="100"/>
        </p:scale>
        <p:origin x="1354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48099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6322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b="1" dirty="0"/>
              <a:t>¿QUÉ ES LO QUE NOS FALTA POR SABER O ESTUDIAR? QUIZÁ LO QUE HA PASADO DESPUÉS DE LA PANDEMIA: ESTUDIOS SUGIEREN QUE </a:t>
            </a:r>
            <a:r>
              <a:rPr lang="es" dirty="0"/>
              <a:t>TRAS LA PANDEMIA HA HABIDO CAMBIOS EN EL </a:t>
            </a:r>
            <a:r>
              <a:rPr lang="es" b="1" dirty="0"/>
              <a:t>VALOR</a:t>
            </a:r>
            <a:r>
              <a:rPr lang="es" dirty="0"/>
              <a:t> QUE LAS PERSONAS DAN A SU SALUD MENTAL; QUE </a:t>
            </a:r>
            <a:r>
              <a:rPr lang="es" b="1" dirty="0"/>
              <a:t>HAN APARECIDO OTRO TIPO DE DEMANDAS </a:t>
            </a:r>
            <a:r>
              <a:rPr lang="es" dirty="0"/>
              <a:t>(RELACIONADAS CON CAMBIOS </a:t>
            </a:r>
            <a:r>
              <a:rPr lang="es" b="1" dirty="0"/>
              <a:t>ADAPTATIVOS</a:t>
            </a:r>
            <a:r>
              <a:rPr lang="es" dirty="0"/>
              <a:t>, PROBLEMAS DE </a:t>
            </a:r>
            <a:r>
              <a:rPr lang="es" b="1" dirty="0"/>
              <a:t>GESTIÓN EMOCIONAL</a:t>
            </a:r>
            <a:r>
              <a:rPr lang="es" dirty="0"/>
              <a:t>, </a:t>
            </a:r>
            <a:r>
              <a:rPr lang="es" b="1" dirty="0"/>
              <a:t>ANSIEDAD,</a:t>
            </a:r>
            <a:r>
              <a:rPr lang="es" dirty="0"/>
              <a:t> PROBLEMAS DE </a:t>
            </a:r>
            <a:r>
              <a:rPr lang="es" b="1" dirty="0"/>
              <a:t>ALIMENTACIÓN</a:t>
            </a:r>
            <a:r>
              <a:rPr lang="es" dirty="0"/>
              <a:t>…); Y TAMBIÉN, QUE </a:t>
            </a:r>
            <a:r>
              <a:rPr lang="es" b="1" dirty="0"/>
              <a:t>NO HA AFECTADO POR IGUAL </a:t>
            </a:r>
            <a:r>
              <a:rPr lang="es" dirty="0"/>
              <a:t>A TODOS LOS GRUPOS DE POBLACIÓN, REFIRIENDO MAYOR MALESTAR </a:t>
            </a:r>
            <a:r>
              <a:rPr lang="es" b="1" dirty="0"/>
              <a:t>JÓVENES</a:t>
            </a:r>
            <a:r>
              <a:rPr lang="es" dirty="0"/>
              <a:t> Y </a:t>
            </a:r>
            <a:r>
              <a:rPr lang="es" b="1" dirty="0"/>
              <a:t>SANITARIOS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dirty="0"/>
              <a:t>POR LO TANTO, </a:t>
            </a:r>
            <a:r>
              <a:rPr lang="es" b="1" dirty="0"/>
              <a:t>LO QUE SABEMOS, ES QUE LA PANDEMIA HA SUPUESTO UN DESAFÍO PARA LA SALUD MENTAL</a:t>
            </a:r>
            <a:r>
              <a:rPr lang="es" dirty="0"/>
              <a:t>: HA </a:t>
            </a:r>
            <a:r>
              <a:rPr lang="es" b="1" dirty="0"/>
              <a:t>AUMENTADO LA CANTIDAD</a:t>
            </a:r>
            <a:r>
              <a:rPr lang="es" dirty="0"/>
              <a:t> DE DEMANDA DE ATENCIÓN PSICÓLÓGICA, Y LOS CASOS SE HAN </a:t>
            </a:r>
            <a:r>
              <a:rPr lang="es" b="1" dirty="0"/>
              <a:t>AGRAVADO</a:t>
            </a:r>
            <a:r>
              <a:rPr lang="es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b="1" dirty="0"/>
              <a:t>LO QUE NOS FALTA POR SABER, O NOS GUSTARÍA COMPROBAR, ES SI, COMO DICEN ALGUNOS ESTUDIOS, HABRÁ HABIDO TAMBIÉN CAMBIOS EN EL PERFIL </a:t>
            </a:r>
            <a:r>
              <a:rPr lang="es" dirty="0"/>
              <a:t>DE LA PERSONA QUE VIENE A CONSULTA, Y NO SOLO EN LA CANTIDAD, </a:t>
            </a:r>
            <a:r>
              <a:rPr lang="es" b="1" dirty="0"/>
              <a:t>SINO EN EL TIPO DE DEMANDA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672778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b="1" dirty="0"/>
              <a:t>¿QUÉ ES LO QUE NOS FALTA POR SABER O ESTUDIAR? QUIZÁ LO QUE HA PASADO DESPUÉS DE LA PANDEMIA: ESTUDIOS SUGIEREN QUE </a:t>
            </a:r>
            <a:r>
              <a:rPr lang="es" dirty="0"/>
              <a:t>TRAS LA PANDEMIA HA HABIDO CAMBIOS EN EL </a:t>
            </a:r>
            <a:r>
              <a:rPr lang="es" b="1" dirty="0"/>
              <a:t>VALOR</a:t>
            </a:r>
            <a:r>
              <a:rPr lang="es" dirty="0"/>
              <a:t> QUE LAS PERSONAS DAN A SU SALUD MENTAL; QUE </a:t>
            </a:r>
            <a:r>
              <a:rPr lang="es" b="1" dirty="0"/>
              <a:t>HAN APARECIDO OTRO TIPO DE DEMANDAS </a:t>
            </a:r>
            <a:r>
              <a:rPr lang="es" dirty="0"/>
              <a:t>(RELACIONADAS CON CAMBIOS </a:t>
            </a:r>
            <a:r>
              <a:rPr lang="es" b="1" dirty="0"/>
              <a:t>ADAPTATIVOS</a:t>
            </a:r>
            <a:r>
              <a:rPr lang="es" dirty="0"/>
              <a:t>, PROBLEMAS DE </a:t>
            </a:r>
            <a:r>
              <a:rPr lang="es" b="1" dirty="0"/>
              <a:t>GESTIÓN EMOCIONAL</a:t>
            </a:r>
            <a:r>
              <a:rPr lang="es" dirty="0"/>
              <a:t>, </a:t>
            </a:r>
            <a:r>
              <a:rPr lang="es" b="1" dirty="0"/>
              <a:t>ANSIEDAD,</a:t>
            </a:r>
            <a:r>
              <a:rPr lang="es" dirty="0"/>
              <a:t> PROBLEMAS DE </a:t>
            </a:r>
            <a:r>
              <a:rPr lang="es" b="1" dirty="0"/>
              <a:t>ALIMENTACIÓN</a:t>
            </a:r>
            <a:r>
              <a:rPr lang="es" dirty="0"/>
              <a:t>…); Y TAMBIÉN, QUE </a:t>
            </a:r>
            <a:r>
              <a:rPr lang="es" b="1" dirty="0"/>
              <a:t>NO HA AFECTADO POR IGUAL </a:t>
            </a:r>
            <a:r>
              <a:rPr lang="es" dirty="0"/>
              <a:t>A TODOS LOS GRUPOS DE POBLACIÓN, REFIRIENDO MAYOR MALESTAR </a:t>
            </a:r>
            <a:r>
              <a:rPr lang="es" b="1" dirty="0"/>
              <a:t>JÓVENES</a:t>
            </a:r>
            <a:r>
              <a:rPr lang="es" dirty="0"/>
              <a:t> Y </a:t>
            </a:r>
            <a:r>
              <a:rPr lang="es" b="1" dirty="0"/>
              <a:t>SANITARIOS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dirty="0"/>
              <a:t>POR LO TANTO, </a:t>
            </a:r>
            <a:r>
              <a:rPr lang="es" b="1" dirty="0"/>
              <a:t>LO QUE SABEMOS, ES QUE LA PANDEMIA HA SUPUESTO UN DESAFÍO PARA LA SALUD MENTAL</a:t>
            </a:r>
            <a:r>
              <a:rPr lang="es" dirty="0"/>
              <a:t>: HA </a:t>
            </a:r>
            <a:r>
              <a:rPr lang="es" b="1" dirty="0"/>
              <a:t>AUMENTADO LA CANTIDAD</a:t>
            </a:r>
            <a:r>
              <a:rPr lang="es" dirty="0"/>
              <a:t> DE DEMANDA DE ATENCIÓN PSICÓLÓGICA, Y LOS CASOS SE HAN </a:t>
            </a:r>
            <a:r>
              <a:rPr lang="es" b="1" dirty="0"/>
              <a:t>AGRAVADO</a:t>
            </a:r>
            <a:r>
              <a:rPr lang="es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b="1" dirty="0"/>
              <a:t>LO QUE NOS FALTA POR SABER, O NOS GUSTARÍA COMPROBAR, ES SI, COMO DICEN ALGUNOS ESTUDIOS, HABRÁ HABIDO TAMBIÉN CAMBIOS EN EL PERFIL </a:t>
            </a:r>
            <a:r>
              <a:rPr lang="es" dirty="0"/>
              <a:t>DE LA PERSONA QUE VIENE A CONSULTA, Y NO SOLO EN LA CANTIDAD, </a:t>
            </a:r>
            <a:r>
              <a:rPr lang="es" b="1" dirty="0"/>
              <a:t>SINO EN EL TIPO DE DEMANDA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911404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b="1" dirty="0"/>
              <a:t>¿QUÉ ES LO QUE NOS FALTA POR SABER O ESTUDIAR? QUIZÁ LO QUE HA PASADO DESPUÉS DE LA PANDEMIA: ESTUDIOS SUGIEREN QUE </a:t>
            </a:r>
            <a:r>
              <a:rPr lang="es" dirty="0"/>
              <a:t>TRAS LA PANDEMIA HA HABIDO CAMBIOS EN EL </a:t>
            </a:r>
            <a:r>
              <a:rPr lang="es" b="1" dirty="0"/>
              <a:t>VALOR</a:t>
            </a:r>
            <a:r>
              <a:rPr lang="es" dirty="0"/>
              <a:t> QUE LAS PERSONAS DAN A SU SALUD MENTAL; QUE </a:t>
            </a:r>
            <a:r>
              <a:rPr lang="es" b="1" dirty="0"/>
              <a:t>HAN APARECIDO OTRO TIPO DE DEMANDAS </a:t>
            </a:r>
            <a:r>
              <a:rPr lang="es" dirty="0"/>
              <a:t>(RELACIONADAS CON CAMBIOS </a:t>
            </a:r>
            <a:r>
              <a:rPr lang="es" b="1" dirty="0"/>
              <a:t>ADAPTATIVOS</a:t>
            </a:r>
            <a:r>
              <a:rPr lang="es" dirty="0"/>
              <a:t>, PROBLEMAS DE </a:t>
            </a:r>
            <a:r>
              <a:rPr lang="es" b="1" dirty="0"/>
              <a:t>GESTIÓN EMOCIONAL</a:t>
            </a:r>
            <a:r>
              <a:rPr lang="es" dirty="0"/>
              <a:t>, </a:t>
            </a:r>
            <a:r>
              <a:rPr lang="es" b="1" dirty="0"/>
              <a:t>ANSIEDAD,</a:t>
            </a:r>
            <a:r>
              <a:rPr lang="es" dirty="0"/>
              <a:t> PROBLEMAS DE </a:t>
            </a:r>
            <a:r>
              <a:rPr lang="es" b="1" dirty="0"/>
              <a:t>ALIMENTACIÓN</a:t>
            </a:r>
            <a:r>
              <a:rPr lang="es" dirty="0"/>
              <a:t>…); Y TAMBIÉN, QUE </a:t>
            </a:r>
            <a:r>
              <a:rPr lang="es" b="1" dirty="0"/>
              <a:t>NO HA AFECTADO POR IGUAL </a:t>
            </a:r>
            <a:r>
              <a:rPr lang="es" dirty="0"/>
              <a:t>A TODOS LOS GRUPOS DE POBLACIÓN, REFIRIENDO MAYOR MALESTAR </a:t>
            </a:r>
            <a:r>
              <a:rPr lang="es" b="1" dirty="0"/>
              <a:t>JÓVENES</a:t>
            </a:r>
            <a:r>
              <a:rPr lang="es" dirty="0"/>
              <a:t> Y </a:t>
            </a:r>
            <a:r>
              <a:rPr lang="es" b="1" dirty="0"/>
              <a:t>SANITARIOS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dirty="0"/>
              <a:t>POR LO TANTO, </a:t>
            </a:r>
            <a:r>
              <a:rPr lang="es" b="1" dirty="0"/>
              <a:t>LO QUE SABEMOS, ES QUE LA PANDEMIA HA SUPUESTO UN DESAFÍO PARA LA SALUD MENTAL</a:t>
            </a:r>
            <a:r>
              <a:rPr lang="es" dirty="0"/>
              <a:t>: HA </a:t>
            </a:r>
            <a:r>
              <a:rPr lang="es" b="1" dirty="0"/>
              <a:t>AUMENTADO LA CANTIDAD</a:t>
            </a:r>
            <a:r>
              <a:rPr lang="es" dirty="0"/>
              <a:t> DE DEMANDA DE ATENCIÓN PSICÓLÓGICA, Y LOS CASOS SE HAN </a:t>
            </a:r>
            <a:r>
              <a:rPr lang="es" b="1" dirty="0"/>
              <a:t>AGRAVADO</a:t>
            </a:r>
            <a:r>
              <a:rPr lang="es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b="1" dirty="0"/>
              <a:t>LO QUE NOS FALTA POR SABER, O NOS GUSTARÍA COMPROBAR, ES SI, COMO DICEN ALGUNOS ESTUDIOS, HABRÁ HABIDO TAMBIÉN CAMBIOS EN EL PERFIL </a:t>
            </a:r>
            <a:r>
              <a:rPr lang="es" dirty="0"/>
              <a:t>DE LA PERSONA QUE VIENE A CONSULTA, Y NO SOLO EN LA CANTIDAD, </a:t>
            </a:r>
            <a:r>
              <a:rPr lang="es" b="1" dirty="0"/>
              <a:t>SINO EN EL TIPO DE DEMANDA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348522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b="1" dirty="0"/>
              <a:t>¿QUÉ ES LO QUE NOS FALTA POR SABER O ESTUDIAR? QUIZÁ LO QUE HA PASADO DESPUÉS DE LA PANDEMIA: ESTUDIOS SUGIEREN QUE </a:t>
            </a:r>
            <a:r>
              <a:rPr lang="es" dirty="0"/>
              <a:t>TRAS LA PANDEMIA HA HABIDO CAMBIOS EN EL </a:t>
            </a:r>
            <a:r>
              <a:rPr lang="es" b="1" dirty="0"/>
              <a:t>VALOR</a:t>
            </a:r>
            <a:r>
              <a:rPr lang="es" dirty="0"/>
              <a:t> QUE LAS PERSONAS DAN A SU SALUD MENTAL; QUE </a:t>
            </a:r>
            <a:r>
              <a:rPr lang="es" b="1" dirty="0"/>
              <a:t>HAN APARECIDO OTRO TIPO DE DEMANDAS </a:t>
            </a:r>
            <a:r>
              <a:rPr lang="es" dirty="0"/>
              <a:t>(RELACIONADAS CON CAMBIOS </a:t>
            </a:r>
            <a:r>
              <a:rPr lang="es" b="1" dirty="0"/>
              <a:t>ADAPTATIVOS</a:t>
            </a:r>
            <a:r>
              <a:rPr lang="es" dirty="0"/>
              <a:t>, PROBLEMAS DE </a:t>
            </a:r>
            <a:r>
              <a:rPr lang="es" b="1" dirty="0"/>
              <a:t>GESTIÓN EMOCIONAL</a:t>
            </a:r>
            <a:r>
              <a:rPr lang="es" dirty="0"/>
              <a:t>, </a:t>
            </a:r>
            <a:r>
              <a:rPr lang="es" b="1" dirty="0"/>
              <a:t>ANSIEDAD,</a:t>
            </a:r>
            <a:r>
              <a:rPr lang="es" dirty="0"/>
              <a:t> PROBLEMAS DE </a:t>
            </a:r>
            <a:r>
              <a:rPr lang="es" b="1" dirty="0"/>
              <a:t>ALIMENTACIÓN</a:t>
            </a:r>
            <a:r>
              <a:rPr lang="es" dirty="0"/>
              <a:t>…); Y TAMBIÉN, QUE </a:t>
            </a:r>
            <a:r>
              <a:rPr lang="es" b="1" dirty="0"/>
              <a:t>NO HA AFECTADO POR IGUAL </a:t>
            </a:r>
            <a:r>
              <a:rPr lang="es" dirty="0"/>
              <a:t>A TODOS LOS GRUPOS DE POBLACIÓN, REFIRIENDO MAYOR MALESTAR </a:t>
            </a:r>
            <a:r>
              <a:rPr lang="es" b="1" dirty="0"/>
              <a:t>JÓVENES</a:t>
            </a:r>
            <a:r>
              <a:rPr lang="es" dirty="0"/>
              <a:t> Y </a:t>
            </a:r>
            <a:r>
              <a:rPr lang="es" b="1" dirty="0"/>
              <a:t>SANITARIOS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dirty="0"/>
              <a:t>POR LO TANTO, </a:t>
            </a:r>
            <a:r>
              <a:rPr lang="es" b="1" dirty="0"/>
              <a:t>LO QUE SABEMOS, ES QUE LA PANDEMIA HA SUPUESTO UN DESAFÍO PARA LA SALUD MENTAL</a:t>
            </a:r>
            <a:r>
              <a:rPr lang="es" dirty="0"/>
              <a:t>: HA </a:t>
            </a:r>
            <a:r>
              <a:rPr lang="es" b="1" dirty="0"/>
              <a:t>AUMENTADO LA CANTIDAD</a:t>
            </a:r>
            <a:r>
              <a:rPr lang="es" dirty="0"/>
              <a:t> DE DEMANDA DE ATENCIÓN PSICÓLÓGICA, Y LOS CASOS SE HAN </a:t>
            </a:r>
            <a:r>
              <a:rPr lang="es" b="1" dirty="0"/>
              <a:t>AGRAVADO</a:t>
            </a:r>
            <a:r>
              <a:rPr lang="es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b="1" dirty="0"/>
              <a:t>LO QUE NOS FALTA POR SABER, O NOS GUSTARÍA COMPROBAR, ES SI, COMO DICEN ALGUNOS ESTUDIOS, HABRÁ HABIDO TAMBIÉN CAMBIOS EN EL PERFIL </a:t>
            </a:r>
            <a:r>
              <a:rPr lang="es" dirty="0"/>
              <a:t>DE LA PERSONA QUE VIENE A CONSULTA, Y NO SOLO EN LA CANTIDAD, </a:t>
            </a:r>
            <a:r>
              <a:rPr lang="es" b="1" dirty="0"/>
              <a:t>SINO EN EL TIPO DE DEMANDA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258977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dirty="0"/>
              <a:t>POR ESTO, EL OBJETIVO DE NUESTRO TRABAJO ES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EVALUAR LAS DIFERENCIAS PRE Y POST PANDEMIA ATENDIENDO AL 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PERFIL SOCIODEMOGRÁFICO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LOS CONSULTANTES Y A VARIABLES RELACIONADAS CON LA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DEMANDA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TALES COMO LOS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MOTIVOS DE CONSULTA.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dirty="0">
              <a:solidFill>
                <a:srgbClr val="B17E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4605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None/>
            </a:pP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HIPÓTESIS QUE NOS PLANTEAMOS, </a:t>
            </a:r>
            <a:r>
              <a:rPr lang="es" sz="1100" b="0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 QUE EN EL PERIODO 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 PANDEMIA </a:t>
            </a:r>
            <a:r>
              <a:rPr lang="es" sz="1100" b="0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ENCONTRAREMOS:</a:t>
            </a:r>
            <a:endParaRPr dirty="0"/>
          </a:p>
          <a:p>
            <a:pPr marL="14605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None/>
            </a:pPr>
            <a:endParaRPr sz="1100" b="0" dirty="0">
              <a:solidFill>
                <a:srgbClr val="B17E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Char char="-"/>
            </a:pP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CAMBIOS EN EL 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PERFIL SOCIODEMOGRÁFICO</a:t>
            </a:r>
            <a:r>
              <a:rPr lang="es" sz="1100" b="1" dirty="0">
                <a:solidFill>
                  <a:srgbClr val="B784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LOS CONSULTANTES</a:t>
            </a:r>
            <a:endParaRPr dirty="0"/>
          </a:p>
          <a:p>
            <a:pPr marL="457200" lvl="0" indent="-3111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Char char="-"/>
            </a:pP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PERSONAS SE DEMORARÁN MENOS PARA SOLICITAR ASISTENCIA PSICOLÓGICA, POR LO QUE LA</a:t>
            </a:r>
            <a:r>
              <a:rPr lang="es" sz="1100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DURACIÓN DEL PROBLEMA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EL QUE ACUDAN A CONSULTA SERÁ 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MENOR</a:t>
            </a:r>
            <a:endParaRPr sz="11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Char char="-"/>
            </a:pP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CAMBIOS EN EL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TIPO DE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DEMANDA</a:t>
            </a:r>
            <a:r>
              <a:rPr lang="es" sz="1100" dirty="0">
                <a:solidFill>
                  <a:srgbClr val="B784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 FRECUENTES LOS</a:t>
            </a:r>
            <a:r>
              <a:rPr lang="es" sz="1100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MOTIVOS DE CONSULTA</a:t>
            </a:r>
            <a:r>
              <a:rPr lang="es" sz="1100" b="1" dirty="0">
                <a:solidFill>
                  <a:srgbClr val="B784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RELACIONADOS CON GESTIÓN EMOCIONAL, ANSIEDAD, ALIMENTACIÓN…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dirty="0">
              <a:solidFill>
                <a:srgbClr val="B17E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124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dirty="0"/>
              <a:t>POR ESTO, EL OBJETIVO DE NUESTRO TRABAJO ES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EVALUAR LAS DIFERENCIAS PRE Y POST PANDEMIA ATENDIENDO AL 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PERFIL SOCIODEMOGRÁFICO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LOS CONSULTANTES Y A VARIABLES RELACIONADAS CON LA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DEMANDA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TALES COMO LOS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MOTIVOS DE CONSULTA.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dirty="0">
              <a:solidFill>
                <a:srgbClr val="B17E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4605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None/>
            </a:pP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HIPÓTESIS QUE NOS PLANTEAMOS, </a:t>
            </a:r>
            <a:r>
              <a:rPr lang="es" sz="1100" b="0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 QUE EN EL PERIODO 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 PANDEMIA </a:t>
            </a:r>
            <a:r>
              <a:rPr lang="es" sz="1100" b="0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ENCONTRAREMOS:</a:t>
            </a:r>
            <a:endParaRPr dirty="0"/>
          </a:p>
          <a:p>
            <a:pPr marL="14605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None/>
            </a:pPr>
            <a:endParaRPr sz="1100" b="0" dirty="0">
              <a:solidFill>
                <a:srgbClr val="B17E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Char char="-"/>
            </a:pP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CAMBIOS EN EL 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PERFIL SOCIODEMOGRÁFICO</a:t>
            </a:r>
            <a:r>
              <a:rPr lang="es" sz="1100" b="1" dirty="0">
                <a:solidFill>
                  <a:srgbClr val="B784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LOS CONSULTANTES</a:t>
            </a:r>
            <a:endParaRPr dirty="0"/>
          </a:p>
          <a:p>
            <a:pPr marL="457200" lvl="0" indent="-3111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Char char="-"/>
            </a:pP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PERSONAS SE DEMORARÁN MENOS PARA SOLICITAR ASISTENCIA PSICOLÓGICA, POR LO QUE LA</a:t>
            </a:r>
            <a:r>
              <a:rPr lang="es" sz="1100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DURACIÓN DEL PROBLEMA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EL QUE ACUDAN A CONSULTA SERÁ 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MENOR</a:t>
            </a:r>
            <a:endParaRPr sz="11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Char char="-"/>
            </a:pP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CAMBIOS EN EL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TIPO DE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DEMANDA</a:t>
            </a:r>
            <a:r>
              <a:rPr lang="es" sz="1100" dirty="0">
                <a:solidFill>
                  <a:srgbClr val="B784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 FRECUENTES LOS</a:t>
            </a:r>
            <a:r>
              <a:rPr lang="es" sz="1100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MOTIVOS DE CONSULTA</a:t>
            </a:r>
            <a:r>
              <a:rPr lang="es" sz="1100" b="1" dirty="0">
                <a:solidFill>
                  <a:srgbClr val="B784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RELACIONADOS CON GESTIÓN EMOCIONAL, ANSIEDAD, ALIMENTACIÓN…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dirty="0">
              <a:solidFill>
                <a:srgbClr val="B17E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2664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dirty="0"/>
              <a:t>POR ESTO, EL OBJETIVO DE NUESTRO TRABAJO ES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EVALUAR LAS DIFERENCIAS PRE Y POST PANDEMIA ATENDIENDO AL 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PERFIL SOCIODEMOGRÁFICO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LOS CONSULTANTES Y A VARIABLES RELACIONADAS CON LA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DEMANDA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TALES COMO LOS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MOTIVOS DE CONSULTA.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dirty="0">
              <a:solidFill>
                <a:srgbClr val="B17E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4605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None/>
            </a:pP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HIPÓTESIS QUE NOS PLANTEAMOS, </a:t>
            </a:r>
            <a:r>
              <a:rPr lang="es" sz="1100" b="0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 QUE EN EL PERIODO 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 PANDEMIA </a:t>
            </a:r>
            <a:r>
              <a:rPr lang="es" sz="1100" b="0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ENCONTRAREMOS:</a:t>
            </a:r>
            <a:endParaRPr dirty="0"/>
          </a:p>
          <a:p>
            <a:pPr marL="14605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None/>
            </a:pPr>
            <a:endParaRPr sz="1100" b="0" dirty="0">
              <a:solidFill>
                <a:srgbClr val="B17E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Char char="-"/>
            </a:pP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CAMBIOS EN EL 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PERFIL SOCIODEMOGRÁFICO</a:t>
            </a:r>
            <a:r>
              <a:rPr lang="es" sz="1100" b="1" dirty="0">
                <a:solidFill>
                  <a:srgbClr val="B784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LOS CONSULTANTES</a:t>
            </a:r>
            <a:endParaRPr dirty="0"/>
          </a:p>
          <a:p>
            <a:pPr marL="457200" lvl="0" indent="-3111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Char char="-"/>
            </a:pP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PERSONAS SE DEMORARÁN MENOS PARA SOLICITAR ASISTENCIA PSICOLÓGICA, POR LO QUE LA</a:t>
            </a:r>
            <a:r>
              <a:rPr lang="es" sz="1100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DURACIÓN DEL PROBLEMA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EL QUE ACUDAN A CONSULTA SERÁ 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MENOR</a:t>
            </a:r>
            <a:endParaRPr sz="11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Char char="-"/>
            </a:pP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CAMBIOS EN EL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TIPO DE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DEMANDA</a:t>
            </a:r>
            <a:r>
              <a:rPr lang="es" sz="1100" dirty="0">
                <a:solidFill>
                  <a:srgbClr val="B784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 FRECUENTES LOS</a:t>
            </a:r>
            <a:r>
              <a:rPr lang="es" sz="1100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MOTIVOS DE CONSULTA</a:t>
            </a:r>
            <a:r>
              <a:rPr lang="es" sz="1100" b="1" dirty="0">
                <a:solidFill>
                  <a:srgbClr val="B784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RELACIONADOS CON GESTIÓN EMOCIONAL, ANSIEDAD, ALIMENTACIÓN…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dirty="0">
              <a:solidFill>
                <a:srgbClr val="B17E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4231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dirty="0"/>
              <a:t>POR ESTO, EL OBJETIVO DE NUESTRO TRABAJO ES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EVALUAR LAS DIFERENCIAS PRE Y POST PANDEMIA ATENDIENDO AL 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PERFIL SOCIODEMOGRÁFICO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LOS CONSULTANTES Y A VARIABLES RELACIONADAS CON LA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DEMANDA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TALES COMO LOS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MOTIVOS DE CONSULTA.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dirty="0">
              <a:solidFill>
                <a:srgbClr val="B17E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4605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None/>
            </a:pP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HIPÓTESIS QUE NOS PLANTEAMOS, </a:t>
            </a:r>
            <a:r>
              <a:rPr lang="es" sz="1100" b="0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 QUE EN EL PERIODO 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 PANDEMIA </a:t>
            </a:r>
            <a:r>
              <a:rPr lang="es" sz="1100" b="0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ENCONTRAREMOS:</a:t>
            </a:r>
            <a:endParaRPr dirty="0"/>
          </a:p>
          <a:p>
            <a:pPr marL="14605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None/>
            </a:pPr>
            <a:endParaRPr sz="1100" b="0" dirty="0">
              <a:solidFill>
                <a:srgbClr val="B17E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Char char="-"/>
            </a:pP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CAMBIOS EN EL 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PERFIL SOCIODEMOGRÁFICO</a:t>
            </a:r>
            <a:r>
              <a:rPr lang="es" sz="1100" b="1" dirty="0">
                <a:solidFill>
                  <a:srgbClr val="B784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LOS CONSULTANTES</a:t>
            </a:r>
            <a:endParaRPr dirty="0"/>
          </a:p>
          <a:p>
            <a:pPr marL="457200" lvl="0" indent="-3111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Char char="-"/>
            </a:pP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PERSONAS SE DEMORARÁN MENOS PARA SOLICITAR ASISTENCIA PSICOLÓGICA, POR LO QUE LA</a:t>
            </a:r>
            <a:r>
              <a:rPr lang="es" sz="1100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DURACIÓN DEL PROBLEMA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EL QUE ACUDAN A CONSULTA SERÁ 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MENOR</a:t>
            </a:r>
            <a:endParaRPr sz="11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Char char="-"/>
            </a:pP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CAMBIOS EN EL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TIPO DE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DEMANDA</a:t>
            </a:r>
            <a:r>
              <a:rPr lang="es" sz="1100" dirty="0">
                <a:solidFill>
                  <a:srgbClr val="B784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 FRECUENTES LOS</a:t>
            </a:r>
            <a:r>
              <a:rPr lang="es" sz="1100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MOTIVOS DE CONSULTA</a:t>
            </a:r>
            <a:r>
              <a:rPr lang="es" sz="1100" b="1" dirty="0">
                <a:solidFill>
                  <a:srgbClr val="B784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RELACIONADOS CON GESTIÓN EMOCIONAL, ANSIEDAD, ALIMENTACIÓN…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dirty="0">
              <a:solidFill>
                <a:srgbClr val="B17E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0760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EN CUANTO AL MÉTODO, YO </a:t>
            </a:r>
            <a:r>
              <a:rPr lang="es-ES" b="1" dirty="0"/>
              <a:t>ME VOY A DETENER UN POCO MÁS A EXPLICAR LAS CARACTERÍSTICAS DE LA MUESTRA</a:t>
            </a:r>
            <a:r>
              <a:rPr lang="es-ES" dirty="0"/>
              <a:t>, YA QUE EN EL RESTO DE TRABAJOS HAN UTILIZADO LA MISMA.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s-E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ANALIZAMOS UNA MUESTRA DE </a:t>
            </a:r>
            <a:r>
              <a:rPr lang="es-ES" b="1" dirty="0"/>
              <a:t>975</a:t>
            </a:r>
            <a:r>
              <a:rPr lang="es-ES" dirty="0"/>
              <a:t> USUARIAS Y USUARIOS DE LA CUP, DE LOS CUALES EL </a:t>
            </a:r>
            <a:r>
              <a:rPr lang="es-ES" b="1" dirty="0"/>
              <a:t>62% SON MUJERES</a:t>
            </a:r>
            <a:r>
              <a:rPr lang="es-ES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LA </a:t>
            </a:r>
            <a:r>
              <a:rPr lang="es-ES" b="1" dirty="0"/>
              <a:t>EDAD</a:t>
            </a:r>
            <a:r>
              <a:rPr lang="es-ES" dirty="0"/>
              <a:t> MEDIA DE LA MUESTRA ES DE </a:t>
            </a:r>
            <a:r>
              <a:rPr lang="es-ES" b="1" dirty="0"/>
              <a:t>CASI 27 AÑOS</a:t>
            </a:r>
            <a:r>
              <a:rPr lang="es-ES" dirty="0"/>
              <a:t>, CON UNA </a:t>
            </a:r>
            <a:r>
              <a:rPr lang="es-ES" b="1" dirty="0"/>
              <a:t>DESVIACIÓN ESTÁNDAR DE 13’72</a:t>
            </a:r>
            <a:r>
              <a:rPr lang="es-ES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EN CUANTO AL </a:t>
            </a:r>
            <a:r>
              <a:rPr lang="es-ES" b="1" dirty="0"/>
              <a:t>NIVEL DDE ESTUDIOS, MÁS DEL 87% SON UNIVERSITARIAS</a:t>
            </a:r>
            <a:r>
              <a:rPr lang="es-ES" dirty="0"/>
              <a:t>, LO QUE ES UNA CARACTERÍSTICA </a:t>
            </a:r>
            <a:r>
              <a:rPr lang="es-ES" b="1" dirty="0"/>
              <a:t>MUY PARTICULAR DE NUESTRA MUESTRA</a:t>
            </a:r>
            <a:r>
              <a:rPr lang="es-ES" dirty="0"/>
              <a:t>, AL ESTAR EN UN CONTEXTO UNIVERSITARIO.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LA </a:t>
            </a:r>
            <a:r>
              <a:rPr lang="es-ES" b="1" dirty="0"/>
              <a:t>DURACIÓN MEDIA DEL PROBLEMA </a:t>
            </a:r>
            <a:r>
              <a:rPr lang="es-ES" dirty="0"/>
              <a:t>CUANDO VIENEN A CONSULTA, ATENDIENDO A LOS PACIENTES QUE PUEDEN </a:t>
            </a:r>
            <a:r>
              <a:rPr lang="es-ES" b="1" dirty="0"/>
              <a:t>PRECISARLA</a:t>
            </a:r>
            <a:r>
              <a:rPr lang="es-ES" dirty="0"/>
              <a:t> (YA QUE HAY OTROS QUE NO NOS SABEN DECIR), ES DE </a:t>
            </a:r>
            <a:r>
              <a:rPr lang="es-ES" b="1" dirty="0"/>
              <a:t>33’8 MESES</a:t>
            </a:r>
            <a:r>
              <a:rPr lang="es-ES" dirty="0"/>
              <a:t>, CON UNA </a:t>
            </a:r>
            <a:r>
              <a:rPr lang="es-ES" b="1" dirty="0"/>
              <a:t>DESVIACIÓN DE CASI 70, LO QUE IMPLICA UNA GRAN DISPERSIÓN</a:t>
            </a:r>
            <a:r>
              <a:rPr lang="es-ES" dirty="0"/>
              <a:t>: TENEMOS DESDE CASOS QUE VIENEN EN CUANTO DETECTAN A SU PROBLEMA, A OTROS QUE VIENEN PASADOS AÑOS.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9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EN CUANTO AL MÉTODO, YO </a:t>
            </a:r>
            <a:r>
              <a:rPr lang="es-ES" b="1" dirty="0"/>
              <a:t>ME VOY A DETENER UN POCO MÁS A EXPLICAR LAS CARACTERÍSTICAS DE LA MUESTRA</a:t>
            </a:r>
            <a:r>
              <a:rPr lang="es-ES" dirty="0"/>
              <a:t>, YA QUE EN EL RESTO DE TRABAJOS HAN UTILIZADO LA MISMA.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s-E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ANALIZAMOS UNA MUESTRA DE </a:t>
            </a:r>
            <a:r>
              <a:rPr lang="es-ES" b="1" dirty="0"/>
              <a:t>975</a:t>
            </a:r>
            <a:r>
              <a:rPr lang="es-ES" dirty="0"/>
              <a:t> USUARIAS Y USUARIOS DE LA CUP, DE LOS CUALES EL </a:t>
            </a:r>
            <a:r>
              <a:rPr lang="es-ES" b="1" dirty="0"/>
              <a:t>62% SON MUJERES</a:t>
            </a:r>
            <a:r>
              <a:rPr lang="es-ES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LA </a:t>
            </a:r>
            <a:r>
              <a:rPr lang="es-ES" b="1" dirty="0"/>
              <a:t>EDAD</a:t>
            </a:r>
            <a:r>
              <a:rPr lang="es-ES" dirty="0"/>
              <a:t> MEDIA DE LA MUESTRA ES DE </a:t>
            </a:r>
            <a:r>
              <a:rPr lang="es-ES" b="1" dirty="0"/>
              <a:t>CASI 27 AÑOS</a:t>
            </a:r>
            <a:r>
              <a:rPr lang="es-ES" dirty="0"/>
              <a:t>, CON UNA </a:t>
            </a:r>
            <a:r>
              <a:rPr lang="es-ES" b="1" dirty="0"/>
              <a:t>DESVIACIÓN ESTÁNDAR DE 13’72</a:t>
            </a:r>
            <a:r>
              <a:rPr lang="es-ES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EN CUANTO AL </a:t>
            </a:r>
            <a:r>
              <a:rPr lang="es-ES" b="1" dirty="0"/>
              <a:t>NIVEL DDE ESTUDIOS, MÁS DEL 87% SON UNIVERSITARIAS</a:t>
            </a:r>
            <a:r>
              <a:rPr lang="es-ES" dirty="0"/>
              <a:t>, LO QUE ES UNA CARACTERÍSTICA </a:t>
            </a:r>
            <a:r>
              <a:rPr lang="es-ES" b="1" dirty="0"/>
              <a:t>MUY PARTICULAR DE NUESTRA MUESTRA</a:t>
            </a:r>
            <a:r>
              <a:rPr lang="es-ES" dirty="0"/>
              <a:t>, AL ESTAR EN UN CONTEXTO UNIVERSITARIO.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LA </a:t>
            </a:r>
            <a:r>
              <a:rPr lang="es-ES" b="1" dirty="0"/>
              <a:t>DURACIÓN MEDIA DEL PROBLEMA </a:t>
            </a:r>
            <a:r>
              <a:rPr lang="es-ES" dirty="0"/>
              <a:t>CUANDO VIENEN A CONSULTA, ATENDIENDO A LOS PACIENTES QUE PUEDEN </a:t>
            </a:r>
            <a:r>
              <a:rPr lang="es-ES" b="1" dirty="0"/>
              <a:t>PRECISARLA</a:t>
            </a:r>
            <a:r>
              <a:rPr lang="es-ES" dirty="0"/>
              <a:t> (YA QUE HAY OTROS QUE NO NOS SABEN DECIR), ES DE </a:t>
            </a:r>
            <a:r>
              <a:rPr lang="es-ES" b="1" dirty="0"/>
              <a:t>33’8 MESES</a:t>
            </a:r>
            <a:r>
              <a:rPr lang="es-ES" dirty="0"/>
              <a:t>, CON UNA </a:t>
            </a:r>
            <a:r>
              <a:rPr lang="es-ES" b="1" dirty="0"/>
              <a:t>DESVIACIÓN DE CASI 70, LO QUE IMPLICA UNA GRAN DISPERSIÓN</a:t>
            </a:r>
            <a:r>
              <a:rPr lang="es-ES" dirty="0"/>
              <a:t>: TENEMOS DESDE CASOS QUE VIENEN EN CUANTO DETECTAN A SU PROBLEMA, A OTROS QUE VIENEN PASADOS AÑOS.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4572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dc965b0de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dc965b0de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APARICIÓN DEL COVID-19 Y DE LA PANDEMIA SUPUSIERON UN DESAFÍO PARA LA SALUD A TODOS LOS NIVELES, INCLUYENDO LA SALUD MENTAL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ESTA SITUACIÓN PUSO LA PSICOLOGÍA EN AUGE, Y LA ENFRENTÓ A NUEVAS DEMANDAS.</a:t>
            </a:r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946"/>
              <a:buNone/>
            </a:pP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Sabemos que DURANTE LA PANDEMIA: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AUMENTÓ LA DEMANDA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ATENCIÓN PSICOLÓGICA,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AGRAVARON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PROBLEMÁTICAS EXISTENTES Y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SURGIERON OTRAS NUEVAS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ESTADOS ANSIOSOS, BAJO ESTADO DÉ ÁNIMO, DUELO, O DIFICULTADES EN LA ADAPTACIÓN A ESTA SITUACIÓN TAN DIFÍCIL</a:t>
            </a: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946"/>
              <a:buNone/>
            </a:pPr>
            <a:endParaRPr lang="es"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4263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EN CUANTO AL MÉTODO, YO </a:t>
            </a:r>
            <a:r>
              <a:rPr lang="es-ES" b="1" dirty="0"/>
              <a:t>ME VOY A DETENER UN POCO MÁS A EXPLICAR LAS CARACTERÍSTICAS DE LA MUESTRA</a:t>
            </a:r>
            <a:r>
              <a:rPr lang="es-ES" dirty="0"/>
              <a:t>, YA QUE EN EL RESTO DE TRABAJOS HAN UTILIZADO LA MISMA.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s-E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ANALIZAMOS UNA MUESTRA DE </a:t>
            </a:r>
            <a:r>
              <a:rPr lang="es-ES" b="1" dirty="0"/>
              <a:t>975</a:t>
            </a:r>
            <a:r>
              <a:rPr lang="es-ES" dirty="0"/>
              <a:t> USUARIAS Y USUARIOS DE LA CUP, DE LOS CUALES EL </a:t>
            </a:r>
            <a:r>
              <a:rPr lang="es-ES" b="1" dirty="0"/>
              <a:t>62% SON MUJERES</a:t>
            </a:r>
            <a:r>
              <a:rPr lang="es-ES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LA </a:t>
            </a:r>
            <a:r>
              <a:rPr lang="es-ES" b="1" dirty="0"/>
              <a:t>EDAD</a:t>
            </a:r>
            <a:r>
              <a:rPr lang="es-ES" dirty="0"/>
              <a:t> MEDIA DE LA MUESTRA ES DE </a:t>
            </a:r>
            <a:r>
              <a:rPr lang="es-ES" b="1" dirty="0"/>
              <a:t>CASI 27 AÑOS</a:t>
            </a:r>
            <a:r>
              <a:rPr lang="es-ES" dirty="0"/>
              <a:t>, CON UNA </a:t>
            </a:r>
            <a:r>
              <a:rPr lang="es-ES" b="1" dirty="0"/>
              <a:t>DESVIACIÓN ESTÁNDAR DE 13’72</a:t>
            </a:r>
            <a:r>
              <a:rPr lang="es-ES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EN CUANTO AL </a:t>
            </a:r>
            <a:r>
              <a:rPr lang="es-ES" b="1" dirty="0"/>
              <a:t>NIVEL DDE ESTUDIOS, MÁS DEL 87% SON UNIVERSITARIAS</a:t>
            </a:r>
            <a:r>
              <a:rPr lang="es-ES" dirty="0"/>
              <a:t>, LO QUE ES UNA CARACTERÍSTICA </a:t>
            </a:r>
            <a:r>
              <a:rPr lang="es-ES" b="1" dirty="0"/>
              <a:t>MUY PARTICULAR DE NUESTRA MUESTRA</a:t>
            </a:r>
            <a:r>
              <a:rPr lang="es-ES" dirty="0"/>
              <a:t>, AL ESTAR EN UN CONTEXTO UNIVERSITARIO.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LA </a:t>
            </a:r>
            <a:r>
              <a:rPr lang="es-ES" b="1" dirty="0"/>
              <a:t>DURACIÓN MEDIA DEL PROBLEMA </a:t>
            </a:r>
            <a:r>
              <a:rPr lang="es-ES" dirty="0"/>
              <a:t>CUANDO VIENEN A CONSULTA, ATENDIENDO A LOS PACIENTES QUE PUEDEN </a:t>
            </a:r>
            <a:r>
              <a:rPr lang="es-ES" b="1" dirty="0"/>
              <a:t>PRECISARLA</a:t>
            </a:r>
            <a:r>
              <a:rPr lang="es-ES" dirty="0"/>
              <a:t> (YA QUE HAY OTROS QUE NO NOS SABEN DECIR), ES DE </a:t>
            </a:r>
            <a:r>
              <a:rPr lang="es-ES" b="1" dirty="0"/>
              <a:t>33’8 MESES</a:t>
            </a:r>
            <a:r>
              <a:rPr lang="es-ES" dirty="0"/>
              <a:t>, CON UNA </a:t>
            </a:r>
            <a:r>
              <a:rPr lang="es-ES" b="1" dirty="0"/>
              <a:t>DESVIACIÓN DE CASI 70, LO QUE IMPLICA UNA GRAN DISPERSIÓN</a:t>
            </a:r>
            <a:r>
              <a:rPr lang="es-ES" dirty="0"/>
              <a:t>: TENEMOS DESDE CASOS QUE VIENEN EN CUANTO DETECTAN A SU PROBLEMA, A OTROS QUE VIENEN PASADOS AÑOS.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4184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EN CUANTO AL MÉTODO, YO </a:t>
            </a:r>
            <a:r>
              <a:rPr lang="es-ES" b="1" dirty="0"/>
              <a:t>ME VOY A DETENER UN POCO MÁS A EXPLICAR LAS CARACTERÍSTICAS DE LA MUESTRA</a:t>
            </a:r>
            <a:r>
              <a:rPr lang="es-ES" dirty="0"/>
              <a:t>, YA QUE EN EL RESTO DE TRABAJOS HAN UTILIZADO LA MISMA.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s-E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ANALIZAMOS UNA MUESTRA DE </a:t>
            </a:r>
            <a:r>
              <a:rPr lang="es-ES" b="1" dirty="0"/>
              <a:t>975</a:t>
            </a:r>
            <a:r>
              <a:rPr lang="es-ES" dirty="0"/>
              <a:t> USUARIAS Y USUARIOS DE LA CUP, DE LOS CUALES EL </a:t>
            </a:r>
            <a:r>
              <a:rPr lang="es-ES" b="1" dirty="0"/>
              <a:t>62% SON MUJERES</a:t>
            </a:r>
            <a:r>
              <a:rPr lang="es-ES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LA </a:t>
            </a:r>
            <a:r>
              <a:rPr lang="es-ES" b="1" dirty="0"/>
              <a:t>EDAD</a:t>
            </a:r>
            <a:r>
              <a:rPr lang="es-ES" dirty="0"/>
              <a:t> MEDIA DE LA MUESTRA ES DE </a:t>
            </a:r>
            <a:r>
              <a:rPr lang="es-ES" b="1" dirty="0"/>
              <a:t>CASI 27 AÑOS</a:t>
            </a:r>
            <a:r>
              <a:rPr lang="es-ES" dirty="0"/>
              <a:t>, CON UNA </a:t>
            </a:r>
            <a:r>
              <a:rPr lang="es-ES" b="1" dirty="0"/>
              <a:t>DESVIACIÓN ESTÁNDAR DE 13’72</a:t>
            </a:r>
            <a:r>
              <a:rPr lang="es-ES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EN CUANTO AL </a:t>
            </a:r>
            <a:r>
              <a:rPr lang="es-ES" b="1" dirty="0"/>
              <a:t>NIVEL DDE ESTUDIOS, MÁS DEL 87% SON UNIVERSITARIAS</a:t>
            </a:r>
            <a:r>
              <a:rPr lang="es-ES" dirty="0"/>
              <a:t>, LO QUE ES UNA CARACTERÍSTICA </a:t>
            </a:r>
            <a:r>
              <a:rPr lang="es-ES" b="1" dirty="0"/>
              <a:t>MUY PARTICULAR DE NUESTRA MUESTRA</a:t>
            </a:r>
            <a:r>
              <a:rPr lang="es-ES" dirty="0"/>
              <a:t>, AL ESTAR EN UN CONTEXTO UNIVERSITARIO.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LA </a:t>
            </a:r>
            <a:r>
              <a:rPr lang="es-ES" b="1" dirty="0"/>
              <a:t>DURACIÓN MEDIA DEL PROBLEMA </a:t>
            </a:r>
            <a:r>
              <a:rPr lang="es-ES" dirty="0"/>
              <a:t>CUANDO VIENEN A CONSULTA, ATENDIENDO A LOS PACIENTES QUE PUEDEN </a:t>
            </a:r>
            <a:r>
              <a:rPr lang="es-ES" b="1" dirty="0"/>
              <a:t>PRECISARLA</a:t>
            </a:r>
            <a:r>
              <a:rPr lang="es-ES" dirty="0"/>
              <a:t> (YA QUE HAY OTROS QUE NO NOS SABEN DECIR), ES DE </a:t>
            </a:r>
            <a:r>
              <a:rPr lang="es-ES" b="1" dirty="0"/>
              <a:t>33’8 MESES</a:t>
            </a:r>
            <a:r>
              <a:rPr lang="es-ES" dirty="0"/>
              <a:t>, CON UNA </a:t>
            </a:r>
            <a:r>
              <a:rPr lang="es-ES" b="1" dirty="0"/>
              <a:t>DESVIACIÓN DE CASI 70, LO QUE IMPLICA UNA GRAN DISPERSIÓN</a:t>
            </a:r>
            <a:r>
              <a:rPr lang="es-ES" dirty="0"/>
              <a:t>: TENEMOS DESDE CASOS QUE VIENEN EN CUANTO DETECTAN A SU PROBLEMA, A OTROS QUE VIENEN PASADOS AÑOS.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5416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EN CUANTO AL MÉTODO, YO </a:t>
            </a:r>
            <a:r>
              <a:rPr lang="es-ES" b="1" dirty="0"/>
              <a:t>ME VOY A DETENER UN POCO MÁS A EXPLICAR LAS CARACTERÍSTICAS DE LA MUESTRA</a:t>
            </a:r>
            <a:r>
              <a:rPr lang="es-ES" dirty="0"/>
              <a:t>, YA QUE EN EL RESTO DE TRABAJOS HAN UTILIZADO LA MISMA.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s-E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ANALIZAMOS UNA MUESTRA DE </a:t>
            </a:r>
            <a:r>
              <a:rPr lang="es-ES" b="1" dirty="0"/>
              <a:t>975</a:t>
            </a:r>
            <a:r>
              <a:rPr lang="es-ES" dirty="0"/>
              <a:t> USUARIAS Y USUARIOS DE LA CUP, DE LOS CUALES EL </a:t>
            </a:r>
            <a:r>
              <a:rPr lang="es-ES" b="1" dirty="0"/>
              <a:t>62% SON MUJERES</a:t>
            </a:r>
            <a:r>
              <a:rPr lang="es-ES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LA </a:t>
            </a:r>
            <a:r>
              <a:rPr lang="es-ES" b="1" dirty="0"/>
              <a:t>EDAD</a:t>
            </a:r>
            <a:r>
              <a:rPr lang="es-ES" dirty="0"/>
              <a:t> MEDIA DE LA MUESTRA ES DE </a:t>
            </a:r>
            <a:r>
              <a:rPr lang="es-ES" b="1" dirty="0"/>
              <a:t>CASI 27 AÑOS</a:t>
            </a:r>
            <a:r>
              <a:rPr lang="es-ES" dirty="0"/>
              <a:t>, CON UNA </a:t>
            </a:r>
            <a:r>
              <a:rPr lang="es-ES" b="1" dirty="0"/>
              <a:t>DESVIACIÓN ESTÁNDAR DE 13’72</a:t>
            </a:r>
            <a:r>
              <a:rPr lang="es-ES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EN CUANTO AL </a:t>
            </a:r>
            <a:r>
              <a:rPr lang="es-ES" b="1" dirty="0"/>
              <a:t>NIVEL DDE ESTUDIOS, MÁS DEL 87% SON UNIVERSITARIAS</a:t>
            </a:r>
            <a:r>
              <a:rPr lang="es-ES" dirty="0"/>
              <a:t>, LO QUE ES UNA CARACTERÍSTICA </a:t>
            </a:r>
            <a:r>
              <a:rPr lang="es-ES" b="1" dirty="0"/>
              <a:t>MUY PARTICULAR DE NUESTRA MUESTRA</a:t>
            </a:r>
            <a:r>
              <a:rPr lang="es-ES" dirty="0"/>
              <a:t>, AL ESTAR EN UN CONTEXTO UNIVERSITARIO.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LA </a:t>
            </a:r>
            <a:r>
              <a:rPr lang="es-ES" b="1" dirty="0"/>
              <a:t>DURACIÓN MEDIA DEL PROBLEMA </a:t>
            </a:r>
            <a:r>
              <a:rPr lang="es-ES" dirty="0"/>
              <a:t>CUANDO VIENEN A CONSULTA, ATENDIENDO A LOS PACIENTES QUE PUEDEN </a:t>
            </a:r>
            <a:r>
              <a:rPr lang="es-ES" b="1" dirty="0"/>
              <a:t>PRECISARLA</a:t>
            </a:r>
            <a:r>
              <a:rPr lang="es-ES" dirty="0"/>
              <a:t> (YA QUE HAY OTROS QUE NO NOS SABEN DECIR), ES DE </a:t>
            </a:r>
            <a:r>
              <a:rPr lang="es-ES" b="1" dirty="0"/>
              <a:t>33’8 MESES</a:t>
            </a:r>
            <a:r>
              <a:rPr lang="es-ES" dirty="0"/>
              <a:t>, CON UNA </a:t>
            </a:r>
            <a:r>
              <a:rPr lang="es-ES" b="1" dirty="0"/>
              <a:t>DESVIACIÓN DE CASI 70, LO QUE IMPLICA UNA GRAN DISPERSIÓN</a:t>
            </a:r>
            <a:r>
              <a:rPr lang="es-ES" dirty="0"/>
              <a:t>: TENEMOS DESDE CASOS QUE VIENEN EN CUANTO DETECTAN A SU PROBLEMA, A OTROS QUE VIENEN PASADOS AÑOS.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7050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EN CUANTO AL MÉTODO, YO </a:t>
            </a:r>
            <a:r>
              <a:rPr lang="es-ES" b="1" dirty="0"/>
              <a:t>ME VOY A DETENER UN POCO MÁS A EXPLICAR LAS CARACTERÍSTICAS DE LA MUESTRA</a:t>
            </a:r>
            <a:r>
              <a:rPr lang="es-ES" dirty="0"/>
              <a:t>, YA QUE EN EL RESTO DE TRABAJOS HAN UTILIZADO LA MISMA.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s-E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ANALIZAMOS UNA MUESTRA DE </a:t>
            </a:r>
            <a:r>
              <a:rPr lang="es-ES" b="1" dirty="0"/>
              <a:t>975</a:t>
            </a:r>
            <a:r>
              <a:rPr lang="es-ES" dirty="0"/>
              <a:t> USUARIAS Y USUARIOS DE LA CUP, DE LOS CUALES EL </a:t>
            </a:r>
            <a:r>
              <a:rPr lang="es-ES" b="1" dirty="0"/>
              <a:t>62% SON MUJERES</a:t>
            </a:r>
            <a:r>
              <a:rPr lang="es-ES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LA </a:t>
            </a:r>
            <a:r>
              <a:rPr lang="es-ES" b="1" dirty="0"/>
              <a:t>EDAD</a:t>
            </a:r>
            <a:r>
              <a:rPr lang="es-ES" dirty="0"/>
              <a:t> MEDIA DE LA MUESTRA ES DE </a:t>
            </a:r>
            <a:r>
              <a:rPr lang="es-ES" b="1" dirty="0"/>
              <a:t>CASI 27 AÑOS</a:t>
            </a:r>
            <a:r>
              <a:rPr lang="es-ES" dirty="0"/>
              <a:t>, CON UNA </a:t>
            </a:r>
            <a:r>
              <a:rPr lang="es-ES" b="1" dirty="0"/>
              <a:t>DESVIACIÓN ESTÁNDAR DE 13’72</a:t>
            </a:r>
            <a:r>
              <a:rPr lang="es-ES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EN CUANTO AL </a:t>
            </a:r>
            <a:r>
              <a:rPr lang="es-ES" b="1" dirty="0"/>
              <a:t>NIVEL DDE ESTUDIOS, MÁS DEL 87% SON UNIVERSITARIAS</a:t>
            </a:r>
            <a:r>
              <a:rPr lang="es-ES" dirty="0"/>
              <a:t>, LO QUE ES UNA CARACTERÍSTICA </a:t>
            </a:r>
            <a:r>
              <a:rPr lang="es-ES" b="1" dirty="0"/>
              <a:t>MUY PARTICULAR DE NUESTRA MUESTRA</a:t>
            </a:r>
            <a:r>
              <a:rPr lang="es-ES" dirty="0"/>
              <a:t>, AL ESTAR EN UN CONTEXTO UNIVERSITARIO.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LA </a:t>
            </a:r>
            <a:r>
              <a:rPr lang="es-ES" b="1" dirty="0"/>
              <a:t>DURACIÓN MEDIA DEL PROBLEMA </a:t>
            </a:r>
            <a:r>
              <a:rPr lang="es-ES" dirty="0"/>
              <a:t>CUANDO VIENEN A CONSULTA, ATENDIENDO A LOS PACIENTES QUE PUEDEN </a:t>
            </a:r>
            <a:r>
              <a:rPr lang="es-ES" b="1" dirty="0"/>
              <a:t>PRECISARLA</a:t>
            </a:r>
            <a:r>
              <a:rPr lang="es-ES" dirty="0"/>
              <a:t> (YA QUE HAY OTROS QUE NO NOS SABEN DECIR), ES DE </a:t>
            </a:r>
            <a:r>
              <a:rPr lang="es-ES" b="1" dirty="0"/>
              <a:t>33’8 MESES</a:t>
            </a:r>
            <a:r>
              <a:rPr lang="es-ES" dirty="0"/>
              <a:t>, CON UNA </a:t>
            </a:r>
            <a:r>
              <a:rPr lang="es-ES" b="1" dirty="0"/>
              <a:t>DESVIACIÓN DE CASI 70, LO QUE IMPLICA UNA GRAN DISPERSIÓN</a:t>
            </a:r>
            <a:r>
              <a:rPr lang="es-ES" dirty="0"/>
              <a:t>: TENEMOS DESDE CASOS QUE VIENEN EN CUANTO DETECTAN A SU PROBLEMA, A OTROS QUE VIENEN PASADOS AÑOS.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3881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0cfdac1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210cfdac1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LAS </a:t>
            </a:r>
            <a:r>
              <a:rPr lang="es" b="1"/>
              <a:t>VARIABLES</a:t>
            </a:r>
            <a:r>
              <a:rPr lang="es"/>
              <a:t> QUE ANALIZAMOS SON, ATENDIENDO AL </a:t>
            </a:r>
            <a:r>
              <a:rPr lang="es" b="1"/>
              <a:t>PERFIL</a:t>
            </a:r>
            <a:r>
              <a:rPr lang="es"/>
              <a:t> DE LOS CONSULTANTES: </a:t>
            </a:r>
            <a:r>
              <a:rPr lang="es" b="1"/>
              <a:t>LA EDAD, LA PROFESIÓN, Y LA DURACIÓN MEDIA DEL PROBLEMA </a:t>
            </a:r>
            <a:r>
              <a:rPr lang="es"/>
              <a:t>QUE REFIEREN CUANDO ACUDEN A CONSULTA; Y ATENDIENDO A LA </a:t>
            </a:r>
            <a:r>
              <a:rPr lang="es" b="1"/>
              <a:t>DEMANDA</a:t>
            </a:r>
            <a:r>
              <a:rPr lang="es"/>
              <a:t>: EL </a:t>
            </a:r>
            <a:r>
              <a:rPr lang="es" b="1"/>
              <a:t>MOTIVO DE CONSULTA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OBTENEMOS LAS VARIABLES DE LA </a:t>
            </a:r>
            <a:r>
              <a:rPr lang="es" b="1"/>
              <a:t>HISTORIA CLÍNICA PARAMETRIZADA</a:t>
            </a:r>
            <a:r>
              <a:rPr lang="es"/>
              <a:t>, EL INSTRUMENTO DE RECOGIDA DE DATOS SISTEMÁTICO DESARROLLADO EN LA CUP. DIVIDIMOS LA BASE DE DATOS EN </a:t>
            </a:r>
            <a:r>
              <a:rPr lang="es" b="1"/>
              <a:t>DOS PERIODOS</a:t>
            </a:r>
            <a:r>
              <a:rPr lang="es"/>
              <a:t>: EL PERIODO </a:t>
            </a:r>
            <a:r>
              <a:rPr lang="es" b="1"/>
              <a:t>PREPANDEMIA</a:t>
            </a:r>
            <a:r>
              <a:rPr lang="es"/>
              <a:t>, DESDE 2017 HASTA 2019, Y EL PERIODO </a:t>
            </a:r>
            <a:r>
              <a:rPr lang="es" b="1"/>
              <a:t>POSTPANDEMIA </a:t>
            </a:r>
            <a:r>
              <a:rPr lang="es"/>
              <a:t>DESDE MARZO DE 2020 HASTA 2022. </a:t>
            </a:r>
            <a:r>
              <a:rPr lang="es" b="1"/>
              <a:t>COMO PODEMOS VER EN EL GRÁFICO, </a:t>
            </a:r>
            <a:r>
              <a:rPr lang="es"/>
              <a:t>UN </a:t>
            </a:r>
            <a:r>
              <a:rPr lang="es" b="1"/>
              <a:t>68</a:t>
            </a:r>
            <a:r>
              <a:rPr lang="es"/>
              <a:t>% DE LOS CASOS ANALIZADOS CORRESPONDEN AL PERIODO </a:t>
            </a:r>
            <a:r>
              <a:rPr lang="es" b="1"/>
              <a:t>PRE</a:t>
            </a:r>
            <a:r>
              <a:rPr lang="es"/>
              <a:t> PANDEMIA, EN COLOR </a:t>
            </a:r>
            <a:r>
              <a:rPr lang="es" b="1"/>
              <a:t>AZUL</a:t>
            </a:r>
            <a:r>
              <a:rPr lang="es"/>
              <a:t>; Y </a:t>
            </a:r>
            <a:r>
              <a:rPr lang="es" b="1"/>
              <a:t>CASI EL 32</a:t>
            </a:r>
            <a:r>
              <a:rPr lang="es"/>
              <a:t>% RESTANTE AL PERIODO </a:t>
            </a:r>
            <a:r>
              <a:rPr lang="es" b="1"/>
              <a:t>POST</a:t>
            </a:r>
            <a:r>
              <a:rPr lang="es"/>
              <a:t> PANDEMIA.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REALIZAMOS </a:t>
            </a:r>
            <a:r>
              <a:rPr lang="es" b="1"/>
              <a:t>CONTRASTES BIVARIADOS </a:t>
            </a:r>
            <a:r>
              <a:rPr lang="es"/>
              <a:t>PARA OBSERVAR LA </a:t>
            </a:r>
            <a:r>
              <a:rPr lang="es" b="1"/>
              <a:t>RELACIÓN </a:t>
            </a:r>
            <a:r>
              <a:rPr lang="es"/>
              <a:t>DE LAS VARIABLES ESTUDIADAS.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31442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0cfdac1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210cfdac1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LAS </a:t>
            </a:r>
            <a:r>
              <a:rPr lang="es" b="1"/>
              <a:t>VARIABLES</a:t>
            </a:r>
            <a:r>
              <a:rPr lang="es"/>
              <a:t> QUE ANALIZAMOS SON, ATENDIENDO AL </a:t>
            </a:r>
            <a:r>
              <a:rPr lang="es" b="1"/>
              <a:t>PERFIL</a:t>
            </a:r>
            <a:r>
              <a:rPr lang="es"/>
              <a:t> DE LOS CONSULTANTES: </a:t>
            </a:r>
            <a:r>
              <a:rPr lang="es" b="1"/>
              <a:t>LA EDAD, LA PROFESIÓN, Y LA DURACIÓN MEDIA DEL PROBLEMA </a:t>
            </a:r>
            <a:r>
              <a:rPr lang="es"/>
              <a:t>QUE REFIEREN CUANDO ACUDEN A CONSULTA; Y ATENDIENDO A LA </a:t>
            </a:r>
            <a:r>
              <a:rPr lang="es" b="1"/>
              <a:t>DEMANDA</a:t>
            </a:r>
            <a:r>
              <a:rPr lang="es"/>
              <a:t>: EL </a:t>
            </a:r>
            <a:r>
              <a:rPr lang="es" b="1"/>
              <a:t>MOTIVO DE CONSULTA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OBTENEMOS LAS VARIABLES DE LA </a:t>
            </a:r>
            <a:r>
              <a:rPr lang="es" b="1"/>
              <a:t>HISTORIA CLÍNICA PARAMETRIZADA</a:t>
            </a:r>
            <a:r>
              <a:rPr lang="es"/>
              <a:t>, EL INSTRUMENTO DE RECOGIDA DE DATOS SISTEMÁTICO DESARROLLADO EN LA CUP. DIVIDIMOS LA BASE DE DATOS EN </a:t>
            </a:r>
            <a:r>
              <a:rPr lang="es" b="1"/>
              <a:t>DOS PERIODOS</a:t>
            </a:r>
            <a:r>
              <a:rPr lang="es"/>
              <a:t>: EL PERIODO </a:t>
            </a:r>
            <a:r>
              <a:rPr lang="es" b="1"/>
              <a:t>PREPANDEMIA</a:t>
            </a:r>
            <a:r>
              <a:rPr lang="es"/>
              <a:t>, DESDE 2017 HASTA 2019, Y EL PERIODO </a:t>
            </a:r>
            <a:r>
              <a:rPr lang="es" b="1"/>
              <a:t>POSTPANDEMIA </a:t>
            </a:r>
            <a:r>
              <a:rPr lang="es"/>
              <a:t>DESDE MARZO DE 2020 HASTA 2022. </a:t>
            </a:r>
            <a:r>
              <a:rPr lang="es" b="1"/>
              <a:t>COMO PODEMOS VER EN EL GRÁFICO, </a:t>
            </a:r>
            <a:r>
              <a:rPr lang="es"/>
              <a:t>UN </a:t>
            </a:r>
            <a:r>
              <a:rPr lang="es" b="1"/>
              <a:t>68</a:t>
            </a:r>
            <a:r>
              <a:rPr lang="es"/>
              <a:t>% DE LOS CASOS ANALIZADOS CORRESPONDEN AL PERIODO </a:t>
            </a:r>
            <a:r>
              <a:rPr lang="es" b="1"/>
              <a:t>PRE</a:t>
            </a:r>
            <a:r>
              <a:rPr lang="es"/>
              <a:t> PANDEMIA, EN COLOR </a:t>
            </a:r>
            <a:r>
              <a:rPr lang="es" b="1"/>
              <a:t>AZUL</a:t>
            </a:r>
            <a:r>
              <a:rPr lang="es"/>
              <a:t>; Y </a:t>
            </a:r>
            <a:r>
              <a:rPr lang="es" b="1"/>
              <a:t>CASI EL 32</a:t>
            </a:r>
            <a:r>
              <a:rPr lang="es"/>
              <a:t>% RESTANTE AL PERIODO </a:t>
            </a:r>
            <a:r>
              <a:rPr lang="es" b="1"/>
              <a:t>POST</a:t>
            </a:r>
            <a:r>
              <a:rPr lang="es"/>
              <a:t> PANDEMIA.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REALIZAMOS </a:t>
            </a:r>
            <a:r>
              <a:rPr lang="es" b="1"/>
              <a:t>CONTRASTES BIVARIADOS </a:t>
            </a:r>
            <a:r>
              <a:rPr lang="es"/>
              <a:t>PARA OBSERVAR LA </a:t>
            </a:r>
            <a:r>
              <a:rPr lang="es" b="1"/>
              <a:t>RELACIÓN </a:t>
            </a:r>
            <a:r>
              <a:rPr lang="es"/>
              <a:t>DE LAS VARIABLES ESTUDIADAS.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9659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0cfdac1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210cfdac1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LAS </a:t>
            </a:r>
            <a:r>
              <a:rPr lang="es" b="1"/>
              <a:t>VARIABLES</a:t>
            </a:r>
            <a:r>
              <a:rPr lang="es"/>
              <a:t> QUE ANALIZAMOS SON, ATENDIENDO AL </a:t>
            </a:r>
            <a:r>
              <a:rPr lang="es" b="1"/>
              <a:t>PERFIL</a:t>
            </a:r>
            <a:r>
              <a:rPr lang="es"/>
              <a:t> DE LOS CONSULTANTES: </a:t>
            </a:r>
            <a:r>
              <a:rPr lang="es" b="1"/>
              <a:t>LA EDAD, LA PROFESIÓN, Y LA DURACIÓN MEDIA DEL PROBLEMA </a:t>
            </a:r>
            <a:r>
              <a:rPr lang="es"/>
              <a:t>QUE REFIEREN CUANDO ACUDEN A CONSULTA; Y ATENDIENDO A LA </a:t>
            </a:r>
            <a:r>
              <a:rPr lang="es" b="1"/>
              <a:t>DEMANDA</a:t>
            </a:r>
            <a:r>
              <a:rPr lang="es"/>
              <a:t>: EL </a:t>
            </a:r>
            <a:r>
              <a:rPr lang="es" b="1"/>
              <a:t>MOTIVO DE CONSULTA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OBTENEMOS LAS VARIABLES DE LA </a:t>
            </a:r>
            <a:r>
              <a:rPr lang="es" b="1"/>
              <a:t>HISTORIA CLÍNICA PARAMETRIZADA</a:t>
            </a:r>
            <a:r>
              <a:rPr lang="es"/>
              <a:t>, EL INSTRUMENTO DE RECOGIDA DE DATOS SISTEMÁTICO DESARROLLADO EN LA CUP. DIVIDIMOS LA BASE DE DATOS EN </a:t>
            </a:r>
            <a:r>
              <a:rPr lang="es" b="1"/>
              <a:t>DOS PERIODOS</a:t>
            </a:r>
            <a:r>
              <a:rPr lang="es"/>
              <a:t>: EL PERIODO </a:t>
            </a:r>
            <a:r>
              <a:rPr lang="es" b="1"/>
              <a:t>PREPANDEMIA</a:t>
            </a:r>
            <a:r>
              <a:rPr lang="es"/>
              <a:t>, DESDE 2017 HASTA 2019, Y EL PERIODO </a:t>
            </a:r>
            <a:r>
              <a:rPr lang="es" b="1"/>
              <a:t>POSTPANDEMIA </a:t>
            </a:r>
            <a:r>
              <a:rPr lang="es"/>
              <a:t>DESDE MARZO DE 2020 HASTA 2022. </a:t>
            </a:r>
            <a:r>
              <a:rPr lang="es" b="1"/>
              <a:t>COMO PODEMOS VER EN EL GRÁFICO, </a:t>
            </a:r>
            <a:r>
              <a:rPr lang="es"/>
              <a:t>UN </a:t>
            </a:r>
            <a:r>
              <a:rPr lang="es" b="1"/>
              <a:t>68</a:t>
            </a:r>
            <a:r>
              <a:rPr lang="es"/>
              <a:t>% DE LOS CASOS ANALIZADOS CORRESPONDEN AL PERIODO </a:t>
            </a:r>
            <a:r>
              <a:rPr lang="es" b="1"/>
              <a:t>PRE</a:t>
            </a:r>
            <a:r>
              <a:rPr lang="es"/>
              <a:t> PANDEMIA, EN COLOR </a:t>
            </a:r>
            <a:r>
              <a:rPr lang="es" b="1"/>
              <a:t>AZUL</a:t>
            </a:r>
            <a:r>
              <a:rPr lang="es"/>
              <a:t>; Y </a:t>
            </a:r>
            <a:r>
              <a:rPr lang="es" b="1"/>
              <a:t>CASI EL 32</a:t>
            </a:r>
            <a:r>
              <a:rPr lang="es"/>
              <a:t>% RESTANTE AL PERIODO </a:t>
            </a:r>
            <a:r>
              <a:rPr lang="es" b="1"/>
              <a:t>POST</a:t>
            </a:r>
            <a:r>
              <a:rPr lang="es"/>
              <a:t> PANDEMIA.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REALIZAMOS </a:t>
            </a:r>
            <a:r>
              <a:rPr lang="es" b="1"/>
              <a:t>CONTRASTES BIVARIADOS </a:t>
            </a:r>
            <a:r>
              <a:rPr lang="es"/>
              <a:t>PARA OBSERVAR LA </a:t>
            </a:r>
            <a:r>
              <a:rPr lang="es" b="1"/>
              <a:t>RELACIÓN </a:t>
            </a:r>
            <a:r>
              <a:rPr lang="es"/>
              <a:t>DE LAS VARIABLES ESTUDIADAS.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586472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AQUÍ TENEMOS LOS </a:t>
            </a:r>
            <a:r>
              <a:rPr lang="es" b="1"/>
              <a:t>RESULTADOS DE LAS DIFERENCIAS PRE Y POST PANDEMIA ATENDIENDO AL PERFIL </a:t>
            </a:r>
            <a:r>
              <a:rPr lang="es"/>
              <a:t>DE LOS CONSULTANTES.</a:t>
            </a:r>
            <a:endParaRPr/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4104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AQUÍ TENEMOS LOS </a:t>
            </a:r>
            <a:r>
              <a:rPr lang="es" b="1"/>
              <a:t>RESULTADOS DE LAS DIFERENCIAS PRE Y POST PANDEMIA ATENDIENDO AL PERFIL </a:t>
            </a:r>
            <a:r>
              <a:rPr lang="es"/>
              <a:t>DE LOS CONSULTANTES.</a:t>
            </a:r>
            <a:endParaRPr/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5264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AQUÍ TENEMOS LOS </a:t>
            </a:r>
            <a:r>
              <a:rPr lang="es" b="1"/>
              <a:t>RESULTADOS DE LAS DIFERENCIAS PRE Y POST PANDEMIA ATENDIENDO AL PERFIL </a:t>
            </a:r>
            <a:r>
              <a:rPr lang="es"/>
              <a:t>DE LOS CONSULTANTES.</a:t>
            </a:r>
            <a:endParaRPr/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471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dc965b0de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dc965b0de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APARICIÓN DEL COVID-19 Y DE LA PANDEMIA SUPUSIERON UN DESAFÍO PARA LA SALUD A TODOS LOS NIVELES, INCLUYENDO LA SALUD MENTAL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ESTA SITUACIÓN PUSO LA PSICOLOGÍA EN AUGE, Y LA ENFRENTÓ A NUEVAS DEMANDAS.</a:t>
            </a:r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946"/>
              <a:buNone/>
            </a:pP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Sabemos que DURANTE LA PANDEMIA: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AUMENTÓ LA DEMANDA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ATENCIÓN PSICOLÓGICA,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AGRAVARON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PROBLEMÁTICAS EXISTENTES Y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SURGIERON OTRAS NUEVAS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ESTADOS ANSIOSOS, BAJO ESTADO DÉ ÁNIMO, DUELO, O DIFICULTADES EN LA ADAPTACIÓN A ESTA SITUACIÓN TAN DIFÍCIL</a:t>
            </a: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946"/>
              <a:buNone/>
            </a:pPr>
            <a:endParaRPr lang="es"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487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PODEMOS OBSERVAR UN </a:t>
            </a:r>
            <a:r>
              <a:rPr lang="es" b="1"/>
              <a:t>CAMBIO ESTADÍSTICAMENTE SIGNIFICATIVO EN LA MEDIA DE EDAD, QUE AUMENTA A 28 AÑOS </a:t>
            </a:r>
            <a:r>
              <a:rPr lang="es"/>
              <a:t>FRENTE A LOS 26 PRE PANDEMIA. </a:t>
            </a:r>
            <a:endParaRPr/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EN CUANTO AL </a:t>
            </a:r>
            <a:r>
              <a:rPr lang="es" b="1"/>
              <a:t>SEXO, OBSERVAMOS UN INCREMENTO DEL PORCENTAJE DE MUJERES FRENTE AL PERIODO PREPANDEMIA, QUE NO LLEGA A SER SIGNIFICATIVO </a:t>
            </a:r>
            <a:r>
              <a:rPr lang="es"/>
              <a:t>PERO MUESTRA UNA FUERTE TENDENCIA.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58395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PODEMOS OBSERVAR UN </a:t>
            </a:r>
            <a:r>
              <a:rPr lang="es" b="1"/>
              <a:t>CAMBIO ESTADÍSTICAMENTE SIGNIFICATIVO EN LA MEDIA DE EDAD, QUE AUMENTA A 28 AÑOS </a:t>
            </a:r>
            <a:r>
              <a:rPr lang="es"/>
              <a:t>FRENTE A LOS 26 PRE PANDEMIA. </a:t>
            </a:r>
            <a:endParaRPr/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EN CUANTO AL </a:t>
            </a:r>
            <a:r>
              <a:rPr lang="es" b="1"/>
              <a:t>SEXO, OBSERVAMOS UN INCREMENTO DEL PORCENTAJE DE MUJERES FRENTE AL PERIODO PREPANDEMIA, QUE NO LLEGA A SER SIGNIFICATIVO </a:t>
            </a:r>
            <a:r>
              <a:rPr lang="es"/>
              <a:t>PERO MUESTRA UNA FUERTE TENDENCIA.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4133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EN CUANTO A LA </a:t>
            </a:r>
            <a:r>
              <a:rPr lang="es" b="1"/>
              <a:t>MEDIA DE DURACIÓN DEL PROBLEMA CUANDO ACUDEN A CONSULTA, </a:t>
            </a:r>
            <a:r>
              <a:rPr lang="es" b="0"/>
              <a:t>OBSERVAMOS QUE AUMENTA EN EL PERIODO POST PANDEMIA, AUNQUE NO LLEGA A ALCANZAR LA SIGNIFICACIÓN ESTADÍSTICA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80333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EN CUANTO A LA </a:t>
            </a:r>
            <a:r>
              <a:rPr lang="es" b="1"/>
              <a:t>MEDIA DE DURACIÓN DEL PROBLEMA CUANDO ACUDEN A CONSULTA, </a:t>
            </a:r>
            <a:r>
              <a:rPr lang="es" b="0"/>
              <a:t>OBSERVAMOS QUE AUMENTA EN EL PERIODO POST PANDEMIA, AUNQUE NO LLEGA A ALCANZAR LA SIGNIFICACIÓN ESTADÍSTICA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20431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b="1"/>
              <a:t>DONDE SÍ VEMOS UN CAMBIO SIGNIFICATIVO, ES EN EL AUMENTO DE PORCENTAJE DE PERSONAS QUE ACUDEN A CONSULTA Y SE DEDICAN AL SECTOR SANITARIO, AL SECTOR ADMINISTRATIVO, Y AL SECTOR DE RESTAURACIÓN. </a:t>
            </a:r>
            <a:r>
              <a:rPr lang="es"/>
              <a:t>ENCONTRAMOS UN </a:t>
            </a:r>
            <a:r>
              <a:rPr lang="es" b="1"/>
              <a:t>9% DE SANITARIOS </a:t>
            </a:r>
            <a:r>
              <a:rPr lang="es"/>
              <a:t>POST PANDEMIA, FRENTE AL </a:t>
            </a:r>
            <a:r>
              <a:rPr lang="es" b="1"/>
              <a:t>5</a:t>
            </a:r>
            <a:r>
              <a:rPr lang="es"/>
              <a:t>% EN EL PERIODO PRE; </a:t>
            </a:r>
            <a:r>
              <a:rPr lang="es" b="1"/>
              <a:t>CASI UN 11% DE ADMINISTRATIVOS  </a:t>
            </a:r>
            <a:r>
              <a:rPr lang="es"/>
              <a:t>FRENTE AL </a:t>
            </a:r>
            <a:r>
              <a:rPr lang="es" b="1"/>
              <a:t>6’8</a:t>
            </a:r>
            <a:r>
              <a:rPr lang="es"/>
              <a:t>% DEL PERIODO PRE, Y CASI UN </a:t>
            </a:r>
            <a:r>
              <a:rPr lang="es" b="1"/>
              <a:t>7</a:t>
            </a:r>
            <a:r>
              <a:rPr lang="es"/>
              <a:t>% DE TRABAJADORES DEL SECTOR RESTAURACIÓN, FRENTE AL </a:t>
            </a:r>
            <a:r>
              <a:rPr lang="es" b="1"/>
              <a:t>3</a:t>
            </a:r>
            <a:r>
              <a:rPr lang="es"/>
              <a:t>% DEL PERIODO PRE. EL PORCENTAJE DE LAS 3 PROFESIONES HA AUMENTADO </a:t>
            </a:r>
            <a:r>
              <a:rPr lang="es" b="1"/>
              <a:t>CASI AL DOBLE.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3388006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10cfdac13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210cfdac13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AQUÍ TENEMOS LOS </a:t>
            </a:r>
            <a:r>
              <a:rPr lang="es" b="1"/>
              <a:t>RESULTADOS DE LAS DIFERENCIAS PRE Y POST PANDEMIA ATENDIENDO AL TIPO DE DEMANDA. </a:t>
            </a:r>
            <a:r>
              <a:rPr lang="es" b="0"/>
              <a:t>EN LA HISTORIA CLÍNICA PARAMETRIZADA RECOGEMOS UN AMPLIO ABANICO DE MOTIVOS DE CONSULTA, EN ESTE CASO SOLO VAMOS A HABLAR DE AQUELLOS EN LOS QUE SE VE UN CAMBIO SIGNIFICATIVO, O DE AQUELLOS QUE CONSIDERAMOS MÁS RELEVANTES.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89865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10cfdac13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210cfdac13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dirty="0"/>
              <a:t>AQUÍ TENEMOS LOS </a:t>
            </a:r>
            <a:r>
              <a:rPr lang="es" b="1" dirty="0"/>
              <a:t>RESULTADOS DE LAS DIFERENCIAS PRE Y POST PANDEMIA ATENDIENDO AL TIPO DE DEMANDA. </a:t>
            </a:r>
            <a:r>
              <a:rPr lang="es" b="0" dirty="0"/>
              <a:t>EN LA HISTORIA CLÍNICA PARAMETRIZADA RECOGEMOS UN AMPLIO ABANICO DE MOTIVOS DE CONSULTA, EN ESTE CASO SOLO VAMOS A HABLAR DE AQUELLOS EN LOS QUE SE VE UN CAMBIO SIGNIFICATIVO, O DE AQUELLOS QUE CONSIDERAMOS MÁS RELEVANTES. </a:t>
            </a:r>
            <a:r>
              <a:rPr lang="es" b="1" dirty="0"/>
              <a:t>TODOS ESTOS MOTIVOS DE CONSULTA AUMENTAN DE FORMA SIGNIFICATIVA:</a:t>
            </a:r>
            <a:r>
              <a:rPr lang="e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11337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dirty="0"/>
              <a:t>LOS PROBLEMAS </a:t>
            </a:r>
            <a:r>
              <a:rPr lang="es" b="1" dirty="0"/>
              <a:t>EMOCIONALES</a:t>
            </a:r>
            <a:r>
              <a:rPr lang="es" dirty="0"/>
              <a:t>, CON CASI UN </a:t>
            </a:r>
            <a:r>
              <a:rPr lang="es" b="1" dirty="0"/>
              <a:t>40</a:t>
            </a:r>
            <a:r>
              <a:rPr lang="es" dirty="0"/>
              <a:t>% DE DEMANDAS EN EL PERIODO POST PANDEMIA FRENTE AL </a:t>
            </a:r>
            <a:r>
              <a:rPr lang="es" b="1" dirty="0"/>
              <a:t>22</a:t>
            </a:r>
            <a:r>
              <a:rPr lang="es" dirty="0"/>
              <a:t>% DEL PERIODO PRE;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31787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b="1"/>
              <a:t>TODOS ESTOS MOTIVOS DE CONSULTA AUMENTAN DE FORMA SIGNIFICATIVA:</a:t>
            </a:r>
            <a:r>
              <a:rPr lang="es"/>
              <a:t> LOS PROBLEMAS </a:t>
            </a:r>
            <a:r>
              <a:rPr lang="es" b="1"/>
              <a:t>EMOCIONALES</a:t>
            </a:r>
            <a:r>
              <a:rPr lang="es"/>
              <a:t>, CON CASI UN </a:t>
            </a:r>
            <a:r>
              <a:rPr lang="es" b="1"/>
              <a:t>40</a:t>
            </a:r>
            <a:r>
              <a:rPr lang="es"/>
              <a:t>% DE DEMANDAS EN EL PERIODO POST PANDEMIA FRENTE AL </a:t>
            </a:r>
            <a:r>
              <a:rPr lang="es" b="1"/>
              <a:t>22</a:t>
            </a:r>
            <a:r>
              <a:rPr lang="es"/>
              <a:t>% DEL PERIODO PRE; LOS PROBLEMAS DE </a:t>
            </a:r>
            <a:r>
              <a:rPr lang="es" b="1"/>
              <a:t>AUTOESTIMA</a:t>
            </a:r>
            <a:r>
              <a:rPr lang="es"/>
              <a:t> TAMBIÉN CON CASI UN </a:t>
            </a:r>
            <a:r>
              <a:rPr lang="es" b="1"/>
              <a:t>40</a:t>
            </a:r>
            <a:r>
              <a:rPr lang="es"/>
              <a:t>% DE DEMANDAS EN EL PERIODO POST PANDEMIA FRENTE AL </a:t>
            </a:r>
            <a:r>
              <a:rPr lang="es" b="1"/>
              <a:t>28</a:t>
            </a:r>
            <a:r>
              <a:rPr lang="es"/>
              <a:t>% DEL PERIODO PRE;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91851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b="1"/>
              <a:t>TODOS ESTOS MOTIVOS DE CONSULTA AUMENTAN DE FORMA SIGNIFICATIVA:</a:t>
            </a:r>
            <a:r>
              <a:rPr lang="es"/>
              <a:t> LOS PROBLEMAS </a:t>
            </a:r>
            <a:r>
              <a:rPr lang="es" b="1"/>
              <a:t>EMOCIONALES</a:t>
            </a:r>
            <a:r>
              <a:rPr lang="es"/>
              <a:t>, CON CASI UN </a:t>
            </a:r>
            <a:r>
              <a:rPr lang="es" b="1"/>
              <a:t>40</a:t>
            </a:r>
            <a:r>
              <a:rPr lang="es"/>
              <a:t>% DE DEMANDAS EN EL PERIODO POST PANDEMIA FRENTE AL </a:t>
            </a:r>
            <a:r>
              <a:rPr lang="es" b="1"/>
              <a:t>22</a:t>
            </a:r>
            <a:r>
              <a:rPr lang="es"/>
              <a:t>% DEL PERIODO PRE; LOS PROBLEMAS DE </a:t>
            </a:r>
            <a:r>
              <a:rPr lang="es" b="1"/>
              <a:t>AUTOESTIMA</a:t>
            </a:r>
            <a:r>
              <a:rPr lang="es"/>
              <a:t> TAMBIÉN CON CASI UN </a:t>
            </a:r>
            <a:r>
              <a:rPr lang="es" b="1"/>
              <a:t>40</a:t>
            </a:r>
            <a:r>
              <a:rPr lang="es"/>
              <a:t>% DE DEMANDAS EN EL PERIODO POST PANDEMIA FRENTE AL </a:t>
            </a:r>
            <a:r>
              <a:rPr lang="es" b="1"/>
              <a:t>28</a:t>
            </a:r>
            <a:r>
              <a:rPr lang="es"/>
              <a:t>% DEL PERIODO PRE; LOS PROBLEMAS DE </a:t>
            </a:r>
            <a:r>
              <a:rPr lang="es" b="1"/>
              <a:t>ALIMENTACIÓN SE DUPLICAN</a:t>
            </a:r>
            <a:r>
              <a:rPr lang="es"/>
              <a:t>, CON CASI UN </a:t>
            </a:r>
            <a:r>
              <a:rPr lang="es" b="1"/>
              <a:t>11</a:t>
            </a:r>
            <a:r>
              <a:rPr lang="es"/>
              <a:t>% DE DEMANDAS EN EL PERIODO POST FRENTE AL </a:t>
            </a:r>
            <a:r>
              <a:rPr lang="es" b="1"/>
              <a:t>5</a:t>
            </a:r>
            <a:r>
              <a:rPr lang="es"/>
              <a:t>% DEL PERIODO PRE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23502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dc965b0de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dc965b0de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APARICIÓN DEL COVID-19 Y DE LA PANDEMIA SUPUSIERON UN DESAFÍO PARA LA SALUD A TODOS LOS NIVELES, INCLUYENDO LA SALUD MENTAL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ESTA SITUACIÓN PUSO LA PSICOLOGÍA EN AUGE, Y LA ENFRENTÓ A NUEVAS DEMANDAS.</a:t>
            </a:r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946"/>
              <a:buNone/>
            </a:pP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Sabemos que DURANTE LA PANDEMIA: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AUMENTÓ LA DEMANDA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ATENCIÓN PSICOLÓGICA,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AGRAVARON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PROBLEMÁTICAS EXISTENTES Y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SURGIERON OTRAS NUEVAS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ESTADOS ANSIOSOS, BAJO ESTADO DÉ ÁNIMO, DUELO, O DIFICULTADES EN LA ADAPTACIÓN A ESTA SITUACIÓN TAN DIFÍCIL</a:t>
            </a: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946"/>
              <a:buNone/>
            </a:pPr>
            <a:endParaRPr lang="es"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21237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b="1"/>
              <a:t>TODOS ESTOS MOTIVOS DE CONSULTA AUMENTAN DE FORMA SIGNIFICATIVA:</a:t>
            </a:r>
            <a:r>
              <a:rPr lang="es"/>
              <a:t> LOS PROBLEMAS </a:t>
            </a:r>
            <a:r>
              <a:rPr lang="es" b="1"/>
              <a:t>EMOCIONALES</a:t>
            </a:r>
            <a:r>
              <a:rPr lang="es"/>
              <a:t>, CON CASI UN </a:t>
            </a:r>
            <a:r>
              <a:rPr lang="es" b="1"/>
              <a:t>40</a:t>
            </a:r>
            <a:r>
              <a:rPr lang="es"/>
              <a:t>% DE DEMANDAS EN EL PERIODO POST PANDEMIA FRENTE AL </a:t>
            </a:r>
            <a:r>
              <a:rPr lang="es" b="1"/>
              <a:t>22</a:t>
            </a:r>
            <a:r>
              <a:rPr lang="es"/>
              <a:t>% DEL PERIODO PRE; LOS PROBLEMAS DE </a:t>
            </a:r>
            <a:r>
              <a:rPr lang="es" b="1"/>
              <a:t>AUTOESTIMA</a:t>
            </a:r>
            <a:r>
              <a:rPr lang="es"/>
              <a:t> TAMBIÉN CON CASI UN </a:t>
            </a:r>
            <a:r>
              <a:rPr lang="es" b="1"/>
              <a:t>40</a:t>
            </a:r>
            <a:r>
              <a:rPr lang="es"/>
              <a:t>% DE DEMANDAS EN EL PERIODO POST PANDEMIA FRENTE AL </a:t>
            </a:r>
            <a:r>
              <a:rPr lang="es" b="1"/>
              <a:t>28</a:t>
            </a:r>
            <a:r>
              <a:rPr lang="es"/>
              <a:t>% DEL PERIODO PRE; LOS PROBLEMAS DE </a:t>
            </a:r>
            <a:r>
              <a:rPr lang="es" b="1"/>
              <a:t>ALIMENTACIÓN SE DUPLICAN</a:t>
            </a:r>
            <a:r>
              <a:rPr lang="es"/>
              <a:t>, CON CASI UN </a:t>
            </a:r>
            <a:r>
              <a:rPr lang="es" b="1"/>
              <a:t>11</a:t>
            </a:r>
            <a:r>
              <a:rPr lang="es"/>
              <a:t>% DE DEMANDAS EN EL PERIODO POST FRENTE AL </a:t>
            </a:r>
            <a:r>
              <a:rPr lang="es" b="1"/>
              <a:t>5</a:t>
            </a:r>
            <a:r>
              <a:rPr lang="es"/>
              <a:t>% DEL PERIODO PRE; LOS PROBLEMAS </a:t>
            </a:r>
            <a:r>
              <a:rPr lang="es" b="1"/>
              <a:t>FAMILIARES</a:t>
            </a:r>
            <a:r>
              <a:rPr lang="es"/>
              <a:t> AUMENTAN AL </a:t>
            </a:r>
            <a:r>
              <a:rPr lang="es" b="1"/>
              <a:t>27</a:t>
            </a:r>
            <a:r>
              <a:rPr lang="es"/>
              <a:t>% EN EL PERIODO POST, FRENTE AL </a:t>
            </a:r>
            <a:r>
              <a:rPr lang="es" b="1"/>
              <a:t>18</a:t>
            </a:r>
            <a:r>
              <a:rPr lang="es"/>
              <a:t>% EN EL PERIODO PRE;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152423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b="1"/>
              <a:t>TODOS ESTOS MOTIVOS DE CONSULTA AUMENTAN DE FORMA SIGNIFICATIVA:</a:t>
            </a:r>
            <a:r>
              <a:rPr lang="es"/>
              <a:t> LOS PROBLEMAS </a:t>
            </a:r>
            <a:r>
              <a:rPr lang="es" b="1"/>
              <a:t>EMOCIONALES</a:t>
            </a:r>
            <a:r>
              <a:rPr lang="es"/>
              <a:t>, CON CASI UN </a:t>
            </a:r>
            <a:r>
              <a:rPr lang="es" b="1"/>
              <a:t>40</a:t>
            </a:r>
            <a:r>
              <a:rPr lang="es"/>
              <a:t>% DE DEMANDAS EN EL PERIODO POST PANDEMIA FRENTE AL </a:t>
            </a:r>
            <a:r>
              <a:rPr lang="es" b="1"/>
              <a:t>22</a:t>
            </a:r>
            <a:r>
              <a:rPr lang="es"/>
              <a:t>% DEL PERIODO PRE; LOS PROBLEMAS DE </a:t>
            </a:r>
            <a:r>
              <a:rPr lang="es" b="1"/>
              <a:t>AUTOESTIMA</a:t>
            </a:r>
            <a:r>
              <a:rPr lang="es"/>
              <a:t> TAMBIÉN CON CASI UN </a:t>
            </a:r>
            <a:r>
              <a:rPr lang="es" b="1"/>
              <a:t>40</a:t>
            </a:r>
            <a:r>
              <a:rPr lang="es"/>
              <a:t>% DE DEMANDAS EN EL PERIODO POST PANDEMIA FRENTE AL </a:t>
            </a:r>
            <a:r>
              <a:rPr lang="es" b="1"/>
              <a:t>28</a:t>
            </a:r>
            <a:r>
              <a:rPr lang="es"/>
              <a:t>% DEL PERIODO PRE; LOS PROBLEMAS DE </a:t>
            </a:r>
            <a:r>
              <a:rPr lang="es" b="1"/>
              <a:t>ALIMENTACIÓN SE DUPLICAN</a:t>
            </a:r>
            <a:r>
              <a:rPr lang="es"/>
              <a:t>, CON CASI UN </a:t>
            </a:r>
            <a:r>
              <a:rPr lang="es" b="1"/>
              <a:t>11</a:t>
            </a:r>
            <a:r>
              <a:rPr lang="es"/>
              <a:t>% DE DEMANDAS EN EL PERIODO POST FRENTE AL </a:t>
            </a:r>
            <a:r>
              <a:rPr lang="es" b="1"/>
              <a:t>5</a:t>
            </a:r>
            <a:r>
              <a:rPr lang="es"/>
              <a:t>% DEL PERIODO PRE; LOS PROBLEMAS </a:t>
            </a:r>
            <a:r>
              <a:rPr lang="es" b="1"/>
              <a:t>FAMILIARES</a:t>
            </a:r>
            <a:r>
              <a:rPr lang="es"/>
              <a:t> AUMENTAN AL </a:t>
            </a:r>
            <a:r>
              <a:rPr lang="es" b="1"/>
              <a:t>27</a:t>
            </a:r>
            <a:r>
              <a:rPr lang="es"/>
              <a:t>% EN EL PERIODO POST, FRENTE AL </a:t>
            </a:r>
            <a:r>
              <a:rPr lang="es" b="1"/>
              <a:t>18</a:t>
            </a:r>
            <a:r>
              <a:rPr lang="es"/>
              <a:t>% EN EL PERIODO PRE; LOS PROBLEMAS RELACIONADOS CON </a:t>
            </a:r>
            <a:r>
              <a:rPr lang="es" b="1"/>
              <a:t>ACOSO/ABUSO AUMENTAN CASI AL TRIPLE</a:t>
            </a:r>
            <a:r>
              <a:rPr lang="es"/>
              <a:t>, CON UN </a:t>
            </a:r>
            <a:r>
              <a:rPr lang="es" b="1"/>
              <a:t>12</a:t>
            </a:r>
            <a:r>
              <a:rPr lang="es"/>
              <a:t>% EN EL PERIODO POST FRENTE AL </a:t>
            </a:r>
            <a:r>
              <a:rPr lang="es" b="1"/>
              <a:t>4</a:t>
            </a:r>
            <a:r>
              <a:rPr lang="es"/>
              <a:t>% DEL PERIODO PRE;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41484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b="1"/>
              <a:t>TODOS ESTOS MOTIVOS DE CONSULTA AUMENTAN DE FORMA SIGNIFICATIVA:</a:t>
            </a:r>
            <a:r>
              <a:rPr lang="es"/>
              <a:t> LOS PROBLEMAS </a:t>
            </a:r>
            <a:r>
              <a:rPr lang="es" b="1"/>
              <a:t>EMOCIONALES</a:t>
            </a:r>
            <a:r>
              <a:rPr lang="es"/>
              <a:t>, CON CASI UN </a:t>
            </a:r>
            <a:r>
              <a:rPr lang="es" b="1"/>
              <a:t>40</a:t>
            </a:r>
            <a:r>
              <a:rPr lang="es"/>
              <a:t>% DE DEMANDAS EN EL PERIODO POST PANDEMIA FRENTE AL </a:t>
            </a:r>
            <a:r>
              <a:rPr lang="es" b="1"/>
              <a:t>22</a:t>
            </a:r>
            <a:r>
              <a:rPr lang="es"/>
              <a:t>% DEL PERIODO PRE; LOS PROBLEMAS DE </a:t>
            </a:r>
            <a:r>
              <a:rPr lang="es" b="1"/>
              <a:t>AUTOESTIMA</a:t>
            </a:r>
            <a:r>
              <a:rPr lang="es"/>
              <a:t> TAMBIÉN CON CASI UN </a:t>
            </a:r>
            <a:r>
              <a:rPr lang="es" b="1"/>
              <a:t>40</a:t>
            </a:r>
            <a:r>
              <a:rPr lang="es"/>
              <a:t>% DE DEMANDAS EN EL PERIODO POST PANDEMIA FRENTE AL </a:t>
            </a:r>
            <a:r>
              <a:rPr lang="es" b="1"/>
              <a:t>28</a:t>
            </a:r>
            <a:r>
              <a:rPr lang="es"/>
              <a:t>% DEL PERIODO PRE; LOS PROBLEMAS DE </a:t>
            </a:r>
            <a:r>
              <a:rPr lang="es" b="1"/>
              <a:t>ALIMENTACIÓN SE DUPLICAN</a:t>
            </a:r>
            <a:r>
              <a:rPr lang="es"/>
              <a:t>, CON CASI UN </a:t>
            </a:r>
            <a:r>
              <a:rPr lang="es" b="1"/>
              <a:t>11</a:t>
            </a:r>
            <a:r>
              <a:rPr lang="es"/>
              <a:t>% DE DEMANDAS EN EL PERIODO POST FRENTE AL </a:t>
            </a:r>
            <a:r>
              <a:rPr lang="es" b="1"/>
              <a:t>5</a:t>
            </a:r>
            <a:r>
              <a:rPr lang="es"/>
              <a:t>% DEL PERIODO PRE; LOS PROBLEMAS </a:t>
            </a:r>
            <a:r>
              <a:rPr lang="es" b="1"/>
              <a:t>FAMILIARES</a:t>
            </a:r>
            <a:r>
              <a:rPr lang="es"/>
              <a:t> AUMENTAN AL </a:t>
            </a:r>
            <a:r>
              <a:rPr lang="es" b="1"/>
              <a:t>27</a:t>
            </a:r>
            <a:r>
              <a:rPr lang="es"/>
              <a:t>% EN EL PERIODO POST, FRENTE AL </a:t>
            </a:r>
            <a:r>
              <a:rPr lang="es" b="1"/>
              <a:t>18</a:t>
            </a:r>
            <a:r>
              <a:rPr lang="es"/>
              <a:t>% EN EL PERIODO PRE; LOS PROBLEMAS RELACIONADOS CON </a:t>
            </a:r>
            <a:r>
              <a:rPr lang="es" b="1"/>
              <a:t>ACOSO/ABUSO AUMENTAN CASI AL TRIPLE</a:t>
            </a:r>
            <a:r>
              <a:rPr lang="es"/>
              <a:t>, CON UN </a:t>
            </a:r>
            <a:r>
              <a:rPr lang="es" b="1"/>
              <a:t>12</a:t>
            </a:r>
            <a:r>
              <a:rPr lang="es"/>
              <a:t>% EN EL PERIODO POST FRENTE AL </a:t>
            </a:r>
            <a:r>
              <a:rPr lang="es" b="1"/>
              <a:t>4</a:t>
            </a:r>
            <a:r>
              <a:rPr lang="es"/>
              <a:t>% DEL PERIODO PRE; Y LOS PROBLEMAS DE </a:t>
            </a:r>
            <a:r>
              <a:rPr lang="es" b="1"/>
              <a:t>APRENDIZAJE AUMENTAN AL DOBLE</a:t>
            </a:r>
            <a:r>
              <a:rPr lang="es"/>
              <a:t>, CON CASI UN </a:t>
            </a:r>
            <a:r>
              <a:rPr lang="es" b="1"/>
              <a:t>7</a:t>
            </a:r>
            <a:r>
              <a:rPr lang="es"/>
              <a:t>% EN EL PERIODO POST FRENTE AL </a:t>
            </a:r>
            <a:r>
              <a:rPr lang="es" b="1"/>
              <a:t>3</a:t>
            </a:r>
            <a:r>
              <a:rPr lang="es"/>
              <a:t>% DEL PERIODO PRE.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399920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b="1"/>
              <a:t>ESTOS OTROS MOTIVOS DE CONSULTA, AUMENTAN EN EL PERIODO POST PANDEMIA, Y AUNQUE NO LLEGAN A ALCANZAR LA SIGNIFICACIÓN ESTADÍSTICA, NOS PARECÍA IMPORTANTE COMENTARLOS: </a:t>
            </a:r>
            <a:r>
              <a:rPr lang="es" b="0"/>
              <a:t>SERÍAN LAS DEMANDAS POR ANSIEDAD, OBSESIONES, ESTADO DE ÁNIMO, Y DUELO.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5804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r>
              <a:rPr lang="es" sz="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HEMOS ENCONTRADO, EN CUANTO AL PERFIL  </a:t>
            </a:r>
            <a:r>
              <a:rPr lang="es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LOS CONSULTANTES, Y CÓMO LO EXPLICAMOS: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endParaRPr sz="9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Char char="-"/>
            </a:pPr>
            <a:r>
              <a:rPr lang="es" sz="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EDAD</a:t>
            </a:r>
            <a:r>
              <a:rPr lang="es" sz="9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 pandemia aumenta la media de edad, en contra de nuestra hipótesis 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de lo observado en la literatura. Esto podría ser porque al ser una </a:t>
            </a: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clínica universitaria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nuestra población de inicio ya era muy joven, </a:t>
            </a: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UN EFECTO SUELO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no notamos ese incremento de demanda en personas jóvenes, o no notamos esa diferencia.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582381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r>
              <a:rPr lang="es" sz="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HEMOS ENCONTRADO, EN CUANTO AL PERFIL  </a:t>
            </a:r>
            <a:r>
              <a:rPr lang="es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LOS CONSULTANTES, Y CÓMO LO EXPLICAMOS: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endParaRPr sz="9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Char char="-"/>
            </a:pPr>
            <a:r>
              <a:rPr lang="es" sz="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EDAD</a:t>
            </a:r>
            <a:r>
              <a:rPr lang="es" sz="9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 pandemia aumenta la media de edad, en contra de nuestra hipótesis 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de lo observado en la literatura. Esto podría ser porque al ser una </a:t>
            </a: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clínica universitaria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nuestra población de inicio ya era muy joven, </a:t>
            </a: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UN EFECTO SUELO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no notamos ese incremento de demanda en personas jóvenes, o no notamos esa diferencia.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44711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r>
              <a:rPr lang="es" sz="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HEMOS ENCONTRADO, EN CUANTO AL PERFIL  </a:t>
            </a:r>
            <a:r>
              <a:rPr lang="es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LOS CONSULTANTES, Y CÓMO LO EXPLICAMOS: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endParaRPr sz="9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Char char="-"/>
            </a:pPr>
            <a:r>
              <a:rPr lang="es" sz="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EDAD</a:t>
            </a:r>
            <a:r>
              <a:rPr lang="es" sz="9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 pandemia aumenta la media de edad, en contra de nuestra hipótesis 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de lo observado en la literatura. Esto podría ser porque al ser una </a:t>
            </a: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clínica universitaria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nuestra población de inicio ya era muy joven, </a:t>
            </a: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UN EFECTO SUELO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no notamos ese incremento de demanda en personas jóvenes, o no notamos esa diferencia.</a:t>
            </a:r>
            <a:endParaRPr/>
          </a:p>
          <a:p>
            <a:pPr marL="1714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ADEMÁS, PODEMOS LIGAR LO ENCONTRADO EN LA EDAD, CON LA TENDENCIA QUE OBSERVAMOS EN LA DURACIÓN DEL PROBLEMA,</a:t>
            </a:r>
            <a:endParaRPr/>
          </a:p>
          <a:p>
            <a:pPr marL="1714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QUE AUMENTA EN EL PERIODO POST PANDEMIA (también en contra de lo que creíamos que pasaría): 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 nos indicaría que </a:t>
            </a: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pandemia</a:t>
            </a:r>
            <a:endParaRPr/>
          </a:p>
          <a:p>
            <a:pPr marL="1714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no ha actuado tanto como elicitador de los problemas, sino más bien como disparador: 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nos encontramos personas que tenían problemas</a:t>
            </a:r>
            <a:endParaRPr/>
          </a:p>
          <a:p>
            <a:pPr marL="1714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anteriores, puede que desde hace tiempo, y la pandemia ha sido esa gota que ha colmado el vaso, y los ha </a:t>
            </a: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movilizado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pedir ayuda.</a:t>
            </a:r>
            <a:endParaRPr sz="900" b="0"/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endParaRPr sz="9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Char char="-"/>
            </a:pPr>
            <a:r>
              <a:rPr lang="es" sz="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CUANTO A LA PROFESIÓN, VEMOS QUE AUMENTA DE FORMA SIGNIFICATIVA EL % DE SANITRAIOS, ADMINISTRATIVOS, Y RESTAURACIÓN: Habíamos hipotetizado que pasaría con los sanitarios, ya que como sabemos, este sector ha sido uno de los que más ha sufrido las repercusiones </a:t>
            </a:r>
            <a:r>
              <a:rPr lang="es" sz="9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lang="es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pandemia. En cuanto los sectores </a:t>
            </a:r>
            <a:r>
              <a:rPr lang="es" sz="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administrativo y de restauración</a:t>
            </a:r>
            <a:r>
              <a:rPr lang="es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podemos explicar el aumento porque también han sido sectores que han enfrentado dificultades: </a:t>
            </a:r>
            <a:r>
              <a:rPr lang="es" sz="9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sector administrativo ha tenido que asumir grandes cambios y evolucionar hacia el teletrabajo, lo que supone una pérdida de contacto social; y el sector restauración ha sufrido importantes dificultades económicas, ya que durante la pandemia muchos locales tuvieron que cerrar y los empleados vivir esa incertidumbre.</a:t>
            </a:r>
            <a:endParaRPr sz="9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endParaRPr sz="900" b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69838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r>
              <a:rPr lang="es" sz="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HEMOS ENCONTRADO, EN CUANTO AL PERFIL  </a:t>
            </a:r>
            <a:r>
              <a:rPr lang="es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LOS CONSULTANTES, Y CÓMO LO EXPLICAMOS: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endParaRPr sz="9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Char char="-"/>
            </a:pPr>
            <a:r>
              <a:rPr lang="es" sz="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EDAD</a:t>
            </a:r>
            <a:r>
              <a:rPr lang="es" sz="9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 pandemia aumenta la media de edad, en contra de nuestra hipótesis 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de lo observado en la literatura. Esto podría ser porque al ser una </a:t>
            </a: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clínica universitaria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nuestra población de inicio ya era muy joven, </a:t>
            </a: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UN EFECTO SUELO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no notamos ese incremento de demanda en personas jóvenes, o no notamos esa diferencia.</a:t>
            </a:r>
            <a:endParaRPr/>
          </a:p>
          <a:p>
            <a:pPr marL="1714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ADEMÁS, PODEMOS LIGAR LO ENCONTRADO EN LA EDAD, CON LA TENDENCIA QUE OBSERVAMOS EN LA DURACIÓN DEL PROBLEMA,</a:t>
            </a:r>
            <a:endParaRPr/>
          </a:p>
          <a:p>
            <a:pPr marL="1714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QUE AUMENTA EN EL PERIODO POST PANDEMIA (también en contra de lo que creíamos que pasaría): 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 nos indicaría que </a:t>
            </a: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pandemia</a:t>
            </a:r>
            <a:endParaRPr/>
          </a:p>
          <a:p>
            <a:pPr marL="1714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no ha actuado tanto como elicitador de los problemas, sino más bien como disparador: 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nos encontramos personas que tenían problemas</a:t>
            </a:r>
            <a:endParaRPr/>
          </a:p>
          <a:p>
            <a:pPr marL="1714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anteriores, puede que desde hace tiempo, y la pandemia ha sido esa gota que ha colmado el vaso, y los ha </a:t>
            </a: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movilizado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pedir ayuda.</a:t>
            </a:r>
            <a:endParaRPr sz="900" b="0"/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endParaRPr sz="9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Char char="-"/>
            </a:pPr>
            <a:r>
              <a:rPr lang="es" sz="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CUANTO A LA PROFESIÓN, VEMOS QUE AUMENTA DE FORMA SIGNIFICATIVA EL % DE SANITRAIOS, ADMINISTRATIVOS, Y RESTAURACIÓN: Habíamos hipotetizado que pasaría con los sanitarios, ya que como sabemos, este sector ha sido uno de los que más ha sufrido las repercusiones </a:t>
            </a:r>
            <a:r>
              <a:rPr lang="es" sz="9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lang="es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pandemia. En cuanto los sectores </a:t>
            </a:r>
            <a:r>
              <a:rPr lang="es" sz="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administrativo y de restauración</a:t>
            </a:r>
            <a:r>
              <a:rPr lang="es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podemos explicar el aumento porque también han sido sectores que han enfrentado dificultades: </a:t>
            </a:r>
            <a:r>
              <a:rPr lang="es" sz="9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sector administrativo ha tenido que asumir grandes cambios y evolucionar hacia el teletrabajo, lo que supone una pérdida de contacto social; y el sector restauración ha sufrido importantes dificultades económicas, ya que durante la pandemia muchos locales tuvieron que cerrar y los empleados vivir esa incertidumbre.</a:t>
            </a:r>
            <a:endParaRPr sz="9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endParaRPr sz="900" b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67086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r>
              <a:rPr lang="es" sz="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HEMOS ENCONTRADO, EN CUANTO AL PERFIL  </a:t>
            </a:r>
            <a:r>
              <a:rPr lang="es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LOS CONSULTANTES, Y CÓMO LO EXPLICAMOS: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endParaRPr sz="9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Char char="-"/>
            </a:pPr>
            <a:r>
              <a:rPr lang="es" sz="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EDAD</a:t>
            </a:r>
            <a:r>
              <a:rPr lang="es" sz="9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 pandemia aumenta la media de edad, en contra de nuestra hipótesis 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de lo observado en la literatura. Esto podría ser porque al ser una </a:t>
            </a: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clínica universitaria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nuestra población de inicio ya era muy joven, </a:t>
            </a: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UN EFECTO SUELO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no notamos ese incremento de demanda en personas jóvenes, o no notamos esa diferencia.</a:t>
            </a:r>
            <a:endParaRPr/>
          </a:p>
          <a:p>
            <a:pPr marL="1714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ADEMÁS, PODEMOS LIGAR LO ENCONTRADO EN LA EDAD, CON LA TENDENCIA QUE OBSERVAMOS EN LA DURACIÓN DEL PROBLEMA,</a:t>
            </a:r>
            <a:endParaRPr/>
          </a:p>
          <a:p>
            <a:pPr marL="1714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QUE AUMENTA EN EL PERIODO POST PANDEMIA (también en contra de lo que creíamos que pasaría): 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 nos indicaría que </a:t>
            </a: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pandemia</a:t>
            </a:r>
            <a:endParaRPr/>
          </a:p>
          <a:p>
            <a:pPr marL="1714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no ha actuado tanto como elicitador de los problemas, sino más bien como disparador: 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nos encontramos personas que tenían problemas</a:t>
            </a:r>
            <a:endParaRPr/>
          </a:p>
          <a:p>
            <a:pPr marL="1714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anteriores, puede que desde hace tiempo, y la pandemia ha sido esa gota que ha colmado el vaso, y los ha </a:t>
            </a:r>
            <a:r>
              <a:rPr lang="es" sz="9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movilizado</a:t>
            </a:r>
            <a:r>
              <a:rPr lang="es" sz="900" b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pedir ayuda.</a:t>
            </a:r>
            <a:endParaRPr sz="900" b="0"/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endParaRPr sz="9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Char char="-"/>
            </a:pPr>
            <a:r>
              <a:rPr lang="es" sz="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CUANTO A LA PROFESIÓN, VEMOS QUE AUMENTA DE FORMA SIGNIFICATIVA EL % DE SANITRAIOS, ADMINISTRATIVOS, Y RESTAURACIÓN: Habíamos hipotetizado que pasaría con los sanitarios, ya que como sabemos, este sector ha sido uno de los que más ha sufrido las repercusiones </a:t>
            </a:r>
            <a:r>
              <a:rPr lang="es" sz="9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lang="es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pandemia. En cuanto los sectores </a:t>
            </a:r>
            <a:r>
              <a:rPr lang="es" sz="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administrativo y de restauración</a:t>
            </a:r>
            <a:r>
              <a:rPr lang="es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podemos explicar el aumento porque también han sido sectores que han enfrentado dificultades: </a:t>
            </a:r>
            <a:r>
              <a:rPr lang="es" sz="9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sector administrativo ha tenido que asumir grandes cambios y evolucionar hacia el teletrabajo, lo que supone una pérdida de contacto social; y el sector restauración ha sufrido importantes dificultades económicas, ya que durante la pandemia muchos locales tuvieron que cerrar y los empleados vivir esa incertidumbre.</a:t>
            </a:r>
            <a:endParaRPr sz="9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None/>
            </a:pPr>
            <a:endParaRPr sz="900" b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88236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OTRO LADO, EN CUANTO A LOS </a:t>
            </a:r>
            <a:r>
              <a:rPr lang="es" sz="1000" b="1">
                <a:latin typeface="Century Gothic"/>
                <a:ea typeface="Century Gothic"/>
                <a:cs typeface="Century Gothic"/>
                <a:sym typeface="Century Gothic"/>
              </a:rPr>
              <a:t>MOTIVOS DE CONSULTA:</a:t>
            </a:r>
            <a:endParaRPr sz="1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000" b="1">
                <a:latin typeface="Century Gothic"/>
                <a:ea typeface="Century Gothic"/>
                <a:cs typeface="Century Gothic"/>
                <a:sym typeface="Century Gothic"/>
              </a:rPr>
              <a:t>--Encontramos algunos que aumentan de forma significativa, de forma congruente con la literatura y con algunas de nuestras hipótesis:--</a:t>
            </a:r>
            <a:endParaRPr sz="1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</a:pP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Problemas emocionales 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(codificada como control de impulsos) 🡪 </a:t>
            </a: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aumento puede deberse a la propia situación de crisis 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emergencia del COVID-19: una situación para la que nadie tenía recursos puesto que no habíamos vivido situaciones similares, una situación de riesgo en la que hubo muertes, aislamiento, y pérdida de la normalidad como la conocíamos, es normal que haya generado una mayor demanda de problemas de gestión emocional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i="0" u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</a:pP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Autoestima, y ligada a ella, Problemas de alimentación 🡪 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aumento de esta problemática puede deberse a </a:t>
            </a: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varios factores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el elevado uso de </a:t>
            </a: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redes sociales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durante la pandemia y el confinamiento, fomenta la comparación y los problemas de imagen corporal. La focalización en el </a:t>
            </a: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ejercicio físico 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durante el confinamiento, por ser una actividad disponible y por la preocupación por movernos menos al estar encerrados en casa. Unido a esto, un aumento de las </a:t>
            </a: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dietas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durante el confinamiento, por el mismo motivo... Hubo todo un ‘</a:t>
            </a: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boom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 </a:t>
            </a: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divulgación en redes sociales sobre ejercicio físico y dietas, 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muchas personas llegaron a obsesionarse con estos temas.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</a:pPr>
            <a:endParaRPr sz="1000" i="0" u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</a:pP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Problemas familiares 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🡪 El aumento de esta problemática puede deberse por un lado </a:t>
            </a: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propio confinamiento: la convivencia forzosa puede provocar un incremento de la tensión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y, por tanto, de los </a:t>
            </a: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conflictos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otro lado, </a:t>
            </a: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situaciones difíciles 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tales como pérdida de empleo o problemas económicos, asociadas a la pandemia, pueden haber producido un aumento de los problemas en el seno familiar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</a:pPr>
            <a:endParaRPr sz="1000" i="0" u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</a:pP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Acoso/abuso 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🡪 Si hablamos de abuso en el </a:t>
            </a: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hogar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podemos hipotetizar que si hay personas que </a:t>
            </a: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convivían con familiares abusivos/agresores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el abuso ha podido incrementar durante este periodo. Si hablamos de acoso </a:t>
            </a: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escolar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podríamos ligarlo al aumento de </a:t>
            </a: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problemas emocionales en los jóvenes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o a factores como que al tener clases en </a:t>
            </a: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modalidad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presencial y online, </a:t>
            </a: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 podido aumentar el acoso al darse a través de ambas vías</a:t>
            </a:r>
            <a:endParaRPr sz="1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1">
                <a:latin typeface="Century Gothic"/>
                <a:ea typeface="Century Gothic"/>
                <a:cs typeface="Century Gothic"/>
                <a:sym typeface="Century Gothic"/>
              </a:rPr>
              <a:t>Problemas de aprendizaje 🡪</a:t>
            </a:r>
            <a:r>
              <a:rPr lang="es" sz="1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Pueden deberse al </a:t>
            </a: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estrés por la gran incertidumbre asociada a la situación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al cambio en el </a:t>
            </a: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formato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las clases, en los </a:t>
            </a: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programas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educativos y en la forma de </a:t>
            </a: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evaluación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i="0" u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i="0" u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000" b="1">
                <a:latin typeface="Century Gothic"/>
                <a:ea typeface="Century Gothic"/>
                <a:cs typeface="Century Gothic"/>
                <a:sym typeface="Century Gothic"/>
              </a:rPr>
              <a:t>--Encontramos otros motivos de consulta cuyo aumento no llega a ser significativo, pero muestra una tendencia, de forma congruente con la literatura y con nuestras hipótesis:--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000" b="1">
                <a:latin typeface="Century Gothic"/>
                <a:ea typeface="Century Gothic"/>
                <a:cs typeface="Century Gothic"/>
                <a:sym typeface="Century Gothic"/>
              </a:rPr>
              <a:t>Ansiedad y obsesiones 🡪</a:t>
            </a:r>
            <a:r>
              <a:rPr lang="es" sz="1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aumento puede deberse </a:t>
            </a: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propia situación de crisis: una demanda, que escapa de nuestro control es normal que genere ansiedad e incluso obsesiones 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(además en este caso, por la </a:t>
            </a: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importancia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tuvieron los </a:t>
            </a: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temas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enfermedad y de la limpieza, es lógico que se generasen más obsesiones de este tipo)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i="0" u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Problemas de estado de ánimo 🡪 Una situación que elimina los reforzadores y nos aísla de los demás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tiene sentido que genere bajo estado de ánimo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i="0" u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0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Duelo 🡪 De nuevo, por las propias características de la situación, en la que se vivieron un gran número de muertes,</a:t>
            </a:r>
            <a:r>
              <a:rPr lang="es" sz="100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normal que aumente la demanda por procesos de duelo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7730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dc965b0de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dc965b0de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APARICIÓN DEL COVID-19 Y DE LA PANDEMIA SUPUSIERON UN DESAFÍO PARA LA SALUD A TODOS LOS NIVELES, INCLUYENDO LA SALUD MENTAL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ESTA SITUACIÓN PUSO LA PSICOLOGÍA EN AUGE, Y LA ENFRENTÓ A NUEVAS DEMANDAS.</a:t>
            </a:r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946"/>
              <a:buNone/>
            </a:pP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Sabemos que DURANTE LA PANDEMIA: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AUMENTÓ LA DEMANDA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ATENCIÓN PSICOLÓGICA,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AGRAVARON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PROBLEMÁTICAS EXISTENTES Y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SURGIERON OTRAS NUEVAS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ESTADOS ANSIOSOS, BAJO ESTADO DÉ ÁNIMO, DUELO, O DIFICULTADES EN LA ADAPTACIÓN A ESTA SITUACIÓN TAN DIFÍCIL</a:t>
            </a: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946"/>
              <a:buNone/>
            </a:pPr>
            <a:endParaRPr lang="es"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41800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OTRO LADO, EN CUANTO A LOS </a:t>
            </a:r>
            <a:r>
              <a:rPr lang="es" sz="1000" b="1" dirty="0">
                <a:latin typeface="Century Gothic"/>
                <a:ea typeface="Century Gothic"/>
                <a:cs typeface="Century Gothic"/>
                <a:sym typeface="Century Gothic"/>
              </a:rPr>
              <a:t>MOTIVOS DE CONSULTA:</a:t>
            </a:r>
            <a:endParaRPr sz="1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000" b="1" dirty="0">
                <a:latin typeface="Century Gothic"/>
                <a:ea typeface="Century Gothic"/>
                <a:cs typeface="Century Gothic"/>
                <a:sym typeface="Century Gothic"/>
              </a:rPr>
              <a:t>--Encontramos algunos que aumentan de forma significativa, de forma congruente con la literatura y con algunas de nuestras hipótesis:--</a:t>
            </a:r>
            <a:endParaRPr sz="1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</a:pP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Problemas emocionales 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(codificada como control de impulsos) 🡪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aumento puede deberse a la propia situación de crisis 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emergencia del COVID-19: una situación para la que nadie tenía recursos puesto que no habíamos vivido situaciones similares, una situación de riesgo en la que hubo muertes, aislamiento, y pérdida de la normalidad como la conocíamos, es normal que haya generado una mayor demanda de problemas de gestión emocional</a:t>
            </a:r>
            <a:endParaRPr sz="1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i="0" u="none" strike="noStrik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</a:pP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Autoestima, y ligada a ella, Problemas de alimentación 🡪 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aumento de esta problemática puede deberse a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varios factores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el elevado uso de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redes sociales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durante la pandemia y el confinamiento, fomenta la comparación y los problemas de imagen corporal. La focalización en el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ejercicio físico 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durante el confinamiento, por ser una actividad disponible y por la preocupación por movernos menos al estar encerrados en casa. Unido a esto, un aumento de las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dietas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durante el confinamiento, por el mismo motivo... Hubo todo un ‘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boom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divulgación en redes sociales sobre ejercicio físico y dietas, 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muchas personas llegaron a obsesionarse con estos temas.</a:t>
            </a:r>
            <a:endParaRPr sz="1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</a:pPr>
            <a:endParaRPr sz="1000" i="0" u="none" strike="noStrik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</a:pP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Problemas familiares 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🡪 El aumento de esta problemática puede deberse por un lado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propio confinamiento: la convivencia forzosa puede provocar un incremento de la tensión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y, por tanto, de los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conflictos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otro lado,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situaciones difíciles 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tales como pérdida de empleo o problemas económicos, asociadas a la pandemia, pueden haber producido un aumento de los problemas en el seno familiar</a:t>
            </a:r>
            <a:endParaRPr sz="1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</a:pPr>
            <a:endParaRPr sz="1000" i="0" u="none" strike="noStrik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</a:pP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Acoso/abuso 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🡪 Si hablamos de abuso en el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hogar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podemos hipotetizar que si hay personas que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convivían con familiares abusivos/agresores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el abuso ha podido incrementar durante este periodo. Si hablamos de acoso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escolar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podríamos ligarlo al aumento de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problemas emocionales en los jóvenes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o a factores como que al tener clases en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modalidad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presencial y online,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 podido aumentar el acoso al darse a través de ambas vías</a:t>
            </a:r>
            <a:endParaRPr sz="1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1" dirty="0">
                <a:latin typeface="Century Gothic"/>
                <a:ea typeface="Century Gothic"/>
                <a:cs typeface="Century Gothic"/>
                <a:sym typeface="Century Gothic"/>
              </a:rPr>
              <a:t>Problemas de aprendizaje 🡪</a:t>
            </a:r>
            <a:r>
              <a:rPr lang="es" sz="10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Pueden deberse al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estrés por la gran incertidumbre asociada a la situación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al cambio en el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formato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las clases, en los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programas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educativos y en la forma de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evaluación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</a:t>
            </a:r>
            <a:endParaRPr sz="1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i="0" u="none" strike="noStrik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i="0" u="none" strike="noStrik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000" b="1" dirty="0">
                <a:latin typeface="Century Gothic"/>
                <a:ea typeface="Century Gothic"/>
                <a:cs typeface="Century Gothic"/>
                <a:sym typeface="Century Gothic"/>
              </a:rPr>
              <a:t>--Encontramos otros motivos de consulta cuyo aumento no llega a ser significativo, pero muestra una tendencia, de forma congruente con la literatura y con nuestras hipótesis:--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000" b="1" dirty="0">
                <a:latin typeface="Century Gothic"/>
                <a:ea typeface="Century Gothic"/>
                <a:cs typeface="Century Gothic"/>
                <a:sym typeface="Century Gothic"/>
              </a:rPr>
              <a:t>Ansiedad y obsesiones 🡪</a:t>
            </a:r>
            <a:r>
              <a:rPr lang="es" sz="10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aumento puede deberse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propia situación de crisis: una demanda, que escapa de nuestro control es normal que genere ansiedad e incluso obsesiones 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(además en este caso, por la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importancia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tuvieron los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temas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enfermedad y de la limpieza, es lógico que se generasen más obsesiones de este tipo)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i="0" u="none" strike="noStrik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Problemas de estado de ánimo 🡪 Una situación que elimina los reforzadores y nos aísla de los demás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tiene sentido que genere bajo estado de ánimo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i="0" u="none" strike="noStrik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Duelo 🡪 De nuevo, por las propias características de la situación, en la que se vivieron un gran número de muertes,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normal que aumente la demanda por procesos de duelo</a:t>
            </a:r>
            <a:endParaRPr sz="1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657792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OTRO LADO, EN CUANTO A LOS </a:t>
            </a:r>
            <a:r>
              <a:rPr lang="es" sz="1000" b="1" dirty="0">
                <a:latin typeface="Century Gothic"/>
                <a:ea typeface="Century Gothic"/>
                <a:cs typeface="Century Gothic"/>
                <a:sym typeface="Century Gothic"/>
              </a:rPr>
              <a:t>MOTIVOS DE CONSULTA:</a:t>
            </a:r>
            <a:endParaRPr sz="1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000" b="1" dirty="0">
                <a:latin typeface="Century Gothic"/>
                <a:ea typeface="Century Gothic"/>
                <a:cs typeface="Century Gothic"/>
                <a:sym typeface="Century Gothic"/>
              </a:rPr>
              <a:t>--Encontramos algunos que aumentan de forma significativa, de forma congruente con la literatura y con algunas de nuestras hipótesis:--</a:t>
            </a:r>
            <a:endParaRPr sz="1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</a:pP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Problemas emocionales 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(codificada como control de impulsos) 🡪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aumento puede deberse a la propia situación de crisis 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emergencia del COVID-19: una situación para la que nadie tenía recursos puesto que no habíamos vivido situaciones similares, una situación de riesgo en la que hubo muertes, aislamiento, y pérdida de la normalidad como la conocíamos, es normal que haya generado una mayor demanda de problemas de gestión emocional</a:t>
            </a:r>
            <a:endParaRPr sz="1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i="0" u="none" strike="noStrik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</a:pP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Autoestima, y ligada a ella, Problemas de alimentación 🡪 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aumento de esta problemática puede deberse a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varios factores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el elevado uso de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redes sociales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durante la pandemia y el confinamiento, fomenta la comparación y los problemas de imagen corporal. La focalización en el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ejercicio físico 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durante el confinamiento, por ser una actividad disponible y por la preocupación por movernos menos al estar encerrados en casa. Unido a esto, un aumento de las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dietas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durante el confinamiento, por el mismo motivo... Hubo todo un ‘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boom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divulgación en redes sociales sobre ejercicio físico y dietas, 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muchas personas llegaron a obsesionarse con estos temas.</a:t>
            </a:r>
            <a:endParaRPr sz="1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</a:pPr>
            <a:endParaRPr sz="1000" i="0" u="none" strike="noStrik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</a:pP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Problemas familiares 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🡪 El aumento de esta problemática puede deberse por un lado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propio confinamiento: la convivencia forzosa puede provocar un incremento de la tensión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y, por tanto, de los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conflictos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otro lado,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situaciones difíciles 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tales como pérdida de empleo o problemas económicos, asociadas a la pandemia, pueden haber producido un aumento de los problemas en el seno familiar</a:t>
            </a:r>
            <a:endParaRPr sz="1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</a:pPr>
            <a:endParaRPr sz="1000" i="0" u="none" strike="noStrik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</a:pP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Acoso/abuso 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🡪 Si hablamos de abuso en el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hogar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podemos hipotetizar que si hay personas que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convivían con familiares abusivos/agresores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el abuso ha podido incrementar durante este periodo. Si hablamos de acoso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escolar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podríamos ligarlo al aumento de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problemas emocionales en los jóvenes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o a factores como que al tener clases en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modalidad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presencial y online,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 podido aumentar el acoso al darse a través de ambas vías</a:t>
            </a:r>
            <a:endParaRPr sz="1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1" dirty="0">
                <a:latin typeface="Century Gothic"/>
                <a:ea typeface="Century Gothic"/>
                <a:cs typeface="Century Gothic"/>
                <a:sym typeface="Century Gothic"/>
              </a:rPr>
              <a:t>Problemas de aprendizaje 🡪</a:t>
            </a:r>
            <a:r>
              <a:rPr lang="es" sz="10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Pueden deberse al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estrés por la gran incertidumbre asociada a la situación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al cambio en el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formato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las clases, en los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programas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educativos y en la forma de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evaluación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</a:t>
            </a:r>
            <a:endParaRPr sz="1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i="0" u="none" strike="noStrik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i="0" u="none" strike="noStrik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000" b="1" dirty="0">
                <a:latin typeface="Century Gothic"/>
                <a:ea typeface="Century Gothic"/>
                <a:cs typeface="Century Gothic"/>
                <a:sym typeface="Century Gothic"/>
              </a:rPr>
              <a:t>--Encontramos otros motivos de consulta cuyo aumento no llega a ser significativo, pero muestra una tendencia, de forma congruente con la literatura y con nuestras hipótesis:--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000" b="1" dirty="0">
                <a:latin typeface="Century Gothic"/>
                <a:ea typeface="Century Gothic"/>
                <a:cs typeface="Century Gothic"/>
                <a:sym typeface="Century Gothic"/>
              </a:rPr>
              <a:t>Ansiedad y obsesiones 🡪</a:t>
            </a:r>
            <a:r>
              <a:rPr lang="es" sz="10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aumento puede deberse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propia situación de crisis: una demanda, que escapa de nuestro control es normal que genere ansiedad e incluso obsesiones 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(además en este caso, por la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importancia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tuvieron los </a:t>
            </a: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temas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enfermedad y de la limpieza, es lógico que se generasen más obsesiones de este tipo)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i="0" u="none" strike="noStrik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Problemas de estado de ánimo 🡪 Una situación que elimina los reforzadores y nos aísla de los demás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tiene sentido que genere bajo estado de ánimo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i="0" u="none" strike="noStrik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0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Duelo 🡪 De nuevo, por las propias características de la situación, en la que se vivieron un gran número de muertes,</a:t>
            </a:r>
            <a:r>
              <a:rPr lang="es" sz="100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normal que aumente la demanda por procesos de duelo</a:t>
            </a:r>
            <a:endParaRPr sz="1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25629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EN CUANTO A LAS </a:t>
            </a:r>
            <a:r>
              <a:rPr lang="es" b="1"/>
              <a:t>LIMITACIONES</a:t>
            </a:r>
            <a:r>
              <a:rPr lang="es"/>
              <a:t>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ser una muestra</a:t>
            </a:r>
            <a:r>
              <a:rPr lang="es" sz="1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extraída de una clínica universitaria, puede </a:t>
            </a:r>
            <a:r>
              <a:rPr lang="es"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ser representativa de la población general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hacer los análisis hemos tenido en cuenta </a:t>
            </a:r>
            <a:r>
              <a:rPr lang="es"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</a:t>
            </a:r>
            <a:r>
              <a:rPr lang="es" sz="1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motivos de consulta que refieren los pacientes</a:t>
            </a:r>
            <a:r>
              <a:rPr lang="es"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pero no el diagnóstico: quizá atendiendo al diagnóstico hubiéramos obtenido resultados diferentes.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último, </a:t>
            </a:r>
            <a:r>
              <a:rPr lang="es"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estallar la pandemia hubo un parón a la hora de coger casos nuevos: no se atendieron casos nuevos </a:t>
            </a:r>
            <a:r>
              <a:rPr lang="es" sz="1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 marzo y junio de 2020, por lo que la muestra </a:t>
            </a:r>
            <a:r>
              <a:rPr lang="es"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 covid podría no ser representativa al 100%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85490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EN CUANTO A LAS </a:t>
            </a:r>
            <a:r>
              <a:rPr lang="es" b="1"/>
              <a:t>LIMITACIONES</a:t>
            </a:r>
            <a:r>
              <a:rPr lang="es"/>
              <a:t>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ser una muestra</a:t>
            </a:r>
            <a:r>
              <a:rPr lang="es" sz="1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extraída de una clínica universitaria, puede </a:t>
            </a:r>
            <a:r>
              <a:rPr lang="es"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ser representativa de la población general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hacer los análisis hemos tenido en cuenta </a:t>
            </a:r>
            <a:r>
              <a:rPr lang="es"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</a:t>
            </a:r>
            <a:r>
              <a:rPr lang="es" sz="1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motivos de consulta que refieren los pacientes</a:t>
            </a:r>
            <a:r>
              <a:rPr lang="es"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pero no el diagnóstico: quizá atendiendo al diagnóstico hubiéramos obtenido resultados diferentes.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último, </a:t>
            </a:r>
            <a:r>
              <a:rPr lang="es"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estallar la pandemia hubo un parón a la hora de coger casos nuevos: no se atendieron casos nuevos </a:t>
            </a:r>
            <a:r>
              <a:rPr lang="es" sz="1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 marzo y junio de 2020, por lo que la muestra </a:t>
            </a:r>
            <a:r>
              <a:rPr lang="es"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 covid podría no ser representativa al 100%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08810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EN CUANTO A LAS </a:t>
            </a:r>
            <a:r>
              <a:rPr lang="es" b="1"/>
              <a:t>LIMITACIONES</a:t>
            </a:r>
            <a:r>
              <a:rPr lang="es"/>
              <a:t>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ser una muestra</a:t>
            </a:r>
            <a:r>
              <a:rPr lang="es" sz="1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extraída de una clínica universitaria, puede </a:t>
            </a:r>
            <a:r>
              <a:rPr lang="es"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ser representativa de la población general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hacer los análisis hemos tenido en cuenta </a:t>
            </a:r>
            <a:r>
              <a:rPr lang="es"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</a:t>
            </a:r>
            <a:r>
              <a:rPr lang="es" sz="1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motivos de consulta que refieren los pacientes</a:t>
            </a:r>
            <a:r>
              <a:rPr lang="es"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pero no el diagnóstico: quizá atendiendo al diagnóstico hubiéramos obtenido resultados diferentes.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último, </a:t>
            </a:r>
            <a:r>
              <a:rPr lang="es"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estallar la pandemia hubo un parón a la hora de coger casos nuevos: no se atendieron casos nuevos </a:t>
            </a:r>
            <a:r>
              <a:rPr lang="es" sz="1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 marzo y junio de 2020, por lo que la muestra </a:t>
            </a:r>
            <a:r>
              <a:rPr lang="es"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 covid podría no ser representativa al 100%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0338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EN CUANTO A LAS </a:t>
            </a:r>
            <a:r>
              <a:rPr lang="es" b="1"/>
              <a:t>LIMITACIONES</a:t>
            </a:r>
            <a:r>
              <a:rPr lang="es"/>
              <a:t>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ser una muestra</a:t>
            </a:r>
            <a:r>
              <a:rPr lang="es" sz="1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extraída de una clínica universitaria, puede </a:t>
            </a:r>
            <a:r>
              <a:rPr lang="es"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ser representativa de la población general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hacer los análisis hemos tenido en cuenta </a:t>
            </a:r>
            <a:r>
              <a:rPr lang="es"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</a:t>
            </a:r>
            <a:r>
              <a:rPr lang="es" sz="1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motivos de consulta que refieren los pacientes</a:t>
            </a:r>
            <a:r>
              <a:rPr lang="es"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pero no el diagnóstico: quizá atendiendo al diagnóstico hubiéramos obtenido resultados diferentes.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último, </a:t>
            </a:r>
            <a:r>
              <a:rPr lang="es"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estallar la pandemia hubo un parón a la hora de coger casos nuevos: no se atendieron casos nuevos </a:t>
            </a:r>
            <a:r>
              <a:rPr lang="es" sz="1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 marzo y junio de 2020, por lo que la muestra </a:t>
            </a:r>
            <a:r>
              <a:rPr lang="es"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 covid podría no ser representativa al 100%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8816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482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dc965b0de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dc965b0de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APARICIÓN DEL COVID-19 Y DE LA PANDEMIA SUPUSIERON UN DESAFÍO PARA LA SALUD A TODOS LOS NIVELES, INCLUYENDO LA SALUD MENTAL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ESTA SITUACIÓN PUSO LA PSICOLOGÍA EN AUGE, Y LA ENFRENTÓ A NUEVAS DEMANDAS.</a:t>
            </a:r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946"/>
              <a:buNone/>
            </a:pP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Sabemos que DURANTE LA PANDEMIA: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AUMENTÓ LA DEMANDA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ATENCIÓN PSICOLÓGICA,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AGRAVARON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PROBLEMÁTICAS EXISTENTES Y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SURGIERON OTRAS NUEVAS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ESTADOS ANSIOSOS, BAJO ESTADO DÉ ÁNIMO, DUELO, O DIFICULTADES EN LA ADAPTACIÓN A ESTA SITUACIÓN TAN DIFÍCIL</a:t>
            </a: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946"/>
              <a:buNone/>
            </a:pPr>
            <a:endParaRPr lang="es"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01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dc965b0de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dc965b0de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APARICIÓN DEL COVID-19 Y DE LA PANDEMIA SUPUSIERON UN DESAFÍO PARA LA SALUD A TODOS LOS NIVELES, INCLUYENDO LA SALUD MENTAL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ESTA SITUACIÓN PUSO LA PSICOLOGÍA EN AUGE, Y LA ENFRENTÓ A NUEVAS DEMANDAS.</a:t>
            </a:r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946"/>
              <a:buNone/>
            </a:pP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Sabemos que DURANTE LA PANDEMIA: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AUMENTÓ LA DEMANDA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ATENCIÓN PSICOLÓGICA,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AGRAVARON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PROBLEMÁTICAS EXISTENTES Y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SURGIERON OTRAS NUEVAS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ESTADOS ANSIOSOS, BAJO ESTADO DÉ ÁNIMO, DUELO, O DIFICULTADES EN LA ADAPTACIÓN A ESTA SITUACIÓN TAN DIFÍCIL</a:t>
            </a: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946"/>
              <a:buNone/>
            </a:pPr>
            <a:endParaRPr lang="es"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6122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dc965b0de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dc965b0de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APARICIÓN DEL COVID-19 Y DE LA PANDEMIA SUPUSIERON UN DESAFÍO PARA LA SALUD A TODOS LOS NIVELES, INCLUYENDO LA SALUD MENTAL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ESTA SITUACIÓN PUSO LA PSICOLOGÍA EN AUGE, Y LA ENFRENTÓ A NUEVAS DEMANDAS.</a:t>
            </a:r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946"/>
              <a:buNone/>
            </a:pPr>
            <a:r>
              <a:rPr lang="es" sz="11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Sabemos que DURANTE LA PANDEMIA: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AUMENTÓ LA DEMANDA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ATENCIÓN PSICOLÓGICA,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AGRAVARON 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PROBLEMÁTICAS EXISTENTES Y </a:t>
            </a:r>
            <a:r>
              <a:rPr lang="e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SURGIERON OTRAS NUEVAS</a:t>
            </a:r>
            <a:r>
              <a:rPr lang="e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ESTADOS ANSIOSOS, BAJO ESTADO DÉ ÁNIMO, DUELO, O DIFICULTADES EN LA ADAPTACIÓN A ESTA SITUACIÓN TAN DIFÍCIL</a:t>
            </a: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946"/>
              <a:buNone/>
            </a:pPr>
            <a:endParaRPr lang="es"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9666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b="1" dirty="0"/>
              <a:t>¿QUÉ ES LO QUE NOS FALTA POR SABER O ESTUDIAR? QUIZÁ LO QUE HA PASADO DESPUÉS DE LA PANDEMIA: ESTUDIOS SUGIEREN QUE </a:t>
            </a:r>
            <a:r>
              <a:rPr lang="es" dirty="0"/>
              <a:t>TRAS LA PANDEMIA HA HABIDO CAMBIOS EN EL </a:t>
            </a:r>
            <a:r>
              <a:rPr lang="es" b="1" dirty="0"/>
              <a:t>VALOR</a:t>
            </a:r>
            <a:r>
              <a:rPr lang="es" dirty="0"/>
              <a:t> QUE LAS PERSONAS DAN A SU SALUD MENTAL; QUE </a:t>
            </a:r>
            <a:r>
              <a:rPr lang="es" b="1" dirty="0"/>
              <a:t>HAN APARECIDO OTRO TIPO DE DEMANDAS </a:t>
            </a:r>
            <a:r>
              <a:rPr lang="es" dirty="0"/>
              <a:t>(RELACIONADAS CON CAMBIOS </a:t>
            </a:r>
            <a:r>
              <a:rPr lang="es" b="1" dirty="0"/>
              <a:t>ADAPTATIVOS</a:t>
            </a:r>
            <a:r>
              <a:rPr lang="es" dirty="0"/>
              <a:t>, PROBLEMAS DE </a:t>
            </a:r>
            <a:r>
              <a:rPr lang="es" b="1" dirty="0"/>
              <a:t>GESTIÓN EMOCIONAL</a:t>
            </a:r>
            <a:r>
              <a:rPr lang="es" dirty="0"/>
              <a:t>, </a:t>
            </a:r>
            <a:r>
              <a:rPr lang="es" b="1" dirty="0"/>
              <a:t>ANSIEDAD,</a:t>
            </a:r>
            <a:r>
              <a:rPr lang="es" dirty="0"/>
              <a:t> PROBLEMAS DE </a:t>
            </a:r>
            <a:r>
              <a:rPr lang="es" b="1" dirty="0"/>
              <a:t>ALIMENTACIÓN</a:t>
            </a:r>
            <a:r>
              <a:rPr lang="es" dirty="0"/>
              <a:t>…); Y TAMBIÉN, QUE </a:t>
            </a:r>
            <a:r>
              <a:rPr lang="es" b="1" dirty="0"/>
              <a:t>NO HA AFECTADO POR IGUAL </a:t>
            </a:r>
            <a:r>
              <a:rPr lang="es" dirty="0"/>
              <a:t>A TODOS LOS GRUPOS DE POBLACIÓN, REFIRIENDO MAYOR MALESTAR </a:t>
            </a:r>
            <a:r>
              <a:rPr lang="es" b="1" dirty="0"/>
              <a:t>JÓVENES</a:t>
            </a:r>
            <a:r>
              <a:rPr lang="es" dirty="0"/>
              <a:t> Y </a:t>
            </a:r>
            <a:r>
              <a:rPr lang="es" b="1" dirty="0"/>
              <a:t>SANITARIOS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dirty="0"/>
              <a:t>POR LO TANTO, </a:t>
            </a:r>
            <a:r>
              <a:rPr lang="es" b="1" dirty="0"/>
              <a:t>LO QUE SABEMOS, ES QUE LA PANDEMIA HA SUPUESTO UN DESAFÍO PARA LA SALUD MENTAL</a:t>
            </a:r>
            <a:r>
              <a:rPr lang="es" dirty="0"/>
              <a:t>: HA </a:t>
            </a:r>
            <a:r>
              <a:rPr lang="es" b="1" dirty="0"/>
              <a:t>AUMENTADO LA CANTIDAD</a:t>
            </a:r>
            <a:r>
              <a:rPr lang="es" dirty="0"/>
              <a:t> DE DEMANDA DE ATENCIÓN PSICÓLÓGICA, Y LOS CASOS SE HAN </a:t>
            </a:r>
            <a:r>
              <a:rPr lang="es" b="1" dirty="0"/>
              <a:t>AGRAVADO</a:t>
            </a:r>
            <a:r>
              <a:rPr lang="es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b="1" dirty="0"/>
              <a:t>LO QUE NOS FALTA POR SABER, O NOS GUSTARÍA COMPROBAR, ES SI, COMO DICEN ALGUNOS ESTUDIOS, HABRÁ HABIDO TAMBIÉN CAMBIOS EN EL PERFIL </a:t>
            </a:r>
            <a:r>
              <a:rPr lang="es" dirty="0"/>
              <a:t>DE LA PERSONA QUE VIENE A CONSULTA, Y NO SOLO EN LA CANTIDAD, </a:t>
            </a:r>
            <a:r>
              <a:rPr lang="es" b="1" dirty="0"/>
              <a:t>SINO EN EL TIPO DE DEMANDA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56063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5A1DA-704C-4BEE-A5B1-38656C5C0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628C99-A6A7-4BFA-9489-E364F934B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3C2362-CC99-49C6-B9A2-F70E9096D3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7FF61ED-07B1-45EC-BA3A-282DA768EF02}" type="datetimeFigureOut">
              <a:rPr lang="es-ES" smtClean="0"/>
              <a:pPr/>
              <a:t>07/03/2023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D0C150-0877-4A1E-9809-EDED6D797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D12DFA-377E-4B7B-AB37-C4E87EA2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F2E6-6D41-41B3-893C-E380EAA30D6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55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311708" y="16222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ts val="5200"/>
              <a:buNone/>
            </a:pPr>
            <a:endParaRPr sz="25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ts val="5200"/>
              <a:buNone/>
            </a:pPr>
            <a:endParaRPr sz="25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500" b="1">
                <a:latin typeface="Century Gothic"/>
                <a:ea typeface="Century Gothic"/>
                <a:cs typeface="Century Gothic"/>
                <a:sym typeface="Century Gothic"/>
              </a:rPr>
              <a:t>Diferencias en la demanda de atención psicológica entre los  periodos de pre pandemia y post pandemia en un centro universitario de psicología</a:t>
            </a:r>
            <a:endParaRPr sz="25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311700" y="31849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Morán Jusdado, M.; Zamalloa Antón, E.; Barroso Rosales, Y.; Fernández-Arias, I.; Larroy García, C.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" descr="Carta&#10;&#10;Descripción generada automáticamente"/>
          <p:cNvPicPr preferRelativeResize="0"/>
          <p:nvPr/>
        </p:nvPicPr>
        <p:blipFill rotWithShape="1">
          <a:blip r:embed="rId3">
            <a:alphaModFix amt="52000"/>
          </a:blip>
          <a:srcRect l="24741" t="37365" r="22211" b="40981"/>
          <a:stretch/>
        </p:blipFill>
        <p:spPr>
          <a:xfrm>
            <a:off x="5984489" y="174826"/>
            <a:ext cx="2897046" cy="89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950" y="305775"/>
            <a:ext cx="1065430" cy="69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5">
            <a:alphaModFix amt="29000"/>
          </a:blip>
          <a:srcRect/>
          <a:stretch/>
        </p:blipFill>
        <p:spPr>
          <a:xfrm>
            <a:off x="4831975" y="1068250"/>
            <a:ext cx="4000325" cy="40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" descr="Un dibujo de una person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2403" y="0"/>
            <a:ext cx="1828958" cy="150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019" y="-569249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>
          <a:xfrm>
            <a:off x="688275" y="683825"/>
            <a:ext cx="498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 dirty="0">
                <a:latin typeface="Century Gothic"/>
                <a:ea typeface="Century Gothic"/>
                <a:cs typeface="Century Gothic"/>
                <a:sym typeface="Century Gothic"/>
              </a:rPr>
              <a:t>INTRODUCCIÓN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2"/>
          <p:cNvSpPr txBox="1">
            <a:spLocks noGrp="1"/>
          </p:cNvSpPr>
          <p:nvPr>
            <p:ph type="body" idx="1"/>
          </p:nvPr>
        </p:nvSpPr>
        <p:spPr>
          <a:xfrm>
            <a:off x="1119030" y="4724049"/>
            <a:ext cx="8738975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1100"/>
              <a:buNone/>
            </a:pPr>
            <a:r>
              <a:rPr lang="es" sz="9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(Brooks et al., 2020; Otto et al., 2021) (Cosano, 2021; García-Iglesias et al., 2020; Ruiz-Frutos &amp; Gómez-Salgado, 2021; Vall-Roqué et al., 2021)</a:t>
            </a:r>
            <a:endParaRPr sz="9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688275" y="1233835"/>
            <a:ext cx="498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s" sz="1800" b="0" i="1" u="none" strike="noStrike" cap="none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 QUE NOS FALTA POR SABER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8;p2">
            <a:extLst>
              <a:ext uri="{FF2B5EF4-FFF2-40B4-BE49-F238E27FC236}">
                <a16:creationId xmlns:a16="http://schemas.microsoft.com/office/drawing/2014/main" id="{4C5FB133-FF6F-BC77-909C-4A4B16AF9399}"/>
              </a:ext>
            </a:extLst>
          </p:cNvPr>
          <p:cNvSpPr txBox="1">
            <a:spLocks/>
          </p:cNvSpPr>
          <p:nvPr/>
        </p:nvSpPr>
        <p:spPr>
          <a:xfrm>
            <a:off x="1249583" y="1425813"/>
            <a:ext cx="7551900" cy="92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lnSpc>
                <a:spcPct val="107916"/>
              </a:lnSpc>
              <a:spcBef>
                <a:spcPts val="800"/>
              </a:spcBef>
              <a:buSzPts val="2104"/>
              <a:buFont typeface="Arial"/>
              <a:buNone/>
            </a:pPr>
            <a:endParaRPr lang="es-ES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 algn="just">
              <a:lnSpc>
                <a:spcPct val="107916"/>
              </a:lnSpc>
              <a:spcBef>
                <a:spcPts val="800"/>
              </a:spcBef>
              <a:buSzPts val="2104"/>
              <a:buFont typeface="Arial"/>
              <a:buNone/>
            </a:pPr>
            <a:r>
              <a:rPr lang="es-ES" sz="1500" b="1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 la pandemia: </a:t>
            </a:r>
            <a:r>
              <a:rPr lang="es-E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estudios sugieren que</a:t>
            </a:r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325873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" descr="Un dibujo de una person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2403" y="0"/>
            <a:ext cx="1828958" cy="150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019" y="-569249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>
          <a:xfrm>
            <a:off x="688275" y="683825"/>
            <a:ext cx="498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 dirty="0">
                <a:latin typeface="Century Gothic"/>
                <a:ea typeface="Century Gothic"/>
                <a:cs typeface="Century Gothic"/>
                <a:sym typeface="Century Gothic"/>
              </a:rPr>
              <a:t>INTRODUCCIÓN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2"/>
          <p:cNvSpPr txBox="1">
            <a:spLocks noGrp="1"/>
          </p:cNvSpPr>
          <p:nvPr>
            <p:ph type="body" idx="1"/>
          </p:nvPr>
        </p:nvSpPr>
        <p:spPr>
          <a:xfrm>
            <a:off x="1119030" y="4724049"/>
            <a:ext cx="8738975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1100"/>
              <a:buNone/>
            </a:pPr>
            <a:r>
              <a:rPr lang="es" sz="9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(Brooks et al., 2020; Otto et al., 2021) (Cosano, 2021; García-Iglesias et al., 2020; Ruiz-Frutos &amp; Gómez-Salgado, 2021; Vall-Roqué et al., 2021)</a:t>
            </a:r>
            <a:endParaRPr sz="9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688275" y="1233835"/>
            <a:ext cx="498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s" sz="1800" b="0" i="1" u="none" strike="noStrike" cap="none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 QUE NOS FALTA POR SABER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8;p2">
            <a:extLst>
              <a:ext uri="{FF2B5EF4-FFF2-40B4-BE49-F238E27FC236}">
                <a16:creationId xmlns:a16="http://schemas.microsoft.com/office/drawing/2014/main" id="{4C5FB133-FF6F-BC77-909C-4A4B16AF9399}"/>
              </a:ext>
            </a:extLst>
          </p:cNvPr>
          <p:cNvSpPr txBox="1">
            <a:spLocks/>
          </p:cNvSpPr>
          <p:nvPr/>
        </p:nvSpPr>
        <p:spPr>
          <a:xfrm>
            <a:off x="1249583" y="1425813"/>
            <a:ext cx="7551900" cy="92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lnSpc>
                <a:spcPct val="107916"/>
              </a:lnSpc>
              <a:spcBef>
                <a:spcPts val="800"/>
              </a:spcBef>
              <a:buSzPts val="2104"/>
              <a:buFont typeface="Arial"/>
              <a:buNone/>
            </a:pPr>
            <a:endParaRPr lang="es-ES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 algn="just">
              <a:lnSpc>
                <a:spcPct val="107916"/>
              </a:lnSpc>
              <a:spcBef>
                <a:spcPts val="800"/>
              </a:spcBef>
              <a:buSzPts val="2104"/>
              <a:buFont typeface="Arial"/>
              <a:buNone/>
            </a:pPr>
            <a:r>
              <a:rPr lang="es-ES" sz="1500" b="1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 la pandemia: </a:t>
            </a:r>
            <a:r>
              <a:rPr lang="es-E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estudios sugieren que</a:t>
            </a:r>
            <a:endParaRPr lang="es-ES" sz="1500" dirty="0"/>
          </a:p>
        </p:txBody>
      </p:sp>
      <p:sp>
        <p:nvSpPr>
          <p:cNvPr id="2" name="Google Shape;77;p2">
            <a:extLst>
              <a:ext uri="{FF2B5EF4-FFF2-40B4-BE49-F238E27FC236}">
                <a16:creationId xmlns:a16="http://schemas.microsoft.com/office/drawing/2014/main" id="{5638FC13-F3F9-9B8E-0D07-406A1B632282}"/>
              </a:ext>
            </a:extLst>
          </p:cNvPr>
          <p:cNvSpPr/>
          <p:nvPr/>
        </p:nvSpPr>
        <p:spPr>
          <a:xfrm>
            <a:off x="843414" y="2387565"/>
            <a:ext cx="2642212" cy="1102310"/>
          </a:xfrm>
          <a:prstGeom prst="flowChartTerminator">
            <a:avLst/>
          </a:prstGeom>
          <a:solidFill>
            <a:srgbClr val="C9DAF8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78;p2">
            <a:extLst>
              <a:ext uri="{FF2B5EF4-FFF2-40B4-BE49-F238E27FC236}">
                <a16:creationId xmlns:a16="http://schemas.microsoft.com/office/drawing/2014/main" id="{DE72A093-9209-C2A2-842B-43F3ED827185}"/>
              </a:ext>
            </a:extLst>
          </p:cNvPr>
          <p:cNvSpPr txBox="1">
            <a:spLocks/>
          </p:cNvSpPr>
          <p:nvPr/>
        </p:nvSpPr>
        <p:spPr>
          <a:xfrm>
            <a:off x="1060848" y="2369113"/>
            <a:ext cx="2174195" cy="235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7916"/>
              </a:lnSpc>
              <a:spcBef>
                <a:spcPts val="800"/>
              </a:spcBef>
              <a:buSzPts val="2104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Cambios en el </a:t>
            </a:r>
            <a:r>
              <a:rPr lang="es-ES" sz="15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valor</a:t>
            </a:r>
            <a:r>
              <a:rPr lang="es-ES" sz="1500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las personas dan a la salud mental</a:t>
            </a:r>
            <a:endParaRPr lang="es-ES" sz="1500" dirty="0"/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buSzPts val="2104"/>
              <a:buFont typeface="Arial"/>
              <a:buNone/>
            </a:pPr>
            <a:endParaRPr lang="es-ES" sz="1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buSzPts val="2104"/>
              <a:buFont typeface="Arial"/>
              <a:buNone/>
            </a:pPr>
            <a:r>
              <a:rPr lang="es-ES" sz="13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lang="es-ES" sz="800" b="1" dirty="0">
              <a:solidFill>
                <a:srgbClr val="B17E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141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;p2">
            <a:extLst>
              <a:ext uri="{FF2B5EF4-FFF2-40B4-BE49-F238E27FC236}">
                <a16:creationId xmlns:a16="http://schemas.microsoft.com/office/drawing/2014/main" id="{C13505E1-6165-37DE-3CBD-6C0956B59F7A}"/>
              </a:ext>
            </a:extLst>
          </p:cNvPr>
          <p:cNvSpPr/>
          <p:nvPr/>
        </p:nvSpPr>
        <p:spPr>
          <a:xfrm>
            <a:off x="5821913" y="2302451"/>
            <a:ext cx="2642212" cy="1102310"/>
          </a:xfrm>
          <a:prstGeom prst="flowChartTerminator">
            <a:avLst/>
          </a:prstGeom>
          <a:solidFill>
            <a:srgbClr val="C9DAF8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2" descr="Un dibujo de una person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2403" y="0"/>
            <a:ext cx="1828958" cy="150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019" y="-569249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>
          <a:xfrm>
            <a:off x="688275" y="683825"/>
            <a:ext cx="498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 dirty="0">
                <a:latin typeface="Century Gothic"/>
                <a:ea typeface="Century Gothic"/>
                <a:cs typeface="Century Gothic"/>
                <a:sym typeface="Century Gothic"/>
              </a:rPr>
              <a:t>INTRODUCCIÓN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2"/>
          <p:cNvSpPr txBox="1">
            <a:spLocks noGrp="1"/>
          </p:cNvSpPr>
          <p:nvPr>
            <p:ph type="body" idx="1"/>
          </p:nvPr>
        </p:nvSpPr>
        <p:spPr>
          <a:xfrm>
            <a:off x="1119030" y="4724049"/>
            <a:ext cx="8738975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1100"/>
              <a:buNone/>
            </a:pPr>
            <a:r>
              <a:rPr lang="es" sz="9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(Brooks et al., 2020; Otto et al., 2021) (Cosano, 2021; García-Iglesias et al., 2020; Ruiz-Frutos &amp; Gómez-Salgado, 2021; Vall-Roqué et al., 2021)</a:t>
            </a:r>
            <a:endParaRPr sz="9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688275" y="1233835"/>
            <a:ext cx="498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s" sz="1800" b="0" i="1" u="none" strike="noStrike" cap="none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 QUE NOS FALTA POR SABER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8;p2">
            <a:extLst>
              <a:ext uri="{FF2B5EF4-FFF2-40B4-BE49-F238E27FC236}">
                <a16:creationId xmlns:a16="http://schemas.microsoft.com/office/drawing/2014/main" id="{4C5FB133-FF6F-BC77-909C-4A4B16AF9399}"/>
              </a:ext>
            </a:extLst>
          </p:cNvPr>
          <p:cNvSpPr txBox="1">
            <a:spLocks/>
          </p:cNvSpPr>
          <p:nvPr/>
        </p:nvSpPr>
        <p:spPr>
          <a:xfrm>
            <a:off x="1249583" y="1425813"/>
            <a:ext cx="7551900" cy="92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lnSpc>
                <a:spcPct val="107916"/>
              </a:lnSpc>
              <a:spcBef>
                <a:spcPts val="800"/>
              </a:spcBef>
              <a:buSzPts val="2104"/>
              <a:buFont typeface="Arial"/>
              <a:buNone/>
            </a:pPr>
            <a:endParaRPr lang="es-ES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 algn="just">
              <a:lnSpc>
                <a:spcPct val="107916"/>
              </a:lnSpc>
              <a:spcBef>
                <a:spcPts val="800"/>
              </a:spcBef>
              <a:buSzPts val="2104"/>
              <a:buFont typeface="Arial"/>
              <a:buNone/>
            </a:pPr>
            <a:r>
              <a:rPr lang="es-ES" sz="1500" b="1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 la pandemia: </a:t>
            </a:r>
            <a:r>
              <a:rPr lang="es-E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estudios sugieren que</a:t>
            </a:r>
            <a:endParaRPr lang="es-ES" sz="1500" dirty="0"/>
          </a:p>
        </p:txBody>
      </p:sp>
      <p:sp>
        <p:nvSpPr>
          <p:cNvPr id="2" name="Google Shape;77;p2">
            <a:extLst>
              <a:ext uri="{FF2B5EF4-FFF2-40B4-BE49-F238E27FC236}">
                <a16:creationId xmlns:a16="http://schemas.microsoft.com/office/drawing/2014/main" id="{5638FC13-F3F9-9B8E-0D07-406A1B632282}"/>
              </a:ext>
            </a:extLst>
          </p:cNvPr>
          <p:cNvSpPr/>
          <p:nvPr/>
        </p:nvSpPr>
        <p:spPr>
          <a:xfrm>
            <a:off x="843414" y="2387565"/>
            <a:ext cx="2642212" cy="1102310"/>
          </a:xfrm>
          <a:prstGeom prst="flowChartTerminator">
            <a:avLst/>
          </a:prstGeom>
          <a:solidFill>
            <a:srgbClr val="C9DAF8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78;p2">
            <a:extLst>
              <a:ext uri="{FF2B5EF4-FFF2-40B4-BE49-F238E27FC236}">
                <a16:creationId xmlns:a16="http://schemas.microsoft.com/office/drawing/2014/main" id="{DE72A093-9209-C2A2-842B-43F3ED827185}"/>
              </a:ext>
            </a:extLst>
          </p:cNvPr>
          <p:cNvSpPr txBox="1">
            <a:spLocks/>
          </p:cNvSpPr>
          <p:nvPr/>
        </p:nvSpPr>
        <p:spPr>
          <a:xfrm>
            <a:off x="1060848" y="2369113"/>
            <a:ext cx="2174195" cy="235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7916"/>
              </a:lnSpc>
              <a:spcBef>
                <a:spcPts val="800"/>
              </a:spcBef>
              <a:buSzPts val="2104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Cambios en el </a:t>
            </a:r>
            <a:r>
              <a:rPr lang="es-ES" sz="15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valor</a:t>
            </a:r>
            <a:r>
              <a:rPr lang="es-ES" sz="1500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las personas dan a la salud mental</a:t>
            </a:r>
            <a:endParaRPr lang="es-ES" sz="1500" dirty="0"/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buSzPts val="2104"/>
              <a:buFont typeface="Arial"/>
              <a:buNone/>
            </a:pPr>
            <a:endParaRPr lang="es-ES" sz="1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buSzPts val="2104"/>
              <a:buFont typeface="Arial"/>
              <a:buNone/>
            </a:pPr>
            <a:r>
              <a:rPr lang="es-ES" sz="13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lang="es-ES" sz="800" b="1" dirty="0">
              <a:solidFill>
                <a:srgbClr val="B17E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Google Shape;78;p2">
            <a:extLst>
              <a:ext uri="{FF2B5EF4-FFF2-40B4-BE49-F238E27FC236}">
                <a16:creationId xmlns:a16="http://schemas.microsoft.com/office/drawing/2014/main" id="{0B79AA07-428F-98B5-85DF-D27D40055917}"/>
              </a:ext>
            </a:extLst>
          </p:cNvPr>
          <p:cNvSpPr txBox="1">
            <a:spLocks/>
          </p:cNvSpPr>
          <p:nvPr/>
        </p:nvSpPr>
        <p:spPr>
          <a:xfrm>
            <a:off x="5936987" y="2470540"/>
            <a:ext cx="2409485" cy="245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7916"/>
              </a:lnSpc>
              <a:spcBef>
                <a:spcPts val="800"/>
              </a:spcBef>
              <a:buSzPts val="2104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Aparecen </a:t>
            </a:r>
            <a:r>
              <a:rPr lang="es-ES" sz="15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otro tipo de demandas</a:t>
            </a:r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1923668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7;p2">
            <a:extLst>
              <a:ext uri="{FF2B5EF4-FFF2-40B4-BE49-F238E27FC236}">
                <a16:creationId xmlns:a16="http://schemas.microsoft.com/office/drawing/2014/main" id="{A9752403-FAC8-061A-15ED-63E9FC6DEF59}"/>
              </a:ext>
            </a:extLst>
          </p:cNvPr>
          <p:cNvSpPr/>
          <p:nvPr/>
        </p:nvSpPr>
        <p:spPr>
          <a:xfrm>
            <a:off x="3350117" y="3426325"/>
            <a:ext cx="2642212" cy="1102310"/>
          </a:xfrm>
          <a:prstGeom prst="flowChartTerminator">
            <a:avLst/>
          </a:prstGeom>
          <a:solidFill>
            <a:srgbClr val="C9DAF8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77;p2">
            <a:extLst>
              <a:ext uri="{FF2B5EF4-FFF2-40B4-BE49-F238E27FC236}">
                <a16:creationId xmlns:a16="http://schemas.microsoft.com/office/drawing/2014/main" id="{C13505E1-6165-37DE-3CBD-6C0956B59F7A}"/>
              </a:ext>
            </a:extLst>
          </p:cNvPr>
          <p:cNvSpPr/>
          <p:nvPr/>
        </p:nvSpPr>
        <p:spPr>
          <a:xfrm>
            <a:off x="5821913" y="2302451"/>
            <a:ext cx="2642212" cy="1102310"/>
          </a:xfrm>
          <a:prstGeom prst="flowChartTerminator">
            <a:avLst/>
          </a:prstGeom>
          <a:solidFill>
            <a:srgbClr val="C9DAF8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2" descr="Un dibujo de una person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2403" y="0"/>
            <a:ext cx="1828958" cy="150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019" y="-569249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>
          <a:xfrm>
            <a:off x="688275" y="683825"/>
            <a:ext cx="498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 dirty="0">
                <a:latin typeface="Century Gothic"/>
                <a:ea typeface="Century Gothic"/>
                <a:cs typeface="Century Gothic"/>
                <a:sym typeface="Century Gothic"/>
              </a:rPr>
              <a:t>INTRODUCCIÓN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2"/>
          <p:cNvSpPr txBox="1">
            <a:spLocks noGrp="1"/>
          </p:cNvSpPr>
          <p:nvPr>
            <p:ph type="body" idx="1"/>
          </p:nvPr>
        </p:nvSpPr>
        <p:spPr>
          <a:xfrm>
            <a:off x="1119030" y="4724049"/>
            <a:ext cx="8738975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1100"/>
              <a:buNone/>
            </a:pPr>
            <a:r>
              <a:rPr lang="es" sz="9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(Brooks et al., 2020; Otto et al., 2021) (Cosano, 2021; García-Iglesias et al., 2020; Ruiz-Frutos &amp; Gómez-Salgado, 2021; Vall-Roqué et al., 2021)</a:t>
            </a:r>
            <a:endParaRPr sz="9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688275" y="1233835"/>
            <a:ext cx="498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s" sz="1800" b="0" i="1" u="none" strike="noStrike" cap="none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 QUE NOS FALTA POR SABER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8;p2">
            <a:extLst>
              <a:ext uri="{FF2B5EF4-FFF2-40B4-BE49-F238E27FC236}">
                <a16:creationId xmlns:a16="http://schemas.microsoft.com/office/drawing/2014/main" id="{4C5FB133-FF6F-BC77-909C-4A4B16AF9399}"/>
              </a:ext>
            </a:extLst>
          </p:cNvPr>
          <p:cNvSpPr txBox="1">
            <a:spLocks/>
          </p:cNvSpPr>
          <p:nvPr/>
        </p:nvSpPr>
        <p:spPr>
          <a:xfrm>
            <a:off x="1249583" y="1425813"/>
            <a:ext cx="7551900" cy="92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lnSpc>
                <a:spcPct val="107916"/>
              </a:lnSpc>
              <a:spcBef>
                <a:spcPts val="800"/>
              </a:spcBef>
              <a:buSzPts val="2104"/>
              <a:buFont typeface="Arial"/>
              <a:buNone/>
            </a:pPr>
            <a:endParaRPr lang="es-ES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 algn="just">
              <a:lnSpc>
                <a:spcPct val="107916"/>
              </a:lnSpc>
              <a:spcBef>
                <a:spcPts val="800"/>
              </a:spcBef>
              <a:buSzPts val="2104"/>
              <a:buFont typeface="Arial"/>
              <a:buNone/>
            </a:pPr>
            <a:r>
              <a:rPr lang="es-ES" sz="1500" b="1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 la pandemia: </a:t>
            </a:r>
            <a:r>
              <a:rPr lang="es-E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estudios sugieren que</a:t>
            </a:r>
            <a:endParaRPr lang="es-ES" sz="1500" dirty="0"/>
          </a:p>
        </p:txBody>
      </p:sp>
      <p:sp>
        <p:nvSpPr>
          <p:cNvPr id="2" name="Google Shape;77;p2">
            <a:extLst>
              <a:ext uri="{FF2B5EF4-FFF2-40B4-BE49-F238E27FC236}">
                <a16:creationId xmlns:a16="http://schemas.microsoft.com/office/drawing/2014/main" id="{5638FC13-F3F9-9B8E-0D07-406A1B632282}"/>
              </a:ext>
            </a:extLst>
          </p:cNvPr>
          <p:cNvSpPr/>
          <p:nvPr/>
        </p:nvSpPr>
        <p:spPr>
          <a:xfrm>
            <a:off x="843414" y="2387565"/>
            <a:ext cx="2642212" cy="1102310"/>
          </a:xfrm>
          <a:prstGeom prst="flowChartTerminator">
            <a:avLst/>
          </a:prstGeom>
          <a:solidFill>
            <a:srgbClr val="C9DAF8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78;p2">
            <a:extLst>
              <a:ext uri="{FF2B5EF4-FFF2-40B4-BE49-F238E27FC236}">
                <a16:creationId xmlns:a16="http://schemas.microsoft.com/office/drawing/2014/main" id="{DE72A093-9209-C2A2-842B-43F3ED827185}"/>
              </a:ext>
            </a:extLst>
          </p:cNvPr>
          <p:cNvSpPr txBox="1">
            <a:spLocks/>
          </p:cNvSpPr>
          <p:nvPr/>
        </p:nvSpPr>
        <p:spPr>
          <a:xfrm>
            <a:off x="1060848" y="2369113"/>
            <a:ext cx="2174195" cy="235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7916"/>
              </a:lnSpc>
              <a:spcBef>
                <a:spcPts val="800"/>
              </a:spcBef>
              <a:buSzPts val="2104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Cambios en el </a:t>
            </a:r>
            <a:r>
              <a:rPr lang="es-ES" sz="15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valor</a:t>
            </a:r>
            <a:r>
              <a:rPr lang="es-ES" sz="1500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las personas dan a la salud mental</a:t>
            </a:r>
            <a:endParaRPr lang="es-ES" sz="1500" dirty="0"/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buSzPts val="2104"/>
              <a:buFont typeface="Arial"/>
              <a:buNone/>
            </a:pPr>
            <a:endParaRPr lang="es-ES" sz="1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buSzPts val="2104"/>
              <a:buFont typeface="Arial"/>
              <a:buNone/>
            </a:pPr>
            <a:r>
              <a:rPr lang="es-ES" sz="13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lang="es-ES" sz="800" b="1" dirty="0">
              <a:solidFill>
                <a:srgbClr val="B17E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Google Shape;78;p2">
            <a:extLst>
              <a:ext uri="{FF2B5EF4-FFF2-40B4-BE49-F238E27FC236}">
                <a16:creationId xmlns:a16="http://schemas.microsoft.com/office/drawing/2014/main" id="{0B79AA07-428F-98B5-85DF-D27D40055917}"/>
              </a:ext>
            </a:extLst>
          </p:cNvPr>
          <p:cNvSpPr txBox="1">
            <a:spLocks/>
          </p:cNvSpPr>
          <p:nvPr/>
        </p:nvSpPr>
        <p:spPr>
          <a:xfrm>
            <a:off x="5936987" y="2470540"/>
            <a:ext cx="2409485" cy="245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7916"/>
              </a:lnSpc>
              <a:spcBef>
                <a:spcPts val="800"/>
              </a:spcBef>
              <a:buSzPts val="2104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Aparecen </a:t>
            </a:r>
            <a:r>
              <a:rPr lang="es-ES" sz="15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otro tipo de demandas</a:t>
            </a:r>
            <a:endParaRPr lang="es-ES" sz="1500" dirty="0"/>
          </a:p>
        </p:txBody>
      </p:sp>
      <p:sp>
        <p:nvSpPr>
          <p:cNvPr id="6" name="Google Shape;78;p2">
            <a:extLst>
              <a:ext uri="{FF2B5EF4-FFF2-40B4-BE49-F238E27FC236}">
                <a16:creationId xmlns:a16="http://schemas.microsoft.com/office/drawing/2014/main" id="{4A7A61BC-3679-82C5-1013-59E470550358}"/>
              </a:ext>
            </a:extLst>
          </p:cNvPr>
          <p:cNvSpPr txBox="1">
            <a:spLocks/>
          </p:cNvSpPr>
          <p:nvPr/>
        </p:nvSpPr>
        <p:spPr>
          <a:xfrm>
            <a:off x="3670189" y="3548299"/>
            <a:ext cx="2082235" cy="84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2104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Mayor malestar </a:t>
            </a:r>
            <a:r>
              <a:rPr lang="es-ES" sz="15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jóvenes y sanitarios </a:t>
            </a:r>
          </a:p>
        </p:txBody>
      </p:sp>
    </p:spTree>
    <p:extLst>
      <p:ext uri="{BB962C8B-B14F-4D97-AF65-F5344CB8AC3E}">
        <p14:creationId xmlns:p14="http://schemas.microsoft.com/office/powerpoint/2010/main" val="875970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3" descr="Gráfic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573" y="375511"/>
            <a:ext cx="1463167" cy="143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8418" y="291779"/>
            <a:ext cx="2237826" cy="252326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569715" y="446352"/>
            <a:ext cx="426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 dirty="0">
                <a:latin typeface="Century Gothic"/>
                <a:ea typeface="Century Gothic"/>
                <a:cs typeface="Century Gothic"/>
                <a:sym typeface="Century Gothic"/>
              </a:rPr>
              <a:t>OBJETIVO DEL TRABAJO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3" name="Google Shape;93;p3" descr="Imagen que contiene dibujo, luz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51585" y="1668292"/>
            <a:ext cx="1082134" cy="1546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3" descr="Gráfic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573" y="375511"/>
            <a:ext cx="1463167" cy="143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8418" y="291779"/>
            <a:ext cx="2237826" cy="252326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"/>
          <p:cNvSpPr/>
          <p:nvPr/>
        </p:nvSpPr>
        <p:spPr>
          <a:xfrm>
            <a:off x="510281" y="1008675"/>
            <a:ext cx="5115267" cy="1550762"/>
          </a:xfrm>
          <a:prstGeom prst="flowChartTerminator">
            <a:avLst/>
          </a:prstGeom>
          <a:solidFill>
            <a:srgbClr val="C9DAF8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569715" y="446352"/>
            <a:ext cx="426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 dirty="0">
                <a:latin typeface="Century Gothic"/>
                <a:ea typeface="Century Gothic"/>
                <a:cs typeface="Century Gothic"/>
                <a:sym typeface="Century Gothic"/>
              </a:rPr>
              <a:t>OBJETIVO DEL TRABAJO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3"/>
          <p:cNvSpPr txBox="1">
            <a:spLocks noGrp="1"/>
          </p:cNvSpPr>
          <p:nvPr>
            <p:ph type="body" idx="1"/>
          </p:nvPr>
        </p:nvSpPr>
        <p:spPr>
          <a:xfrm>
            <a:off x="817756" y="1200882"/>
            <a:ext cx="4587545" cy="22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1800"/>
              <a:buNone/>
            </a:pPr>
            <a:r>
              <a:rPr lang="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Evaluar las diferencias pre y post pandemia atendiendo al </a:t>
            </a:r>
            <a:r>
              <a:rPr lang="es" sz="15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perfil sociodemográfico </a:t>
            </a:r>
            <a:r>
              <a:rPr lang="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los consultantes y a variables relacionadas con la demanda, tales como los</a:t>
            </a:r>
            <a:r>
              <a:rPr lang="es" sz="15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motivos de consulta.</a:t>
            </a:r>
            <a:endParaRPr sz="1500" b="1" dirty="0">
              <a:solidFill>
                <a:srgbClr val="B17E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3" name="Google Shape;93;p3" descr="Imagen que contiene dibujo, luz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51585" y="1668292"/>
            <a:ext cx="1082134" cy="1546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165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3" descr="Gráfic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573" y="375511"/>
            <a:ext cx="1463167" cy="143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8418" y="291779"/>
            <a:ext cx="2237826" cy="252326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"/>
          <p:cNvSpPr/>
          <p:nvPr/>
        </p:nvSpPr>
        <p:spPr>
          <a:xfrm>
            <a:off x="510281" y="1008675"/>
            <a:ext cx="5115267" cy="1550762"/>
          </a:xfrm>
          <a:prstGeom prst="flowChartTerminator">
            <a:avLst/>
          </a:prstGeom>
          <a:solidFill>
            <a:srgbClr val="C9DAF8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569715" y="446352"/>
            <a:ext cx="426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 dirty="0">
                <a:latin typeface="Century Gothic"/>
                <a:ea typeface="Century Gothic"/>
                <a:cs typeface="Century Gothic"/>
                <a:sym typeface="Century Gothic"/>
              </a:rPr>
              <a:t>OBJETIVO DEL TRABAJO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3"/>
          <p:cNvSpPr txBox="1">
            <a:spLocks noGrp="1"/>
          </p:cNvSpPr>
          <p:nvPr>
            <p:ph type="body" idx="1"/>
          </p:nvPr>
        </p:nvSpPr>
        <p:spPr>
          <a:xfrm>
            <a:off x="817756" y="1200882"/>
            <a:ext cx="4587545" cy="22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1800"/>
              <a:buNone/>
            </a:pPr>
            <a:r>
              <a:rPr lang="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Evaluar las diferencias pre y post pandemia atendiendo al </a:t>
            </a:r>
            <a:r>
              <a:rPr lang="es" sz="15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perfil sociodemográfico </a:t>
            </a:r>
            <a:r>
              <a:rPr lang="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los consultantes y a variables relacionadas con la demanda, tales como los</a:t>
            </a:r>
            <a:r>
              <a:rPr lang="es" sz="15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motivos de consulta.</a:t>
            </a:r>
            <a:endParaRPr sz="1500" b="1" dirty="0">
              <a:solidFill>
                <a:srgbClr val="B17E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3"/>
          <p:cNvSpPr txBox="1">
            <a:spLocks noGrp="1"/>
          </p:cNvSpPr>
          <p:nvPr>
            <p:ph type="title"/>
          </p:nvPr>
        </p:nvSpPr>
        <p:spPr>
          <a:xfrm>
            <a:off x="1550007" y="280051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48888"/>
              <a:buFont typeface="Arial"/>
              <a:buNone/>
            </a:pPr>
            <a:r>
              <a:rPr lang="es" sz="2500" dirty="0">
                <a:latin typeface="Century Gothic"/>
                <a:ea typeface="Century Gothic"/>
                <a:cs typeface="Century Gothic"/>
                <a:sym typeface="Century Gothic"/>
              </a:rPr>
              <a:t>HIPÓTESIS: EN EL PERIODO POST PANDEMIA</a:t>
            </a:r>
            <a:endParaRPr sz="4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3" name="Google Shape;93;p3" descr="Imagen que contiene dibujo, luz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51585" y="1668292"/>
            <a:ext cx="1082134" cy="1546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714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3" descr="Gráfic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573" y="375511"/>
            <a:ext cx="1463167" cy="143268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"/>
          <p:cNvSpPr/>
          <p:nvPr/>
        </p:nvSpPr>
        <p:spPr>
          <a:xfrm>
            <a:off x="1123944" y="3352457"/>
            <a:ext cx="7909560" cy="1413780"/>
          </a:xfrm>
          <a:prstGeom prst="flowChartTerminator">
            <a:avLst/>
          </a:prstGeom>
          <a:solidFill>
            <a:srgbClr val="C9DAF8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3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8418" y="291779"/>
            <a:ext cx="2237826" cy="252326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"/>
          <p:cNvSpPr/>
          <p:nvPr/>
        </p:nvSpPr>
        <p:spPr>
          <a:xfrm>
            <a:off x="510281" y="1008675"/>
            <a:ext cx="5115267" cy="1550762"/>
          </a:xfrm>
          <a:prstGeom prst="flowChartTerminator">
            <a:avLst/>
          </a:prstGeom>
          <a:solidFill>
            <a:srgbClr val="C9DAF8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569715" y="446352"/>
            <a:ext cx="426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 dirty="0">
                <a:latin typeface="Century Gothic"/>
                <a:ea typeface="Century Gothic"/>
                <a:cs typeface="Century Gothic"/>
                <a:sym typeface="Century Gothic"/>
              </a:rPr>
              <a:t>OBJETIVO DEL TRABAJO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3"/>
          <p:cNvSpPr txBox="1">
            <a:spLocks noGrp="1"/>
          </p:cNvSpPr>
          <p:nvPr>
            <p:ph type="body" idx="1"/>
          </p:nvPr>
        </p:nvSpPr>
        <p:spPr>
          <a:xfrm>
            <a:off x="817756" y="1200882"/>
            <a:ext cx="4587545" cy="22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1800"/>
              <a:buNone/>
            </a:pPr>
            <a:r>
              <a:rPr lang="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Evaluar las diferencias pre y post pandemia atendiendo al </a:t>
            </a:r>
            <a:r>
              <a:rPr lang="es" sz="15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perfil sociodemográfico </a:t>
            </a:r>
            <a:r>
              <a:rPr lang="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los consultantes y a variables relacionadas con la demanda, tales como los</a:t>
            </a:r>
            <a:r>
              <a:rPr lang="es" sz="15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motivos de consulta.</a:t>
            </a:r>
            <a:endParaRPr sz="1500" b="1" dirty="0">
              <a:solidFill>
                <a:srgbClr val="B17E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3"/>
          <p:cNvSpPr txBox="1">
            <a:spLocks noGrp="1"/>
          </p:cNvSpPr>
          <p:nvPr>
            <p:ph type="body" idx="1"/>
          </p:nvPr>
        </p:nvSpPr>
        <p:spPr>
          <a:xfrm>
            <a:off x="1492638" y="3215286"/>
            <a:ext cx="7184400" cy="22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Char char="-"/>
            </a:pPr>
            <a:r>
              <a:rPr lang="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Cambios en el </a:t>
            </a:r>
            <a:r>
              <a:rPr lang="es" sz="15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perfil sociodemográfico</a:t>
            </a:r>
            <a:r>
              <a:rPr lang="es" sz="1500" b="1" dirty="0">
                <a:solidFill>
                  <a:srgbClr val="B784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457200" lvl="0" indent="-3111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Char char="-"/>
            </a:pPr>
            <a:r>
              <a:rPr lang="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s" sz="1500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5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duración del problema</a:t>
            </a:r>
            <a:r>
              <a:rPr lang="es" sz="15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el que acudan a consulta será </a:t>
            </a:r>
            <a:r>
              <a:rPr lang="es" sz="15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menor</a:t>
            </a:r>
            <a:endParaRPr sz="15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Char char="-"/>
            </a:pPr>
            <a:r>
              <a:rPr lang="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Cambios en la</a:t>
            </a:r>
            <a:r>
              <a:rPr lang="es" sz="1500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5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demanda</a:t>
            </a:r>
            <a:r>
              <a:rPr lang="es" sz="1500" dirty="0">
                <a:solidFill>
                  <a:srgbClr val="B784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 frecuentes los</a:t>
            </a:r>
            <a:r>
              <a:rPr lang="es" sz="1500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5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motivos de consulta</a:t>
            </a:r>
            <a:r>
              <a:rPr lang="es" sz="1500" b="1" dirty="0">
                <a:solidFill>
                  <a:srgbClr val="B784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relacionados con gestión emocional, ansiedad, alimentación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3"/>
          <p:cNvSpPr txBox="1">
            <a:spLocks noGrp="1"/>
          </p:cNvSpPr>
          <p:nvPr>
            <p:ph type="title"/>
          </p:nvPr>
        </p:nvSpPr>
        <p:spPr>
          <a:xfrm>
            <a:off x="1550007" y="280051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48888"/>
              <a:buFont typeface="Arial"/>
              <a:buNone/>
            </a:pPr>
            <a:r>
              <a:rPr lang="es" sz="2500" dirty="0">
                <a:latin typeface="Century Gothic"/>
                <a:ea typeface="Century Gothic"/>
                <a:cs typeface="Century Gothic"/>
                <a:sym typeface="Century Gothic"/>
              </a:rPr>
              <a:t>HIPÓTESIS: EN EL PERIODO POST PANDEMIA</a:t>
            </a:r>
            <a:endParaRPr sz="4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3" name="Google Shape;93;p3" descr="Imagen que contiene dibujo, luz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51585" y="1668292"/>
            <a:ext cx="1082134" cy="1546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957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98;p4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1743" y="-593128"/>
            <a:ext cx="2543776" cy="30888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rupo 158">
            <a:extLst>
              <a:ext uri="{FF2B5EF4-FFF2-40B4-BE49-F238E27FC236}">
                <a16:creationId xmlns:a16="http://schemas.microsoft.com/office/drawing/2014/main" id="{48DB2A68-A4B7-476C-AA74-8780242147E5}"/>
              </a:ext>
            </a:extLst>
          </p:cNvPr>
          <p:cNvGrpSpPr/>
          <p:nvPr/>
        </p:nvGrpSpPr>
        <p:grpSpPr>
          <a:xfrm>
            <a:off x="331316" y="1296109"/>
            <a:ext cx="8327760" cy="451412"/>
            <a:chOff x="440016" y="376406"/>
            <a:chExt cx="11103680" cy="601882"/>
          </a:xfrm>
        </p:grpSpPr>
        <p:grpSp>
          <p:nvGrpSpPr>
            <p:cNvPr id="160" name="Grupo 159">
              <a:extLst>
                <a:ext uri="{FF2B5EF4-FFF2-40B4-BE49-F238E27FC236}">
                  <a16:creationId xmlns:a16="http://schemas.microsoft.com/office/drawing/2014/main" id="{B7251300-26FF-47BC-80FE-6B264B7F4362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191" name="Imagen 190">
                <a:extLst>
                  <a:ext uri="{FF2B5EF4-FFF2-40B4-BE49-F238E27FC236}">
                    <a16:creationId xmlns:a16="http://schemas.microsoft.com/office/drawing/2014/main" id="{9EF71A99-55D1-4FE9-81EA-9070696993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92" name="Imagen 191">
                <a:extLst>
                  <a:ext uri="{FF2B5EF4-FFF2-40B4-BE49-F238E27FC236}">
                    <a16:creationId xmlns:a16="http://schemas.microsoft.com/office/drawing/2014/main" id="{A00C2B18-6EB6-47D2-8DE4-CEFD42F75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93" name="Imagen 192">
                <a:extLst>
                  <a:ext uri="{FF2B5EF4-FFF2-40B4-BE49-F238E27FC236}">
                    <a16:creationId xmlns:a16="http://schemas.microsoft.com/office/drawing/2014/main" id="{9866A168-878C-485F-A0BF-B9333F3599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94" name="Imagen 193">
                <a:extLst>
                  <a:ext uri="{FF2B5EF4-FFF2-40B4-BE49-F238E27FC236}">
                    <a16:creationId xmlns:a16="http://schemas.microsoft.com/office/drawing/2014/main" id="{33A12583-0D51-430F-97CE-9E9F0E2252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95" name="Imagen 194">
                <a:extLst>
                  <a:ext uri="{FF2B5EF4-FFF2-40B4-BE49-F238E27FC236}">
                    <a16:creationId xmlns:a16="http://schemas.microsoft.com/office/drawing/2014/main" id="{C0BE1FC7-D55F-4F08-B290-CCCFC817C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1" name="Grupo 160">
              <a:extLst>
                <a:ext uri="{FF2B5EF4-FFF2-40B4-BE49-F238E27FC236}">
                  <a16:creationId xmlns:a16="http://schemas.microsoft.com/office/drawing/2014/main" id="{541395D8-3CDF-4F07-886F-24F3D97E3A20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186" name="Imagen 185">
                <a:extLst>
                  <a:ext uri="{FF2B5EF4-FFF2-40B4-BE49-F238E27FC236}">
                    <a16:creationId xmlns:a16="http://schemas.microsoft.com/office/drawing/2014/main" id="{BA7B5D59-2C9D-4E6A-8921-CDF1B3A637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87" name="Imagen 186">
                <a:extLst>
                  <a:ext uri="{FF2B5EF4-FFF2-40B4-BE49-F238E27FC236}">
                    <a16:creationId xmlns:a16="http://schemas.microsoft.com/office/drawing/2014/main" id="{464E6814-D1DE-4282-BEDE-5B4300327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88" name="Imagen 187">
                <a:extLst>
                  <a:ext uri="{FF2B5EF4-FFF2-40B4-BE49-F238E27FC236}">
                    <a16:creationId xmlns:a16="http://schemas.microsoft.com/office/drawing/2014/main" id="{EB41810D-4165-48CC-9FDA-C98CC7129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89" name="Imagen 188">
                <a:extLst>
                  <a:ext uri="{FF2B5EF4-FFF2-40B4-BE49-F238E27FC236}">
                    <a16:creationId xmlns:a16="http://schemas.microsoft.com/office/drawing/2014/main" id="{351E5F29-DCF4-4BA9-BB70-813A675754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90" name="Imagen 189">
                <a:extLst>
                  <a:ext uri="{FF2B5EF4-FFF2-40B4-BE49-F238E27FC236}">
                    <a16:creationId xmlns:a16="http://schemas.microsoft.com/office/drawing/2014/main" id="{4C446174-1F28-446C-9B37-38BD71D2C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2" name="Grupo 161">
              <a:extLst>
                <a:ext uri="{FF2B5EF4-FFF2-40B4-BE49-F238E27FC236}">
                  <a16:creationId xmlns:a16="http://schemas.microsoft.com/office/drawing/2014/main" id="{B23F35D4-036D-439A-82E2-F7B09049799D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181" name="Imagen 180">
                <a:extLst>
                  <a:ext uri="{FF2B5EF4-FFF2-40B4-BE49-F238E27FC236}">
                    <a16:creationId xmlns:a16="http://schemas.microsoft.com/office/drawing/2014/main" id="{FBA26903-EB57-446E-8417-B102D4788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82" name="Imagen 181">
                <a:extLst>
                  <a:ext uri="{FF2B5EF4-FFF2-40B4-BE49-F238E27FC236}">
                    <a16:creationId xmlns:a16="http://schemas.microsoft.com/office/drawing/2014/main" id="{E6157164-A418-4C66-82BE-6F738A64D3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83" name="Imagen 182">
                <a:extLst>
                  <a:ext uri="{FF2B5EF4-FFF2-40B4-BE49-F238E27FC236}">
                    <a16:creationId xmlns:a16="http://schemas.microsoft.com/office/drawing/2014/main" id="{20CB1467-879E-4A40-BF52-02EA908B0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84" name="Imagen 183">
                <a:extLst>
                  <a:ext uri="{FF2B5EF4-FFF2-40B4-BE49-F238E27FC236}">
                    <a16:creationId xmlns:a16="http://schemas.microsoft.com/office/drawing/2014/main" id="{2F29DE80-2BE9-439D-B5A6-E75F0477F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85" name="Imagen 184">
                <a:extLst>
                  <a:ext uri="{FF2B5EF4-FFF2-40B4-BE49-F238E27FC236}">
                    <a16:creationId xmlns:a16="http://schemas.microsoft.com/office/drawing/2014/main" id="{741729F4-9CCF-4F75-99D5-746D6B867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3" name="Grupo 162">
              <a:extLst>
                <a:ext uri="{FF2B5EF4-FFF2-40B4-BE49-F238E27FC236}">
                  <a16:creationId xmlns:a16="http://schemas.microsoft.com/office/drawing/2014/main" id="{D3FB221B-9DCD-4BFA-94E5-553947E7BBCA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176" name="Imagen 175">
                <a:extLst>
                  <a:ext uri="{FF2B5EF4-FFF2-40B4-BE49-F238E27FC236}">
                    <a16:creationId xmlns:a16="http://schemas.microsoft.com/office/drawing/2014/main" id="{D4EE3503-272C-4EE5-A489-BD01F92BA1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77" name="Imagen 176">
                <a:extLst>
                  <a:ext uri="{FF2B5EF4-FFF2-40B4-BE49-F238E27FC236}">
                    <a16:creationId xmlns:a16="http://schemas.microsoft.com/office/drawing/2014/main" id="{DC0DC4DE-968A-4BD7-A144-D01F78CEA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78" name="Imagen 177">
                <a:extLst>
                  <a:ext uri="{FF2B5EF4-FFF2-40B4-BE49-F238E27FC236}">
                    <a16:creationId xmlns:a16="http://schemas.microsoft.com/office/drawing/2014/main" id="{0B9E6C8B-52DE-4FDF-920E-352F3A41B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79" name="Imagen 178">
                <a:extLst>
                  <a:ext uri="{FF2B5EF4-FFF2-40B4-BE49-F238E27FC236}">
                    <a16:creationId xmlns:a16="http://schemas.microsoft.com/office/drawing/2014/main" id="{BCF9DB71-2917-4B55-A79F-3EF3134D7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80" name="Imagen 179">
                <a:extLst>
                  <a:ext uri="{FF2B5EF4-FFF2-40B4-BE49-F238E27FC236}">
                    <a16:creationId xmlns:a16="http://schemas.microsoft.com/office/drawing/2014/main" id="{680CF525-D645-4FA7-8071-E66A0B8EC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4" name="Grupo 163">
              <a:extLst>
                <a:ext uri="{FF2B5EF4-FFF2-40B4-BE49-F238E27FC236}">
                  <a16:creationId xmlns:a16="http://schemas.microsoft.com/office/drawing/2014/main" id="{402679F3-133C-4E4A-B50B-F718B3A35EB3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171" name="Imagen 170">
                <a:extLst>
                  <a:ext uri="{FF2B5EF4-FFF2-40B4-BE49-F238E27FC236}">
                    <a16:creationId xmlns:a16="http://schemas.microsoft.com/office/drawing/2014/main" id="{0D01C6FC-5E96-4AAE-A356-639E3F724C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72" name="Imagen 171">
                <a:extLst>
                  <a:ext uri="{FF2B5EF4-FFF2-40B4-BE49-F238E27FC236}">
                    <a16:creationId xmlns:a16="http://schemas.microsoft.com/office/drawing/2014/main" id="{2742FB9A-ADC0-49E5-8D68-0E234BDDD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73" name="Imagen 172">
                <a:extLst>
                  <a:ext uri="{FF2B5EF4-FFF2-40B4-BE49-F238E27FC236}">
                    <a16:creationId xmlns:a16="http://schemas.microsoft.com/office/drawing/2014/main" id="{0DCAE2A9-C363-4023-8285-809A500B71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74" name="Imagen 173">
                <a:extLst>
                  <a:ext uri="{FF2B5EF4-FFF2-40B4-BE49-F238E27FC236}">
                    <a16:creationId xmlns:a16="http://schemas.microsoft.com/office/drawing/2014/main" id="{24FF586B-31B0-43CE-AE86-F4ABC2A20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75" name="Imagen 174">
                <a:extLst>
                  <a:ext uri="{FF2B5EF4-FFF2-40B4-BE49-F238E27FC236}">
                    <a16:creationId xmlns:a16="http://schemas.microsoft.com/office/drawing/2014/main" id="{DE71A4E8-765C-4886-A02E-41B5B78F3A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5" name="Grupo 164">
              <a:extLst>
                <a:ext uri="{FF2B5EF4-FFF2-40B4-BE49-F238E27FC236}">
                  <a16:creationId xmlns:a16="http://schemas.microsoft.com/office/drawing/2014/main" id="{80348142-3B47-48AC-A5A0-CACDEB09CE63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166" name="Imagen 165">
                <a:extLst>
                  <a:ext uri="{FF2B5EF4-FFF2-40B4-BE49-F238E27FC236}">
                    <a16:creationId xmlns:a16="http://schemas.microsoft.com/office/drawing/2014/main" id="{8C03F59C-2804-412A-B550-745FE1924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67" name="Imagen 166">
                <a:extLst>
                  <a:ext uri="{FF2B5EF4-FFF2-40B4-BE49-F238E27FC236}">
                    <a16:creationId xmlns:a16="http://schemas.microsoft.com/office/drawing/2014/main" id="{ED52E30D-C809-4A53-8237-51EE023A2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68" name="Imagen 167">
                <a:extLst>
                  <a:ext uri="{FF2B5EF4-FFF2-40B4-BE49-F238E27FC236}">
                    <a16:creationId xmlns:a16="http://schemas.microsoft.com/office/drawing/2014/main" id="{2EBDC0C2-493A-4EB5-B186-4806189812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69" name="Imagen 168">
                <a:extLst>
                  <a:ext uri="{FF2B5EF4-FFF2-40B4-BE49-F238E27FC236}">
                    <a16:creationId xmlns:a16="http://schemas.microsoft.com/office/drawing/2014/main" id="{5463FCFD-30D6-43EF-B0D9-043CE32068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70" name="Imagen 169">
                <a:extLst>
                  <a:ext uri="{FF2B5EF4-FFF2-40B4-BE49-F238E27FC236}">
                    <a16:creationId xmlns:a16="http://schemas.microsoft.com/office/drawing/2014/main" id="{3A802C5C-5089-4D4F-A986-7AC21A49BF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196" name="Grupo 195">
            <a:extLst>
              <a:ext uri="{FF2B5EF4-FFF2-40B4-BE49-F238E27FC236}">
                <a16:creationId xmlns:a16="http://schemas.microsoft.com/office/drawing/2014/main" id="{9CB8AC43-60A4-4681-A721-3536606878EB}"/>
              </a:ext>
            </a:extLst>
          </p:cNvPr>
          <p:cNvGrpSpPr/>
          <p:nvPr/>
        </p:nvGrpSpPr>
        <p:grpSpPr>
          <a:xfrm>
            <a:off x="331400" y="1812290"/>
            <a:ext cx="8327760" cy="451412"/>
            <a:chOff x="440016" y="376406"/>
            <a:chExt cx="11103680" cy="601882"/>
          </a:xfrm>
        </p:grpSpPr>
        <p:grpSp>
          <p:nvGrpSpPr>
            <p:cNvPr id="197" name="Grupo 196">
              <a:extLst>
                <a:ext uri="{FF2B5EF4-FFF2-40B4-BE49-F238E27FC236}">
                  <a16:creationId xmlns:a16="http://schemas.microsoft.com/office/drawing/2014/main" id="{87EAC9A7-C3CF-42F9-A17D-4DCD5AD3CC55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228" name="Imagen 227">
                <a:extLst>
                  <a:ext uri="{FF2B5EF4-FFF2-40B4-BE49-F238E27FC236}">
                    <a16:creationId xmlns:a16="http://schemas.microsoft.com/office/drawing/2014/main" id="{E25ECBB2-FEB2-430C-A48D-E5E3E55CC5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29" name="Imagen 228">
                <a:extLst>
                  <a:ext uri="{FF2B5EF4-FFF2-40B4-BE49-F238E27FC236}">
                    <a16:creationId xmlns:a16="http://schemas.microsoft.com/office/drawing/2014/main" id="{9ADC931B-9AC3-4765-9E1B-BB4EF2DA6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30" name="Imagen 229">
                <a:extLst>
                  <a:ext uri="{FF2B5EF4-FFF2-40B4-BE49-F238E27FC236}">
                    <a16:creationId xmlns:a16="http://schemas.microsoft.com/office/drawing/2014/main" id="{B92BE91A-E2B7-4313-8AB8-A43960C75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31" name="Imagen 230">
                <a:extLst>
                  <a:ext uri="{FF2B5EF4-FFF2-40B4-BE49-F238E27FC236}">
                    <a16:creationId xmlns:a16="http://schemas.microsoft.com/office/drawing/2014/main" id="{990683D4-EABC-490C-8AD5-25FB64CFD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32" name="Imagen 231">
                <a:extLst>
                  <a:ext uri="{FF2B5EF4-FFF2-40B4-BE49-F238E27FC236}">
                    <a16:creationId xmlns:a16="http://schemas.microsoft.com/office/drawing/2014/main" id="{D0C622E3-6A70-46CA-8872-8933FF4BB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98" name="Grupo 197">
              <a:extLst>
                <a:ext uri="{FF2B5EF4-FFF2-40B4-BE49-F238E27FC236}">
                  <a16:creationId xmlns:a16="http://schemas.microsoft.com/office/drawing/2014/main" id="{F8EBC496-D2BD-47F7-AD2A-837E4AC74D0B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223" name="Imagen 222">
                <a:extLst>
                  <a:ext uri="{FF2B5EF4-FFF2-40B4-BE49-F238E27FC236}">
                    <a16:creationId xmlns:a16="http://schemas.microsoft.com/office/drawing/2014/main" id="{5D4CD1A6-227F-4970-AE6C-990888C0B3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24" name="Imagen 223">
                <a:extLst>
                  <a:ext uri="{FF2B5EF4-FFF2-40B4-BE49-F238E27FC236}">
                    <a16:creationId xmlns:a16="http://schemas.microsoft.com/office/drawing/2014/main" id="{7DE433C9-7B74-42CD-8D18-29B64E2D66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25" name="Imagen 224">
                <a:extLst>
                  <a:ext uri="{FF2B5EF4-FFF2-40B4-BE49-F238E27FC236}">
                    <a16:creationId xmlns:a16="http://schemas.microsoft.com/office/drawing/2014/main" id="{11910533-4135-461E-84C4-5ACFA7231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26" name="Imagen 225">
                <a:extLst>
                  <a:ext uri="{FF2B5EF4-FFF2-40B4-BE49-F238E27FC236}">
                    <a16:creationId xmlns:a16="http://schemas.microsoft.com/office/drawing/2014/main" id="{19684B08-BAD2-40DF-A2B7-6027D0E2C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27" name="Imagen 226">
                <a:extLst>
                  <a:ext uri="{FF2B5EF4-FFF2-40B4-BE49-F238E27FC236}">
                    <a16:creationId xmlns:a16="http://schemas.microsoft.com/office/drawing/2014/main" id="{FDDC7AE7-C228-44F4-AD38-F1AD4366F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99" name="Grupo 198">
              <a:extLst>
                <a:ext uri="{FF2B5EF4-FFF2-40B4-BE49-F238E27FC236}">
                  <a16:creationId xmlns:a16="http://schemas.microsoft.com/office/drawing/2014/main" id="{199D74BA-FC9A-4AF2-81AD-DE76292AC4CF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218" name="Imagen 217">
                <a:extLst>
                  <a:ext uri="{FF2B5EF4-FFF2-40B4-BE49-F238E27FC236}">
                    <a16:creationId xmlns:a16="http://schemas.microsoft.com/office/drawing/2014/main" id="{A4BE6A40-0549-4900-8BC9-77C6B05CAF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19" name="Imagen 218">
                <a:extLst>
                  <a:ext uri="{FF2B5EF4-FFF2-40B4-BE49-F238E27FC236}">
                    <a16:creationId xmlns:a16="http://schemas.microsoft.com/office/drawing/2014/main" id="{A0271639-6AD1-4BBF-B4C5-6FFE422CFD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20" name="Imagen 219">
                <a:extLst>
                  <a:ext uri="{FF2B5EF4-FFF2-40B4-BE49-F238E27FC236}">
                    <a16:creationId xmlns:a16="http://schemas.microsoft.com/office/drawing/2014/main" id="{DF108E56-3E65-4AFA-875E-19D715A55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21" name="Imagen 220">
                <a:extLst>
                  <a:ext uri="{FF2B5EF4-FFF2-40B4-BE49-F238E27FC236}">
                    <a16:creationId xmlns:a16="http://schemas.microsoft.com/office/drawing/2014/main" id="{238B8ADB-27E9-480B-97BA-8375934E95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22" name="Imagen 221">
                <a:extLst>
                  <a:ext uri="{FF2B5EF4-FFF2-40B4-BE49-F238E27FC236}">
                    <a16:creationId xmlns:a16="http://schemas.microsoft.com/office/drawing/2014/main" id="{4D484F16-06F2-4C1D-B868-1C80AEC494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00" name="Grupo 199">
              <a:extLst>
                <a:ext uri="{FF2B5EF4-FFF2-40B4-BE49-F238E27FC236}">
                  <a16:creationId xmlns:a16="http://schemas.microsoft.com/office/drawing/2014/main" id="{A26082B5-337E-4B83-BE95-C110B7BAAC48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213" name="Imagen 212">
                <a:extLst>
                  <a:ext uri="{FF2B5EF4-FFF2-40B4-BE49-F238E27FC236}">
                    <a16:creationId xmlns:a16="http://schemas.microsoft.com/office/drawing/2014/main" id="{D5B97E56-1F05-4695-A21F-9BFE45860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14" name="Imagen 213">
                <a:extLst>
                  <a:ext uri="{FF2B5EF4-FFF2-40B4-BE49-F238E27FC236}">
                    <a16:creationId xmlns:a16="http://schemas.microsoft.com/office/drawing/2014/main" id="{EB0E4C89-ADE3-4724-824A-F2A6D0C1F8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15" name="Imagen 214">
                <a:extLst>
                  <a:ext uri="{FF2B5EF4-FFF2-40B4-BE49-F238E27FC236}">
                    <a16:creationId xmlns:a16="http://schemas.microsoft.com/office/drawing/2014/main" id="{32C8B0E5-528A-4740-BE9C-C6E141C3E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16" name="Imagen 215">
                <a:extLst>
                  <a:ext uri="{FF2B5EF4-FFF2-40B4-BE49-F238E27FC236}">
                    <a16:creationId xmlns:a16="http://schemas.microsoft.com/office/drawing/2014/main" id="{2E73F023-B68F-4F47-BBBF-27318A47C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17" name="Imagen 216">
                <a:extLst>
                  <a:ext uri="{FF2B5EF4-FFF2-40B4-BE49-F238E27FC236}">
                    <a16:creationId xmlns:a16="http://schemas.microsoft.com/office/drawing/2014/main" id="{A86C4545-014C-4533-AC48-78CA9B97D5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01" name="Grupo 200">
              <a:extLst>
                <a:ext uri="{FF2B5EF4-FFF2-40B4-BE49-F238E27FC236}">
                  <a16:creationId xmlns:a16="http://schemas.microsoft.com/office/drawing/2014/main" id="{1EED797C-B0D0-49B7-8F97-47427549BF99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208" name="Imagen 207">
                <a:extLst>
                  <a:ext uri="{FF2B5EF4-FFF2-40B4-BE49-F238E27FC236}">
                    <a16:creationId xmlns:a16="http://schemas.microsoft.com/office/drawing/2014/main" id="{3477642A-61A1-49CC-8715-C7047CD119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09" name="Imagen 208">
                <a:extLst>
                  <a:ext uri="{FF2B5EF4-FFF2-40B4-BE49-F238E27FC236}">
                    <a16:creationId xmlns:a16="http://schemas.microsoft.com/office/drawing/2014/main" id="{417B5814-80F3-4316-9895-D39E97809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10" name="Imagen 209">
                <a:extLst>
                  <a:ext uri="{FF2B5EF4-FFF2-40B4-BE49-F238E27FC236}">
                    <a16:creationId xmlns:a16="http://schemas.microsoft.com/office/drawing/2014/main" id="{8012870B-0382-4190-8F7A-8DE75D4A17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11" name="Imagen 210">
                <a:extLst>
                  <a:ext uri="{FF2B5EF4-FFF2-40B4-BE49-F238E27FC236}">
                    <a16:creationId xmlns:a16="http://schemas.microsoft.com/office/drawing/2014/main" id="{960B6F03-FE0C-4FCA-8C33-13915998B6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12" name="Imagen 211">
                <a:extLst>
                  <a:ext uri="{FF2B5EF4-FFF2-40B4-BE49-F238E27FC236}">
                    <a16:creationId xmlns:a16="http://schemas.microsoft.com/office/drawing/2014/main" id="{234EF0CB-F25D-420C-B45B-7EB23F594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16D67098-C4B9-4E98-9380-DCB2D6544A6F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203" name="Imagen 202">
                <a:extLst>
                  <a:ext uri="{FF2B5EF4-FFF2-40B4-BE49-F238E27FC236}">
                    <a16:creationId xmlns:a16="http://schemas.microsoft.com/office/drawing/2014/main" id="{0CDB3E43-C4A1-4583-A1E5-633E0EBFF1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04" name="Imagen 203">
                <a:extLst>
                  <a:ext uri="{FF2B5EF4-FFF2-40B4-BE49-F238E27FC236}">
                    <a16:creationId xmlns:a16="http://schemas.microsoft.com/office/drawing/2014/main" id="{BC1271EC-1B4B-4A36-8CDB-DD327495CD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05" name="Imagen 204">
                <a:extLst>
                  <a:ext uri="{FF2B5EF4-FFF2-40B4-BE49-F238E27FC236}">
                    <a16:creationId xmlns:a16="http://schemas.microsoft.com/office/drawing/2014/main" id="{B3A416DF-4CEA-4372-B751-6C3A155630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06" name="Imagen 205">
                <a:extLst>
                  <a:ext uri="{FF2B5EF4-FFF2-40B4-BE49-F238E27FC236}">
                    <a16:creationId xmlns:a16="http://schemas.microsoft.com/office/drawing/2014/main" id="{16C0F939-100A-4C82-BD8F-478F16816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07" name="Imagen 206">
                <a:extLst>
                  <a:ext uri="{FF2B5EF4-FFF2-40B4-BE49-F238E27FC236}">
                    <a16:creationId xmlns:a16="http://schemas.microsoft.com/office/drawing/2014/main" id="{5149791D-940E-4739-AB91-A5C64B8CA4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233" name="Grupo 232">
            <a:extLst>
              <a:ext uri="{FF2B5EF4-FFF2-40B4-BE49-F238E27FC236}">
                <a16:creationId xmlns:a16="http://schemas.microsoft.com/office/drawing/2014/main" id="{5A63ED6F-2447-4B41-A514-8ED547D2B299}"/>
              </a:ext>
            </a:extLst>
          </p:cNvPr>
          <p:cNvGrpSpPr/>
          <p:nvPr/>
        </p:nvGrpSpPr>
        <p:grpSpPr>
          <a:xfrm>
            <a:off x="323732" y="2362703"/>
            <a:ext cx="8327760" cy="451412"/>
            <a:chOff x="440016" y="376406"/>
            <a:chExt cx="11103680" cy="601882"/>
          </a:xfrm>
        </p:grpSpPr>
        <p:grpSp>
          <p:nvGrpSpPr>
            <p:cNvPr id="234" name="Grupo 233">
              <a:extLst>
                <a:ext uri="{FF2B5EF4-FFF2-40B4-BE49-F238E27FC236}">
                  <a16:creationId xmlns:a16="http://schemas.microsoft.com/office/drawing/2014/main" id="{1C118B1C-723B-4B18-B2F5-138F8E142DBA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265" name="Imagen 264">
                <a:extLst>
                  <a:ext uri="{FF2B5EF4-FFF2-40B4-BE49-F238E27FC236}">
                    <a16:creationId xmlns:a16="http://schemas.microsoft.com/office/drawing/2014/main" id="{6616AB4C-E466-4409-991A-19683FAC9B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66" name="Imagen 265">
                <a:extLst>
                  <a:ext uri="{FF2B5EF4-FFF2-40B4-BE49-F238E27FC236}">
                    <a16:creationId xmlns:a16="http://schemas.microsoft.com/office/drawing/2014/main" id="{FF9402DC-C240-43A2-AB56-694DF1F4B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67" name="Imagen 266">
                <a:extLst>
                  <a:ext uri="{FF2B5EF4-FFF2-40B4-BE49-F238E27FC236}">
                    <a16:creationId xmlns:a16="http://schemas.microsoft.com/office/drawing/2014/main" id="{6ABEC93B-5DF0-4A16-86D3-E6482A558F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68" name="Imagen 267">
                <a:extLst>
                  <a:ext uri="{FF2B5EF4-FFF2-40B4-BE49-F238E27FC236}">
                    <a16:creationId xmlns:a16="http://schemas.microsoft.com/office/drawing/2014/main" id="{041A3FA0-0EE9-4C36-BEBA-70473C5A1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69" name="Imagen 268">
                <a:extLst>
                  <a:ext uri="{FF2B5EF4-FFF2-40B4-BE49-F238E27FC236}">
                    <a16:creationId xmlns:a16="http://schemas.microsoft.com/office/drawing/2014/main" id="{1136A255-3246-432F-A6B4-04151B4CE0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5" name="Grupo 234">
              <a:extLst>
                <a:ext uri="{FF2B5EF4-FFF2-40B4-BE49-F238E27FC236}">
                  <a16:creationId xmlns:a16="http://schemas.microsoft.com/office/drawing/2014/main" id="{996C4F3D-680F-4BF8-8C94-E0B604225FE5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260" name="Imagen 259">
                <a:extLst>
                  <a:ext uri="{FF2B5EF4-FFF2-40B4-BE49-F238E27FC236}">
                    <a16:creationId xmlns:a16="http://schemas.microsoft.com/office/drawing/2014/main" id="{4C45ECC6-0A5A-4709-B87D-F6E3EDDCC6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61" name="Imagen 260">
                <a:extLst>
                  <a:ext uri="{FF2B5EF4-FFF2-40B4-BE49-F238E27FC236}">
                    <a16:creationId xmlns:a16="http://schemas.microsoft.com/office/drawing/2014/main" id="{EE73635F-896E-45A6-B0FE-5EA51F795C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62" name="Imagen 261">
                <a:extLst>
                  <a:ext uri="{FF2B5EF4-FFF2-40B4-BE49-F238E27FC236}">
                    <a16:creationId xmlns:a16="http://schemas.microsoft.com/office/drawing/2014/main" id="{2BD01F21-830A-4ABA-A6FB-22F5927D4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63" name="Imagen 262">
                <a:extLst>
                  <a:ext uri="{FF2B5EF4-FFF2-40B4-BE49-F238E27FC236}">
                    <a16:creationId xmlns:a16="http://schemas.microsoft.com/office/drawing/2014/main" id="{154119C8-6F73-4884-BD50-A246F7614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64" name="Imagen 263">
                <a:extLst>
                  <a:ext uri="{FF2B5EF4-FFF2-40B4-BE49-F238E27FC236}">
                    <a16:creationId xmlns:a16="http://schemas.microsoft.com/office/drawing/2014/main" id="{57E46F54-F062-4806-AEC1-119D7CBE21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6" name="Grupo 235">
              <a:extLst>
                <a:ext uri="{FF2B5EF4-FFF2-40B4-BE49-F238E27FC236}">
                  <a16:creationId xmlns:a16="http://schemas.microsoft.com/office/drawing/2014/main" id="{9BA7D390-F971-4609-993A-0C8394D78183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255" name="Imagen 254">
                <a:extLst>
                  <a:ext uri="{FF2B5EF4-FFF2-40B4-BE49-F238E27FC236}">
                    <a16:creationId xmlns:a16="http://schemas.microsoft.com/office/drawing/2014/main" id="{43E75FDA-C9EF-47BE-A01F-888EA110D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56" name="Imagen 255">
                <a:extLst>
                  <a:ext uri="{FF2B5EF4-FFF2-40B4-BE49-F238E27FC236}">
                    <a16:creationId xmlns:a16="http://schemas.microsoft.com/office/drawing/2014/main" id="{A8CDDC69-65EB-4057-BEB8-A1DD070D85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57" name="Imagen 256">
                <a:extLst>
                  <a:ext uri="{FF2B5EF4-FFF2-40B4-BE49-F238E27FC236}">
                    <a16:creationId xmlns:a16="http://schemas.microsoft.com/office/drawing/2014/main" id="{D60771ED-0FB6-4981-BF50-13F781EBB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58" name="Imagen 257">
                <a:extLst>
                  <a:ext uri="{FF2B5EF4-FFF2-40B4-BE49-F238E27FC236}">
                    <a16:creationId xmlns:a16="http://schemas.microsoft.com/office/drawing/2014/main" id="{53D27A67-E3B5-447D-B4F5-44FD39139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59" name="Imagen 258">
                <a:extLst>
                  <a:ext uri="{FF2B5EF4-FFF2-40B4-BE49-F238E27FC236}">
                    <a16:creationId xmlns:a16="http://schemas.microsoft.com/office/drawing/2014/main" id="{A09000E4-A8D3-426E-9F46-1DBD93145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7" name="Grupo 236">
              <a:extLst>
                <a:ext uri="{FF2B5EF4-FFF2-40B4-BE49-F238E27FC236}">
                  <a16:creationId xmlns:a16="http://schemas.microsoft.com/office/drawing/2014/main" id="{B1260A68-E3F9-4E28-ACD1-480E08F72DE3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250" name="Imagen 249">
                <a:extLst>
                  <a:ext uri="{FF2B5EF4-FFF2-40B4-BE49-F238E27FC236}">
                    <a16:creationId xmlns:a16="http://schemas.microsoft.com/office/drawing/2014/main" id="{3B6C13D2-9E31-4EDA-BAD5-6C5EE968B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51" name="Imagen 250">
                <a:extLst>
                  <a:ext uri="{FF2B5EF4-FFF2-40B4-BE49-F238E27FC236}">
                    <a16:creationId xmlns:a16="http://schemas.microsoft.com/office/drawing/2014/main" id="{D4FF1DC8-254E-442A-BFB4-A144A3CB1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52" name="Imagen 251">
                <a:extLst>
                  <a:ext uri="{FF2B5EF4-FFF2-40B4-BE49-F238E27FC236}">
                    <a16:creationId xmlns:a16="http://schemas.microsoft.com/office/drawing/2014/main" id="{8CDE18FF-27CB-4A6B-BD2B-78AD8E498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53" name="Imagen 252">
                <a:extLst>
                  <a:ext uri="{FF2B5EF4-FFF2-40B4-BE49-F238E27FC236}">
                    <a16:creationId xmlns:a16="http://schemas.microsoft.com/office/drawing/2014/main" id="{CD45F0D3-8704-47D5-AB71-5CC0B07135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54" name="Imagen 253">
                <a:extLst>
                  <a:ext uri="{FF2B5EF4-FFF2-40B4-BE49-F238E27FC236}">
                    <a16:creationId xmlns:a16="http://schemas.microsoft.com/office/drawing/2014/main" id="{2B4C9029-C5AD-478D-BA13-5EC93B9290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8" name="Grupo 237">
              <a:extLst>
                <a:ext uri="{FF2B5EF4-FFF2-40B4-BE49-F238E27FC236}">
                  <a16:creationId xmlns:a16="http://schemas.microsoft.com/office/drawing/2014/main" id="{FC29F116-A3FB-4818-B6AC-472EC9689B3D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245" name="Imagen 244">
                <a:extLst>
                  <a:ext uri="{FF2B5EF4-FFF2-40B4-BE49-F238E27FC236}">
                    <a16:creationId xmlns:a16="http://schemas.microsoft.com/office/drawing/2014/main" id="{3DF69FA2-E672-40EB-B093-960C526C4E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46" name="Imagen 245">
                <a:extLst>
                  <a:ext uri="{FF2B5EF4-FFF2-40B4-BE49-F238E27FC236}">
                    <a16:creationId xmlns:a16="http://schemas.microsoft.com/office/drawing/2014/main" id="{EA577D16-DD5B-4212-8531-E87876C58E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47" name="Imagen 246">
                <a:extLst>
                  <a:ext uri="{FF2B5EF4-FFF2-40B4-BE49-F238E27FC236}">
                    <a16:creationId xmlns:a16="http://schemas.microsoft.com/office/drawing/2014/main" id="{7710DFDD-6861-4D41-B4FB-BBA93A1440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48" name="Imagen 247">
                <a:extLst>
                  <a:ext uri="{FF2B5EF4-FFF2-40B4-BE49-F238E27FC236}">
                    <a16:creationId xmlns:a16="http://schemas.microsoft.com/office/drawing/2014/main" id="{EE9306A1-9DB4-48CD-B1BF-EEA3B40978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49" name="Imagen 248">
                <a:extLst>
                  <a:ext uri="{FF2B5EF4-FFF2-40B4-BE49-F238E27FC236}">
                    <a16:creationId xmlns:a16="http://schemas.microsoft.com/office/drawing/2014/main" id="{FE02A5FF-2B16-4AAF-A680-A17808AAB7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9" name="Grupo 238">
              <a:extLst>
                <a:ext uri="{FF2B5EF4-FFF2-40B4-BE49-F238E27FC236}">
                  <a16:creationId xmlns:a16="http://schemas.microsoft.com/office/drawing/2014/main" id="{DCEB0879-CAEA-422D-8A5D-512ABB959EF8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240" name="Imagen 239">
                <a:extLst>
                  <a:ext uri="{FF2B5EF4-FFF2-40B4-BE49-F238E27FC236}">
                    <a16:creationId xmlns:a16="http://schemas.microsoft.com/office/drawing/2014/main" id="{048BECF8-0681-4DC3-8A11-F3E86D8BC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41" name="Imagen 240">
                <a:extLst>
                  <a:ext uri="{FF2B5EF4-FFF2-40B4-BE49-F238E27FC236}">
                    <a16:creationId xmlns:a16="http://schemas.microsoft.com/office/drawing/2014/main" id="{F11F7386-5D78-4007-83AB-6199DC4BF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42" name="Imagen 241">
                <a:extLst>
                  <a:ext uri="{FF2B5EF4-FFF2-40B4-BE49-F238E27FC236}">
                    <a16:creationId xmlns:a16="http://schemas.microsoft.com/office/drawing/2014/main" id="{2C419FC5-1EE8-4941-9527-5EFB181E14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43" name="Imagen 242">
                <a:extLst>
                  <a:ext uri="{FF2B5EF4-FFF2-40B4-BE49-F238E27FC236}">
                    <a16:creationId xmlns:a16="http://schemas.microsoft.com/office/drawing/2014/main" id="{79926F5D-8515-4454-AEEF-EE9F836E1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44" name="Imagen 243">
                <a:extLst>
                  <a:ext uri="{FF2B5EF4-FFF2-40B4-BE49-F238E27FC236}">
                    <a16:creationId xmlns:a16="http://schemas.microsoft.com/office/drawing/2014/main" id="{D6AE96DD-B33C-4440-B86F-43F640E4FE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270" name="Grupo 269">
            <a:extLst>
              <a:ext uri="{FF2B5EF4-FFF2-40B4-BE49-F238E27FC236}">
                <a16:creationId xmlns:a16="http://schemas.microsoft.com/office/drawing/2014/main" id="{4C1E3C52-D0CE-4ED0-80D5-DA092CB12DE0}"/>
              </a:ext>
            </a:extLst>
          </p:cNvPr>
          <p:cNvGrpSpPr/>
          <p:nvPr/>
        </p:nvGrpSpPr>
        <p:grpSpPr>
          <a:xfrm>
            <a:off x="330012" y="2897741"/>
            <a:ext cx="8327760" cy="451412"/>
            <a:chOff x="440016" y="376406"/>
            <a:chExt cx="11103680" cy="601882"/>
          </a:xfrm>
        </p:grpSpPr>
        <p:grpSp>
          <p:nvGrpSpPr>
            <p:cNvPr id="271" name="Grupo 270">
              <a:extLst>
                <a:ext uri="{FF2B5EF4-FFF2-40B4-BE49-F238E27FC236}">
                  <a16:creationId xmlns:a16="http://schemas.microsoft.com/office/drawing/2014/main" id="{C2575914-C180-4533-90AD-A502B682304A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302" name="Imagen 301">
                <a:extLst>
                  <a:ext uri="{FF2B5EF4-FFF2-40B4-BE49-F238E27FC236}">
                    <a16:creationId xmlns:a16="http://schemas.microsoft.com/office/drawing/2014/main" id="{AC7EB8B4-7EEF-46C1-8A58-84DFBFB66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03" name="Imagen 302">
                <a:extLst>
                  <a:ext uri="{FF2B5EF4-FFF2-40B4-BE49-F238E27FC236}">
                    <a16:creationId xmlns:a16="http://schemas.microsoft.com/office/drawing/2014/main" id="{421501AC-CCD9-40BC-B517-C92C26C3F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04" name="Imagen 303">
                <a:extLst>
                  <a:ext uri="{FF2B5EF4-FFF2-40B4-BE49-F238E27FC236}">
                    <a16:creationId xmlns:a16="http://schemas.microsoft.com/office/drawing/2014/main" id="{5588B69C-833F-4FE8-B636-1410C447BA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05" name="Imagen 304">
                <a:extLst>
                  <a:ext uri="{FF2B5EF4-FFF2-40B4-BE49-F238E27FC236}">
                    <a16:creationId xmlns:a16="http://schemas.microsoft.com/office/drawing/2014/main" id="{8BF3DEE4-8C92-42F6-BE23-8FD01778D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06" name="Imagen 305">
                <a:extLst>
                  <a:ext uri="{FF2B5EF4-FFF2-40B4-BE49-F238E27FC236}">
                    <a16:creationId xmlns:a16="http://schemas.microsoft.com/office/drawing/2014/main" id="{B15B2F3B-B0F7-42E4-9167-03ED06FC9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2" name="Grupo 271">
              <a:extLst>
                <a:ext uri="{FF2B5EF4-FFF2-40B4-BE49-F238E27FC236}">
                  <a16:creationId xmlns:a16="http://schemas.microsoft.com/office/drawing/2014/main" id="{7B55BF79-A05C-432C-83BB-1571D47367B9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297" name="Imagen 296">
                <a:extLst>
                  <a:ext uri="{FF2B5EF4-FFF2-40B4-BE49-F238E27FC236}">
                    <a16:creationId xmlns:a16="http://schemas.microsoft.com/office/drawing/2014/main" id="{708820E3-F8ED-4F32-AF43-39A328323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98" name="Imagen 297">
                <a:extLst>
                  <a:ext uri="{FF2B5EF4-FFF2-40B4-BE49-F238E27FC236}">
                    <a16:creationId xmlns:a16="http://schemas.microsoft.com/office/drawing/2014/main" id="{FD6A1E03-C524-4AC7-BA33-CA92D11468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99" name="Imagen 298">
                <a:extLst>
                  <a:ext uri="{FF2B5EF4-FFF2-40B4-BE49-F238E27FC236}">
                    <a16:creationId xmlns:a16="http://schemas.microsoft.com/office/drawing/2014/main" id="{FE990500-522A-477E-B15A-9888A8BFB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00" name="Imagen 299">
                <a:extLst>
                  <a:ext uri="{FF2B5EF4-FFF2-40B4-BE49-F238E27FC236}">
                    <a16:creationId xmlns:a16="http://schemas.microsoft.com/office/drawing/2014/main" id="{A0AEFD7C-B050-4BC6-B52E-5BACB719A2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01" name="Imagen 300">
                <a:extLst>
                  <a:ext uri="{FF2B5EF4-FFF2-40B4-BE49-F238E27FC236}">
                    <a16:creationId xmlns:a16="http://schemas.microsoft.com/office/drawing/2014/main" id="{D42CA6FF-18BE-41F8-BE45-AD86B195F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3" name="Grupo 272">
              <a:extLst>
                <a:ext uri="{FF2B5EF4-FFF2-40B4-BE49-F238E27FC236}">
                  <a16:creationId xmlns:a16="http://schemas.microsoft.com/office/drawing/2014/main" id="{42DEF759-E9F7-4B74-8B51-E06DB220BEAA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292" name="Imagen 291">
                <a:extLst>
                  <a:ext uri="{FF2B5EF4-FFF2-40B4-BE49-F238E27FC236}">
                    <a16:creationId xmlns:a16="http://schemas.microsoft.com/office/drawing/2014/main" id="{3724301E-104D-4011-80C9-907E9C0E0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93" name="Imagen 292">
                <a:extLst>
                  <a:ext uri="{FF2B5EF4-FFF2-40B4-BE49-F238E27FC236}">
                    <a16:creationId xmlns:a16="http://schemas.microsoft.com/office/drawing/2014/main" id="{A0A21375-99C7-4B82-BC55-29BBDF1F25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94" name="Imagen 293">
                <a:extLst>
                  <a:ext uri="{FF2B5EF4-FFF2-40B4-BE49-F238E27FC236}">
                    <a16:creationId xmlns:a16="http://schemas.microsoft.com/office/drawing/2014/main" id="{2F1A243A-F30E-468F-9451-2DB125AB5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95" name="Imagen 294">
                <a:extLst>
                  <a:ext uri="{FF2B5EF4-FFF2-40B4-BE49-F238E27FC236}">
                    <a16:creationId xmlns:a16="http://schemas.microsoft.com/office/drawing/2014/main" id="{62E5BC49-624F-4AD5-94A5-B2C2B68CC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96" name="Imagen 295">
                <a:extLst>
                  <a:ext uri="{FF2B5EF4-FFF2-40B4-BE49-F238E27FC236}">
                    <a16:creationId xmlns:a16="http://schemas.microsoft.com/office/drawing/2014/main" id="{A8EFEC90-0CB6-4B52-8726-B27C88DB0E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4" name="Grupo 273">
              <a:extLst>
                <a:ext uri="{FF2B5EF4-FFF2-40B4-BE49-F238E27FC236}">
                  <a16:creationId xmlns:a16="http://schemas.microsoft.com/office/drawing/2014/main" id="{22AF7E1D-369C-486F-A1BB-19EBAD95CC21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287" name="Imagen 286">
                <a:extLst>
                  <a:ext uri="{FF2B5EF4-FFF2-40B4-BE49-F238E27FC236}">
                    <a16:creationId xmlns:a16="http://schemas.microsoft.com/office/drawing/2014/main" id="{6550D333-425B-4793-BD25-2FBC571E4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88" name="Imagen 287">
                <a:extLst>
                  <a:ext uri="{FF2B5EF4-FFF2-40B4-BE49-F238E27FC236}">
                    <a16:creationId xmlns:a16="http://schemas.microsoft.com/office/drawing/2014/main" id="{B8045019-9E02-489E-8506-48C5F5FD2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89" name="Imagen 288">
                <a:extLst>
                  <a:ext uri="{FF2B5EF4-FFF2-40B4-BE49-F238E27FC236}">
                    <a16:creationId xmlns:a16="http://schemas.microsoft.com/office/drawing/2014/main" id="{99214046-E568-44B3-A6D7-B2EDB26A47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90" name="Imagen 289">
                <a:extLst>
                  <a:ext uri="{FF2B5EF4-FFF2-40B4-BE49-F238E27FC236}">
                    <a16:creationId xmlns:a16="http://schemas.microsoft.com/office/drawing/2014/main" id="{E5EE9E2D-2CE2-4325-9627-A1A6DD93F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91" name="Imagen 290">
                <a:extLst>
                  <a:ext uri="{FF2B5EF4-FFF2-40B4-BE49-F238E27FC236}">
                    <a16:creationId xmlns:a16="http://schemas.microsoft.com/office/drawing/2014/main" id="{C76F14E9-2EF8-488D-9182-759753AD58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5" name="Grupo 274">
              <a:extLst>
                <a:ext uri="{FF2B5EF4-FFF2-40B4-BE49-F238E27FC236}">
                  <a16:creationId xmlns:a16="http://schemas.microsoft.com/office/drawing/2014/main" id="{6EF905D9-9221-4056-A068-68F1154E9427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282" name="Imagen 281">
                <a:extLst>
                  <a:ext uri="{FF2B5EF4-FFF2-40B4-BE49-F238E27FC236}">
                    <a16:creationId xmlns:a16="http://schemas.microsoft.com/office/drawing/2014/main" id="{942EABDB-0895-4298-A582-569676366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83" name="Imagen 282">
                <a:extLst>
                  <a:ext uri="{FF2B5EF4-FFF2-40B4-BE49-F238E27FC236}">
                    <a16:creationId xmlns:a16="http://schemas.microsoft.com/office/drawing/2014/main" id="{987B4297-C9DC-46B9-84CC-A12EA6160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84" name="Imagen 283">
                <a:extLst>
                  <a:ext uri="{FF2B5EF4-FFF2-40B4-BE49-F238E27FC236}">
                    <a16:creationId xmlns:a16="http://schemas.microsoft.com/office/drawing/2014/main" id="{03D9A934-0272-41A7-8D07-1FAC70D59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85" name="Imagen 284">
                <a:extLst>
                  <a:ext uri="{FF2B5EF4-FFF2-40B4-BE49-F238E27FC236}">
                    <a16:creationId xmlns:a16="http://schemas.microsoft.com/office/drawing/2014/main" id="{FF0349BA-1FDD-4A1A-B6B4-61160E465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86" name="Imagen 285">
                <a:extLst>
                  <a:ext uri="{FF2B5EF4-FFF2-40B4-BE49-F238E27FC236}">
                    <a16:creationId xmlns:a16="http://schemas.microsoft.com/office/drawing/2014/main" id="{4ABB9D3F-6F99-4D1A-877F-BD63BA43E1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6" name="Grupo 275">
              <a:extLst>
                <a:ext uri="{FF2B5EF4-FFF2-40B4-BE49-F238E27FC236}">
                  <a16:creationId xmlns:a16="http://schemas.microsoft.com/office/drawing/2014/main" id="{C15BF41F-4B2B-4D11-B8BC-E39EC065D7E2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277" name="Imagen 276">
                <a:extLst>
                  <a:ext uri="{FF2B5EF4-FFF2-40B4-BE49-F238E27FC236}">
                    <a16:creationId xmlns:a16="http://schemas.microsoft.com/office/drawing/2014/main" id="{F0EB7469-0CE3-4A58-A885-E74D33F4A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78" name="Imagen 277">
                <a:extLst>
                  <a:ext uri="{FF2B5EF4-FFF2-40B4-BE49-F238E27FC236}">
                    <a16:creationId xmlns:a16="http://schemas.microsoft.com/office/drawing/2014/main" id="{418302EF-3F5B-4F1B-BC61-03E66FEA90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79" name="Imagen 278">
                <a:extLst>
                  <a:ext uri="{FF2B5EF4-FFF2-40B4-BE49-F238E27FC236}">
                    <a16:creationId xmlns:a16="http://schemas.microsoft.com/office/drawing/2014/main" id="{70C6115F-1ADD-4A71-8273-0D3C5B9FD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80" name="Imagen 279">
                <a:extLst>
                  <a:ext uri="{FF2B5EF4-FFF2-40B4-BE49-F238E27FC236}">
                    <a16:creationId xmlns:a16="http://schemas.microsoft.com/office/drawing/2014/main" id="{C34BE655-BC57-40A2-9693-18AA304033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81" name="Imagen 280">
                <a:extLst>
                  <a:ext uri="{FF2B5EF4-FFF2-40B4-BE49-F238E27FC236}">
                    <a16:creationId xmlns:a16="http://schemas.microsoft.com/office/drawing/2014/main" id="{881BFA2A-1744-48AF-8CD0-DC17A8F94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344" name="Grupo 343">
            <a:extLst>
              <a:ext uri="{FF2B5EF4-FFF2-40B4-BE49-F238E27FC236}">
                <a16:creationId xmlns:a16="http://schemas.microsoft.com/office/drawing/2014/main" id="{45713BEE-AB41-4F26-8C38-10195F39F7C0}"/>
              </a:ext>
            </a:extLst>
          </p:cNvPr>
          <p:cNvGrpSpPr/>
          <p:nvPr/>
        </p:nvGrpSpPr>
        <p:grpSpPr>
          <a:xfrm>
            <a:off x="314193" y="3438547"/>
            <a:ext cx="8327760" cy="451412"/>
            <a:chOff x="440016" y="376406"/>
            <a:chExt cx="11103680" cy="601882"/>
          </a:xfrm>
        </p:grpSpPr>
        <p:grpSp>
          <p:nvGrpSpPr>
            <p:cNvPr id="345" name="Grupo 344">
              <a:extLst>
                <a:ext uri="{FF2B5EF4-FFF2-40B4-BE49-F238E27FC236}">
                  <a16:creationId xmlns:a16="http://schemas.microsoft.com/office/drawing/2014/main" id="{4AD97257-F78A-4CAD-9572-CF53631D3562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376" name="Imagen 375">
                <a:extLst>
                  <a:ext uri="{FF2B5EF4-FFF2-40B4-BE49-F238E27FC236}">
                    <a16:creationId xmlns:a16="http://schemas.microsoft.com/office/drawing/2014/main" id="{399C9772-987B-46D7-8347-9371481D4C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77" name="Imagen 376">
                <a:extLst>
                  <a:ext uri="{FF2B5EF4-FFF2-40B4-BE49-F238E27FC236}">
                    <a16:creationId xmlns:a16="http://schemas.microsoft.com/office/drawing/2014/main" id="{0AD8A0E1-5E49-4DF5-8A73-1FF7C0230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78" name="Imagen 377">
                <a:extLst>
                  <a:ext uri="{FF2B5EF4-FFF2-40B4-BE49-F238E27FC236}">
                    <a16:creationId xmlns:a16="http://schemas.microsoft.com/office/drawing/2014/main" id="{ACC5AD51-87D3-4169-9C97-ADD02EF875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79" name="Imagen 378">
                <a:extLst>
                  <a:ext uri="{FF2B5EF4-FFF2-40B4-BE49-F238E27FC236}">
                    <a16:creationId xmlns:a16="http://schemas.microsoft.com/office/drawing/2014/main" id="{195A5664-0187-4C22-8F8B-0BAFE2B0B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80" name="Imagen 379">
                <a:extLst>
                  <a:ext uri="{FF2B5EF4-FFF2-40B4-BE49-F238E27FC236}">
                    <a16:creationId xmlns:a16="http://schemas.microsoft.com/office/drawing/2014/main" id="{E98FA82E-4D66-47B9-95A9-4BD139775A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46" name="Grupo 345">
              <a:extLst>
                <a:ext uri="{FF2B5EF4-FFF2-40B4-BE49-F238E27FC236}">
                  <a16:creationId xmlns:a16="http://schemas.microsoft.com/office/drawing/2014/main" id="{93AEF553-7654-468C-AF4B-A4FFA88B202D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371" name="Imagen 370">
                <a:extLst>
                  <a:ext uri="{FF2B5EF4-FFF2-40B4-BE49-F238E27FC236}">
                    <a16:creationId xmlns:a16="http://schemas.microsoft.com/office/drawing/2014/main" id="{F940AB5D-AFA3-42FA-A6AC-2EBDCC0FD4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72" name="Imagen 371">
                <a:extLst>
                  <a:ext uri="{FF2B5EF4-FFF2-40B4-BE49-F238E27FC236}">
                    <a16:creationId xmlns:a16="http://schemas.microsoft.com/office/drawing/2014/main" id="{F9C6F72C-05B5-4F64-A948-23D038FBC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73" name="Imagen 372">
                <a:extLst>
                  <a:ext uri="{FF2B5EF4-FFF2-40B4-BE49-F238E27FC236}">
                    <a16:creationId xmlns:a16="http://schemas.microsoft.com/office/drawing/2014/main" id="{40E45A66-342B-44C3-8FAE-68062739C1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74" name="Imagen 373">
                <a:extLst>
                  <a:ext uri="{FF2B5EF4-FFF2-40B4-BE49-F238E27FC236}">
                    <a16:creationId xmlns:a16="http://schemas.microsoft.com/office/drawing/2014/main" id="{D64DD1C0-2B1D-46F7-B7CC-B886814DCB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75" name="Imagen 374">
                <a:extLst>
                  <a:ext uri="{FF2B5EF4-FFF2-40B4-BE49-F238E27FC236}">
                    <a16:creationId xmlns:a16="http://schemas.microsoft.com/office/drawing/2014/main" id="{0B024263-1626-4F3E-80E0-4DF5526BD5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47" name="Grupo 346">
              <a:extLst>
                <a:ext uri="{FF2B5EF4-FFF2-40B4-BE49-F238E27FC236}">
                  <a16:creationId xmlns:a16="http://schemas.microsoft.com/office/drawing/2014/main" id="{AA55AF9A-19DA-4914-91E6-F9002F14D6E7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366" name="Imagen 365">
                <a:extLst>
                  <a:ext uri="{FF2B5EF4-FFF2-40B4-BE49-F238E27FC236}">
                    <a16:creationId xmlns:a16="http://schemas.microsoft.com/office/drawing/2014/main" id="{C0B1642D-3F03-4349-9D90-480E71F7D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67" name="Imagen 366">
                <a:extLst>
                  <a:ext uri="{FF2B5EF4-FFF2-40B4-BE49-F238E27FC236}">
                    <a16:creationId xmlns:a16="http://schemas.microsoft.com/office/drawing/2014/main" id="{A5A00E75-B450-4F98-B917-603557A8F9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68" name="Imagen 367">
                <a:extLst>
                  <a:ext uri="{FF2B5EF4-FFF2-40B4-BE49-F238E27FC236}">
                    <a16:creationId xmlns:a16="http://schemas.microsoft.com/office/drawing/2014/main" id="{EE271C0A-C2FC-4B7D-B0E9-CA1FFC1BF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69" name="Imagen 368">
                <a:extLst>
                  <a:ext uri="{FF2B5EF4-FFF2-40B4-BE49-F238E27FC236}">
                    <a16:creationId xmlns:a16="http://schemas.microsoft.com/office/drawing/2014/main" id="{EB1CCB0E-FB2C-4D8E-889E-63BFD6183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70" name="Imagen 369">
                <a:extLst>
                  <a:ext uri="{FF2B5EF4-FFF2-40B4-BE49-F238E27FC236}">
                    <a16:creationId xmlns:a16="http://schemas.microsoft.com/office/drawing/2014/main" id="{C365FB12-D211-436F-8995-C921725D05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48" name="Grupo 347">
              <a:extLst>
                <a:ext uri="{FF2B5EF4-FFF2-40B4-BE49-F238E27FC236}">
                  <a16:creationId xmlns:a16="http://schemas.microsoft.com/office/drawing/2014/main" id="{19962BBC-0D3A-477B-B20B-F621BDD17CC5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361" name="Imagen 360">
                <a:extLst>
                  <a:ext uri="{FF2B5EF4-FFF2-40B4-BE49-F238E27FC236}">
                    <a16:creationId xmlns:a16="http://schemas.microsoft.com/office/drawing/2014/main" id="{6FFCAD52-CE90-4BF0-B7D7-4D8726F87B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62" name="Imagen 361">
                <a:extLst>
                  <a:ext uri="{FF2B5EF4-FFF2-40B4-BE49-F238E27FC236}">
                    <a16:creationId xmlns:a16="http://schemas.microsoft.com/office/drawing/2014/main" id="{D971AE99-8EDE-4E87-996C-E38B24EF1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63" name="Imagen 362">
                <a:extLst>
                  <a:ext uri="{FF2B5EF4-FFF2-40B4-BE49-F238E27FC236}">
                    <a16:creationId xmlns:a16="http://schemas.microsoft.com/office/drawing/2014/main" id="{C43E3168-191C-45FC-B000-AAB881175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64" name="Imagen 363">
                <a:extLst>
                  <a:ext uri="{FF2B5EF4-FFF2-40B4-BE49-F238E27FC236}">
                    <a16:creationId xmlns:a16="http://schemas.microsoft.com/office/drawing/2014/main" id="{CF34B37A-18F6-49F8-90CC-B1654F5A0C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65" name="Imagen 364">
                <a:extLst>
                  <a:ext uri="{FF2B5EF4-FFF2-40B4-BE49-F238E27FC236}">
                    <a16:creationId xmlns:a16="http://schemas.microsoft.com/office/drawing/2014/main" id="{B8F27FFB-5DC5-4DF4-9283-44B29519C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49" name="Grupo 348">
              <a:extLst>
                <a:ext uri="{FF2B5EF4-FFF2-40B4-BE49-F238E27FC236}">
                  <a16:creationId xmlns:a16="http://schemas.microsoft.com/office/drawing/2014/main" id="{A132A9F4-8433-4321-82AB-86ACB80C9D3C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356" name="Imagen 355">
                <a:extLst>
                  <a:ext uri="{FF2B5EF4-FFF2-40B4-BE49-F238E27FC236}">
                    <a16:creationId xmlns:a16="http://schemas.microsoft.com/office/drawing/2014/main" id="{D601DFF3-A1DE-48EE-80D3-69B265A73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57" name="Imagen 356">
                <a:extLst>
                  <a:ext uri="{FF2B5EF4-FFF2-40B4-BE49-F238E27FC236}">
                    <a16:creationId xmlns:a16="http://schemas.microsoft.com/office/drawing/2014/main" id="{1CF7D343-AF25-4389-802B-BF8AC7869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58" name="Imagen 357">
                <a:extLst>
                  <a:ext uri="{FF2B5EF4-FFF2-40B4-BE49-F238E27FC236}">
                    <a16:creationId xmlns:a16="http://schemas.microsoft.com/office/drawing/2014/main" id="{A35E3524-E9EE-4952-BE97-FCA44BCD0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59" name="Imagen 358">
                <a:extLst>
                  <a:ext uri="{FF2B5EF4-FFF2-40B4-BE49-F238E27FC236}">
                    <a16:creationId xmlns:a16="http://schemas.microsoft.com/office/drawing/2014/main" id="{BC97D513-0B64-409E-9316-D4E010DBF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60" name="Imagen 359">
                <a:extLst>
                  <a:ext uri="{FF2B5EF4-FFF2-40B4-BE49-F238E27FC236}">
                    <a16:creationId xmlns:a16="http://schemas.microsoft.com/office/drawing/2014/main" id="{7D332319-074B-4050-BB70-747BD6B5F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50" name="Grupo 349">
              <a:extLst>
                <a:ext uri="{FF2B5EF4-FFF2-40B4-BE49-F238E27FC236}">
                  <a16:creationId xmlns:a16="http://schemas.microsoft.com/office/drawing/2014/main" id="{AD744B33-8E2B-47D9-AE3E-4B5BACCB27BF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351" name="Imagen 350">
                <a:extLst>
                  <a:ext uri="{FF2B5EF4-FFF2-40B4-BE49-F238E27FC236}">
                    <a16:creationId xmlns:a16="http://schemas.microsoft.com/office/drawing/2014/main" id="{21993AC4-0D34-4C39-9369-8BC3325A7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52" name="Imagen 351">
                <a:extLst>
                  <a:ext uri="{FF2B5EF4-FFF2-40B4-BE49-F238E27FC236}">
                    <a16:creationId xmlns:a16="http://schemas.microsoft.com/office/drawing/2014/main" id="{76D38575-C7F4-431D-9146-6828A4487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53" name="Imagen 352">
                <a:extLst>
                  <a:ext uri="{FF2B5EF4-FFF2-40B4-BE49-F238E27FC236}">
                    <a16:creationId xmlns:a16="http://schemas.microsoft.com/office/drawing/2014/main" id="{1F879E6A-598C-466A-BE05-2F1C556E6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54" name="Imagen 353">
                <a:extLst>
                  <a:ext uri="{FF2B5EF4-FFF2-40B4-BE49-F238E27FC236}">
                    <a16:creationId xmlns:a16="http://schemas.microsoft.com/office/drawing/2014/main" id="{3B5CEE53-6EC4-4CC8-BB05-6BE5DA5EE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55" name="Imagen 354">
                <a:extLst>
                  <a:ext uri="{FF2B5EF4-FFF2-40B4-BE49-F238E27FC236}">
                    <a16:creationId xmlns:a16="http://schemas.microsoft.com/office/drawing/2014/main" id="{4FE54CE5-D52C-44B0-9430-229701084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381" name="Grupo 380">
            <a:extLst>
              <a:ext uri="{FF2B5EF4-FFF2-40B4-BE49-F238E27FC236}">
                <a16:creationId xmlns:a16="http://schemas.microsoft.com/office/drawing/2014/main" id="{263A5EDC-068E-44EC-90CC-66E697440284}"/>
              </a:ext>
            </a:extLst>
          </p:cNvPr>
          <p:cNvGrpSpPr/>
          <p:nvPr/>
        </p:nvGrpSpPr>
        <p:grpSpPr>
          <a:xfrm>
            <a:off x="314193" y="3962416"/>
            <a:ext cx="8327760" cy="451412"/>
            <a:chOff x="440016" y="376406"/>
            <a:chExt cx="11103680" cy="601882"/>
          </a:xfrm>
        </p:grpSpPr>
        <p:grpSp>
          <p:nvGrpSpPr>
            <p:cNvPr id="382" name="Grupo 381">
              <a:extLst>
                <a:ext uri="{FF2B5EF4-FFF2-40B4-BE49-F238E27FC236}">
                  <a16:creationId xmlns:a16="http://schemas.microsoft.com/office/drawing/2014/main" id="{AA004A9E-259A-4E0F-A125-3C29A154F15D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413" name="Imagen 412">
                <a:extLst>
                  <a:ext uri="{FF2B5EF4-FFF2-40B4-BE49-F238E27FC236}">
                    <a16:creationId xmlns:a16="http://schemas.microsoft.com/office/drawing/2014/main" id="{1EA92432-B2C5-4DCC-A946-45622F905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14" name="Imagen 413">
                <a:extLst>
                  <a:ext uri="{FF2B5EF4-FFF2-40B4-BE49-F238E27FC236}">
                    <a16:creationId xmlns:a16="http://schemas.microsoft.com/office/drawing/2014/main" id="{7C683AC8-CC3A-48B7-BB69-F1F982A58B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15" name="Imagen 414">
                <a:extLst>
                  <a:ext uri="{FF2B5EF4-FFF2-40B4-BE49-F238E27FC236}">
                    <a16:creationId xmlns:a16="http://schemas.microsoft.com/office/drawing/2014/main" id="{A18C1C5D-D9E4-483F-9BDA-A4CB936B4C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16" name="Imagen 415">
                <a:extLst>
                  <a:ext uri="{FF2B5EF4-FFF2-40B4-BE49-F238E27FC236}">
                    <a16:creationId xmlns:a16="http://schemas.microsoft.com/office/drawing/2014/main" id="{120041B2-1D69-48E3-A942-3F5B55D01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17" name="Imagen 416">
                <a:extLst>
                  <a:ext uri="{FF2B5EF4-FFF2-40B4-BE49-F238E27FC236}">
                    <a16:creationId xmlns:a16="http://schemas.microsoft.com/office/drawing/2014/main" id="{A5B0313F-F47B-4E1E-A899-AE0208D657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3" name="Grupo 382">
              <a:extLst>
                <a:ext uri="{FF2B5EF4-FFF2-40B4-BE49-F238E27FC236}">
                  <a16:creationId xmlns:a16="http://schemas.microsoft.com/office/drawing/2014/main" id="{417142D6-AB78-4697-8A34-2BB6E00965F1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408" name="Imagen 407">
                <a:extLst>
                  <a:ext uri="{FF2B5EF4-FFF2-40B4-BE49-F238E27FC236}">
                    <a16:creationId xmlns:a16="http://schemas.microsoft.com/office/drawing/2014/main" id="{31B10A71-FE79-49FB-8E04-EA3E1448E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09" name="Imagen 408">
                <a:extLst>
                  <a:ext uri="{FF2B5EF4-FFF2-40B4-BE49-F238E27FC236}">
                    <a16:creationId xmlns:a16="http://schemas.microsoft.com/office/drawing/2014/main" id="{CE907049-D139-47F9-AD00-F48071856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10" name="Imagen 409">
                <a:extLst>
                  <a:ext uri="{FF2B5EF4-FFF2-40B4-BE49-F238E27FC236}">
                    <a16:creationId xmlns:a16="http://schemas.microsoft.com/office/drawing/2014/main" id="{5B5CC0A6-B31A-4800-9D2E-7694991062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11" name="Imagen 410">
                <a:extLst>
                  <a:ext uri="{FF2B5EF4-FFF2-40B4-BE49-F238E27FC236}">
                    <a16:creationId xmlns:a16="http://schemas.microsoft.com/office/drawing/2014/main" id="{DD203114-0134-4D68-B56E-F9965CAF97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12" name="Imagen 411">
                <a:extLst>
                  <a:ext uri="{FF2B5EF4-FFF2-40B4-BE49-F238E27FC236}">
                    <a16:creationId xmlns:a16="http://schemas.microsoft.com/office/drawing/2014/main" id="{DFAF17E6-D42C-4682-BF1F-387F122BAC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4" name="Grupo 383">
              <a:extLst>
                <a:ext uri="{FF2B5EF4-FFF2-40B4-BE49-F238E27FC236}">
                  <a16:creationId xmlns:a16="http://schemas.microsoft.com/office/drawing/2014/main" id="{267DF2F4-F5BB-4A22-AF4E-5BE7F982CBB1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403" name="Imagen 402">
                <a:extLst>
                  <a:ext uri="{FF2B5EF4-FFF2-40B4-BE49-F238E27FC236}">
                    <a16:creationId xmlns:a16="http://schemas.microsoft.com/office/drawing/2014/main" id="{F03AB5B1-C6B8-4C17-BD86-90F1A5860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04" name="Imagen 403">
                <a:extLst>
                  <a:ext uri="{FF2B5EF4-FFF2-40B4-BE49-F238E27FC236}">
                    <a16:creationId xmlns:a16="http://schemas.microsoft.com/office/drawing/2014/main" id="{D7763AD4-C570-4AED-AD64-91E12FB21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05" name="Imagen 404">
                <a:extLst>
                  <a:ext uri="{FF2B5EF4-FFF2-40B4-BE49-F238E27FC236}">
                    <a16:creationId xmlns:a16="http://schemas.microsoft.com/office/drawing/2014/main" id="{B1A178EF-56F3-491A-9255-7C598C2A4B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06" name="Imagen 405">
                <a:extLst>
                  <a:ext uri="{FF2B5EF4-FFF2-40B4-BE49-F238E27FC236}">
                    <a16:creationId xmlns:a16="http://schemas.microsoft.com/office/drawing/2014/main" id="{A5279AFF-B09D-4832-96F5-5C4116307B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07" name="Imagen 406">
                <a:extLst>
                  <a:ext uri="{FF2B5EF4-FFF2-40B4-BE49-F238E27FC236}">
                    <a16:creationId xmlns:a16="http://schemas.microsoft.com/office/drawing/2014/main" id="{8882C099-B87A-406B-85CF-0837D9A443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5" name="Grupo 384">
              <a:extLst>
                <a:ext uri="{FF2B5EF4-FFF2-40B4-BE49-F238E27FC236}">
                  <a16:creationId xmlns:a16="http://schemas.microsoft.com/office/drawing/2014/main" id="{2F0506D6-4043-4439-9F8B-5DDD2EF280A4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398" name="Imagen 397">
                <a:extLst>
                  <a:ext uri="{FF2B5EF4-FFF2-40B4-BE49-F238E27FC236}">
                    <a16:creationId xmlns:a16="http://schemas.microsoft.com/office/drawing/2014/main" id="{39E8D353-B41B-4B00-B88B-FE6BEA0CFC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99" name="Imagen 398">
                <a:extLst>
                  <a:ext uri="{FF2B5EF4-FFF2-40B4-BE49-F238E27FC236}">
                    <a16:creationId xmlns:a16="http://schemas.microsoft.com/office/drawing/2014/main" id="{0FD8EF39-1350-410D-8050-635C72C74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00" name="Imagen 399">
                <a:extLst>
                  <a:ext uri="{FF2B5EF4-FFF2-40B4-BE49-F238E27FC236}">
                    <a16:creationId xmlns:a16="http://schemas.microsoft.com/office/drawing/2014/main" id="{7B62378B-2D94-4E2F-BF58-EF7DC82A28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01" name="Imagen 400">
                <a:extLst>
                  <a:ext uri="{FF2B5EF4-FFF2-40B4-BE49-F238E27FC236}">
                    <a16:creationId xmlns:a16="http://schemas.microsoft.com/office/drawing/2014/main" id="{44C1D867-CFE6-4F6B-86CD-FC71B1CA6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02" name="Imagen 401">
                <a:extLst>
                  <a:ext uri="{FF2B5EF4-FFF2-40B4-BE49-F238E27FC236}">
                    <a16:creationId xmlns:a16="http://schemas.microsoft.com/office/drawing/2014/main" id="{5E8A2457-1678-413A-A279-6A54D00584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6" name="Grupo 385">
              <a:extLst>
                <a:ext uri="{FF2B5EF4-FFF2-40B4-BE49-F238E27FC236}">
                  <a16:creationId xmlns:a16="http://schemas.microsoft.com/office/drawing/2014/main" id="{0C675BB2-8C5C-41C7-9F84-18F6F657EE73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393" name="Imagen 392">
                <a:extLst>
                  <a:ext uri="{FF2B5EF4-FFF2-40B4-BE49-F238E27FC236}">
                    <a16:creationId xmlns:a16="http://schemas.microsoft.com/office/drawing/2014/main" id="{CFD5D414-CF73-41E8-90B6-BE8C30D060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94" name="Imagen 393">
                <a:extLst>
                  <a:ext uri="{FF2B5EF4-FFF2-40B4-BE49-F238E27FC236}">
                    <a16:creationId xmlns:a16="http://schemas.microsoft.com/office/drawing/2014/main" id="{9F2A56B7-DA84-4F96-8D90-2B9213295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95" name="Imagen 394">
                <a:extLst>
                  <a:ext uri="{FF2B5EF4-FFF2-40B4-BE49-F238E27FC236}">
                    <a16:creationId xmlns:a16="http://schemas.microsoft.com/office/drawing/2014/main" id="{F75BDD5E-47D0-4F36-9964-A0B13900DA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96" name="Imagen 395">
                <a:extLst>
                  <a:ext uri="{FF2B5EF4-FFF2-40B4-BE49-F238E27FC236}">
                    <a16:creationId xmlns:a16="http://schemas.microsoft.com/office/drawing/2014/main" id="{A489DCC5-E28D-4E78-8E22-DB11902CC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97" name="Imagen 396">
                <a:extLst>
                  <a:ext uri="{FF2B5EF4-FFF2-40B4-BE49-F238E27FC236}">
                    <a16:creationId xmlns:a16="http://schemas.microsoft.com/office/drawing/2014/main" id="{A861DF6C-F515-4482-9631-D2415E3A2A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7" name="Grupo 386">
              <a:extLst>
                <a:ext uri="{FF2B5EF4-FFF2-40B4-BE49-F238E27FC236}">
                  <a16:creationId xmlns:a16="http://schemas.microsoft.com/office/drawing/2014/main" id="{0EE563A3-7E60-48D2-8A6A-1DAFE0E25E34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388" name="Imagen 387">
                <a:extLst>
                  <a:ext uri="{FF2B5EF4-FFF2-40B4-BE49-F238E27FC236}">
                    <a16:creationId xmlns:a16="http://schemas.microsoft.com/office/drawing/2014/main" id="{82AE33D9-0F0E-4B9A-9747-9FCE10740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89" name="Imagen 388">
                <a:extLst>
                  <a:ext uri="{FF2B5EF4-FFF2-40B4-BE49-F238E27FC236}">
                    <a16:creationId xmlns:a16="http://schemas.microsoft.com/office/drawing/2014/main" id="{C4F68982-6DD7-4308-9805-68C4EBF1A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90" name="Imagen 389">
                <a:extLst>
                  <a:ext uri="{FF2B5EF4-FFF2-40B4-BE49-F238E27FC236}">
                    <a16:creationId xmlns:a16="http://schemas.microsoft.com/office/drawing/2014/main" id="{7C7BF9B9-5F16-481D-85FD-E3A2199F16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91" name="Imagen 390">
                <a:extLst>
                  <a:ext uri="{FF2B5EF4-FFF2-40B4-BE49-F238E27FC236}">
                    <a16:creationId xmlns:a16="http://schemas.microsoft.com/office/drawing/2014/main" id="{6A0F234A-C07F-4FEA-8659-72BD91B85E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92" name="Imagen 391">
                <a:extLst>
                  <a:ext uri="{FF2B5EF4-FFF2-40B4-BE49-F238E27FC236}">
                    <a16:creationId xmlns:a16="http://schemas.microsoft.com/office/drawing/2014/main" id="{BF13D62F-74F1-499E-842C-BB8D18D8C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419" name="Grupo 418">
            <a:extLst>
              <a:ext uri="{FF2B5EF4-FFF2-40B4-BE49-F238E27FC236}">
                <a16:creationId xmlns:a16="http://schemas.microsoft.com/office/drawing/2014/main" id="{228B7A28-F68C-467D-A7EF-AC4092BAC9E1}"/>
              </a:ext>
            </a:extLst>
          </p:cNvPr>
          <p:cNvGrpSpPr/>
          <p:nvPr/>
        </p:nvGrpSpPr>
        <p:grpSpPr>
          <a:xfrm>
            <a:off x="314193" y="4469351"/>
            <a:ext cx="1537769" cy="420064"/>
            <a:chOff x="436159" y="386014"/>
            <a:chExt cx="2050358" cy="560085"/>
          </a:xfrm>
        </p:grpSpPr>
        <p:pic>
          <p:nvPicPr>
            <p:cNvPr id="450" name="Imagen 449">
              <a:extLst>
                <a:ext uri="{FF2B5EF4-FFF2-40B4-BE49-F238E27FC236}">
                  <a16:creationId xmlns:a16="http://schemas.microsoft.com/office/drawing/2014/main" id="{254CD8CE-C951-4245-87CE-4853D08EB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51" name="Imagen 450">
              <a:extLst>
                <a:ext uri="{FF2B5EF4-FFF2-40B4-BE49-F238E27FC236}">
                  <a16:creationId xmlns:a16="http://schemas.microsoft.com/office/drawing/2014/main" id="{CAC3F6F1-4921-4D74-BD93-24DC64D07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52" name="Imagen 451">
              <a:extLst>
                <a:ext uri="{FF2B5EF4-FFF2-40B4-BE49-F238E27FC236}">
                  <a16:creationId xmlns:a16="http://schemas.microsoft.com/office/drawing/2014/main" id="{32DD0F64-69A3-4FCF-A011-CC52F4499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53" name="Imagen 452">
              <a:extLst>
                <a:ext uri="{FF2B5EF4-FFF2-40B4-BE49-F238E27FC236}">
                  <a16:creationId xmlns:a16="http://schemas.microsoft.com/office/drawing/2014/main" id="{E9A3DCE5-0804-4A54-B864-5AFCFCE8E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54" name="Imagen 453">
              <a:extLst>
                <a:ext uri="{FF2B5EF4-FFF2-40B4-BE49-F238E27FC236}">
                  <a16:creationId xmlns:a16="http://schemas.microsoft.com/office/drawing/2014/main" id="{56675120-5AC6-4B5F-9940-76E843A14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0" name="Grupo 419">
            <a:extLst>
              <a:ext uri="{FF2B5EF4-FFF2-40B4-BE49-F238E27FC236}">
                <a16:creationId xmlns:a16="http://schemas.microsoft.com/office/drawing/2014/main" id="{B1976062-238B-4397-9653-3DB604C5D355}"/>
              </a:ext>
            </a:extLst>
          </p:cNvPr>
          <p:cNvGrpSpPr/>
          <p:nvPr/>
        </p:nvGrpSpPr>
        <p:grpSpPr>
          <a:xfrm>
            <a:off x="1671844" y="4476557"/>
            <a:ext cx="1537769" cy="420064"/>
            <a:chOff x="436159" y="386014"/>
            <a:chExt cx="2050358" cy="560085"/>
          </a:xfrm>
        </p:grpSpPr>
        <p:pic>
          <p:nvPicPr>
            <p:cNvPr id="445" name="Imagen 444">
              <a:extLst>
                <a:ext uri="{FF2B5EF4-FFF2-40B4-BE49-F238E27FC236}">
                  <a16:creationId xmlns:a16="http://schemas.microsoft.com/office/drawing/2014/main" id="{1C2C699B-62E3-48E5-9314-E1B6BF3C3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46" name="Imagen 445">
              <a:extLst>
                <a:ext uri="{FF2B5EF4-FFF2-40B4-BE49-F238E27FC236}">
                  <a16:creationId xmlns:a16="http://schemas.microsoft.com/office/drawing/2014/main" id="{D303781F-C482-404F-BF43-D543A554A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47" name="Imagen 446">
              <a:extLst>
                <a:ext uri="{FF2B5EF4-FFF2-40B4-BE49-F238E27FC236}">
                  <a16:creationId xmlns:a16="http://schemas.microsoft.com/office/drawing/2014/main" id="{9091661B-ACBC-4D4E-89D0-C4CBC9D53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48" name="Imagen 447">
              <a:extLst>
                <a:ext uri="{FF2B5EF4-FFF2-40B4-BE49-F238E27FC236}">
                  <a16:creationId xmlns:a16="http://schemas.microsoft.com/office/drawing/2014/main" id="{13648A98-F256-4009-A22B-F26DF75C7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49" name="Imagen 448">
              <a:extLst>
                <a:ext uri="{FF2B5EF4-FFF2-40B4-BE49-F238E27FC236}">
                  <a16:creationId xmlns:a16="http://schemas.microsoft.com/office/drawing/2014/main" id="{CF754A56-80EE-45EF-BED7-339D18931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1" name="Grupo 420">
            <a:extLst>
              <a:ext uri="{FF2B5EF4-FFF2-40B4-BE49-F238E27FC236}">
                <a16:creationId xmlns:a16="http://schemas.microsoft.com/office/drawing/2014/main" id="{FD319F05-619F-455F-B719-C888216A2107}"/>
              </a:ext>
            </a:extLst>
          </p:cNvPr>
          <p:cNvGrpSpPr/>
          <p:nvPr/>
        </p:nvGrpSpPr>
        <p:grpSpPr>
          <a:xfrm>
            <a:off x="3029494" y="4486287"/>
            <a:ext cx="1537769" cy="420064"/>
            <a:chOff x="436159" y="386014"/>
            <a:chExt cx="2050358" cy="560085"/>
          </a:xfrm>
        </p:grpSpPr>
        <p:pic>
          <p:nvPicPr>
            <p:cNvPr id="440" name="Imagen 439">
              <a:extLst>
                <a:ext uri="{FF2B5EF4-FFF2-40B4-BE49-F238E27FC236}">
                  <a16:creationId xmlns:a16="http://schemas.microsoft.com/office/drawing/2014/main" id="{4F42BAE1-C0E3-4230-AED8-AD243C68F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41" name="Imagen 440">
              <a:extLst>
                <a:ext uri="{FF2B5EF4-FFF2-40B4-BE49-F238E27FC236}">
                  <a16:creationId xmlns:a16="http://schemas.microsoft.com/office/drawing/2014/main" id="{EC37D8E3-18D9-417D-AD88-E85B5B26E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42" name="Imagen 441">
              <a:extLst>
                <a:ext uri="{FF2B5EF4-FFF2-40B4-BE49-F238E27FC236}">
                  <a16:creationId xmlns:a16="http://schemas.microsoft.com/office/drawing/2014/main" id="{42D76828-520E-447D-A395-53C0888D3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43" name="Imagen 442">
              <a:extLst>
                <a:ext uri="{FF2B5EF4-FFF2-40B4-BE49-F238E27FC236}">
                  <a16:creationId xmlns:a16="http://schemas.microsoft.com/office/drawing/2014/main" id="{427F5EC0-6EB1-44BF-97B5-A4D087E4A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44" name="Imagen 443">
              <a:extLst>
                <a:ext uri="{FF2B5EF4-FFF2-40B4-BE49-F238E27FC236}">
                  <a16:creationId xmlns:a16="http://schemas.microsoft.com/office/drawing/2014/main" id="{B59F69B7-DAF4-4BFA-84BA-BB1074755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2" name="Grupo 421">
            <a:extLst>
              <a:ext uri="{FF2B5EF4-FFF2-40B4-BE49-F238E27FC236}">
                <a16:creationId xmlns:a16="http://schemas.microsoft.com/office/drawing/2014/main" id="{8A5B2C15-C27D-4CA1-B0A3-F481E599E164}"/>
              </a:ext>
            </a:extLst>
          </p:cNvPr>
          <p:cNvGrpSpPr/>
          <p:nvPr/>
        </p:nvGrpSpPr>
        <p:grpSpPr>
          <a:xfrm>
            <a:off x="4387145" y="4493493"/>
            <a:ext cx="1537769" cy="420064"/>
            <a:chOff x="436159" y="386014"/>
            <a:chExt cx="2050358" cy="560085"/>
          </a:xfrm>
        </p:grpSpPr>
        <p:pic>
          <p:nvPicPr>
            <p:cNvPr id="435" name="Imagen 434">
              <a:extLst>
                <a:ext uri="{FF2B5EF4-FFF2-40B4-BE49-F238E27FC236}">
                  <a16:creationId xmlns:a16="http://schemas.microsoft.com/office/drawing/2014/main" id="{D69B5F87-74E4-4F82-B0CC-E2E6A5A2B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36" name="Imagen 435">
              <a:extLst>
                <a:ext uri="{FF2B5EF4-FFF2-40B4-BE49-F238E27FC236}">
                  <a16:creationId xmlns:a16="http://schemas.microsoft.com/office/drawing/2014/main" id="{98E22A76-F884-4B73-B580-827AC599C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37" name="Imagen 436">
              <a:extLst>
                <a:ext uri="{FF2B5EF4-FFF2-40B4-BE49-F238E27FC236}">
                  <a16:creationId xmlns:a16="http://schemas.microsoft.com/office/drawing/2014/main" id="{832E1931-6F30-497B-A894-62B4CD85E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38" name="Imagen 437">
              <a:extLst>
                <a:ext uri="{FF2B5EF4-FFF2-40B4-BE49-F238E27FC236}">
                  <a16:creationId xmlns:a16="http://schemas.microsoft.com/office/drawing/2014/main" id="{19251F5B-FC36-48FD-9519-5D35DF233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39" name="Imagen 438">
              <a:extLst>
                <a:ext uri="{FF2B5EF4-FFF2-40B4-BE49-F238E27FC236}">
                  <a16:creationId xmlns:a16="http://schemas.microsoft.com/office/drawing/2014/main" id="{032F9A22-108D-407C-86E0-83F1B6D93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3" name="Grupo 422">
            <a:extLst>
              <a:ext uri="{FF2B5EF4-FFF2-40B4-BE49-F238E27FC236}">
                <a16:creationId xmlns:a16="http://schemas.microsoft.com/office/drawing/2014/main" id="{1AB9009C-1CB3-45A8-847D-4B50D22635C2}"/>
              </a:ext>
            </a:extLst>
          </p:cNvPr>
          <p:cNvGrpSpPr/>
          <p:nvPr/>
        </p:nvGrpSpPr>
        <p:grpSpPr>
          <a:xfrm>
            <a:off x="5780717" y="4493493"/>
            <a:ext cx="1537769" cy="420064"/>
            <a:chOff x="436159" y="386014"/>
            <a:chExt cx="2050358" cy="560085"/>
          </a:xfrm>
        </p:grpSpPr>
        <p:pic>
          <p:nvPicPr>
            <p:cNvPr id="430" name="Imagen 429">
              <a:extLst>
                <a:ext uri="{FF2B5EF4-FFF2-40B4-BE49-F238E27FC236}">
                  <a16:creationId xmlns:a16="http://schemas.microsoft.com/office/drawing/2014/main" id="{E3F89421-7E17-42A0-B6A3-A80EBCFD1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31" name="Imagen 430">
              <a:extLst>
                <a:ext uri="{FF2B5EF4-FFF2-40B4-BE49-F238E27FC236}">
                  <a16:creationId xmlns:a16="http://schemas.microsoft.com/office/drawing/2014/main" id="{EE151178-CE83-4B84-A311-774AB184E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32" name="Imagen 431">
              <a:extLst>
                <a:ext uri="{FF2B5EF4-FFF2-40B4-BE49-F238E27FC236}">
                  <a16:creationId xmlns:a16="http://schemas.microsoft.com/office/drawing/2014/main" id="{17DDFAFA-41CC-4FF5-8191-E7CFFAC5A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33" name="Imagen 432">
              <a:extLst>
                <a:ext uri="{FF2B5EF4-FFF2-40B4-BE49-F238E27FC236}">
                  <a16:creationId xmlns:a16="http://schemas.microsoft.com/office/drawing/2014/main" id="{965C6896-5B0E-4794-B46F-FE2F684F4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34" name="Imagen 433">
              <a:extLst>
                <a:ext uri="{FF2B5EF4-FFF2-40B4-BE49-F238E27FC236}">
                  <a16:creationId xmlns:a16="http://schemas.microsoft.com/office/drawing/2014/main" id="{BBD53C3B-FAF4-47A7-A82A-D6169B6C7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4" name="Grupo 423">
            <a:extLst>
              <a:ext uri="{FF2B5EF4-FFF2-40B4-BE49-F238E27FC236}">
                <a16:creationId xmlns:a16="http://schemas.microsoft.com/office/drawing/2014/main" id="{CFD092DB-9C0E-45E6-962B-2ABF1B44A22D}"/>
              </a:ext>
            </a:extLst>
          </p:cNvPr>
          <p:cNvGrpSpPr/>
          <p:nvPr/>
        </p:nvGrpSpPr>
        <p:grpSpPr>
          <a:xfrm>
            <a:off x="7138368" y="4491393"/>
            <a:ext cx="1537769" cy="420064"/>
            <a:chOff x="436159" y="386014"/>
            <a:chExt cx="2050358" cy="560085"/>
          </a:xfrm>
        </p:grpSpPr>
        <p:pic>
          <p:nvPicPr>
            <p:cNvPr id="425" name="Imagen 424">
              <a:extLst>
                <a:ext uri="{FF2B5EF4-FFF2-40B4-BE49-F238E27FC236}">
                  <a16:creationId xmlns:a16="http://schemas.microsoft.com/office/drawing/2014/main" id="{FFDD74F3-FD48-461D-90E7-48F98B82C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26" name="Imagen 425">
              <a:extLst>
                <a:ext uri="{FF2B5EF4-FFF2-40B4-BE49-F238E27FC236}">
                  <a16:creationId xmlns:a16="http://schemas.microsoft.com/office/drawing/2014/main" id="{2C6EF069-E4E4-4154-BE8F-70DD2DBD3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27" name="Imagen 426">
              <a:extLst>
                <a:ext uri="{FF2B5EF4-FFF2-40B4-BE49-F238E27FC236}">
                  <a16:creationId xmlns:a16="http://schemas.microsoft.com/office/drawing/2014/main" id="{A3631A1B-21DD-4C06-BFE6-4972771E4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28" name="Imagen 427">
              <a:extLst>
                <a:ext uri="{FF2B5EF4-FFF2-40B4-BE49-F238E27FC236}">
                  <a16:creationId xmlns:a16="http://schemas.microsoft.com/office/drawing/2014/main" id="{FCA17BDA-1578-4030-BD33-CE1066083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29" name="Imagen 428">
              <a:extLst>
                <a:ext uri="{FF2B5EF4-FFF2-40B4-BE49-F238E27FC236}">
                  <a16:creationId xmlns:a16="http://schemas.microsoft.com/office/drawing/2014/main" id="{5A3B6935-AB87-4516-AA08-968949482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sp>
        <p:nvSpPr>
          <p:cNvPr id="767" name="Google Shape;104;p4"/>
          <p:cNvSpPr txBox="1">
            <a:spLocks noGrp="1"/>
          </p:cNvSpPr>
          <p:nvPr>
            <p:ph type="title"/>
          </p:nvPr>
        </p:nvSpPr>
        <p:spPr>
          <a:xfrm>
            <a:off x="580525" y="391000"/>
            <a:ext cx="238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 dirty="0">
                <a:latin typeface="Century Gothic"/>
                <a:ea typeface="Century Gothic"/>
                <a:cs typeface="Century Gothic"/>
                <a:sym typeface="Century Gothic"/>
              </a:rPr>
              <a:t>MÉTODO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8" name="Google Shape;106;p4"/>
          <p:cNvSpPr txBox="1"/>
          <p:nvPr/>
        </p:nvSpPr>
        <p:spPr>
          <a:xfrm>
            <a:off x="3370972" y="642053"/>
            <a:ext cx="1883101" cy="45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38461"/>
              <a:buFont typeface="Arial"/>
              <a:buNone/>
            </a:pPr>
            <a:r>
              <a:rPr lang="es" sz="2000" b="1" i="0" u="none" strike="noStrike" cap="none" dirty="0">
                <a:solidFill>
                  <a:srgbClr val="A64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6280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98;p4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1743" y="-593128"/>
            <a:ext cx="2543776" cy="30888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rupo 158">
            <a:extLst>
              <a:ext uri="{FF2B5EF4-FFF2-40B4-BE49-F238E27FC236}">
                <a16:creationId xmlns:a16="http://schemas.microsoft.com/office/drawing/2014/main" id="{48DB2A68-A4B7-476C-AA74-8780242147E5}"/>
              </a:ext>
            </a:extLst>
          </p:cNvPr>
          <p:cNvGrpSpPr/>
          <p:nvPr/>
        </p:nvGrpSpPr>
        <p:grpSpPr>
          <a:xfrm>
            <a:off x="331316" y="1296109"/>
            <a:ext cx="8327760" cy="451412"/>
            <a:chOff x="440016" y="376406"/>
            <a:chExt cx="11103680" cy="601882"/>
          </a:xfrm>
        </p:grpSpPr>
        <p:grpSp>
          <p:nvGrpSpPr>
            <p:cNvPr id="160" name="Grupo 159">
              <a:extLst>
                <a:ext uri="{FF2B5EF4-FFF2-40B4-BE49-F238E27FC236}">
                  <a16:creationId xmlns:a16="http://schemas.microsoft.com/office/drawing/2014/main" id="{B7251300-26FF-47BC-80FE-6B264B7F4362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191" name="Imagen 190">
                <a:extLst>
                  <a:ext uri="{FF2B5EF4-FFF2-40B4-BE49-F238E27FC236}">
                    <a16:creationId xmlns:a16="http://schemas.microsoft.com/office/drawing/2014/main" id="{9EF71A99-55D1-4FE9-81EA-9070696993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92" name="Imagen 191">
                <a:extLst>
                  <a:ext uri="{FF2B5EF4-FFF2-40B4-BE49-F238E27FC236}">
                    <a16:creationId xmlns:a16="http://schemas.microsoft.com/office/drawing/2014/main" id="{A00C2B18-6EB6-47D2-8DE4-CEFD42F75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93" name="Imagen 192">
                <a:extLst>
                  <a:ext uri="{FF2B5EF4-FFF2-40B4-BE49-F238E27FC236}">
                    <a16:creationId xmlns:a16="http://schemas.microsoft.com/office/drawing/2014/main" id="{9866A168-878C-485F-A0BF-B9333F3599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94" name="Imagen 193">
                <a:extLst>
                  <a:ext uri="{FF2B5EF4-FFF2-40B4-BE49-F238E27FC236}">
                    <a16:creationId xmlns:a16="http://schemas.microsoft.com/office/drawing/2014/main" id="{33A12583-0D51-430F-97CE-9E9F0E2252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95" name="Imagen 194">
                <a:extLst>
                  <a:ext uri="{FF2B5EF4-FFF2-40B4-BE49-F238E27FC236}">
                    <a16:creationId xmlns:a16="http://schemas.microsoft.com/office/drawing/2014/main" id="{C0BE1FC7-D55F-4F08-B290-CCCFC817C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1" name="Grupo 160">
              <a:extLst>
                <a:ext uri="{FF2B5EF4-FFF2-40B4-BE49-F238E27FC236}">
                  <a16:creationId xmlns:a16="http://schemas.microsoft.com/office/drawing/2014/main" id="{541395D8-3CDF-4F07-886F-24F3D97E3A20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186" name="Imagen 185">
                <a:extLst>
                  <a:ext uri="{FF2B5EF4-FFF2-40B4-BE49-F238E27FC236}">
                    <a16:creationId xmlns:a16="http://schemas.microsoft.com/office/drawing/2014/main" id="{BA7B5D59-2C9D-4E6A-8921-CDF1B3A637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87" name="Imagen 186">
                <a:extLst>
                  <a:ext uri="{FF2B5EF4-FFF2-40B4-BE49-F238E27FC236}">
                    <a16:creationId xmlns:a16="http://schemas.microsoft.com/office/drawing/2014/main" id="{464E6814-D1DE-4282-BEDE-5B4300327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88" name="Imagen 187">
                <a:extLst>
                  <a:ext uri="{FF2B5EF4-FFF2-40B4-BE49-F238E27FC236}">
                    <a16:creationId xmlns:a16="http://schemas.microsoft.com/office/drawing/2014/main" id="{EB41810D-4165-48CC-9FDA-C98CC7129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89" name="Imagen 188">
                <a:extLst>
                  <a:ext uri="{FF2B5EF4-FFF2-40B4-BE49-F238E27FC236}">
                    <a16:creationId xmlns:a16="http://schemas.microsoft.com/office/drawing/2014/main" id="{351E5F29-DCF4-4BA9-BB70-813A675754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90" name="Imagen 189">
                <a:extLst>
                  <a:ext uri="{FF2B5EF4-FFF2-40B4-BE49-F238E27FC236}">
                    <a16:creationId xmlns:a16="http://schemas.microsoft.com/office/drawing/2014/main" id="{4C446174-1F28-446C-9B37-38BD71D2C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2" name="Grupo 161">
              <a:extLst>
                <a:ext uri="{FF2B5EF4-FFF2-40B4-BE49-F238E27FC236}">
                  <a16:creationId xmlns:a16="http://schemas.microsoft.com/office/drawing/2014/main" id="{B23F35D4-036D-439A-82E2-F7B09049799D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181" name="Imagen 180">
                <a:extLst>
                  <a:ext uri="{FF2B5EF4-FFF2-40B4-BE49-F238E27FC236}">
                    <a16:creationId xmlns:a16="http://schemas.microsoft.com/office/drawing/2014/main" id="{FBA26903-EB57-446E-8417-B102D4788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82" name="Imagen 181">
                <a:extLst>
                  <a:ext uri="{FF2B5EF4-FFF2-40B4-BE49-F238E27FC236}">
                    <a16:creationId xmlns:a16="http://schemas.microsoft.com/office/drawing/2014/main" id="{E6157164-A418-4C66-82BE-6F738A64D3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83" name="Imagen 182">
                <a:extLst>
                  <a:ext uri="{FF2B5EF4-FFF2-40B4-BE49-F238E27FC236}">
                    <a16:creationId xmlns:a16="http://schemas.microsoft.com/office/drawing/2014/main" id="{20CB1467-879E-4A40-BF52-02EA908B0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84" name="Imagen 183">
                <a:extLst>
                  <a:ext uri="{FF2B5EF4-FFF2-40B4-BE49-F238E27FC236}">
                    <a16:creationId xmlns:a16="http://schemas.microsoft.com/office/drawing/2014/main" id="{2F29DE80-2BE9-439D-B5A6-E75F0477F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85" name="Imagen 184">
                <a:extLst>
                  <a:ext uri="{FF2B5EF4-FFF2-40B4-BE49-F238E27FC236}">
                    <a16:creationId xmlns:a16="http://schemas.microsoft.com/office/drawing/2014/main" id="{741729F4-9CCF-4F75-99D5-746D6B867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3" name="Grupo 162">
              <a:extLst>
                <a:ext uri="{FF2B5EF4-FFF2-40B4-BE49-F238E27FC236}">
                  <a16:creationId xmlns:a16="http://schemas.microsoft.com/office/drawing/2014/main" id="{D3FB221B-9DCD-4BFA-94E5-553947E7BBCA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176" name="Imagen 175">
                <a:extLst>
                  <a:ext uri="{FF2B5EF4-FFF2-40B4-BE49-F238E27FC236}">
                    <a16:creationId xmlns:a16="http://schemas.microsoft.com/office/drawing/2014/main" id="{D4EE3503-272C-4EE5-A489-BD01F92BA1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77" name="Imagen 176">
                <a:extLst>
                  <a:ext uri="{FF2B5EF4-FFF2-40B4-BE49-F238E27FC236}">
                    <a16:creationId xmlns:a16="http://schemas.microsoft.com/office/drawing/2014/main" id="{DC0DC4DE-968A-4BD7-A144-D01F78CEA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78" name="Imagen 177">
                <a:extLst>
                  <a:ext uri="{FF2B5EF4-FFF2-40B4-BE49-F238E27FC236}">
                    <a16:creationId xmlns:a16="http://schemas.microsoft.com/office/drawing/2014/main" id="{0B9E6C8B-52DE-4FDF-920E-352F3A41B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79" name="Imagen 178">
                <a:extLst>
                  <a:ext uri="{FF2B5EF4-FFF2-40B4-BE49-F238E27FC236}">
                    <a16:creationId xmlns:a16="http://schemas.microsoft.com/office/drawing/2014/main" id="{BCF9DB71-2917-4B55-A79F-3EF3134D7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80" name="Imagen 179">
                <a:extLst>
                  <a:ext uri="{FF2B5EF4-FFF2-40B4-BE49-F238E27FC236}">
                    <a16:creationId xmlns:a16="http://schemas.microsoft.com/office/drawing/2014/main" id="{680CF525-D645-4FA7-8071-E66A0B8EC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4" name="Grupo 163">
              <a:extLst>
                <a:ext uri="{FF2B5EF4-FFF2-40B4-BE49-F238E27FC236}">
                  <a16:creationId xmlns:a16="http://schemas.microsoft.com/office/drawing/2014/main" id="{402679F3-133C-4E4A-B50B-F718B3A35EB3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171" name="Imagen 170">
                <a:extLst>
                  <a:ext uri="{FF2B5EF4-FFF2-40B4-BE49-F238E27FC236}">
                    <a16:creationId xmlns:a16="http://schemas.microsoft.com/office/drawing/2014/main" id="{0D01C6FC-5E96-4AAE-A356-639E3F724C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72" name="Imagen 171">
                <a:extLst>
                  <a:ext uri="{FF2B5EF4-FFF2-40B4-BE49-F238E27FC236}">
                    <a16:creationId xmlns:a16="http://schemas.microsoft.com/office/drawing/2014/main" id="{2742FB9A-ADC0-49E5-8D68-0E234BDDD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73" name="Imagen 172">
                <a:extLst>
                  <a:ext uri="{FF2B5EF4-FFF2-40B4-BE49-F238E27FC236}">
                    <a16:creationId xmlns:a16="http://schemas.microsoft.com/office/drawing/2014/main" id="{0DCAE2A9-C363-4023-8285-809A500B71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74" name="Imagen 173">
                <a:extLst>
                  <a:ext uri="{FF2B5EF4-FFF2-40B4-BE49-F238E27FC236}">
                    <a16:creationId xmlns:a16="http://schemas.microsoft.com/office/drawing/2014/main" id="{24FF586B-31B0-43CE-AE86-F4ABC2A20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75" name="Imagen 174">
                <a:extLst>
                  <a:ext uri="{FF2B5EF4-FFF2-40B4-BE49-F238E27FC236}">
                    <a16:creationId xmlns:a16="http://schemas.microsoft.com/office/drawing/2014/main" id="{DE71A4E8-765C-4886-A02E-41B5B78F3A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5" name="Grupo 164">
              <a:extLst>
                <a:ext uri="{FF2B5EF4-FFF2-40B4-BE49-F238E27FC236}">
                  <a16:creationId xmlns:a16="http://schemas.microsoft.com/office/drawing/2014/main" id="{80348142-3B47-48AC-A5A0-CACDEB09CE63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166" name="Imagen 165">
                <a:extLst>
                  <a:ext uri="{FF2B5EF4-FFF2-40B4-BE49-F238E27FC236}">
                    <a16:creationId xmlns:a16="http://schemas.microsoft.com/office/drawing/2014/main" id="{8C03F59C-2804-412A-B550-745FE1924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67" name="Imagen 166">
                <a:extLst>
                  <a:ext uri="{FF2B5EF4-FFF2-40B4-BE49-F238E27FC236}">
                    <a16:creationId xmlns:a16="http://schemas.microsoft.com/office/drawing/2014/main" id="{ED52E30D-C809-4A53-8237-51EE023A2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68" name="Imagen 167">
                <a:extLst>
                  <a:ext uri="{FF2B5EF4-FFF2-40B4-BE49-F238E27FC236}">
                    <a16:creationId xmlns:a16="http://schemas.microsoft.com/office/drawing/2014/main" id="{2EBDC0C2-493A-4EB5-B186-4806189812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69" name="Imagen 168">
                <a:extLst>
                  <a:ext uri="{FF2B5EF4-FFF2-40B4-BE49-F238E27FC236}">
                    <a16:creationId xmlns:a16="http://schemas.microsoft.com/office/drawing/2014/main" id="{5463FCFD-30D6-43EF-B0D9-043CE32068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70" name="Imagen 169">
                <a:extLst>
                  <a:ext uri="{FF2B5EF4-FFF2-40B4-BE49-F238E27FC236}">
                    <a16:creationId xmlns:a16="http://schemas.microsoft.com/office/drawing/2014/main" id="{3A802C5C-5089-4D4F-A986-7AC21A49BF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196" name="Grupo 195">
            <a:extLst>
              <a:ext uri="{FF2B5EF4-FFF2-40B4-BE49-F238E27FC236}">
                <a16:creationId xmlns:a16="http://schemas.microsoft.com/office/drawing/2014/main" id="{9CB8AC43-60A4-4681-A721-3536606878EB}"/>
              </a:ext>
            </a:extLst>
          </p:cNvPr>
          <p:cNvGrpSpPr/>
          <p:nvPr/>
        </p:nvGrpSpPr>
        <p:grpSpPr>
          <a:xfrm>
            <a:off x="331400" y="1812290"/>
            <a:ext cx="8327760" cy="451412"/>
            <a:chOff x="440016" y="376406"/>
            <a:chExt cx="11103680" cy="601882"/>
          </a:xfrm>
        </p:grpSpPr>
        <p:grpSp>
          <p:nvGrpSpPr>
            <p:cNvPr id="197" name="Grupo 196">
              <a:extLst>
                <a:ext uri="{FF2B5EF4-FFF2-40B4-BE49-F238E27FC236}">
                  <a16:creationId xmlns:a16="http://schemas.microsoft.com/office/drawing/2014/main" id="{87EAC9A7-C3CF-42F9-A17D-4DCD5AD3CC55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228" name="Imagen 227">
                <a:extLst>
                  <a:ext uri="{FF2B5EF4-FFF2-40B4-BE49-F238E27FC236}">
                    <a16:creationId xmlns:a16="http://schemas.microsoft.com/office/drawing/2014/main" id="{E25ECBB2-FEB2-430C-A48D-E5E3E55CC5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29" name="Imagen 228">
                <a:extLst>
                  <a:ext uri="{FF2B5EF4-FFF2-40B4-BE49-F238E27FC236}">
                    <a16:creationId xmlns:a16="http://schemas.microsoft.com/office/drawing/2014/main" id="{9ADC931B-9AC3-4765-9E1B-BB4EF2DA6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30" name="Imagen 229">
                <a:extLst>
                  <a:ext uri="{FF2B5EF4-FFF2-40B4-BE49-F238E27FC236}">
                    <a16:creationId xmlns:a16="http://schemas.microsoft.com/office/drawing/2014/main" id="{B92BE91A-E2B7-4313-8AB8-A43960C75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31" name="Imagen 230">
                <a:extLst>
                  <a:ext uri="{FF2B5EF4-FFF2-40B4-BE49-F238E27FC236}">
                    <a16:creationId xmlns:a16="http://schemas.microsoft.com/office/drawing/2014/main" id="{990683D4-EABC-490C-8AD5-25FB64CFD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32" name="Imagen 231">
                <a:extLst>
                  <a:ext uri="{FF2B5EF4-FFF2-40B4-BE49-F238E27FC236}">
                    <a16:creationId xmlns:a16="http://schemas.microsoft.com/office/drawing/2014/main" id="{D0C622E3-6A70-46CA-8872-8933FF4BB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98" name="Grupo 197">
              <a:extLst>
                <a:ext uri="{FF2B5EF4-FFF2-40B4-BE49-F238E27FC236}">
                  <a16:creationId xmlns:a16="http://schemas.microsoft.com/office/drawing/2014/main" id="{F8EBC496-D2BD-47F7-AD2A-837E4AC74D0B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223" name="Imagen 222">
                <a:extLst>
                  <a:ext uri="{FF2B5EF4-FFF2-40B4-BE49-F238E27FC236}">
                    <a16:creationId xmlns:a16="http://schemas.microsoft.com/office/drawing/2014/main" id="{5D4CD1A6-227F-4970-AE6C-990888C0B3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24" name="Imagen 223">
                <a:extLst>
                  <a:ext uri="{FF2B5EF4-FFF2-40B4-BE49-F238E27FC236}">
                    <a16:creationId xmlns:a16="http://schemas.microsoft.com/office/drawing/2014/main" id="{7DE433C9-7B74-42CD-8D18-29B64E2D66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25" name="Imagen 224">
                <a:extLst>
                  <a:ext uri="{FF2B5EF4-FFF2-40B4-BE49-F238E27FC236}">
                    <a16:creationId xmlns:a16="http://schemas.microsoft.com/office/drawing/2014/main" id="{11910533-4135-461E-84C4-5ACFA7231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26" name="Imagen 225">
                <a:extLst>
                  <a:ext uri="{FF2B5EF4-FFF2-40B4-BE49-F238E27FC236}">
                    <a16:creationId xmlns:a16="http://schemas.microsoft.com/office/drawing/2014/main" id="{19684B08-BAD2-40DF-A2B7-6027D0E2C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27" name="Imagen 226">
                <a:extLst>
                  <a:ext uri="{FF2B5EF4-FFF2-40B4-BE49-F238E27FC236}">
                    <a16:creationId xmlns:a16="http://schemas.microsoft.com/office/drawing/2014/main" id="{FDDC7AE7-C228-44F4-AD38-F1AD4366F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99" name="Grupo 198">
              <a:extLst>
                <a:ext uri="{FF2B5EF4-FFF2-40B4-BE49-F238E27FC236}">
                  <a16:creationId xmlns:a16="http://schemas.microsoft.com/office/drawing/2014/main" id="{199D74BA-FC9A-4AF2-81AD-DE76292AC4CF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218" name="Imagen 217">
                <a:extLst>
                  <a:ext uri="{FF2B5EF4-FFF2-40B4-BE49-F238E27FC236}">
                    <a16:creationId xmlns:a16="http://schemas.microsoft.com/office/drawing/2014/main" id="{A4BE6A40-0549-4900-8BC9-77C6B05CAF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19" name="Imagen 218">
                <a:extLst>
                  <a:ext uri="{FF2B5EF4-FFF2-40B4-BE49-F238E27FC236}">
                    <a16:creationId xmlns:a16="http://schemas.microsoft.com/office/drawing/2014/main" id="{A0271639-6AD1-4BBF-B4C5-6FFE422CFD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20" name="Imagen 219">
                <a:extLst>
                  <a:ext uri="{FF2B5EF4-FFF2-40B4-BE49-F238E27FC236}">
                    <a16:creationId xmlns:a16="http://schemas.microsoft.com/office/drawing/2014/main" id="{DF108E56-3E65-4AFA-875E-19D715A55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21" name="Imagen 220">
                <a:extLst>
                  <a:ext uri="{FF2B5EF4-FFF2-40B4-BE49-F238E27FC236}">
                    <a16:creationId xmlns:a16="http://schemas.microsoft.com/office/drawing/2014/main" id="{238B8ADB-27E9-480B-97BA-8375934E95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22" name="Imagen 221">
                <a:extLst>
                  <a:ext uri="{FF2B5EF4-FFF2-40B4-BE49-F238E27FC236}">
                    <a16:creationId xmlns:a16="http://schemas.microsoft.com/office/drawing/2014/main" id="{4D484F16-06F2-4C1D-B868-1C80AEC494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00" name="Grupo 199">
              <a:extLst>
                <a:ext uri="{FF2B5EF4-FFF2-40B4-BE49-F238E27FC236}">
                  <a16:creationId xmlns:a16="http://schemas.microsoft.com/office/drawing/2014/main" id="{A26082B5-337E-4B83-BE95-C110B7BAAC48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213" name="Imagen 212">
                <a:extLst>
                  <a:ext uri="{FF2B5EF4-FFF2-40B4-BE49-F238E27FC236}">
                    <a16:creationId xmlns:a16="http://schemas.microsoft.com/office/drawing/2014/main" id="{D5B97E56-1F05-4695-A21F-9BFE45860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14" name="Imagen 213">
                <a:extLst>
                  <a:ext uri="{FF2B5EF4-FFF2-40B4-BE49-F238E27FC236}">
                    <a16:creationId xmlns:a16="http://schemas.microsoft.com/office/drawing/2014/main" id="{EB0E4C89-ADE3-4724-824A-F2A6D0C1F8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15" name="Imagen 214">
                <a:extLst>
                  <a:ext uri="{FF2B5EF4-FFF2-40B4-BE49-F238E27FC236}">
                    <a16:creationId xmlns:a16="http://schemas.microsoft.com/office/drawing/2014/main" id="{32C8B0E5-528A-4740-BE9C-C6E141C3E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16" name="Imagen 215">
                <a:extLst>
                  <a:ext uri="{FF2B5EF4-FFF2-40B4-BE49-F238E27FC236}">
                    <a16:creationId xmlns:a16="http://schemas.microsoft.com/office/drawing/2014/main" id="{2E73F023-B68F-4F47-BBBF-27318A47C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17" name="Imagen 216">
                <a:extLst>
                  <a:ext uri="{FF2B5EF4-FFF2-40B4-BE49-F238E27FC236}">
                    <a16:creationId xmlns:a16="http://schemas.microsoft.com/office/drawing/2014/main" id="{A86C4545-014C-4533-AC48-78CA9B97D5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01" name="Grupo 200">
              <a:extLst>
                <a:ext uri="{FF2B5EF4-FFF2-40B4-BE49-F238E27FC236}">
                  <a16:creationId xmlns:a16="http://schemas.microsoft.com/office/drawing/2014/main" id="{1EED797C-B0D0-49B7-8F97-47427549BF99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208" name="Imagen 207">
                <a:extLst>
                  <a:ext uri="{FF2B5EF4-FFF2-40B4-BE49-F238E27FC236}">
                    <a16:creationId xmlns:a16="http://schemas.microsoft.com/office/drawing/2014/main" id="{3477642A-61A1-49CC-8715-C7047CD119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09" name="Imagen 208">
                <a:extLst>
                  <a:ext uri="{FF2B5EF4-FFF2-40B4-BE49-F238E27FC236}">
                    <a16:creationId xmlns:a16="http://schemas.microsoft.com/office/drawing/2014/main" id="{417B5814-80F3-4316-9895-D39E97809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10" name="Imagen 209">
                <a:extLst>
                  <a:ext uri="{FF2B5EF4-FFF2-40B4-BE49-F238E27FC236}">
                    <a16:creationId xmlns:a16="http://schemas.microsoft.com/office/drawing/2014/main" id="{8012870B-0382-4190-8F7A-8DE75D4A17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11" name="Imagen 210">
                <a:extLst>
                  <a:ext uri="{FF2B5EF4-FFF2-40B4-BE49-F238E27FC236}">
                    <a16:creationId xmlns:a16="http://schemas.microsoft.com/office/drawing/2014/main" id="{960B6F03-FE0C-4FCA-8C33-13915998B6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12" name="Imagen 211">
                <a:extLst>
                  <a:ext uri="{FF2B5EF4-FFF2-40B4-BE49-F238E27FC236}">
                    <a16:creationId xmlns:a16="http://schemas.microsoft.com/office/drawing/2014/main" id="{234EF0CB-F25D-420C-B45B-7EB23F594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16D67098-C4B9-4E98-9380-DCB2D6544A6F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203" name="Imagen 202">
                <a:extLst>
                  <a:ext uri="{FF2B5EF4-FFF2-40B4-BE49-F238E27FC236}">
                    <a16:creationId xmlns:a16="http://schemas.microsoft.com/office/drawing/2014/main" id="{0CDB3E43-C4A1-4583-A1E5-633E0EBFF1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04" name="Imagen 203">
                <a:extLst>
                  <a:ext uri="{FF2B5EF4-FFF2-40B4-BE49-F238E27FC236}">
                    <a16:creationId xmlns:a16="http://schemas.microsoft.com/office/drawing/2014/main" id="{BC1271EC-1B4B-4A36-8CDB-DD327495CD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05" name="Imagen 204">
                <a:extLst>
                  <a:ext uri="{FF2B5EF4-FFF2-40B4-BE49-F238E27FC236}">
                    <a16:creationId xmlns:a16="http://schemas.microsoft.com/office/drawing/2014/main" id="{B3A416DF-4CEA-4372-B751-6C3A155630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06" name="Imagen 205">
                <a:extLst>
                  <a:ext uri="{FF2B5EF4-FFF2-40B4-BE49-F238E27FC236}">
                    <a16:creationId xmlns:a16="http://schemas.microsoft.com/office/drawing/2014/main" id="{16C0F939-100A-4C82-BD8F-478F16816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07" name="Imagen 206">
                <a:extLst>
                  <a:ext uri="{FF2B5EF4-FFF2-40B4-BE49-F238E27FC236}">
                    <a16:creationId xmlns:a16="http://schemas.microsoft.com/office/drawing/2014/main" id="{5149791D-940E-4739-AB91-A5C64B8CA4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233" name="Grupo 232">
            <a:extLst>
              <a:ext uri="{FF2B5EF4-FFF2-40B4-BE49-F238E27FC236}">
                <a16:creationId xmlns:a16="http://schemas.microsoft.com/office/drawing/2014/main" id="{5A63ED6F-2447-4B41-A514-8ED547D2B299}"/>
              </a:ext>
            </a:extLst>
          </p:cNvPr>
          <p:cNvGrpSpPr/>
          <p:nvPr/>
        </p:nvGrpSpPr>
        <p:grpSpPr>
          <a:xfrm>
            <a:off x="323732" y="2362703"/>
            <a:ext cx="8327760" cy="451412"/>
            <a:chOff x="440016" y="376406"/>
            <a:chExt cx="11103680" cy="601882"/>
          </a:xfrm>
        </p:grpSpPr>
        <p:grpSp>
          <p:nvGrpSpPr>
            <p:cNvPr id="234" name="Grupo 233">
              <a:extLst>
                <a:ext uri="{FF2B5EF4-FFF2-40B4-BE49-F238E27FC236}">
                  <a16:creationId xmlns:a16="http://schemas.microsoft.com/office/drawing/2014/main" id="{1C118B1C-723B-4B18-B2F5-138F8E142DBA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265" name="Imagen 264">
                <a:extLst>
                  <a:ext uri="{FF2B5EF4-FFF2-40B4-BE49-F238E27FC236}">
                    <a16:creationId xmlns:a16="http://schemas.microsoft.com/office/drawing/2014/main" id="{6616AB4C-E466-4409-991A-19683FAC9B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66" name="Imagen 265">
                <a:extLst>
                  <a:ext uri="{FF2B5EF4-FFF2-40B4-BE49-F238E27FC236}">
                    <a16:creationId xmlns:a16="http://schemas.microsoft.com/office/drawing/2014/main" id="{FF9402DC-C240-43A2-AB56-694DF1F4B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67" name="Imagen 266">
                <a:extLst>
                  <a:ext uri="{FF2B5EF4-FFF2-40B4-BE49-F238E27FC236}">
                    <a16:creationId xmlns:a16="http://schemas.microsoft.com/office/drawing/2014/main" id="{6ABEC93B-5DF0-4A16-86D3-E6482A558F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68" name="Imagen 267">
                <a:extLst>
                  <a:ext uri="{FF2B5EF4-FFF2-40B4-BE49-F238E27FC236}">
                    <a16:creationId xmlns:a16="http://schemas.microsoft.com/office/drawing/2014/main" id="{041A3FA0-0EE9-4C36-BEBA-70473C5A1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69" name="Imagen 268">
                <a:extLst>
                  <a:ext uri="{FF2B5EF4-FFF2-40B4-BE49-F238E27FC236}">
                    <a16:creationId xmlns:a16="http://schemas.microsoft.com/office/drawing/2014/main" id="{1136A255-3246-432F-A6B4-04151B4CE0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5" name="Grupo 234">
              <a:extLst>
                <a:ext uri="{FF2B5EF4-FFF2-40B4-BE49-F238E27FC236}">
                  <a16:creationId xmlns:a16="http://schemas.microsoft.com/office/drawing/2014/main" id="{996C4F3D-680F-4BF8-8C94-E0B604225FE5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260" name="Imagen 259">
                <a:extLst>
                  <a:ext uri="{FF2B5EF4-FFF2-40B4-BE49-F238E27FC236}">
                    <a16:creationId xmlns:a16="http://schemas.microsoft.com/office/drawing/2014/main" id="{4C45ECC6-0A5A-4709-B87D-F6E3EDDCC6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61" name="Imagen 260">
                <a:extLst>
                  <a:ext uri="{FF2B5EF4-FFF2-40B4-BE49-F238E27FC236}">
                    <a16:creationId xmlns:a16="http://schemas.microsoft.com/office/drawing/2014/main" id="{EE73635F-896E-45A6-B0FE-5EA51F795C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62" name="Imagen 261">
                <a:extLst>
                  <a:ext uri="{FF2B5EF4-FFF2-40B4-BE49-F238E27FC236}">
                    <a16:creationId xmlns:a16="http://schemas.microsoft.com/office/drawing/2014/main" id="{2BD01F21-830A-4ABA-A6FB-22F5927D4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63" name="Imagen 262">
                <a:extLst>
                  <a:ext uri="{FF2B5EF4-FFF2-40B4-BE49-F238E27FC236}">
                    <a16:creationId xmlns:a16="http://schemas.microsoft.com/office/drawing/2014/main" id="{154119C8-6F73-4884-BD50-A246F7614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64" name="Imagen 263">
                <a:extLst>
                  <a:ext uri="{FF2B5EF4-FFF2-40B4-BE49-F238E27FC236}">
                    <a16:creationId xmlns:a16="http://schemas.microsoft.com/office/drawing/2014/main" id="{57E46F54-F062-4806-AEC1-119D7CBE21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6" name="Grupo 235">
              <a:extLst>
                <a:ext uri="{FF2B5EF4-FFF2-40B4-BE49-F238E27FC236}">
                  <a16:creationId xmlns:a16="http://schemas.microsoft.com/office/drawing/2014/main" id="{9BA7D390-F971-4609-993A-0C8394D78183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255" name="Imagen 254">
                <a:extLst>
                  <a:ext uri="{FF2B5EF4-FFF2-40B4-BE49-F238E27FC236}">
                    <a16:creationId xmlns:a16="http://schemas.microsoft.com/office/drawing/2014/main" id="{43E75FDA-C9EF-47BE-A01F-888EA110D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56" name="Imagen 255">
                <a:extLst>
                  <a:ext uri="{FF2B5EF4-FFF2-40B4-BE49-F238E27FC236}">
                    <a16:creationId xmlns:a16="http://schemas.microsoft.com/office/drawing/2014/main" id="{A8CDDC69-65EB-4057-BEB8-A1DD070D85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57" name="Imagen 256">
                <a:extLst>
                  <a:ext uri="{FF2B5EF4-FFF2-40B4-BE49-F238E27FC236}">
                    <a16:creationId xmlns:a16="http://schemas.microsoft.com/office/drawing/2014/main" id="{D60771ED-0FB6-4981-BF50-13F781EBB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58" name="Imagen 257">
                <a:extLst>
                  <a:ext uri="{FF2B5EF4-FFF2-40B4-BE49-F238E27FC236}">
                    <a16:creationId xmlns:a16="http://schemas.microsoft.com/office/drawing/2014/main" id="{53D27A67-E3B5-447D-B4F5-44FD39139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59" name="Imagen 258">
                <a:extLst>
                  <a:ext uri="{FF2B5EF4-FFF2-40B4-BE49-F238E27FC236}">
                    <a16:creationId xmlns:a16="http://schemas.microsoft.com/office/drawing/2014/main" id="{A09000E4-A8D3-426E-9F46-1DBD93145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7" name="Grupo 236">
              <a:extLst>
                <a:ext uri="{FF2B5EF4-FFF2-40B4-BE49-F238E27FC236}">
                  <a16:creationId xmlns:a16="http://schemas.microsoft.com/office/drawing/2014/main" id="{B1260A68-E3F9-4E28-ACD1-480E08F72DE3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250" name="Imagen 249">
                <a:extLst>
                  <a:ext uri="{FF2B5EF4-FFF2-40B4-BE49-F238E27FC236}">
                    <a16:creationId xmlns:a16="http://schemas.microsoft.com/office/drawing/2014/main" id="{3B6C13D2-9E31-4EDA-BAD5-6C5EE968B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51" name="Imagen 250">
                <a:extLst>
                  <a:ext uri="{FF2B5EF4-FFF2-40B4-BE49-F238E27FC236}">
                    <a16:creationId xmlns:a16="http://schemas.microsoft.com/office/drawing/2014/main" id="{D4FF1DC8-254E-442A-BFB4-A144A3CB1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52" name="Imagen 251">
                <a:extLst>
                  <a:ext uri="{FF2B5EF4-FFF2-40B4-BE49-F238E27FC236}">
                    <a16:creationId xmlns:a16="http://schemas.microsoft.com/office/drawing/2014/main" id="{8CDE18FF-27CB-4A6B-BD2B-78AD8E498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53" name="Imagen 252">
                <a:extLst>
                  <a:ext uri="{FF2B5EF4-FFF2-40B4-BE49-F238E27FC236}">
                    <a16:creationId xmlns:a16="http://schemas.microsoft.com/office/drawing/2014/main" id="{CD45F0D3-8704-47D5-AB71-5CC0B07135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54" name="Imagen 253">
                <a:extLst>
                  <a:ext uri="{FF2B5EF4-FFF2-40B4-BE49-F238E27FC236}">
                    <a16:creationId xmlns:a16="http://schemas.microsoft.com/office/drawing/2014/main" id="{2B4C9029-C5AD-478D-BA13-5EC93B9290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8" name="Grupo 237">
              <a:extLst>
                <a:ext uri="{FF2B5EF4-FFF2-40B4-BE49-F238E27FC236}">
                  <a16:creationId xmlns:a16="http://schemas.microsoft.com/office/drawing/2014/main" id="{FC29F116-A3FB-4818-B6AC-472EC9689B3D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245" name="Imagen 244">
                <a:extLst>
                  <a:ext uri="{FF2B5EF4-FFF2-40B4-BE49-F238E27FC236}">
                    <a16:creationId xmlns:a16="http://schemas.microsoft.com/office/drawing/2014/main" id="{3DF69FA2-E672-40EB-B093-960C526C4E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46" name="Imagen 245">
                <a:extLst>
                  <a:ext uri="{FF2B5EF4-FFF2-40B4-BE49-F238E27FC236}">
                    <a16:creationId xmlns:a16="http://schemas.microsoft.com/office/drawing/2014/main" id="{EA577D16-DD5B-4212-8531-E87876C58E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47" name="Imagen 246">
                <a:extLst>
                  <a:ext uri="{FF2B5EF4-FFF2-40B4-BE49-F238E27FC236}">
                    <a16:creationId xmlns:a16="http://schemas.microsoft.com/office/drawing/2014/main" id="{7710DFDD-6861-4D41-B4FB-BBA93A1440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48" name="Imagen 247">
                <a:extLst>
                  <a:ext uri="{FF2B5EF4-FFF2-40B4-BE49-F238E27FC236}">
                    <a16:creationId xmlns:a16="http://schemas.microsoft.com/office/drawing/2014/main" id="{EE9306A1-9DB4-48CD-B1BF-EEA3B40978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49" name="Imagen 248">
                <a:extLst>
                  <a:ext uri="{FF2B5EF4-FFF2-40B4-BE49-F238E27FC236}">
                    <a16:creationId xmlns:a16="http://schemas.microsoft.com/office/drawing/2014/main" id="{FE02A5FF-2B16-4AAF-A680-A17808AAB7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9" name="Grupo 238">
              <a:extLst>
                <a:ext uri="{FF2B5EF4-FFF2-40B4-BE49-F238E27FC236}">
                  <a16:creationId xmlns:a16="http://schemas.microsoft.com/office/drawing/2014/main" id="{DCEB0879-CAEA-422D-8A5D-512ABB959EF8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240" name="Imagen 239">
                <a:extLst>
                  <a:ext uri="{FF2B5EF4-FFF2-40B4-BE49-F238E27FC236}">
                    <a16:creationId xmlns:a16="http://schemas.microsoft.com/office/drawing/2014/main" id="{048BECF8-0681-4DC3-8A11-F3E86D8BC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41" name="Imagen 240">
                <a:extLst>
                  <a:ext uri="{FF2B5EF4-FFF2-40B4-BE49-F238E27FC236}">
                    <a16:creationId xmlns:a16="http://schemas.microsoft.com/office/drawing/2014/main" id="{F11F7386-5D78-4007-83AB-6199DC4BF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42" name="Imagen 241">
                <a:extLst>
                  <a:ext uri="{FF2B5EF4-FFF2-40B4-BE49-F238E27FC236}">
                    <a16:creationId xmlns:a16="http://schemas.microsoft.com/office/drawing/2014/main" id="{2C419FC5-1EE8-4941-9527-5EFB181E14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43" name="Imagen 242">
                <a:extLst>
                  <a:ext uri="{FF2B5EF4-FFF2-40B4-BE49-F238E27FC236}">
                    <a16:creationId xmlns:a16="http://schemas.microsoft.com/office/drawing/2014/main" id="{79926F5D-8515-4454-AEEF-EE9F836E1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44" name="Imagen 243">
                <a:extLst>
                  <a:ext uri="{FF2B5EF4-FFF2-40B4-BE49-F238E27FC236}">
                    <a16:creationId xmlns:a16="http://schemas.microsoft.com/office/drawing/2014/main" id="{D6AE96DD-B33C-4440-B86F-43F640E4FE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270" name="Grupo 269">
            <a:extLst>
              <a:ext uri="{FF2B5EF4-FFF2-40B4-BE49-F238E27FC236}">
                <a16:creationId xmlns:a16="http://schemas.microsoft.com/office/drawing/2014/main" id="{4C1E3C52-D0CE-4ED0-80D5-DA092CB12DE0}"/>
              </a:ext>
            </a:extLst>
          </p:cNvPr>
          <p:cNvGrpSpPr/>
          <p:nvPr/>
        </p:nvGrpSpPr>
        <p:grpSpPr>
          <a:xfrm>
            <a:off x="330012" y="2897741"/>
            <a:ext cx="8327760" cy="451412"/>
            <a:chOff x="440016" y="376406"/>
            <a:chExt cx="11103680" cy="601882"/>
          </a:xfrm>
        </p:grpSpPr>
        <p:grpSp>
          <p:nvGrpSpPr>
            <p:cNvPr id="271" name="Grupo 270">
              <a:extLst>
                <a:ext uri="{FF2B5EF4-FFF2-40B4-BE49-F238E27FC236}">
                  <a16:creationId xmlns:a16="http://schemas.microsoft.com/office/drawing/2014/main" id="{C2575914-C180-4533-90AD-A502B682304A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302" name="Imagen 301">
                <a:extLst>
                  <a:ext uri="{FF2B5EF4-FFF2-40B4-BE49-F238E27FC236}">
                    <a16:creationId xmlns:a16="http://schemas.microsoft.com/office/drawing/2014/main" id="{AC7EB8B4-7EEF-46C1-8A58-84DFBFB66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03" name="Imagen 302">
                <a:extLst>
                  <a:ext uri="{FF2B5EF4-FFF2-40B4-BE49-F238E27FC236}">
                    <a16:creationId xmlns:a16="http://schemas.microsoft.com/office/drawing/2014/main" id="{421501AC-CCD9-40BC-B517-C92C26C3F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04" name="Imagen 303">
                <a:extLst>
                  <a:ext uri="{FF2B5EF4-FFF2-40B4-BE49-F238E27FC236}">
                    <a16:creationId xmlns:a16="http://schemas.microsoft.com/office/drawing/2014/main" id="{5588B69C-833F-4FE8-B636-1410C447BA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05" name="Imagen 304">
                <a:extLst>
                  <a:ext uri="{FF2B5EF4-FFF2-40B4-BE49-F238E27FC236}">
                    <a16:creationId xmlns:a16="http://schemas.microsoft.com/office/drawing/2014/main" id="{8BF3DEE4-8C92-42F6-BE23-8FD01778D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06" name="Imagen 305">
                <a:extLst>
                  <a:ext uri="{FF2B5EF4-FFF2-40B4-BE49-F238E27FC236}">
                    <a16:creationId xmlns:a16="http://schemas.microsoft.com/office/drawing/2014/main" id="{B15B2F3B-B0F7-42E4-9167-03ED06FC9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2" name="Grupo 271">
              <a:extLst>
                <a:ext uri="{FF2B5EF4-FFF2-40B4-BE49-F238E27FC236}">
                  <a16:creationId xmlns:a16="http://schemas.microsoft.com/office/drawing/2014/main" id="{7B55BF79-A05C-432C-83BB-1571D47367B9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297" name="Imagen 296">
                <a:extLst>
                  <a:ext uri="{FF2B5EF4-FFF2-40B4-BE49-F238E27FC236}">
                    <a16:creationId xmlns:a16="http://schemas.microsoft.com/office/drawing/2014/main" id="{708820E3-F8ED-4F32-AF43-39A328323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98" name="Imagen 297">
                <a:extLst>
                  <a:ext uri="{FF2B5EF4-FFF2-40B4-BE49-F238E27FC236}">
                    <a16:creationId xmlns:a16="http://schemas.microsoft.com/office/drawing/2014/main" id="{FD6A1E03-C524-4AC7-BA33-CA92D11468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99" name="Imagen 298">
                <a:extLst>
                  <a:ext uri="{FF2B5EF4-FFF2-40B4-BE49-F238E27FC236}">
                    <a16:creationId xmlns:a16="http://schemas.microsoft.com/office/drawing/2014/main" id="{FE990500-522A-477E-B15A-9888A8BFB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00" name="Imagen 299">
                <a:extLst>
                  <a:ext uri="{FF2B5EF4-FFF2-40B4-BE49-F238E27FC236}">
                    <a16:creationId xmlns:a16="http://schemas.microsoft.com/office/drawing/2014/main" id="{A0AEFD7C-B050-4BC6-B52E-5BACB719A2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01" name="Imagen 300">
                <a:extLst>
                  <a:ext uri="{FF2B5EF4-FFF2-40B4-BE49-F238E27FC236}">
                    <a16:creationId xmlns:a16="http://schemas.microsoft.com/office/drawing/2014/main" id="{D42CA6FF-18BE-41F8-BE45-AD86B195F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3" name="Grupo 272">
              <a:extLst>
                <a:ext uri="{FF2B5EF4-FFF2-40B4-BE49-F238E27FC236}">
                  <a16:creationId xmlns:a16="http://schemas.microsoft.com/office/drawing/2014/main" id="{42DEF759-E9F7-4B74-8B51-E06DB220BEAA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292" name="Imagen 291">
                <a:extLst>
                  <a:ext uri="{FF2B5EF4-FFF2-40B4-BE49-F238E27FC236}">
                    <a16:creationId xmlns:a16="http://schemas.microsoft.com/office/drawing/2014/main" id="{3724301E-104D-4011-80C9-907E9C0E0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93" name="Imagen 292">
                <a:extLst>
                  <a:ext uri="{FF2B5EF4-FFF2-40B4-BE49-F238E27FC236}">
                    <a16:creationId xmlns:a16="http://schemas.microsoft.com/office/drawing/2014/main" id="{A0A21375-99C7-4B82-BC55-29BBDF1F25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94" name="Imagen 293">
                <a:extLst>
                  <a:ext uri="{FF2B5EF4-FFF2-40B4-BE49-F238E27FC236}">
                    <a16:creationId xmlns:a16="http://schemas.microsoft.com/office/drawing/2014/main" id="{2F1A243A-F30E-468F-9451-2DB125AB5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95" name="Imagen 294">
                <a:extLst>
                  <a:ext uri="{FF2B5EF4-FFF2-40B4-BE49-F238E27FC236}">
                    <a16:creationId xmlns:a16="http://schemas.microsoft.com/office/drawing/2014/main" id="{62E5BC49-624F-4AD5-94A5-B2C2B68CC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96" name="Imagen 295">
                <a:extLst>
                  <a:ext uri="{FF2B5EF4-FFF2-40B4-BE49-F238E27FC236}">
                    <a16:creationId xmlns:a16="http://schemas.microsoft.com/office/drawing/2014/main" id="{A8EFEC90-0CB6-4B52-8726-B27C88DB0E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4" name="Grupo 273">
              <a:extLst>
                <a:ext uri="{FF2B5EF4-FFF2-40B4-BE49-F238E27FC236}">
                  <a16:creationId xmlns:a16="http://schemas.microsoft.com/office/drawing/2014/main" id="{22AF7E1D-369C-486F-A1BB-19EBAD95CC21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287" name="Imagen 286">
                <a:extLst>
                  <a:ext uri="{FF2B5EF4-FFF2-40B4-BE49-F238E27FC236}">
                    <a16:creationId xmlns:a16="http://schemas.microsoft.com/office/drawing/2014/main" id="{6550D333-425B-4793-BD25-2FBC571E4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88" name="Imagen 287">
                <a:extLst>
                  <a:ext uri="{FF2B5EF4-FFF2-40B4-BE49-F238E27FC236}">
                    <a16:creationId xmlns:a16="http://schemas.microsoft.com/office/drawing/2014/main" id="{B8045019-9E02-489E-8506-48C5F5FD2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89" name="Imagen 288">
                <a:extLst>
                  <a:ext uri="{FF2B5EF4-FFF2-40B4-BE49-F238E27FC236}">
                    <a16:creationId xmlns:a16="http://schemas.microsoft.com/office/drawing/2014/main" id="{99214046-E568-44B3-A6D7-B2EDB26A47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90" name="Imagen 289">
                <a:extLst>
                  <a:ext uri="{FF2B5EF4-FFF2-40B4-BE49-F238E27FC236}">
                    <a16:creationId xmlns:a16="http://schemas.microsoft.com/office/drawing/2014/main" id="{E5EE9E2D-2CE2-4325-9627-A1A6DD93F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91" name="Imagen 290">
                <a:extLst>
                  <a:ext uri="{FF2B5EF4-FFF2-40B4-BE49-F238E27FC236}">
                    <a16:creationId xmlns:a16="http://schemas.microsoft.com/office/drawing/2014/main" id="{C76F14E9-2EF8-488D-9182-759753AD58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5" name="Grupo 274">
              <a:extLst>
                <a:ext uri="{FF2B5EF4-FFF2-40B4-BE49-F238E27FC236}">
                  <a16:creationId xmlns:a16="http://schemas.microsoft.com/office/drawing/2014/main" id="{6EF905D9-9221-4056-A068-68F1154E9427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282" name="Imagen 281">
                <a:extLst>
                  <a:ext uri="{FF2B5EF4-FFF2-40B4-BE49-F238E27FC236}">
                    <a16:creationId xmlns:a16="http://schemas.microsoft.com/office/drawing/2014/main" id="{942EABDB-0895-4298-A582-569676366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83" name="Imagen 282">
                <a:extLst>
                  <a:ext uri="{FF2B5EF4-FFF2-40B4-BE49-F238E27FC236}">
                    <a16:creationId xmlns:a16="http://schemas.microsoft.com/office/drawing/2014/main" id="{987B4297-C9DC-46B9-84CC-A12EA6160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84" name="Imagen 283">
                <a:extLst>
                  <a:ext uri="{FF2B5EF4-FFF2-40B4-BE49-F238E27FC236}">
                    <a16:creationId xmlns:a16="http://schemas.microsoft.com/office/drawing/2014/main" id="{03D9A934-0272-41A7-8D07-1FAC70D59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85" name="Imagen 284">
                <a:extLst>
                  <a:ext uri="{FF2B5EF4-FFF2-40B4-BE49-F238E27FC236}">
                    <a16:creationId xmlns:a16="http://schemas.microsoft.com/office/drawing/2014/main" id="{FF0349BA-1FDD-4A1A-B6B4-61160E465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86" name="Imagen 285">
                <a:extLst>
                  <a:ext uri="{FF2B5EF4-FFF2-40B4-BE49-F238E27FC236}">
                    <a16:creationId xmlns:a16="http://schemas.microsoft.com/office/drawing/2014/main" id="{4ABB9D3F-6F99-4D1A-877F-BD63BA43E1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6" name="Grupo 275">
              <a:extLst>
                <a:ext uri="{FF2B5EF4-FFF2-40B4-BE49-F238E27FC236}">
                  <a16:creationId xmlns:a16="http://schemas.microsoft.com/office/drawing/2014/main" id="{C15BF41F-4B2B-4D11-B8BC-E39EC065D7E2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277" name="Imagen 276">
                <a:extLst>
                  <a:ext uri="{FF2B5EF4-FFF2-40B4-BE49-F238E27FC236}">
                    <a16:creationId xmlns:a16="http://schemas.microsoft.com/office/drawing/2014/main" id="{F0EB7469-0CE3-4A58-A885-E74D33F4A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78" name="Imagen 277">
                <a:extLst>
                  <a:ext uri="{FF2B5EF4-FFF2-40B4-BE49-F238E27FC236}">
                    <a16:creationId xmlns:a16="http://schemas.microsoft.com/office/drawing/2014/main" id="{418302EF-3F5B-4F1B-BC61-03E66FEA90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79" name="Imagen 278">
                <a:extLst>
                  <a:ext uri="{FF2B5EF4-FFF2-40B4-BE49-F238E27FC236}">
                    <a16:creationId xmlns:a16="http://schemas.microsoft.com/office/drawing/2014/main" id="{70C6115F-1ADD-4A71-8273-0D3C5B9FD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80" name="Imagen 279">
                <a:extLst>
                  <a:ext uri="{FF2B5EF4-FFF2-40B4-BE49-F238E27FC236}">
                    <a16:creationId xmlns:a16="http://schemas.microsoft.com/office/drawing/2014/main" id="{C34BE655-BC57-40A2-9693-18AA304033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81" name="Imagen 280">
                <a:extLst>
                  <a:ext uri="{FF2B5EF4-FFF2-40B4-BE49-F238E27FC236}">
                    <a16:creationId xmlns:a16="http://schemas.microsoft.com/office/drawing/2014/main" id="{881BFA2A-1744-48AF-8CD0-DC17A8F94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344" name="Grupo 343">
            <a:extLst>
              <a:ext uri="{FF2B5EF4-FFF2-40B4-BE49-F238E27FC236}">
                <a16:creationId xmlns:a16="http://schemas.microsoft.com/office/drawing/2014/main" id="{45713BEE-AB41-4F26-8C38-10195F39F7C0}"/>
              </a:ext>
            </a:extLst>
          </p:cNvPr>
          <p:cNvGrpSpPr/>
          <p:nvPr/>
        </p:nvGrpSpPr>
        <p:grpSpPr>
          <a:xfrm>
            <a:off x="314193" y="3438547"/>
            <a:ext cx="8327760" cy="451412"/>
            <a:chOff x="440016" y="376406"/>
            <a:chExt cx="11103680" cy="601882"/>
          </a:xfrm>
        </p:grpSpPr>
        <p:grpSp>
          <p:nvGrpSpPr>
            <p:cNvPr id="345" name="Grupo 344">
              <a:extLst>
                <a:ext uri="{FF2B5EF4-FFF2-40B4-BE49-F238E27FC236}">
                  <a16:creationId xmlns:a16="http://schemas.microsoft.com/office/drawing/2014/main" id="{4AD97257-F78A-4CAD-9572-CF53631D3562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376" name="Imagen 375">
                <a:extLst>
                  <a:ext uri="{FF2B5EF4-FFF2-40B4-BE49-F238E27FC236}">
                    <a16:creationId xmlns:a16="http://schemas.microsoft.com/office/drawing/2014/main" id="{399C9772-987B-46D7-8347-9371481D4C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77" name="Imagen 376">
                <a:extLst>
                  <a:ext uri="{FF2B5EF4-FFF2-40B4-BE49-F238E27FC236}">
                    <a16:creationId xmlns:a16="http://schemas.microsoft.com/office/drawing/2014/main" id="{0AD8A0E1-5E49-4DF5-8A73-1FF7C0230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78" name="Imagen 377">
                <a:extLst>
                  <a:ext uri="{FF2B5EF4-FFF2-40B4-BE49-F238E27FC236}">
                    <a16:creationId xmlns:a16="http://schemas.microsoft.com/office/drawing/2014/main" id="{ACC5AD51-87D3-4169-9C97-ADD02EF875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79" name="Imagen 378">
                <a:extLst>
                  <a:ext uri="{FF2B5EF4-FFF2-40B4-BE49-F238E27FC236}">
                    <a16:creationId xmlns:a16="http://schemas.microsoft.com/office/drawing/2014/main" id="{195A5664-0187-4C22-8F8B-0BAFE2B0B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80" name="Imagen 379">
                <a:extLst>
                  <a:ext uri="{FF2B5EF4-FFF2-40B4-BE49-F238E27FC236}">
                    <a16:creationId xmlns:a16="http://schemas.microsoft.com/office/drawing/2014/main" id="{E98FA82E-4D66-47B9-95A9-4BD139775A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46" name="Grupo 345">
              <a:extLst>
                <a:ext uri="{FF2B5EF4-FFF2-40B4-BE49-F238E27FC236}">
                  <a16:creationId xmlns:a16="http://schemas.microsoft.com/office/drawing/2014/main" id="{93AEF553-7654-468C-AF4B-A4FFA88B202D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371" name="Imagen 370">
                <a:extLst>
                  <a:ext uri="{FF2B5EF4-FFF2-40B4-BE49-F238E27FC236}">
                    <a16:creationId xmlns:a16="http://schemas.microsoft.com/office/drawing/2014/main" id="{F940AB5D-AFA3-42FA-A6AC-2EBDCC0FD4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72" name="Imagen 371">
                <a:extLst>
                  <a:ext uri="{FF2B5EF4-FFF2-40B4-BE49-F238E27FC236}">
                    <a16:creationId xmlns:a16="http://schemas.microsoft.com/office/drawing/2014/main" id="{F9C6F72C-05B5-4F64-A948-23D038FBC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73" name="Imagen 372">
                <a:extLst>
                  <a:ext uri="{FF2B5EF4-FFF2-40B4-BE49-F238E27FC236}">
                    <a16:creationId xmlns:a16="http://schemas.microsoft.com/office/drawing/2014/main" id="{40E45A66-342B-44C3-8FAE-68062739C1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74" name="Imagen 373">
                <a:extLst>
                  <a:ext uri="{FF2B5EF4-FFF2-40B4-BE49-F238E27FC236}">
                    <a16:creationId xmlns:a16="http://schemas.microsoft.com/office/drawing/2014/main" id="{D64DD1C0-2B1D-46F7-B7CC-B886814DCB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75" name="Imagen 374">
                <a:extLst>
                  <a:ext uri="{FF2B5EF4-FFF2-40B4-BE49-F238E27FC236}">
                    <a16:creationId xmlns:a16="http://schemas.microsoft.com/office/drawing/2014/main" id="{0B024263-1626-4F3E-80E0-4DF5526BD5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47" name="Grupo 346">
              <a:extLst>
                <a:ext uri="{FF2B5EF4-FFF2-40B4-BE49-F238E27FC236}">
                  <a16:creationId xmlns:a16="http://schemas.microsoft.com/office/drawing/2014/main" id="{AA55AF9A-19DA-4914-91E6-F9002F14D6E7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366" name="Imagen 365">
                <a:extLst>
                  <a:ext uri="{FF2B5EF4-FFF2-40B4-BE49-F238E27FC236}">
                    <a16:creationId xmlns:a16="http://schemas.microsoft.com/office/drawing/2014/main" id="{C0B1642D-3F03-4349-9D90-480E71F7D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67" name="Imagen 366">
                <a:extLst>
                  <a:ext uri="{FF2B5EF4-FFF2-40B4-BE49-F238E27FC236}">
                    <a16:creationId xmlns:a16="http://schemas.microsoft.com/office/drawing/2014/main" id="{A5A00E75-B450-4F98-B917-603557A8F9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68" name="Imagen 367">
                <a:extLst>
                  <a:ext uri="{FF2B5EF4-FFF2-40B4-BE49-F238E27FC236}">
                    <a16:creationId xmlns:a16="http://schemas.microsoft.com/office/drawing/2014/main" id="{EE271C0A-C2FC-4B7D-B0E9-CA1FFC1BF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69" name="Imagen 368">
                <a:extLst>
                  <a:ext uri="{FF2B5EF4-FFF2-40B4-BE49-F238E27FC236}">
                    <a16:creationId xmlns:a16="http://schemas.microsoft.com/office/drawing/2014/main" id="{EB1CCB0E-FB2C-4D8E-889E-63BFD6183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70" name="Imagen 369">
                <a:extLst>
                  <a:ext uri="{FF2B5EF4-FFF2-40B4-BE49-F238E27FC236}">
                    <a16:creationId xmlns:a16="http://schemas.microsoft.com/office/drawing/2014/main" id="{C365FB12-D211-436F-8995-C921725D05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48" name="Grupo 347">
              <a:extLst>
                <a:ext uri="{FF2B5EF4-FFF2-40B4-BE49-F238E27FC236}">
                  <a16:creationId xmlns:a16="http://schemas.microsoft.com/office/drawing/2014/main" id="{19962BBC-0D3A-477B-B20B-F621BDD17CC5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361" name="Imagen 360">
                <a:extLst>
                  <a:ext uri="{FF2B5EF4-FFF2-40B4-BE49-F238E27FC236}">
                    <a16:creationId xmlns:a16="http://schemas.microsoft.com/office/drawing/2014/main" id="{6FFCAD52-CE90-4BF0-B7D7-4D8726F87B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62" name="Imagen 361">
                <a:extLst>
                  <a:ext uri="{FF2B5EF4-FFF2-40B4-BE49-F238E27FC236}">
                    <a16:creationId xmlns:a16="http://schemas.microsoft.com/office/drawing/2014/main" id="{D971AE99-8EDE-4E87-996C-E38B24EF1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63" name="Imagen 362">
                <a:extLst>
                  <a:ext uri="{FF2B5EF4-FFF2-40B4-BE49-F238E27FC236}">
                    <a16:creationId xmlns:a16="http://schemas.microsoft.com/office/drawing/2014/main" id="{C43E3168-191C-45FC-B000-AAB881175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64" name="Imagen 363">
                <a:extLst>
                  <a:ext uri="{FF2B5EF4-FFF2-40B4-BE49-F238E27FC236}">
                    <a16:creationId xmlns:a16="http://schemas.microsoft.com/office/drawing/2014/main" id="{CF34B37A-18F6-49F8-90CC-B1654F5A0C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65" name="Imagen 364">
                <a:extLst>
                  <a:ext uri="{FF2B5EF4-FFF2-40B4-BE49-F238E27FC236}">
                    <a16:creationId xmlns:a16="http://schemas.microsoft.com/office/drawing/2014/main" id="{B8F27FFB-5DC5-4DF4-9283-44B29519C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49" name="Grupo 348">
              <a:extLst>
                <a:ext uri="{FF2B5EF4-FFF2-40B4-BE49-F238E27FC236}">
                  <a16:creationId xmlns:a16="http://schemas.microsoft.com/office/drawing/2014/main" id="{A132A9F4-8433-4321-82AB-86ACB80C9D3C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356" name="Imagen 355">
                <a:extLst>
                  <a:ext uri="{FF2B5EF4-FFF2-40B4-BE49-F238E27FC236}">
                    <a16:creationId xmlns:a16="http://schemas.microsoft.com/office/drawing/2014/main" id="{D601DFF3-A1DE-48EE-80D3-69B265A73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57" name="Imagen 356">
                <a:extLst>
                  <a:ext uri="{FF2B5EF4-FFF2-40B4-BE49-F238E27FC236}">
                    <a16:creationId xmlns:a16="http://schemas.microsoft.com/office/drawing/2014/main" id="{1CF7D343-AF25-4389-802B-BF8AC7869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58" name="Imagen 357">
                <a:extLst>
                  <a:ext uri="{FF2B5EF4-FFF2-40B4-BE49-F238E27FC236}">
                    <a16:creationId xmlns:a16="http://schemas.microsoft.com/office/drawing/2014/main" id="{A35E3524-E9EE-4952-BE97-FCA44BCD0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59" name="Imagen 358">
                <a:extLst>
                  <a:ext uri="{FF2B5EF4-FFF2-40B4-BE49-F238E27FC236}">
                    <a16:creationId xmlns:a16="http://schemas.microsoft.com/office/drawing/2014/main" id="{BC97D513-0B64-409E-9316-D4E010DBF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60" name="Imagen 359">
                <a:extLst>
                  <a:ext uri="{FF2B5EF4-FFF2-40B4-BE49-F238E27FC236}">
                    <a16:creationId xmlns:a16="http://schemas.microsoft.com/office/drawing/2014/main" id="{7D332319-074B-4050-BB70-747BD6B5F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50" name="Grupo 349">
              <a:extLst>
                <a:ext uri="{FF2B5EF4-FFF2-40B4-BE49-F238E27FC236}">
                  <a16:creationId xmlns:a16="http://schemas.microsoft.com/office/drawing/2014/main" id="{AD744B33-8E2B-47D9-AE3E-4B5BACCB27BF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351" name="Imagen 350">
                <a:extLst>
                  <a:ext uri="{FF2B5EF4-FFF2-40B4-BE49-F238E27FC236}">
                    <a16:creationId xmlns:a16="http://schemas.microsoft.com/office/drawing/2014/main" id="{21993AC4-0D34-4C39-9369-8BC3325A7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52" name="Imagen 351">
                <a:extLst>
                  <a:ext uri="{FF2B5EF4-FFF2-40B4-BE49-F238E27FC236}">
                    <a16:creationId xmlns:a16="http://schemas.microsoft.com/office/drawing/2014/main" id="{76D38575-C7F4-431D-9146-6828A4487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53" name="Imagen 352">
                <a:extLst>
                  <a:ext uri="{FF2B5EF4-FFF2-40B4-BE49-F238E27FC236}">
                    <a16:creationId xmlns:a16="http://schemas.microsoft.com/office/drawing/2014/main" id="{1F879E6A-598C-466A-BE05-2F1C556E6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54" name="Imagen 353">
                <a:extLst>
                  <a:ext uri="{FF2B5EF4-FFF2-40B4-BE49-F238E27FC236}">
                    <a16:creationId xmlns:a16="http://schemas.microsoft.com/office/drawing/2014/main" id="{3B5CEE53-6EC4-4CC8-BB05-6BE5DA5EE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55" name="Imagen 354">
                <a:extLst>
                  <a:ext uri="{FF2B5EF4-FFF2-40B4-BE49-F238E27FC236}">
                    <a16:creationId xmlns:a16="http://schemas.microsoft.com/office/drawing/2014/main" id="{4FE54CE5-D52C-44B0-9430-229701084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381" name="Grupo 380">
            <a:extLst>
              <a:ext uri="{FF2B5EF4-FFF2-40B4-BE49-F238E27FC236}">
                <a16:creationId xmlns:a16="http://schemas.microsoft.com/office/drawing/2014/main" id="{263A5EDC-068E-44EC-90CC-66E697440284}"/>
              </a:ext>
            </a:extLst>
          </p:cNvPr>
          <p:cNvGrpSpPr/>
          <p:nvPr/>
        </p:nvGrpSpPr>
        <p:grpSpPr>
          <a:xfrm>
            <a:off x="314193" y="3962416"/>
            <a:ext cx="8327760" cy="451412"/>
            <a:chOff x="440016" y="376406"/>
            <a:chExt cx="11103680" cy="601882"/>
          </a:xfrm>
        </p:grpSpPr>
        <p:grpSp>
          <p:nvGrpSpPr>
            <p:cNvPr id="382" name="Grupo 381">
              <a:extLst>
                <a:ext uri="{FF2B5EF4-FFF2-40B4-BE49-F238E27FC236}">
                  <a16:creationId xmlns:a16="http://schemas.microsoft.com/office/drawing/2014/main" id="{AA004A9E-259A-4E0F-A125-3C29A154F15D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413" name="Imagen 412">
                <a:extLst>
                  <a:ext uri="{FF2B5EF4-FFF2-40B4-BE49-F238E27FC236}">
                    <a16:creationId xmlns:a16="http://schemas.microsoft.com/office/drawing/2014/main" id="{1EA92432-B2C5-4DCC-A946-45622F905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14" name="Imagen 413">
                <a:extLst>
                  <a:ext uri="{FF2B5EF4-FFF2-40B4-BE49-F238E27FC236}">
                    <a16:creationId xmlns:a16="http://schemas.microsoft.com/office/drawing/2014/main" id="{7C683AC8-CC3A-48B7-BB69-F1F982A58B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15" name="Imagen 414">
                <a:extLst>
                  <a:ext uri="{FF2B5EF4-FFF2-40B4-BE49-F238E27FC236}">
                    <a16:creationId xmlns:a16="http://schemas.microsoft.com/office/drawing/2014/main" id="{A18C1C5D-D9E4-483F-9BDA-A4CB936B4C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16" name="Imagen 415">
                <a:extLst>
                  <a:ext uri="{FF2B5EF4-FFF2-40B4-BE49-F238E27FC236}">
                    <a16:creationId xmlns:a16="http://schemas.microsoft.com/office/drawing/2014/main" id="{120041B2-1D69-48E3-A942-3F5B55D01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17" name="Imagen 416">
                <a:extLst>
                  <a:ext uri="{FF2B5EF4-FFF2-40B4-BE49-F238E27FC236}">
                    <a16:creationId xmlns:a16="http://schemas.microsoft.com/office/drawing/2014/main" id="{A5B0313F-F47B-4E1E-A899-AE0208D657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3" name="Grupo 382">
              <a:extLst>
                <a:ext uri="{FF2B5EF4-FFF2-40B4-BE49-F238E27FC236}">
                  <a16:creationId xmlns:a16="http://schemas.microsoft.com/office/drawing/2014/main" id="{417142D6-AB78-4697-8A34-2BB6E00965F1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408" name="Imagen 407">
                <a:extLst>
                  <a:ext uri="{FF2B5EF4-FFF2-40B4-BE49-F238E27FC236}">
                    <a16:creationId xmlns:a16="http://schemas.microsoft.com/office/drawing/2014/main" id="{31B10A71-FE79-49FB-8E04-EA3E1448E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09" name="Imagen 408">
                <a:extLst>
                  <a:ext uri="{FF2B5EF4-FFF2-40B4-BE49-F238E27FC236}">
                    <a16:creationId xmlns:a16="http://schemas.microsoft.com/office/drawing/2014/main" id="{CE907049-D139-47F9-AD00-F48071856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10" name="Imagen 409">
                <a:extLst>
                  <a:ext uri="{FF2B5EF4-FFF2-40B4-BE49-F238E27FC236}">
                    <a16:creationId xmlns:a16="http://schemas.microsoft.com/office/drawing/2014/main" id="{5B5CC0A6-B31A-4800-9D2E-7694991062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11" name="Imagen 410">
                <a:extLst>
                  <a:ext uri="{FF2B5EF4-FFF2-40B4-BE49-F238E27FC236}">
                    <a16:creationId xmlns:a16="http://schemas.microsoft.com/office/drawing/2014/main" id="{DD203114-0134-4D68-B56E-F9965CAF97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12" name="Imagen 411">
                <a:extLst>
                  <a:ext uri="{FF2B5EF4-FFF2-40B4-BE49-F238E27FC236}">
                    <a16:creationId xmlns:a16="http://schemas.microsoft.com/office/drawing/2014/main" id="{DFAF17E6-D42C-4682-BF1F-387F122BAC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4" name="Grupo 383">
              <a:extLst>
                <a:ext uri="{FF2B5EF4-FFF2-40B4-BE49-F238E27FC236}">
                  <a16:creationId xmlns:a16="http://schemas.microsoft.com/office/drawing/2014/main" id="{267DF2F4-F5BB-4A22-AF4E-5BE7F982CBB1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403" name="Imagen 402">
                <a:extLst>
                  <a:ext uri="{FF2B5EF4-FFF2-40B4-BE49-F238E27FC236}">
                    <a16:creationId xmlns:a16="http://schemas.microsoft.com/office/drawing/2014/main" id="{F03AB5B1-C6B8-4C17-BD86-90F1A5860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04" name="Imagen 403">
                <a:extLst>
                  <a:ext uri="{FF2B5EF4-FFF2-40B4-BE49-F238E27FC236}">
                    <a16:creationId xmlns:a16="http://schemas.microsoft.com/office/drawing/2014/main" id="{D7763AD4-C570-4AED-AD64-91E12FB21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05" name="Imagen 404">
                <a:extLst>
                  <a:ext uri="{FF2B5EF4-FFF2-40B4-BE49-F238E27FC236}">
                    <a16:creationId xmlns:a16="http://schemas.microsoft.com/office/drawing/2014/main" id="{B1A178EF-56F3-491A-9255-7C598C2A4B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06" name="Imagen 405">
                <a:extLst>
                  <a:ext uri="{FF2B5EF4-FFF2-40B4-BE49-F238E27FC236}">
                    <a16:creationId xmlns:a16="http://schemas.microsoft.com/office/drawing/2014/main" id="{A5279AFF-B09D-4832-96F5-5C4116307B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07" name="Imagen 406">
                <a:extLst>
                  <a:ext uri="{FF2B5EF4-FFF2-40B4-BE49-F238E27FC236}">
                    <a16:creationId xmlns:a16="http://schemas.microsoft.com/office/drawing/2014/main" id="{8882C099-B87A-406B-85CF-0837D9A443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5" name="Grupo 384">
              <a:extLst>
                <a:ext uri="{FF2B5EF4-FFF2-40B4-BE49-F238E27FC236}">
                  <a16:creationId xmlns:a16="http://schemas.microsoft.com/office/drawing/2014/main" id="{2F0506D6-4043-4439-9F8B-5DDD2EF280A4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398" name="Imagen 397">
                <a:extLst>
                  <a:ext uri="{FF2B5EF4-FFF2-40B4-BE49-F238E27FC236}">
                    <a16:creationId xmlns:a16="http://schemas.microsoft.com/office/drawing/2014/main" id="{39E8D353-B41B-4B00-B88B-FE6BEA0CFC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99" name="Imagen 398">
                <a:extLst>
                  <a:ext uri="{FF2B5EF4-FFF2-40B4-BE49-F238E27FC236}">
                    <a16:creationId xmlns:a16="http://schemas.microsoft.com/office/drawing/2014/main" id="{0FD8EF39-1350-410D-8050-635C72C74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00" name="Imagen 399">
                <a:extLst>
                  <a:ext uri="{FF2B5EF4-FFF2-40B4-BE49-F238E27FC236}">
                    <a16:creationId xmlns:a16="http://schemas.microsoft.com/office/drawing/2014/main" id="{7B62378B-2D94-4E2F-BF58-EF7DC82A28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01" name="Imagen 400">
                <a:extLst>
                  <a:ext uri="{FF2B5EF4-FFF2-40B4-BE49-F238E27FC236}">
                    <a16:creationId xmlns:a16="http://schemas.microsoft.com/office/drawing/2014/main" id="{44C1D867-CFE6-4F6B-86CD-FC71B1CA6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02" name="Imagen 401">
                <a:extLst>
                  <a:ext uri="{FF2B5EF4-FFF2-40B4-BE49-F238E27FC236}">
                    <a16:creationId xmlns:a16="http://schemas.microsoft.com/office/drawing/2014/main" id="{5E8A2457-1678-413A-A279-6A54D00584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6" name="Grupo 385">
              <a:extLst>
                <a:ext uri="{FF2B5EF4-FFF2-40B4-BE49-F238E27FC236}">
                  <a16:creationId xmlns:a16="http://schemas.microsoft.com/office/drawing/2014/main" id="{0C675BB2-8C5C-41C7-9F84-18F6F657EE73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393" name="Imagen 392">
                <a:extLst>
                  <a:ext uri="{FF2B5EF4-FFF2-40B4-BE49-F238E27FC236}">
                    <a16:creationId xmlns:a16="http://schemas.microsoft.com/office/drawing/2014/main" id="{CFD5D414-CF73-41E8-90B6-BE8C30D060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94" name="Imagen 393">
                <a:extLst>
                  <a:ext uri="{FF2B5EF4-FFF2-40B4-BE49-F238E27FC236}">
                    <a16:creationId xmlns:a16="http://schemas.microsoft.com/office/drawing/2014/main" id="{9F2A56B7-DA84-4F96-8D90-2B9213295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95" name="Imagen 394">
                <a:extLst>
                  <a:ext uri="{FF2B5EF4-FFF2-40B4-BE49-F238E27FC236}">
                    <a16:creationId xmlns:a16="http://schemas.microsoft.com/office/drawing/2014/main" id="{F75BDD5E-47D0-4F36-9964-A0B13900DA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96" name="Imagen 395">
                <a:extLst>
                  <a:ext uri="{FF2B5EF4-FFF2-40B4-BE49-F238E27FC236}">
                    <a16:creationId xmlns:a16="http://schemas.microsoft.com/office/drawing/2014/main" id="{A489DCC5-E28D-4E78-8E22-DB11902CC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97" name="Imagen 396">
                <a:extLst>
                  <a:ext uri="{FF2B5EF4-FFF2-40B4-BE49-F238E27FC236}">
                    <a16:creationId xmlns:a16="http://schemas.microsoft.com/office/drawing/2014/main" id="{A861DF6C-F515-4482-9631-D2415E3A2A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7" name="Grupo 386">
              <a:extLst>
                <a:ext uri="{FF2B5EF4-FFF2-40B4-BE49-F238E27FC236}">
                  <a16:creationId xmlns:a16="http://schemas.microsoft.com/office/drawing/2014/main" id="{0EE563A3-7E60-48D2-8A6A-1DAFE0E25E34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388" name="Imagen 387">
                <a:extLst>
                  <a:ext uri="{FF2B5EF4-FFF2-40B4-BE49-F238E27FC236}">
                    <a16:creationId xmlns:a16="http://schemas.microsoft.com/office/drawing/2014/main" id="{82AE33D9-0F0E-4B9A-9747-9FCE10740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89" name="Imagen 388">
                <a:extLst>
                  <a:ext uri="{FF2B5EF4-FFF2-40B4-BE49-F238E27FC236}">
                    <a16:creationId xmlns:a16="http://schemas.microsoft.com/office/drawing/2014/main" id="{C4F68982-6DD7-4308-9805-68C4EBF1A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90" name="Imagen 389">
                <a:extLst>
                  <a:ext uri="{FF2B5EF4-FFF2-40B4-BE49-F238E27FC236}">
                    <a16:creationId xmlns:a16="http://schemas.microsoft.com/office/drawing/2014/main" id="{7C7BF9B9-5F16-481D-85FD-E3A2199F16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91" name="Imagen 390">
                <a:extLst>
                  <a:ext uri="{FF2B5EF4-FFF2-40B4-BE49-F238E27FC236}">
                    <a16:creationId xmlns:a16="http://schemas.microsoft.com/office/drawing/2014/main" id="{6A0F234A-C07F-4FEA-8659-72BD91B85E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92" name="Imagen 391">
                <a:extLst>
                  <a:ext uri="{FF2B5EF4-FFF2-40B4-BE49-F238E27FC236}">
                    <a16:creationId xmlns:a16="http://schemas.microsoft.com/office/drawing/2014/main" id="{BF13D62F-74F1-499E-842C-BB8D18D8C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419" name="Grupo 418">
            <a:extLst>
              <a:ext uri="{FF2B5EF4-FFF2-40B4-BE49-F238E27FC236}">
                <a16:creationId xmlns:a16="http://schemas.microsoft.com/office/drawing/2014/main" id="{228B7A28-F68C-467D-A7EF-AC4092BAC9E1}"/>
              </a:ext>
            </a:extLst>
          </p:cNvPr>
          <p:cNvGrpSpPr/>
          <p:nvPr/>
        </p:nvGrpSpPr>
        <p:grpSpPr>
          <a:xfrm>
            <a:off x="314193" y="4469351"/>
            <a:ext cx="1537769" cy="420064"/>
            <a:chOff x="436159" y="386014"/>
            <a:chExt cx="2050358" cy="560085"/>
          </a:xfrm>
        </p:grpSpPr>
        <p:pic>
          <p:nvPicPr>
            <p:cNvPr id="450" name="Imagen 449">
              <a:extLst>
                <a:ext uri="{FF2B5EF4-FFF2-40B4-BE49-F238E27FC236}">
                  <a16:creationId xmlns:a16="http://schemas.microsoft.com/office/drawing/2014/main" id="{254CD8CE-C951-4245-87CE-4853D08EB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51" name="Imagen 450">
              <a:extLst>
                <a:ext uri="{FF2B5EF4-FFF2-40B4-BE49-F238E27FC236}">
                  <a16:creationId xmlns:a16="http://schemas.microsoft.com/office/drawing/2014/main" id="{CAC3F6F1-4921-4D74-BD93-24DC64D07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52" name="Imagen 451">
              <a:extLst>
                <a:ext uri="{FF2B5EF4-FFF2-40B4-BE49-F238E27FC236}">
                  <a16:creationId xmlns:a16="http://schemas.microsoft.com/office/drawing/2014/main" id="{32DD0F64-69A3-4FCF-A011-CC52F4499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53" name="Imagen 452">
              <a:extLst>
                <a:ext uri="{FF2B5EF4-FFF2-40B4-BE49-F238E27FC236}">
                  <a16:creationId xmlns:a16="http://schemas.microsoft.com/office/drawing/2014/main" id="{E9A3DCE5-0804-4A54-B864-5AFCFCE8E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54" name="Imagen 453">
              <a:extLst>
                <a:ext uri="{FF2B5EF4-FFF2-40B4-BE49-F238E27FC236}">
                  <a16:creationId xmlns:a16="http://schemas.microsoft.com/office/drawing/2014/main" id="{56675120-5AC6-4B5F-9940-76E843A14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0" name="Grupo 419">
            <a:extLst>
              <a:ext uri="{FF2B5EF4-FFF2-40B4-BE49-F238E27FC236}">
                <a16:creationId xmlns:a16="http://schemas.microsoft.com/office/drawing/2014/main" id="{B1976062-238B-4397-9653-3DB604C5D355}"/>
              </a:ext>
            </a:extLst>
          </p:cNvPr>
          <p:cNvGrpSpPr/>
          <p:nvPr/>
        </p:nvGrpSpPr>
        <p:grpSpPr>
          <a:xfrm>
            <a:off x="1671844" y="4476557"/>
            <a:ext cx="1537769" cy="420064"/>
            <a:chOff x="436159" y="386014"/>
            <a:chExt cx="2050358" cy="560085"/>
          </a:xfrm>
        </p:grpSpPr>
        <p:pic>
          <p:nvPicPr>
            <p:cNvPr id="445" name="Imagen 444">
              <a:extLst>
                <a:ext uri="{FF2B5EF4-FFF2-40B4-BE49-F238E27FC236}">
                  <a16:creationId xmlns:a16="http://schemas.microsoft.com/office/drawing/2014/main" id="{1C2C699B-62E3-48E5-9314-E1B6BF3C3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46" name="Imagen 445">
              <a:extLst>
                <a:ext uri="{FF2B5EF4-FFF2-40B4-BE49-F238E27FC236}">
                  <a16:creationId xmlns:a16="http://schemas.microsoft.com/office/drawing/2014/main" id="{D303781F-C482-404F-BF43-D543A554A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47" name="Imagen 446">
              <a:extLst>
                <a:ext uri="{FF2B5EF4-FFF2-40B4-BE49-F238E27FC236}">
                  <a16:creationId xmlns:a16="http://schemas.microsoft.com/office/drawing/2014/main" id="{9091661B-ACBC-4D4E-89D0-C4CBC9D53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48" name="Imagen 447">
              <a:extLst>
                <a:ext uri="{FF2B5EF4-FFF2-40B4-BE49-F238E27FC236}">
                  <a16:creationId xmlns:a16="http://schemas.microsoft.com/office/drawing/2014/main" id="{13648A98-F256-4009-A22B-F26DF75C7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49" name="Imagen 448">
              <a:extLst>
                <a:ext uri="{FF2B5EF4-FFF2-40B4-BE49-F238E27FC236}">
                  <a16:creationId xmlns:a16="http://schemas.microsoft.com/office/drawing/2014/main" id="{CF754A56-80EE-45EF-BED7-339D18931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1" name="Grupo 420">
            <a:extLst>
              <a:ext uri="{FF2B5EF4-FFF2-40B4-BE49-F238E27FC236}">
                <a16:creationId xmlns:a16="http://schemas.microsoft.com/office/drawing/2014/main" id="{FD319F05-619F-455F-B719-C888216A2107}"/>
              </a:ext>
            </a:extLst>
          </p:cNvPr>
          <p:cNvGrpSpPr/>
          <p:nvPr/>
        </p:nvGrpSpPr>
        <p:grpSpPr>
          <a:xfrm>
            <a:off x="3029494" y="4486287"/>
            <a:ext cx="1537769" cy="420064"/>
            <a:chOff x="436159" y="386014"/>
            <a:chExt cx="2050358" cy="560085"/>
          </a:xfrm>
        </p:grpSpPr>
        <p:pic>
          <p:nvPicPr>
            <p:cNvPr id="440" name="Imagen 439">
              <a:extLst>
                <a:ext uri="{FF2B5EF4-FFF2-40B4-BE49-F238E27FC236}">
                  <a16:creationId xmlns:a16="http://schemas.microsoft.com/office/drawing/2014/main" id="{4F42BAE1-C0E3-4230-AED8-AD243C68F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41" name="Imagen 440">
              <a:extLst>
                <a:ext uri="{FF2B5EF4-FFF2-40B4-BE49-F238E27FC236}">
                  <a16:creationId xmlns:a16="http://schemas.microsoft.com/office/drawing/2014/main" id="{EC37D8E3-18D9-417D-AD88-E85B5B26E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42" name="Imagen 441">
              <a:extLst>
                <a:ext uri="{FF2B5EF4-FFF2-40B4-BE49-F238E27FC236}">
                  <a16:creationId xmlns:a16="http://schemas.microsoft.com/office/drawing/2014/main" id="{42D76828-520E-447D-A395-53C0888D3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43" name="Imagen 442">
              <a:extLst>
                <a:ext uri="{FF2B5EF4-FFF2-40B4-BE49-F238E27FC236}">
                  <a16:creationId xmlns:a16="http://schemas.microsoft.com/office/drawing/2014/main" id="{427F5EC0-6EB1-44BF-97B5-A4D087E4A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44" name="Imagen 443">
              <a:extLst>
                <a:ext uri="{FF2B5EF4-FFF2-40B4-BE49-F238E27FC236}">
                  <a16:creationId xmlns:a16="http://schemas.microsoft.com/office/drawing/2014/main" id="{B59F69B7-DAF4-4BFA-84BA-BB1074755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2" name="Grupo 421">
            <a:extLst>
              <a:ext uri="{FF2B5EF4-FFF2-40B4-BE49-F238E27FC236}">
                <a16:creationId xmlns:a16="http://schemas.microsoft.com/office/drawing/2014/main" id="{8A5B2C15-C27D-4CA1-B0A3-F481E599E164}"/>
              </a:ext>
            </a:extLst>
          </p:cNvPr>
          <p:cNvGrpSpPr/>
          <p:nvPr/>
        </p:nvGrpSpPr>
        <p:grpSpPr>
          <a:xfrm>
            <a:off x="4387145" y="4493493"/>
            <a:ext cx="1537769" cy="420064"/>
            <a:chOff x="436159" y="386014"/>
            <a:chExt cx="2050358" cy="560085"/>
          </a:xfrm>
        </p:grpSpPr>
        <p:pic>
          <p:nvPicPr>
            <p:cNvPr id="435" name="Imagen 434">
              <a:extLst>
                <a:ext uri="{FF2B5EF4-FFF2-40B4-BE49-F238E27FC236}">
                  <a16:creationId xmlns:a16="http://schemas.microsoft.com/office/drawing/2014/main" id="{D69B5F87-74E4-4F82-B0CC-E2E6A5A2B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36" name="Imagen 435">
              <a:extLst>
                <a:ext uri="{FF2B5EF4-FFF2-40B4-BE49-F238E27FC236}">
                  <a16:creationId xmlns:a16="http://schemas.microsoft.com/office/drawing/2014/main" id="{98E22A76-F884-4B73-B580-827AC599C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37" name="Imagen 436">
              <a:extLst>
                <a:ext uri="{FF2B5EF4-FFF2-40B4-BE49-F238E27FC236}">
                  <a16:creationId xmlns:a16="http://schemas.microsoft.com/office/drawing/2014/main" id="{832E1931-6F30-497B-A894-62B4CD85E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38" name="Imagen 437">
              <a:extLst>
                <a:ext uri="{FF2B5EF4-FFF2-40B4-BE49-F238E27FC236}">
                  <a16:creationId xmlns:a16="http://schemas.microsoft.com/office/drawing/2014/main" id="{19251F5B-FC36-48FD-9519-5D35DF233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39" name="Imagen 438">
              <a:extLst>
                <a:ext uri="{FF2B5EF4-FFF2-40B4-BE49-F238E27FC236}">
                  <a16:creationId xmlns:a16="http://schemas.microsoft.com/office/drawing/2014/main" id="{032F9A22-108D-407C-86E0-83F1B6D93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3" name="Grupo 422">
            <a:extLst>
              <a:ext uri="{FF2B5EF4-FFF2-40B4-BE49-F238E27FC236}">
                <a16:creationId xmlns:a16="http://schemas.microsoft.com/office/drawing/2014/main" id="{1AB9009C-1CB3-45A8-847D-4B50D22635C2}"/>
              </a:ext>
            </a:extLst>
          </p:cNvPr>
          <p:cNvGrpSpPr/>
          <p:nvPr/>
        </p:nvGrpSpPr>
        <p:grpSpPr>
          <a:xfrm>
            <a:off x="5780717" y="4493493"/>
            <a:ext cx="1537769" cy="420064"/>
            <a:chOff x="436159" y="386014"/>
            <a:chExt cx="2050358" cy="560085"/>
          </a:xfrm>
        </p:grpSpPr>
        <p:pic>
          <p:nvPicPr>
            <p:cNvPr id="430" name="Imagen 429">
              <a:extLst>
                <a:ext uri="{FF2B5EF4-FFF2-40B4-BE49-F238E27FC236}">
                  <a16:creationId xmlns:a16="http://schemas.microsoft.com/office/drawing/2014/main" id="{E3F89421-7E17-42A0-B6A3-A80EBCFD1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31" name="Imagen 430">
              <a:extLst>
                <a:ext uri="{FF2B5EF4-FFF2-40B4-BE49-F238E27FC236}">
                  <a16:creationId xmlns:a16="http://schemas.microsoft.com/office/drawing/2014/main" id="{EE151178-CE83-4B84-A311-774AB184E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32" name="Imagen 431">
              <a:extLst>
                <a:ext uri="{FF2B5EF4-FFF2-40B4-BE49-F238E27FC236}">
                  <a16:creationId xmlns:a16="http://schemas.microsoft.com/office/drawing/2014/main" id="{17DDFAFA-41CC-4FF5-8191-E7CFFAC5A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33" name="Imagen 432">
              <a:extLst>
                <a:ext uri="{FF2B5EF4-FFF2-40B4-BE49-F238E27FC236}">
                  <a16:creationId xmlns:a16="http://schemas.microsoft.com/office/drawing/2014/main" id="{965C6896-5B0E-4794-B46F-FE2F684F4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34" name="Imagen 433">
              <a:extLst>
                <a:ext uri="{FF2B5EF4-FFF2-40B4-BE49-F238E27FC236}">
                  <a16:creationId xmlns:a16="http://schemas.microsoft.com/office/drawing/2014/main" id="{BBD53C3B-FAF4-47A7-A82A-D6169B6C7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4" name="Grupo 423">
            <a:extLst>
              <a:ext uri="{FF2B5EF4-FFF2-40B4-BE49-F238E27FC236}">
                <a16:creationId xmlns:a16="http://schemas.microsoft.com/office/drawing/2014/main" id="{CFD092DB-9C0E-45E6-962B-2ABF1B44A22D}"/>
              </a:ext>
            </a:extLst>
          </p:cNvPr>
          <p:cNvGrpSpPr/>
          <p:nvPr/>
        </p:nvGrpSpPr>
        <p:grpSpPr>
          <a:xfrm>
            <a:off x="7138368" y="4491393"/>
            <a:ext cx="1537769" cy="420064"/>
            <a:chOff x="436159" y="386014"/>
            <a:chExt cx="2050358" cy="560085"/>
          </a:xfrm>
        </p:grpSpPr>
        <p:pic>
          <p:nvPicPr>
            <p:cNvPr id="425" name="Imagen 424">
              <a:extLst>
                <a:ext uri="{FF2B5EF4-FFF2-40B4-BE49-F238E27FC236}">
                  <a16:creationId xmlns:a16="http://schemas.microsoft.com/office/drawing/2014/main" id="{FFDD74F3-FD48-461D-90E7-48F98B82C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26" name="Imagen 425">
              <a:extLst>
                <a:ext uri="{FF2B5EF4-FFF2-40B4-BE49-F238E27FC236}">
                  <a16:creationId xmlns:a16="http://schemas.microsoft.com/office/drawing/2014/main" id="{2C6EF069-E4E4-4154-BE8F-70DD2DBD3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27" name="Imagen 426">
              <a:extLst>
                <a:ext uri="{FF2B5EF4-FFF2-40B4-BE49-F238E27FC236}">
                  <a16:creationId xmlns:a16="http://schemas.microsoft.com/office/drawing/2014/main" id="{A3631A1B-21DD-4C06-BFE6-4972771E4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28" name="Imagen 427">
              <a:extLst>
                <a:ext uri="{FF2B5EF4-FFF2-40B4-BE49-F238E27FC236}">
                  <a16:creationId xmlns:a16="http://schemas.microsoft.com/office/drawing/2014/main" id="{FCA17BDA-1578-4030-BD33-CE1066083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29" name="Imagen 428">
              <a:extLst>
                <a:ext uri="{FF2B5EF4-FFF2-40B4-BE49-F238E27FC236}">
                  <a16:creationId xmlns:a16="http://schemas.microsoft.com/office/drawing/2014/main" id="{5A3B6935-AB87-4516-AA08-968949482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sp>
        <p:nvSpPr>
          <p:cNvPr id="767" name="Google Shape;104;p4"/>
          <p:cNvSpPr txBox="1">
            <a:spLocks noGrp="1"/>
          </p:cNvSpPr>
          <p:nvPr>
            <p:ph type="title"/>
          </p:nvPr>
        </p:nvSpPr>
        <p:spPr>
          <a:xfrm>
            <a:off x="580525" y="391000"/>
            <a:ext cx="238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 dirty="0">
                <a:latin typeface="Century Gothic"/>
                <a:ea typeface="Century Gothic"/>
                <a:cs typeface="Century Gothic"/>
                <a:sym typeface="Century Gothic"/>
              </a:rPr>
              <a:t>MÉTODO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8" name="Google Shape;106;p4"/>
          <p:cNvSpPr txBox="1"/>
          <p:nvPr/>
        </p:nvSpPr>
        <p:spPr>
          <a:xfrm>
            <a:off x="3370972" y="642053"/>
            <a:ext cx="1883101" cy="45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38461"/>
              <a:buFont typeface="Arial"/>
              <a:buNone/>
            </a:pPr>
            <a:r>
              <a:rPr lang="es" sz="2000" b="1" i="0" u="none" strike="noStrike" cap="none" dirty="0">
                <a:solidFill>
                  <a:srgbClr val="A64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48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g1dc965b0de2_0_5" descr="Un dibujo de una person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0556" y="18776"/>
            <a:ext cx="1828958" cy="150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1dc965b0de2_0_5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0432" y="-553799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1dc965b0de2_0_5"/>
          <p:cNvSpPr txBox="1">
            <a:spLocks noGrp="1"/>
          </p:cNvSpPr>
          <p:nvPr>
            <p:ph type="title"/>
          </p:nvPr>
        </p:nvSpPr>
        <p:spPr>
          <a:xfrm>
            <a:off x="688275" y="683825"/>
            <a:ext cx="498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INTRODUCCIÓN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g1dc965b0de2_0_5"/>
          <p:cNvSpPr txBox="1">
            <a:spLocks noGrp="1"/>
          </p:cNvSpPr>
          <p:nvPr>
            <p:ph type="body" idx="1"/>
          </p:nvPr>
        </p:nvSpPr>
        <p:spPr>
          <a:xfrm>
            <a:off x="4097955" y="4742614"/>
            <a:ext cx="75519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(Inchausti et al., 2020; López-Martínez &amp; Serrano-Ibáñez, 2021; Proaño, 2020)</a:t>
            </a:r>
            <a:endParaRPr sz="1000" b="1" dirty="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g1dc965b0de2_0_5"/>
          <p:cNvSpPr txBox="1"/>
          <p:nvPr/>
        </p:nvSpPr>
        <p:spPr>
          <a:xfrm>
            <a:off x="688275" y="1233835"/>
            <a:ext cx="498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s" sz="1800" b="0" i="1" u="none" strike="noStrike" cap="none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 QUE SABEMOS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98;p4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1743" y="-593128"/>
            <a:ext cx="2543776" cy="30888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rupo 158">
            <a:extLst>
              <a:ext uri="{FF2B5EF4-FFF2-40B4-BE49-F238E27FC236}">
                <a16:creationId xmlns:a16="http://schemas.microsoft.com/office/drawing/2014/main" id="{48DB2A68-A4B7-476C-AA74-8780242147E5}"/>
              </a:ext>
            </a:extLst>
          </p:cNvPr>
          <p:cNvGrpSpPr/>
          <p:nvPr/>
        </p:nvGrpSpPr>
        <p:grpSpPr>
          <a:xfrm>
            <a:off x="331316" y="1296109"/>
            <a:ext cx="8327760" cy="451412"/>
            <a:chOff x="440016" y="376406"/>
            <a:chExt cx="11103680" cy="601882"/>
          </a:xfrm>
        </p:grpSpPr>
        <p:grpSp>
          <p:nvGrpSpPr>
            <p:cNvPr id="160" name="Grupo 159">
              <a:extLst>
                <a:ext uri="{FF2B5EF4-FFF2-40B4-BE49-F238E27FC236}">
                  <a16:creationId xmlns:a16="http://schemas.microsoft.com/office/drawing/2014/main" id="{B7251300-26FF-47BC-80FE-6B264B7F4362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191" name="Imagen 190">
                <a:extLst>
                  <a:ext uri="{FF2B5EF4-FFF2-40B4-BE49-F238E27FC236}">
                    <a16:creationId xmlns:a16="http://schemas.microsoft.com/office/drawing/2014/main" id="{9EF71A99-55D1-4FE9-81EA-9070696993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92" name="Imagen 191">
                <a:extLst>
                  <a:ext uri="{FF2B5EF4-FFF2-40B4-BE49-F238E27FC236}">
                    <a16:creationId xmlns:a16="http://schemas.microsoft.com/office/drawing/2014/main" id="{A00C2B18-6EB6-47D2-8DE4-CEFD42F75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93" name="Imagen 192">
                <a:extLst>
                  <a:ext uri="{FF2B5EF4-FFF2-40B4-BE49-F238E27FC236}">
                    <a16:creationId xmlns:a16="http://schemas.microsoft.com/office/drawing/2014/main" id="{9866A168-878C-485F-A0BF-B9333F3599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94" name="Imagen 193">
                <a:extLst>
                  <a:ext uri="{FF2B5EF4-FFF2-40B4-BE49-F238E27FC236}">
                    <a16:creationId xmlns:a16="http://schemas.microsoft.com/office/drawing/2014/main" id="{33A12583-0D51-430F-97CE-9E9F0E2252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95" name="Imagen 194">
                <a:extLst>
                  <a:ext uri="{FF2B5EF4-FFF2-40B4-BE49-F238E27FC236}">
                    <a16:creationId xmlns:a16="http://schemas.microsoft.com/office/drawing/2014/main" id="{C0BE1FC7-D55F-4F08-B290-CCCFC817C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1" name="Grupo 160">
              <a:extLst>
                <a:ext uri="{FF2B5EF4-FFF2-40B4-BE49-F238E27FC236}">
                  <a16:creationId xmlns:a16="http://schemas.microsoft.com/office/drawing/2014/main" id="{541395D8-3CDF-4F07-886F-24F3D97E3A20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186" name="Imagen 185">
                <a:extLst>
                  <a:ext uri="{FF2B5EF4-FFF2-40B4-BE49-F238E27FC236}">
                    <a16:creationId xmlns:a16="http://schemas.microsoft.com/office/drawing/2014/main" id="{BA7B5D59-2C9D-4E6A-8921-CDF1B3A637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87" name="Imagen 186">
                <a:extLst>
                  <a:ext uri="{FF2B5EF4-FFF2-40B4-BE49-F238E27FC236}">
                    <a16:creationId xmlns:a16="http://schemas.microsoft.com/office/drawing/2014/main" id="{464E6814-D1DE-4282-BEDE-5B4300327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88" name="Imagen 187">
                <a:extLst>
                  <a:ext uri="{FF2B5EF4-FFF2-40B4-BE49-F238E27FC236}">
                    <a16:creationId xmlns:a16="http://schemas.microsoft.com/office/drawing/2014/main" id="{EB41810D-4165-48CC-9FDA-C98CC7129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89" name="Imagen 188">
                <a:extLst>
                  <a:ext uri="{FF2B5EF4-FFF2-40B4-BE49-F238E27FC236}">
                    <a16:creationId xmlns:a16="http://schemas.microsoft.com/office/drawing/2014/main" id="{351E5F29-DCF4-4BA9-BB70-813A675754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90" name="Imagen 189">
                <a:extLst>
                  <a:ext uri="{FF2B5EF4-FFF2-40B4-BE49-F238E27FC236}">
                    <a16:creationId xmlns:a16="http://schemas.microsoft.com/office/drawing/2014/main" id="{4C446174-1F28-446C-9B37-38BD71D2C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2" name="Grupo 161">
              <a:extLst>
                <a:ext uri="{FF2B5EF4-FFF2-40B4-BE49-F238E27FC236}">
                  <a16:creationId xmlns:a16="http://schemas.microsoft.com/office/drawing/2014/main" id="{B23F35D4-036D-439A-82E2-F7B09049799D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181" name="Imagen 180">
                <a:extLst>
                  <a:ext uri="{FF2B5EF4-FFF2-40B4-BE49-F238E27FC236}">
                    <a16:creationId xmlns:a16="http://schemas.microsoft.com/office/drawing/2014/main" id="{FBA26903-EB57-446E-8417-B102D4788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82" name="Imagen 181">
                <a:extLst>
                  <a:ext uri="{FF2B5EF4-FFF2-40B4-BE49-F238E27FC236}">
                    <a16:creationId xmlns:a16="http://schemas.microsoft.com/office/drawing/2014/main" id="{E6157164-A418-4C66-82BE-6F738A64D3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83" name="Imagen 182">
                <a:extLst>
                  <a:ext uri="{FF2B5EF4-FFF2-40B4-BE49-F238E27FC236}">
                    <a16:creationId xmlns:a16="http://schemas.microsoft.com/office/drawing/2014/main" id="{20CB1467-879E-4A40-BF52-02EA908B0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84" name="Imagen 183">
                <a:extLst>
                  <a:ext uri="{FF2B5EF4-FFF2-40B4-BE49-F238E27FC236}">
                    <a16:creationId xmlns:a16="http://schemas.microsoft.com/office/drawing/2014/main" id="{2F29DE80-2BE9-439D-B5A6-E75F0477F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85" name="Imagen 184">
                <a:extLst>
                  <a:ext uri="{FF2B5EF4-FFF2-40B4-BE49-F238E27FC236}">
                    <a16:creationId xmlns:a16="http://schemas.microsoft.com/office/drawing/2014/main" id="{741729F4-9CCF-4F75-99D5-746D6B867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3" name="Grupo 162">
              <a:extLst>
                <a:ext uri="{FF2B5EF4-FFF2-40B4-BE49-F238E27FC236}">
                  <a16:creationId xmlns:a16="http://schemas.microsoft.com/office/drawing/2014/main" id="{D3FB221B-9DCD-4BFA-94E5-553947E7BBCA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176" name="Imagen 175">
                <a:extLst>
                  <a:ext uri="{FF2B5EF4-FFF2-40B4-BE49-F238E27FC236}">
                    <a16:creationId xmlns:a16="http://schemas.microsoft.com/office/drawing/2014/main" id="{D4EE3503-272C-4EE5-A489-BD01F92BA1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77" name="Imagen 176">
                <a:extLst>
                  <a:ext uri="{FF2B5EF4-FFF2-40B4-BE49-F238E27FC236}">
                    <a16:creationId xmlns:a16="http://schemas.microsoft.com/office/drawing/2014/main" id="{DC0DC4DE-968A-4BD7-A144-D01F78CEA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78" name="Imagen 177">
                <a:extLst>
                  <a:ext uri="{FF2B5EF4-FFF2-40B4-BE49-F238E27FC236}">
                    <a16:creationId xmlns:a16="http://schemas.microsoft.com/office/drawing/2014/main" id="{0B9E6C8B-52DE-4FDF-920E-352F3A41B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79" name="Imagen 178">
                <a:extLst>
                  <a:ext uri="{FF2B5EF4-FFF2-40B4-BE49-F238E27FC236}">
                    <a16:creationId xmlns:a16="http://schemas.microsoft.com/office/drawing/2014/main" id="{BCF9DB71-2917-4B55-A79F-3EF3134D7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80" name="Imagen 179">
                <a:extLst>
                  <a:ext uri="{FF2B5EF4-FFF2-40B4-BE49-F238E27FC236}">
                    <a16:creationId xmlns:a16="http://schemas.microsoft.com/office/drawing/2014/main" id="{680CF525-D645-4FA7-8071-E66A0B8EC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4" name="Grupo 163">
              <a:extLst>
                <a:ext uri="{FF2B5EF4-FFF2-40B4-BE49-F238E27FC236}">
                  <a16:creationId xmlns:a16="http://schemas.microsoft.com/office/drawing/2014/main" id="{402679F3-133C-4E4A-B50B-F718B3A35EB3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171" name="Imagen 170">
                <a:extLst>
                  <a:ext uri="{FF2B5EF4-FFF2-40B4-BE49-F238E27FC236}">
                    <a16:creationId xmlns:a16="http://schemas.microsoft.com/office/drawing/2014/main" id="{0D01C6FC-5E96-4AAE-A356-639E3F724C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72" name="Imagen 171">
                <a:extLst>
                  <a:ext uri="{FF2B5EF4-FFF2-40B4-BE49-F238E27FC236}">
                    <a16:creationId xmlns:a16="http://schemas.microsoft.com/office/drawing/2014/main" id="{2742FB9A-ADC0-49E5-8D68-0E234BDDD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73" name="Imagen 172">
                <a:extLst>
                  <a:ext uri="{FF2B5EF4-FFF2-40B4-BE49-F238E27FC236}">
                    <a16:creationId xmlns:a16="http://schemas.microsoft.com/office/drawing/2014/main" id="{0DCAE2A9-C363-4023-8285-809A500B71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74" name="Imagen 173">
                <a:extLst>
                  <a:ext uri="{FF2B5EF4-FFF2-40B4-BE49-F238E27FC236}">
                    <a16:creationId xmlns:a16="http://schemas.microsoft.com/office/drawing/2014/main" id="{24FF586B-31B0-43CE-AE86-F4ABC2A20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75" name="Imagen 174">
                <a:extLst>
                  <a:ext uri="{FF2B5EF4-FFF2-40B4-BE49-F238E27FC236}">
                    <a16:creationId xmlns:a16="http://schemas.microsoft.com/office/drawing/2014/main" id="{DE71A4E8-765C-4886-A02E-41B5B78F3A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5" name="Grupo 164">
              <a:extLst>
                <a:ext uri="{FF2B5EF4-FFF2-40B4-BE49-F238E27FC236}">
                  <a16:creationId xmlns:a16="http://schemas.microsoft.com/office/drawing/2014/main" id="{80348142-3B47-48AC-A5A0-CACDEB09CE63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166" name="Imagen 165">
                <a:extLst>
                  <a:ext uri="{FF2B5EF4-FFF2-40B4-BE49-F238E27FC236}">
                    <a16:creationId xmlns:a16="http://schemas.microsoft.com/office/drawing/2014/main" id="{8C03F59C-2804-412A-B550-745FE1924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67" name="Imagen 166">
                <a:extLst>
                  <a:ext uri="{FF2B5EF4-FFF2-40B4-BE49-F238E27FC236}">
                    <a16:creationId xmlns:a16="http://schemas.microsoft.com/office/drawing/2014/main" id="{ED52E30D-C809-4A53-8237-51EE023A2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68" name="Imagen 167">
                <a:extLst>
                  <a:ext uri="{FF2B5EF4-FFF2-40B4-BE49-F238E27FC236}">
                    <a16:creationId xmlns:a16="http://schemas.microsoft.com/office/drawing/2014/main" id="{2EBDC0C2-493A-4EB5-B186-4806189812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69" name="Imagen 168">
                <a:extLst>
                  <a:ext uri="{FF2B5EF4-FFF2-40B4-BE49-F238E27FC236}">
                    <a16:creationId xmlns:a16="http://schemas.microsoft.com/office/drawing/2014/main" id="{5463FCFD-30D6-43EF-B0D9-043CE32068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70" name="Imagen 169">
                <a:extLst>
                  <a:ext uri="{FF2B5EF4-FFF2-40B4-BE49-F238E27FC236}">
                    <a16:creationId xmlns:a16="http://schemas.microsoft.com/office/drawing/2014/main" id="{3A802C5C-5089-4D4F-A986-7AC21A49BF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196" name="Grupo 195">
            <a:extLst>
              <a:ext uri="{FF2B5EF4-FFF2-40B4-BE49-F238E27FC236}">
                <a16:creationId xmlns:a16="http://schemas.microsoft.com/office/drawing/2014/main" id="{9CB8AC43-60A4-4681-A721-3536606878EB}"/>
              </a:ext>
            </a:extLst>
          </p:cNvPr>
          <p:cNvGrpSpPr/>
          <p:nvPr/>
        </p:nvGrpSpPr>
        <p:grpSpPr>
          <a:xfrm>
            <a:off x="331400" y="1812290"/>
            <a:ext cx="8327760" cy="451412"/>
            <a:chOff x="440016" y="376406"/>
            <a:chExt cx="11103680" cy="601882"/>
          </a:xfrm>
        </p:grpSpPr>
        <p:grpSp>
          <p:nvGrpSpPr>
            <p:cNvPr id="197" name="Grupo 196">
              <a:extLst>
                <a:ext uri="{FF2B5EF4-FFF2-40B4-BE49-F238E27FC236}">
                  <a16:creationId xmlns:a16="http://schemas.microsoft.com/office/drawing/2014/main" id="{87EAC9A7-C3CF-42F9-A17D-4DCD5AD3CC55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228" name="Imagen 227">
                <a:extLst>
                  <a:ext uri="{FF2B5EF4-FFF2-40B4-BE49-F238E27FC236}">
                    <a16:creationId xmlns:a16="http://schemas.microsoft.com/office/drawing/2014/main" id="{E25ECBB2-FEB2-430C-A48D-E5E3E55CC5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29" name="Imagen 228">
                <a:extLst>
                  <a:ext uri="{FF2B5EF4-FFF2-40B4-BE49-F238E27FC236}">
                    <a16:creationId xmlns:a16="http://schemas.microsoft.com/office/drawing/2014/main" id="{9ADC931B-9AC3-4765-9E1B-BB4EF2DA6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30" name="Imagen 229">
                <a:extLst>
                  <a:ext uri="{FF2B5EF4-FFF2-40B4-BE49-F238E27FC236}">
                    <a16:creationId xmlns:a16="http://schemas.microsoft.com/office/drawing/2014/main" id="{B92BE91A-E2B7-4313-8AB8-A43960C75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31" name="Imagen 230">
                <a:extLst>
                  <a:ext uri="{FF2B5EF4-FFF2-40B4-BE49-F238E27FC236}">
                    <a16:creationId xmlns:a16="http://schemas.microsoft.com/office/drawing/2014/main" id="{990683D4-EABC-490C-8AD5-25FB64CFD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32" name="Imagen 231">
                <a:extLst>
                  <a:ext uri="{FF2B5EF4-FFF2-40B4-BE49-F238E27FC236}">
                    <a16:creationId xmlns:a16="http://schemas.microsoft.com/office/drawing/2014/main" id="{D0C622E3-6A70-46CA-8872-8933FF4BB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98" name="Grupo 197">
              <a:extLst>
                <a:ext uri="{FF2B5EF4-FFF2-40B4-BE49-F238E27FC236}">
                  <a16:creationId xmlns:a16="http://schemas.microsoft.com/office/drawing/2014/main" id="{F8EBC496-D2BD-47F7-AD2A-837E4AC74D0B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223" name="Imagen 222">
                <a:extLst>
                  <a:ext uri="{FF2B5EF4-FFF2-40B4-BE49-F238E27FC236}">
                    <a16:creationId xmlns:a16="http://schemas.microsoft.com/office/drawing/2014/main" id="{5D4CD1A6-227F-4970-AE6C-990888C0B3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24" name="Imagen 223">
                <a:extLst>
                  <a:ext uri="{FF2B5EF4-FFF2-40B4-BE49-F238E27FC236}">
                    <a16:creationId xmlns:a16="http://schemas.microsoft.com/office/drawing/2014/main" id="{7DE433C9-7B74-42CD-8D18-29B64E2D66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25" name="Imagen 224">
                <a:extLst>
                  <a:ext uri="{FF2B5EF4-FFF2-40B4-BE49-F238E27FC236}">
                    <a16:creationId xmlns:a16="http://schemas.microsoft.com/office/drawing/2014/main" id="{11910533-4135-461E-84C4-5ACFA7231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26" name="Imagen 225">
                <a:extLst>
                  <a:ext uri="{FF2B5EF4-FFF2-40B4-BE49-F238E27FC236}">
                    <a16:creationId xmlns:a16="http://schemas.microsoft.com/office/drawing/2014/main" id="{19684B08-BAD2-40DF-A2B7-6027D0E2C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27" name="Imagen 226">
                <a:extLst>
                  <a:ext uri="{FF2B5EF4-FFF2-40B4-BE49-F238E27FC236}">
                    <a16:creationId xmlns:a16="http://schemas.microsoft.com/office/drawing/2014/main" id="{FDDC7AE7-C228-44F4-AD38-F1AD4366F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99" name="Grupo 198">
              <a:extLst>
                <a:ext uri="{FF2B5EF4-FFF2-40B4-BE49-F238E27FC236}">
                  <a16:creationId xmlns:a16="http://schemas.microsoft.com/office/drawing/2014/main" id="{199D74BA-FC9A-4AF2-81AD-DE76292AC4CF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218" name="Imagen 217">
                <a:extLst>
                  <a:ext uri="{FF2B5EF4-FFF2-40B4-BE49-F238E27FC236}">
                    <a16:creationId xmlns:a16="http://schemas.microsoft.com/office/drawing/2014/main" id="{A4BE6A40-0549-4900-8BC9-77C6B05CAF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19" name="Imagen 218">
                <a:extLst>
                  <a:ext uri="{FF2B5EF4-FFF2-40B4-BE49-F238E27FC236}">
                    <a16:creationId xmlns:a16="http://schemas.microsoft.com/office/drawing/2014/main" id="{A0271639-6AD1-4BBF-B4C5-6FFE422CFD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20" name="Imagen 219">
                <a:extLst>
                  <a:ext uri="{FF2B5EF4-FFF2-40B4-BE49-F238E27FC236}">
                    <a16:creationId xmlns:a16="http://schemas.microsoft.com/office/drawing/2014/main" id="{DF108E56-3E65-4AFA-875E-19D715A55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21" name="Imagen 220">
                <a:extLst>
                  <a:ext uri="{FF2B5EF4-FFF2-40B4-BE49-F238E27FC236}">
                    <a16:creationId xmlns:a16="http://schemas.microsoft.com/office/drawing/2014/main" id="{238B8ADB-27E9-480B-97BA-8375934E95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22" name="Imagen 221">
                <a:extLst>
                  <a:ext uri="{FF2B5EF4-FFF2-40B4-BE49-F238E27FC236}">
                    <a16:creationId xmlns:a16="http://schemas.microsoft.com/office/drawing/2014/main" id="{4D484F16-06F2-4C1D-B868-1C80AEC494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00" name="Grupo 199">
              <a:extLst>
                <a:ext uri="{FF2B5EF4-FFF2-40B4-BE49-F238E27FC236}">
                  <a16:creationId xmlns:a16="http://schemas.microsoft.com/office/drawing/2014/main" id="{A26082B5-337E-4B83-BE95-C110B7BAAC48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213" name="Imagen 212">
                <a:extLst>
                  <a:ext uri="{FF2B5EF4-FFF2-40B4-BE49-F238E27FC236}">
                    <a16:creationId xmlns:a16="http://schemas.microsoft.com/office/drawing/2014/main" id="{D5B97E56-1F05-4695-A21F-9BFE45860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14" name="Imagen 213">
                <a:extLst>
                  <a:ext uri="{FF2B5EF4-FFF2-40B4-BE49-F238E27FC236}">
                    <a16:creationId xmlns:a16="http://schemas.microsoft.com/office/drawing/2014/main" id="{EB0E4C89-ADE3-4724-824A-F2A6D0C1F8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15" name="Imagen 214">
                <a:extLst>
                  <a:ext uri="{FF2B5EF4-FFF2-40B4-BE49-F238E27FC236}">
                    <a16:creationId xmlns:a16="http://schemas.microsoft.com/office/drawing/2014/main" id="{32C8B0E5-528A-4740-BE9C-C6E141C3E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16" name="Imagen 215">
                <a:extLst>
                  <a:ext uri="{FF2B5EF4-FFF2-40B4-BE49-F238E27FC236}">
                    <a16:creationId xmlns:a16="http://schemas.microsoft.com/office/drawing/2014/main" id="{2E73F023-B68F-4F47-BBBF-27318A47C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17" name="Imagen 216">
                <a:extLst>
                  <a:ext uri="{FF2B5EF4-FFF2-40B4-BE49-F238E27FC236}">
                    <a16:creationId xmlns:a16="http://schemas.microsoft.com/office/drawing/2014/main" id="{A86C4545-014C-4533-AC48-78CA9B97D5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01" name="Grupo 200">
              <a:extLst>
                <a:ext uri="{FF2B5EF4-FFF2-40B4-BE49-F238E27FC236}">
                  <a16:creationId xmlns:a16="http://schemas.microsoft.com/office/drawing/2014/main" id="{1EED797C-B0D0-49B7-8F97-47427549BF99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208" name="Imagen 207">
                <a:extLst>
                  <a:ext uri="{FF2B5EF4-FFF2-40B4-BE49-F238E27FC236}">
                    <a16:creationId xmlns:a16="http://schemas.microsoft.com/office/drawing/2014/main" id="{3477642A-61A1-49CC-8715-C7047CD119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09" name="Imagen 208">
                <a:extLst>
                  <a:ext uri="{FF2B5EF4-FFF2-40B4-BE49-F238E27FC236}">
                    <a16:creationId xmlns:a16="http://schemas.microsoft.com/office/drawing/2014/main" id="{417B5814-80F3-4316-9895-D39E97809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10" name="Imagen 209">
                <a:extLst>
                  <a:ext uri="{FF2B5EF4-FFF2-40B4-BE49-F238E27FC236}">
                    <a16:creationId xmlns:a16="http://schemas.microsoft.com/office/drawing/2014/main" id="{8012870B-0382-4190-8F7A-8DE75D4A17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11" name="Imagen 210">
                <a:extLst>
                  <a:ext uri="{FF2B5EF4-FFF2-40B4-BE49-F238E27FC236}">
                    <a16:creationId xmlns:a16="http://schemas.microsoft.com/office/drawing/2014/main" id="{960B6F03-FE0C-4FCA-8C33-13915998B6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12" name="Imagen 211">
                <a:extLst>
                  <a:ext uri="{FF2B5EF4-FFF2-40B4-BE49-F238E27FC236}">
                    <a16:creationId xmlns:a16="http://schemas.microsoft.com/office/drawing/2014/main" id="{234EF0CB-F25D-420C-B45B-7EB23F594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16D67098-C4B9-4E98-9380-DCB2D6544A6F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203" name="Imagen 202">
                <a:extLst>
                  <a:ext uri="{FF2B5EF4-FFF2-40B4-BE49-F238E27FC236}">
                    <a16:creationId xmlns:a16="http://schemas.microsoft.com/office/drawing/2014/main" id="{0CDB3E43-C4A1-4583-A1E5-633E0EBFF1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04" name="Imagen 203">
                <a:extLst>
                  <a:ext uri="{FF2B5EF4-FFF2-40B4-BE49-F238E27FC236}">
                    <a16:creationId xmlns:a16="http://schemas.microsoft.com/office/drawing/2014/main" id="{BC1271EC-1B4B-4A36-8CDB-DD327495CD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05" name="Imagen 204">
                <a:extLst>
                  <a:ext uri="{FF2B5EF4-FFF2-40B4-BE49-F238E27FC236}">
                    <a16:creationId xmlns:a16="http://schemas.microsoft.com/office/drawing/2014/main" id="{B3A416DF-4CEA-4372-B751-6C3A155630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06" name="Imagen 205">
                <a:extLst>
                  <a:ext uri="{FF2B5EF4-FFF2-40B4-BE49-F238E27FC236}">
                    <a16:creationId xmlns:a16="http://schemas.microsoft.com/office/drawing/2014/main" id="{16C0F939-100A-4C82-BD8F-478F16816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07" name="Imagen 206">
                <a:extLst>
                  <a:ext uri="{FF2B5EF4-FFF2-40B4-BE49-F238E27FC236}">
                    <a16:creationId xmlns:a16="http://schemas.microsoft.com/office/drawing/2014/main" id="{5149791D-940E-4739-AB91-A5C64B8CA4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233" name="Grupo 232">
            <a:extLst>
              <a:ext uri="{FF2B5EF4-FFF2-40B4-BE49-F238E27FC236}">
                <a16:creationId xmlns:a16="http://schemas.microsoft.com/office/drawing/2014/main" id="{5A63ED6F-2447-4B41-A514-8ED547D2B299}"/>
              </a:ext>
            </a:extLst>
          </p:cNvPr>
          <p:cNvGrpSpPr/>
          <p:nvPr/>
        </p:nvGrpSpPr>
        <p:grpSpPr>
          <a:xfrm>
            <a:off x="323732" y="2362703"/>
            <a:ext cx="8327760" cy="451412"/>
            <a:chOff x="440016" y="376406"/>
            <a:chExt cx="11103680" cy="601882"/>
          </a:xfrm>
        </p:grpSpPr>
        <p:grpSp>
          <p:nvGrpSpPr>
            <p:cNvPr id="234" name="Grupo 233">
              <a:extLst>
                <a:ext uri="{FF2B5EF4-FFF2-40B4-BE49-F238E27FC236}">
                  <a16:creationId xmlns:a16="http://schemas.microsoft.com/office/drawing/2014/main" id="{1C118B1C-723B-4B18-B2F5-138F8E142DBA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265" name="Imagen 264">
                <a:extLst>
                  <a:ext uri="{FF2B5EF4-FFF2-40B4-BE49-F238E27FC236}">
                    <a16:creationId xmlns:a16="http://schemas.microsoft.com/office/drawing/2014/main" id="{6616AB4C-E466-4409-991A-19683FAC9B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66" name="Imagen 265">
                <a:extLst>
                  <a:ext uri="{FF2B5EF4-FFF2-40B4-BE49-F238E27FC236}">
                    <a16:creationId xmlns:a16="http://schemas.microsoft.com/office/drawing/2014/main" id="{FF9402DC-C240-43A2-AB56-694DF1F4B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67" name="Imagen 266">
                <a:extLst>
                  <a:ext uri="{FF2B5EF4-FFF2-40B4-BE49-F238E27FC236}">
                    <a16:creationId xmlns:a16="http://schemas.microsoft.com/office/drawing/2014/main" id="{6ABEC93B-5DF0-4A16-86D3-E6482A558F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68" name="Imagen 267">
                <a:extLst>
                  <a:ext uri="{FF2B5EF4-FFF2-40B4-BE49-F238E27FC236}">
                    <a16:creationId xmlns:a16="http://schemas.microsoft.com/office/drawing/2014/main" id="{041A3FA0-0EE9-4C36-BEBA-70473C5A1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69" name="Imagen 268">
                <a:extLst>
                  <a:ext uri="{FF2B5EF4-FFF2-40B4-BE49-F238E27FC236}">
                    <a16:creationId xmlns:a16="http://schemas.microsoft.com/office/drawing/2014/main" id="{1136A255-3246-432F-A6B4-04151B4CE0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5" name="Grupo 234">
              <a:extLst>
                <a:ext uri="{FF2B5EF4-FFF2-40B4-BE49-F238E27FC236}">
                  <a16:creationId xmlns:a16="http://schemas.microsoft.com/office/drawing/2014/main" id="{996C4F3D-680F-4BF8-8C94-E0B604225FE5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260" name="Imagen 259">
                <a:extLst>
                  <a:ext uri="{FF2B5EF4-FFF2-40B4-BE49-F238E27FC236}">
                    <a16:creationId xmlns:a16="http://schemas.microsoft.com/office/drawing/2014/main" id="{4C45ECC6-0A5A-4709-B87D-F6E3EDDCC6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61" name="Imagen 260">
                <a:extLst>
                  <a:ext uri="{FF2B5EF4-FFF2-40B4-BE49-F238E27FC236}">
                    <a16:creationId xmlns:a16="http://schemas.microsoft.com/office/drawing/2014/main" id="{EE73635F-896E-45A6-B0FE-5EA51F795C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62" name="Imagen 261">
                <a:extLst>
                  <a:ext uri="{FF2B5EF4-FFF2-40B4-BE49-F238E27FC236}">
                    <a16:creationId xmlns:a16="http://schemas.microsoft.com/office/drawing/2014/main" id="{2BD01F21-830A-4ABA-A6FB-22F5927D4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63" name="Imagen 262">
                <a:extLst>
                  <a:ext uri="{FF2B5EF4-FFF2-40B4-BE49-F238E27FC236}">
                    <a16:creationId xmlns:a16="http://schemas.microsoft.com/office/drawing/2014/main" id="{154119C8-6F73-4884-BD50-A246F7614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64" name="Imagen 263">
                <a:extLst>
                  <a:ext uri="{FF2B5EF4-FFF2-40B4-BE49-F238E27FC236}">
                    <a16:creationId xmlns:a16="http://schemas.microsoft.com/office/drawing/2014/main" id="{57E46F54-F062-4806-AEC1-119D7CBE21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6" name="Grupo 235">
              <a:extLst>
                <a:ext uri="{FF2B5EF4-FFF2-40B4-BE49-F238E27FC236}">
                  <a16:creationId xmlns:a16="http://schemas.microsoft.com/office/drawing/2014/main" id="{9BA7D390-F971-4609-993A-0C8394D78183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255" name="Imagen 254">
                <a:extLst>
                  <a:ext uri="{FF2B5EF4-FFF2-40B4-BE49-F238E27FC236}">
                    <a16:creationId xmlns:a16="http://schemas.microsoft.com/office/drawing/2014/main" id="{43E75FDA-C9EF-47BE-A01F-888EA110D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56" name="Imagen 255">
                <a:extLst>
                  <a:ext uri="{FF2B5EF4-FFF2-40B4-BE49-F238E27FC236}">
                    <a16:creationId xmlns:a16="http://schemas.microsoft.com/office/drawing/2014/main" id="{A8CDDC69-65EB-4057-BEB8-A1DD070D85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57" name="Imagen 256">
                <a:extLst>
                  <a:ext uri="{FF2B5EF4-FFF2-40B4-BE49-F238E27FC236}">
                    <a16:creationId xmlns:a16="http://schemas.microsoft.com/office/drawing/2014/main" id="{D60771ED-0FB6-4981-BF50-13F781EBB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58" name="Imagen 257">
                <a:extLst>
                  <a:ext uri="{FF2B5EF4-FFF2-40B4-BE49-F238E27FC236}">
                    <a16:creationId xmlns:a16="http://schemas.microsoft.com/office/drawing/2014/main" id="{53D27A67-E3B5-447D-B4F5-44FD39139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59" name="Imagen 258">
                <a:extLst>
                  <a:ext uri="{FF2B5EF4-FFF2-40B4-BE49-F238E27FC236}">
                    <a16:creationId xmlns:a16="http://schemas.microsoft.com/office/drawing/2014/main" id="{A09000E4-A8D3-426E-9F46-1DBD93145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7" name="Grupo 236">
              <a:extLst>
                <a:ext uri="{FF2B5EF4-FFF2-40B4-BE49-F238E27FC236}">
                  <a16:creationId xmlns:a16="http://schemas.microsoft.com/office/drawing/2014/main" id="{B1260A68-E3F9-4E28-ACD1-480E08F72DE3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250" name="Imagen 249">
                <a:extLst>
                  <a:ext uri="{FF2B5EF4-FFF2-40B4-BE49-F238E27FC236}">
                    <a16:creationId xmlns:a16="http://schemas.microsoft.com/office/drawing/2014/main" id="{3B6C13D2-9E31-4EDA-BAD5-6C5EE968B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51" name="Imagen 250">
                <a:extLst>
                  <a:ext uri="{FF2B5EF4-FFF2-40B4-BE49-F238E27FC236}">
                    <a16:creationId xmlns:a16="http://schemas.microsoft.com/office/drawing/2014/main" id="{D4FF1DC8-254E-442A-BFB4-A144A3CB1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52" name="Imagen 251">
                <a:extLst>
                  <a:ext uri="{FF2B5EF4-FFF2-40B4-BE49-F238E27FC236}">
                    <a16:creationId xmlns:a16="http://schemas.microsoft.com/office/drawing/2014/main" id="{8CDE18FF-27CB-4A6B-BD2B-78AD8E498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53" name="Imagen 252">
                <a:extLst>
                  <a:ext uri="{FF2B5EF4-FFF2-40B4-BE49-F238E27FC236}">
                    <a16:creationId xmlns:a16="http://schemas.microsoft.com/office/drawing/2014/main" id="{CD45F0D3-8704-47D5-AB71-5CC0B07135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54" name="Imagen 253">
                <a:extLst>
                  <a:ext uri="{FF2B5EF4-FFF2-40B4-BE49-F238E27FC236}">
                    <a16:creationId xmlns:a16="http://schemas.microsoft.com/office/drawing/2014/main" id="{2B4C9029-C5AD-478D-BA13-5EC93B9290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8" name="Grupo 237">
              <a:extLst>
                <a:ext uri="{FF2B5EF4-FFF2-40B4-BE49-F238E27FC236}">
                  <a16:creationId xmlns:a16="http://schemas.microsoft.com/office/drawing/2014/main" id="{FC29F116-A3FB-4818-B6AC-472EC9689B3D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245" name="Imagen 244">
                <a:extLst>
                  <a:ext uri="{FF2B5EF4-FFF2-40B4-BE49-F238E27FC236}">
                    <a16:creationId xmlns:a16="http://schemas.microsoft.com/office/drawing/2014/main" id="{3DF69FA2-E672-40EB-B093-960C526C4E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46" name="Imagen 245">
                <a:extLst>
                  <a:ext uri="{FF2B5EF4-FFF2-40B4-BE49-F238E27FC236}">
                    <a16:creationId xmlns:a16="http://schemas.microsoft.com/office/drawing/2014/main" id="{EA577D16-DD5B-4212-8531-E87876C58E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47" name="Imagen 246">
                <a:extLst>
                  <a:ext uri="{FF2B5EF4-FFF2-40B4-BE49-F238E27FC236}">
                    <a16:creationId xmlns:a16="http://schemas.microsoft.com/office/drawing/2014/main" id="{7710DFDD-6861-4D41-B4FB-BBA93A1440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48" name="Imagen 247">
                <a:extLst>
                  <a:ext uri="{FF2B5EF4-FFF2-40B4-BE49-F238E27FC236}">
                    <a16:creationId xmlns:a16="http://schemas.microsoft.com/office/drawing/2014/main" id="{EE9306A1-9DB4-48CD-B1BF-EEA3B40978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49" name="Imagen 248">
                <a:extLst>
                  <a:ext uri="{FF2B5EF4-FFF2-40B4-BE49-F238E27FC236}">
                    <a16:creationId xmlns:a16="http://schemas.microsoft.com/office/drawing/2014/main" id="{FE02A5FF-2B16-4AAF-A680-A17808AAB7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9" name="Grupo 238">
              <a:extLst>
                <a:ext uri="{FF2B5EF4-FFF2-40B4-BE49-F238E27FC236}">
                  <a16:creationId xmlns:a16="http://schemas.microsoft.com/office/drawing/2014/main" id="{DCEB0879-CAEA-422D-8A5D-512ABB959EF8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240" name="Imagen 239">
                <a:extLst>
                  <a:ext uri="{FF2B5EF4-FFF2-40B4-BE49-F238E27FC236}">
                    <a16:creationId xmlns:a16="http://schemas.microsoft.com/office/drawing/2014/main" id="{048BECF8-0681-4DC3-8A11-F3E86D8BC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41" name="Imagen 240">
                <a:extLst>
                  <a:ext uri="{FF2B5EF4-FFF2-40B4-BE49-F238E27FC236}">
                    <a16:creationId xmlns:a16="http://schemas.microsoft.com/office/drawing/2014/main" id="{F11F7386-5D78-4007-83AB-6199DC4BF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42" name="Imagen 241">
                <a:extLst>
                  <a:ext uri="{FF2B5EF4-FFF2-40B4-BE49-F238E27FC236}">
                    <a16:creationId xmlns:a16="http://schemas.microsoft.com/office/drawing/2014/main" id="{2C419FC5-1EE8-4941-9527-5EFB181E14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43" name="Imagen 242">
                <a:extLst>
                  <a:ext uri="{FF2B5EF4-FFF2-40B4-BE49-F238E27FC236}">
                    <a16:creationId xmlns:a16="http://schemas.microsoft.com/office/drawing/2014/main" id="{79926F5D-8515-4454-AEEF-EE9F836E1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44" name="Imagen 243">
                <a:extLst>
                  <a:ext uri="{FF2B5EF4-FFF2-40B4-BE49-F238E27FC236}">
                    <a16:creationId xmlns:a16="http://schemas.microsoft.com/office/drawing/2014/main" id="{D6AE96DD-B33C-4440-B86F-43F640E4FE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270" name="Grupo 269">
            <a:extLst>
              <a:ext uri="{FF2B5EF4-FFF2-40B4-BE49-F238E27FC236}">
                <a16:creationId xmlns:a16="http://schemas.microsoft.com/office/drawing/2014/main" id="{4C1E3C52-D0CE-4ED0-80D5-DA092CB12DE0}"/>
              </a:ext>
            </a:extLst>
          </p:cNvPr>
          <p:cNvGrpSpPr/>
          <p:nvPr/>
        </p:nvGrpSpPr>
        <p:grpSpPr>
          <a:xfrm>
            <a:off x="330012" y="2897741"/>
            <a:ext cx="8327760" cy="451412"/>
            <a:chOff x="440016" y="376406"/>
            <a:chExt cx="11103680" cy="601882"/>
          </a:xfrm>
        </p:grpSpPr>
        <p:grpSp>
          <p:nvGrpSpPr>
            <p:cNvPr id="271" name="Grupo 270">
              <a:extLst>
                <a:ext uri="{FF2B5EF4-FFF2-40B4-BE49-F238E27FC236}">
                  <a16:creationId xmlns:a16="http://schemas.microsoft.com/office/drawing/2014/main" id="{C2575914-C180-4533-90AD-A502B682304A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302" name="Imagen 301">
                <a:extLst>
                  <a:ext uri="{FF2B5EF4-FFF2-40B4-BE49-F238E27FC236}">
                    <a16:creationId xmlns:a16="http://schemas.microsoft.com/office/drawing/2014/main" id="{AC7EB8B4-7EEF-46C1-8A58-84DFBFB66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03" name="Imagen 302">
                <a:extLst>
                  <a:ext uri="{FF2B5EF4-FFF2-40B4-BE49-F238E27FC236}">
                    <a16:creationId xmlns:a16="http://schemas.microsoft.com/office/drawing/2014/main" id="{421501AC-CCD9-40BC-B517-C92C26C3F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04" name="Imagen 303">
                <a:extLst>
                  <a:ext uri="{FF2B5EF4-FFF2-40B4-BE49-F238E27FC236}">
                    <a16:creationId xmlns:a16="http://schemas.microsoft.com/office/drawing/2014/main" id="{5588B69C-833F-4FE8-B636-1410C447BA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05" name="Imagen 304">
                <a:extLst>
                  <a:ext uri="{FF2B5EF4-FFF2-40B4-BE49-F238E27FC236}">
                    <a16:creationId xmlns:a16="http://schemas.microsoft.com/office/drawing/2014/main" id="{8BF3DEE4-8C92-42F6-BE23-8FD01778D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06" name="Imagen 305">
                <a:extLst>
                  <a:ext uri="{FF2B5EF4-FFF2-40B4-BE49-F238E27FC236}">
                    <a16:creationId xmlns:a16="http://schemas.microsoft.com/office/drawing/2014/main" id="{B15B2F3B-B0F7-42E4-9167-03ED06FC9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2" name="Grupo 271">
              <a:extLst>
                <a:ext uri="{FF2B5EF4-FFF2-40B4-BE49-F238E27FC236}">
                  <a16:creationId xmlns:a16="http://schemas.microsoft.com/office/drawing/2014/main" id="{7B55BF79-A05C-432C-83BB-1571D47367B9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297" name="Imagen 296">
                <a:extLst>
                  <a:ext uri="{FF2B5EF4-FFF2-40B4-BE49-F238E27FC236}">
                    <a16:creationId xmlns:a16="http://schemas.microsoft.com/office/drawing/2014/main" id="{708820E3-F8ED-4F32-AF43-39A328323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98" name="Imagen 297">
                <a:extLst>
                  <a:ext uri="{FF2B5EF4-FFF2-40B4-BE49-F238E27FC236}">
                    <a16:creationId xmlns:a16="http://schemas.microsoft.com/office/drawing/2014/main" id="{FD6A1E03-C524-4AC7-BA33-CA92D11468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99" name="Imagen 298">
                <a:extLst>
                  <a:ext uri="{FF2B5EF4-FFF2-40B4-BE49-F238E27FC236}">
                    <a16:creationId xmlns:a16="http://schemas.microsoft.com/office/drawing/2014/main" id="{FE990500-522A-477E-B15A-9888A8BFB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00" name="Imagen 299">
                <a:extLst>
                  <a:ext uri="{FF2B5EF4-FFF2-40B4-BE49-F238E27FC236}">
                    <a16:creationId xmlns:a16="http://schemas.microsoft.com/office/drawing/2014/main" id="{A0AEFD7C-B050-4BC6-B52E-5BACB719A2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01" name="Imagen 300">
                <a:extLst>
                  <a:ext uri="{FF2B5EF4-FFF2-40B4-BE49-F238E27FC236}">
                    <a16:creationId xmlns:a16="http://schemas.microsoft.com/office/drawing/2014/main" id="{D42CA6FF-18BE-41F8-BE45-AD86B195F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3" name="Grupo 272">
              <a:extLst>
                <a:ext uri="{FF2B5EF4-FFF2-40B4-BE49-F238E27FC236}">
                  <a16:creationId xmlns:a16="http://schemas.microsoft.com/office/drawing/2014/main" id="{42DEF759-E9F7-4B74-8B51-E06DB220BEAA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292" name="Imagen 291">
                <a:extLst>
                  <a:ext uri="{FF2B5EF4-FFF2-40B4-BE49-F238E27FC236}">
                    <a16:creationId xmlns:a16="http://schemas.microsoft.com/office/drawing/2014/main" id="{3724301E-104D-4011-80C9-907E9C0E0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93" name="Imagen 292">
                <a:extLst>
                  <a:ext uri="{FF2B5EF4-FFF2-40B4-BE49-F238E27FC236}">
                    <a16:creationId xmlns:a16="http://schemas.microsoft.com/office/drawing/2014/main" id="{A0A21375-99C7-4B82-BC55-29BBDF1F25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94" name="Imagen 293">
                <a:extLst>
                  <a:ext uri="{FF2B5EF4-FFF2-40B4-BE49-F238E27FC236}">
                    <a16:creationId xmlns:a16="http://schemas.microsoft.com/office/drawing/2014/main" id="{2F1A243A-F30E-468F-9451-2DB125AB5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95" name="Imagen 294">
                <a:extLst>
                  <a:ext uri="{FF2B5EF4-FFF2-40B4-BE49-F238E27FC236}">
                    <a16:creationId xmlns:a16="http://schemas.microsoft.com/office/drawing/2014/main" id="{62E5BC49-624F-4AD5-94A5-B2C2B68CC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96" name="Imagen 295">
                <a:extLst>
                  <a:ext uri="{FF2B5EF4-FFF2-40B4-BE49-F238E27FC236}">
                    <a16:creationId xmlns:a16="http://schemas.microsoft.com/office/drawing/2014/main" id="{A8EFEC90-0CB6-4B52-8726-B27C88DB0E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4" name="Grupo 273">
              <a:extLst>
                <a:ext uri="{FF2B5EF4-FFF2-40B4-BE49-F238E27FC236}">
                  <a16:creationId xmlns:a16="http://schemas.microsoft.com/office/drawing/2014/main" id="{22AF7E1D-369C-486F-A1BB-19EBAD95CC21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287" name="Imagen 286">
                <a:extLst>
                  <a:ext uri="{FF2B5EF4-FFF2-40B4-BE49-F238E27FC236}">
                    <a16:creationId xmlns:a16="http://schemas.microsoft.com/office/drawing/2014/main" id="{6550D333-425B-4793-BD25-2FBC571E4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88" name="Imagen 287">
                <a:extLst>
                  <a:ext uri="{FF2B5EF4-FFF2-40B4-BE49-F238E27FC236}">
                    <a16:creationId xmlns:a16="http://schemas.microsoft.com/office/drawing/2014/main" id="{B8045019-9E02-489E-8506-48C5F5FD2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89" name="Imagen 288">
                <a:extLst>
                  <a:ext uri="{FF2B5EF4-FFF2-40B4-BE49-F238E27FC236}">
                    <a16:creationId xmlns:a16="http://schemas.microsoft.com/office/drawing/2014/main" id="{99214046-E568-44B3-A6D7-B2EDB26A47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90" name="Imagen 289">
                <a:extLst>
                  <a:ext uri="{FF2B5EF4-FFF2-40B4-BE49-F238E27FC236}">
                    <a16:creationId xmlns:a16="http://schemas.microsoft.com/office/drawing/2014/main" id="{E5EE9E2D-2CE2-4325-9627-A1A6DD93F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91" name="Imagen 290">
                <a:extLst>
                  <a:ext uri="{FF2B5EF4-FFF2-40B4-BE49-F238E27FC236}">
                    <a16:creationId xmlns:a16="http://schemas.microsoft.com/office/drawing/2014/main" id="{C76F14E9-2EF8-488D-9182-759753AD58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5" name="Grupo 274">
              <a:extLst>
                <a:ext uri="{FF2B5EF4-FFF2-40B4-BE49-F238E27FC236}">
                  <a16:creationId xmlns:a16="http://schemas.microsoft.com/office/drawing/2014/main" id="{6EF905D9-9221-4056-A068-68F1154E9427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282" name="Imagen 281">
                <a:extLst>
                  <a:ext uri="{FF2B5EF4-FFF2-40B4-BE49-F238E27FC236}">
                    <a16:creationId xmlns:a16="http://schemas.microsoft.com/office/drawing/2014/main" id="{942EABDB-0895-4298-A582-569676366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83" name="Imagen 282">
                <a:extLst>
                  <a:ext uri="{FF2B5EF4-FFF2-40B4-BE49-F238E27FC236}">
                    <a16:creationId xmlns:a16="http://schemas.microsoft.com/office/drawing/2014/main" id="{987B4297-C9DC-46B9-84CC-A12EA6160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84" name="Imagen 283">
                <a:extLst>
                  <a:ext uri="{FF2B5EF4-FFF2-40B4-BE49-F238E27FC236}">
                    <a16:creationId xmlns:a16="http://schemas.microsoft.com/office/drawing/2014/main" id="{03D9A934-0272-41A7-8D07-1FAC70D59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85" name="Imagen 284">
                <a:extLst>
                  <a:ext uri="{FF2B5EF4-FFF2-40B4-BE49-F238E27FC236}">
                    <a16:creationId xmlns:a16="http://schemas.microsoft.com/office/drawing/2014/main" id="{FF0349BA-1FDD-4A1A-B6B4-61160E465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86" name="Imagen 285">
                <a:extLst>
                  <a:ext uri="{FF2B5EF4-FFF2-40B4-BE49-F238E27FC236}">
                    <a16:creationId xmlns:a16="http://schemas.microsoft.com/office/drawing/2014/main" id="{4ABB9D3F-6F99-4D1A-877F-BD63BA43E1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6" name="Grupo 275">
              <a:extLst>
                <a:ext uri="{FF2B5EF4-FFF2-40B4-BE49-F238E27FC236}">
                  <a16:creationId xmlns:a16="http://schemas.microsoft.com/office/drawing/2014/main" id="{C15BF41F-4B2B-4D11-B8BC-E39EC065D7E2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277" name="Imagen 276">
                <a:extLst>
                  <a:ext uri="{FF2B5EF4-FFF2-40B4-BE49-F238E27FC236}">
                    <a16:creationId xmlns:a16="http://schemas.microsoft.com/office/drawing/2014/main" id="{F0EB7469-0CE3-4A58-A885-E74D33F4A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78" name="Imagen 277">
                <a:extLst>
                  <a:ext uri="{FF2B5EF4-FFF2-40B4-BE49-F238E27FC236}">
                    <a16:creationId xmlns:a16="http://schemas.microsoft.com/office/drawing/2014/main" id="{418302EF-3F5B-4F1B-BC61-03E66FEA90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79" name="Imagen 278">
                <a:extLst>
                  <a:ext uri="{FF2B5EF4-FFF2-40B4-BE49-F238E27FC236}">
                    <a16:creationId xmlns:a16="http://schemas.microsoft.com/office/drawing/2014/main" id="{70C6115F-1ADD-4A71-8273-0D3C5B9FD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80" name="Imagen 279">
                <a:extLst>
                  <a:ext uri="{FF2B5EF4-FFF2-40B4-BE49-F238E27FC236}">
                    <a16:creationId xmlns:a16="http://schemas.microsoft.com/office/drawing/2014/main" id="{C34BE655-BC57-40A2-9693-18AA304033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81" name="Imagen 280">
                <a:extLst>
                  <a:ext uri="{FF2B5EF4-FFF2-40B4-BE49-F238E27FC236}">
                    <a16:creationId xmlns:a16="http://schemas.microsoft.com/office/drawing/2014/main" id="{881BFA2A-1744-48AF-8CD0-DC17A8F94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344" name="Grupo 343">
            <a:extLst>
              <a:ext uri="{FF2B5EF4-FFF2-40B4-BE49-F238E27FC236}">
                <a16:creationId xmlns:a16="http://schemas.microsoft.com/office/drawing/2014/main" id="{45713BEE-AB41-4F26-8C38-10195F39F7C0}"/>
              </a:ext>
            </a:extLst>
          </p:cNvPr>
          <p:cNvGrpSpPr/>
          <p:nvPr/>
        </p:nvGrpSpPr>
        <p:grpSpPr>
          <a:xfrm>
            <a:off x="314193" y="3438547"/>
            <a:ext cx="8327760" cy="451412"/>
            <a:chOff x="440016" y="376406"/>
            <a:chExt cx="11103680" cy="601882"/>
          </a:xfrm>
        </p:grpSpPr>
        <p:grpSp>
          <p:nvGrpSpPr>
            <p:cNvPr id="345" name="Grupo 344">
              <a:extLst>
                <a:ext uri="{FF2B5EF4-FFF2-40B4-BE49-F238E27FC236}">
                  <a16:creationId xmlns:a16="http://schemas.microsoft.com/office/drawing/2014/main" id="{4AD97257-F78A-4CAD-9572-CF53631D3562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376" name="Imagen 375">
                <a:extLst>
                  <a:ext uri="{FF2B5EF4-FFF2-40B4-BE49-F238E27FC236}">
                    <a16:creationId xmlns:a16="http://schemas.microsoft.com/office/drawing/2014/main" id="{399C9772-987B-46D7-8347-9371481D4C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77" name="Imagen 376">
                <a:extLst>
                  <a:ext uri="{FF2B5EF4-FFF2-40B4-BE49-F238E27FC236}">
                    <a16:creationId xmlns:a16="http://schemas.microsoft.com/office/drawing/2014/main" id="{0AD8A0E1-5E49-4DF5-8A73-1FF7C0230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78" name="Imagen 377">
                <a:extLst>
                  <a:ext uri="{FF2B5EF4-FFF2-40B4-BE49-F238E27FC236}">
                    <a16:creationId xmlns:a16="http://schemas.microsoft.com/office/drawing/2014/main" id="{ACC5AD51-87D3-4169-9C97-ADD02EF875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79" name="Imagen 378">
                <a:extLst>
                  <a:ext uri="{FF2B5EF4-FFF2-40B4-BE49-F238E27FC236}">
                    <a16:creationId xmlns:a16="http://schemas.microsoft.com/office/drawing/2014/main" id="{195A5664-0187-4C22-8F8B-0BAFE2B0B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80" name="Imagen 379">
                <a:extLst>
                  <a:ext uri="{FF2B5EF4-FFF2-40B4-BE49-F238E27FC236}">
                    <a16:creationId xmlns:a16="http://schemas.microsoft.com/office/drawing/2014/main" id="{E98FA82E-4D66-47B9-95A9-4BD139775A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46" name="Grupo 345">
              <a:extLst>
                <a:ext uri="{FF2B5EF4-FFF2-40B4-BE49-F238E27FC236}">
                  <a16:creationId xmlns:a16="http://schemas.microsoft.com/office/drawing/2014/main" id="{93AEF553-7654-468C-AF4B-A4FFA88B202D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371" name="Imagen 370">
                <a:extLst>
                  <a:ext uri="{FF2B5EF4-FFF2-40B4-BE49-F238E27FC236}">
                    <a16:creationId xmlns:a16="http://schemas.microsoft.com/office/drawing/2014/main" id="{F940AB5D-AFA3-42FA-A6AC-2EBDCC0FD4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72" name="Imagen 371">
                <a:extLst>
                  <a:ext uri="{FF2B5EF4-FFF2-40B4-BE49-F238E27FC236}">
                    <a16:creationId xmlns:a16="http://schemas.microsoft.com/office/drawing/2014/main" id="{F9C6F72C-05B5-4F64-A948-23D038FBC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73" name="Imagen 372">
                <a:extLst>
                  <a:ext uri="{FF2B5EF4-FFF2-40B4-BE49-F238E27FC236}">
                    <a16:creationId xmlns:a16="http://schemas.microsoft.com/office/drawing/2014/main" id="{40E45A66-342B-44C3-8FAE-68062739C1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74" name="Imagen 373">
                <a:extLst>
                  <a:ext uri="{FF2B5EF4-FFF2-40B4-BE49-F238E27FC236}">
                    <a16:creationId xmlns:a16="http://schemas.microsoft.com/office/drawing/2014/main" id="{D64DD1C0-2B1D-46F7-B7CC-B886814DCB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75" name="Imagen 374">
                <a:extLst>
                  <a:ext uri="{FF2B5EF4-FFF2-40B4-BE49-F238E27FC236}">
                    <a16:creationId xmlns:a16="http://schemas.microsoft.com/office/drawing/2014/main" id="{0B024263-1626-4F3E-80E0-4DF5526BD5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47" name="Grupo 346">
              <a:extLst>
                <a:ext uri="{FF2B5EF4-FFF2-40B4-BE49-F238E27FC236}">
                  <a16:creationId xmlns:a16="http://schemas.microsoft.com/office/drawing/2014/main" id="{AA55AF9A-19DA-4914-91E6-F9002F14D6E7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366" name="Imagen 365">
                <a:extLst>
                  <a:ext uri="{FF2B5EF4-FFF2-40B4-BE49-F238E27FC236}">
                    <a16:creationId xmlns:a16="http://schemas.microsoft.com/office/drawing/2014/main" id="{C0B1642D-3F03-4349-9D90-480E71F7D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67" name="Imagen 366">
                <a:extLst>
                  <a:ext uri="{FF2B5EF4-FFF2-40B4-BE49-F238E27FC236}">
                    <a16:creationId xmlns:a16="http://schemas.microsoft.com/office/drawing/2014/main" id="{A5A00E75-B450-4F98-B917-603557A8F9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68" name="Imagen 367">
                <a:extLst>
                  <a:ext uri="{FF2B5EF4-FFF2-40B4-BE49-F238E27FC236}">
                    <a16:creationId xmlns:a16="http://schemas.microsoft.com/office/drawing/2014/main" id="{EE271C0A-C2FC-4B7D-B0E9-CA1FFC1BF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69" name="Imagen 368">
                <a:extLst>
                  <a:ext uri="{FF2B5EF4-FFF2-40B4-BE49-F238E27FC236}">
                    <a16:creationId xmlns:a16="http://schemas.microsoft.com/office/drawing/2014/main" id="{EB1CCB0E-FB2C-4D8E-889E-63BFD6183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70" name="Imagen 369">
                <a:extLst>
                  <a:ext uri="{FF2B5EF4-FFF2-40B4-BE49-F238E27FC236}">
                    <a16:creationId xmlns:a16="http://schemas.microsoft.com/office/drawing/2014/main" id="{C365FB12-D211-436F-8995-C921725D05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48" name="Grupo 347">
              <a:extLst>
                <a:ext uri="{FF2B5EF4-FFF2-40B4-BE49-F238E27FC236}">
                  <a16:creationId xmlns:a16="http://schemas.microsoft.com/office/drawing/2014/main" id="{19962BBC-0D3A-477B-B20B-F621BDD17CC5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361" name="Imagen 360">
                <a:extLst>
                  <a:ext uri="{FF2B5EF4-FFF2-40B4-BE49-F238E27FC236}">
                    <a16:creationId xmlns:a16="http://schemas.microsoft.com/office/drawing/2014/main" id="{6FFCAD52-CE90-4BF0-B7D7-4D8726F87B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62" name="Imagen 361">
                <a:extLst>
                  <a:ext uri="{FF2B5EF4-FFF2-40B4-BE49-F238E27FC236}">
                    <a16:creationId xmlns:a16="http://schemas.microsoft.com/office/drawing/2014/main" id="{D971AE99-8EDE-4E87-996C-E38B24EF1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63" name="Imagen 362">
                <a:extLst>
                  <a:ext uri="{FF2B5EF4-FFF2-40B4-BE49-F238E27FC236}">
                    <a16:creationId xmlns:a16="http://schemas.microsoft.com/office/drawing/2014/main" id="{C43E3168-191C-45FC-B000-AAB881175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64" name="Imagen 363">
                <a:extLst>
                  <a:ext uri="{FF2B5EF4-FFF2-40B4-BE49-F238E27FC236}">
                    <a16:creationId xmlns:a16="http://schemas.microsoft.com/office/drawing/2014/main" id="{CF34B37A-18F6-49F8-90CC-B1654F5A0C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65" name="Imagen 364">
                <a:extLst>
                  <a:ext uri="{FF2B5EF4-FFF2-40B4-BE49-F238E27FC236}">
                    <a16:creationId xmlns:a16="http://schemas.microsoft.com/office/drawing/2014/main" id="{B8F27FFB-5DC5-4DF4-9283-44B29519C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49" name="Grupo 348">
              <a:extLst>
                <a:ext uri="{FF2B5EF4-FFF2-40B4-BE49-F238E27FC236}">
                  <a16:creationId xmlns:a16="http://schemas.microsoft.com/office/drawing/2014/main" id="{A132A9F4-8433-4321-82AB-86ACB80C9D3C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356" name="Imagen 355">
                <a:extLst>
                  <a:ext uri="{FF2B5EF4-FFF2-40B4-BE49-F238E27FC236}">
                    <a16:creationId xmlns:a16="http://schemas.microsoft.com/office/drawing/2014/main" id="{D601DFF3-A1DE-48EE-80D3-69B265A73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57" name="Imagen 356">
                <a:extLst>
                  <a:ext uri="{FF2B5EF4-FFF2-40B4-BE49-F238E27FC236}">
                    <a16:creationId xmlns:a16="http://schemas.microsoft.com/office/drawing/2014/main" id="{1CF7D343-AF25-4389-802B-BF8AC7869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58" name="Imagen 357">
                <a:extLst>
                  <a:ext uri="{FF2B5EF4-FFF2-40B4-BE49-F238E27FC236}">
                    <a16:creationId xmlns:a16="http://schemas.microsoft.com/office/drawing/2014/main" id="{A35E3524-E9EE-4952-BE97-FCA44BCD0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59" name="Imagen 358">
                <a:extLst>
                  <a:ext uri="{FF2B5EF4-FFF2-40B4-BE49-F238E27FC236}">
                    <a16:creationId xmlns:a16="http://schemas.microsoft.com/office/drawing/2014/main" id="{BC97D513-0B64-409E-9316-D4E010DBF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60" name="Imagen 359">
                <a:extLst>
                  <a:ext uri="{FF2B5EF4-FFF2-40B4-BE49-F238E27FC236}">
                    <a16:creationId xmlns:a16="http://schemas.microsoft.com/office/drawing/2014/main" id="{7D332319-074B-4050-BB70-747BD6B5F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50" name="Grupo 349">
              <a:extLst>
                <a:ext uri="{FF2B5EF4-FFF2-40B4-BE49-F238E27FC236}">
                  <a16:creationId xmlns:a16="http://schemas.microsoft.com/office/drawing/2014/main" id="{AD744B33-8E2B-47D9-AE3E-4B5BACCB27BF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351" name="Imagen 350">
                <a:extLst>
                  <a:ext uri="{FF2B5EF4-FFF2-40B4-BE49-F238E27FC236}">
                    <a16:creationId xmlns:a16="http://schemas.microsoft.com/office/drawing/2014/main" id="{21993AC4-0D34-4C39-9369-8BC3325A7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52" name="Imagen 351">
                <a:extLst>
                  <a:ext uri="{FF2B5EF4-FFF2-40B4-BE49-F238E27FC236}">
                    <a16:creationId xmlns:a16="http://schemas.microsoft.com/office/drawing/2014/main" id="{76D38575-C7F4-431D-9146-6828A4487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53" name="Imagen 352">
                <a:extLst>
                  <a:ext uri="{FF2B5EF4-FFF2-40B4-BE49-F238E27FC236}">
                    <a16:creationId xmlns:a16="http://schemas.microsoft.com/office/drawing/2014/main" id="{1F879E6A-598C-466A-BE05-2F1C556E6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54" name="Imagen 353">
                <a:extLst>
                  <a:ext uri="{FF2B5EF4-FFF2-40B4-BE49-F238E27FC236}">
                    <a16:creationId xmlns:a16="http://schemas.microsoft.com/office/drawing/2014/main" id="{3B5CEE53-6EC4-4CC8-BB05-6BE5DA5EE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55" name="Imagen 354">
                <a:extLst>
                  <a:ext uri="{FF2B5EF4-FFF2-40B4-BE49-F238E27FC236}">
                    <a16:creationId xmlns:a16="http://schemas.microsoft.com/office/drawing/2014/main" id="{4FE54CE5-D52C-44B0-9430-229701084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381" name="Grupo 380">
            <a:extLst>
              <a:ext uri="{FF2B5EF4-FFF2-40B4-BE49-F238E27FC236}">
                <a16:creationId xmlns:a16="http://schemas.microsoft.com/office/drawing/2014/main" id="{263A5EDC-068E-44EC-90CC-66E697440284}"/>
              </a:ext>
            </a:extLst>
          </p:cNvPr>
          <p:cNvGrpSpPr/>
          <p:nvPr/>
        </p:nvGrpSpPr>
        <p:grpSpPr>
          <a:xfrm>
            <a:off x="314193" y="3962416"/>
            <a:ext cx="8327760" cy="451412"/>
            <a:chOff x="440016" y="376406"/>
            <a:chExt cx="11103680" cy="601882"/>
          </a:xfrm>
        </p:grpSpPr>
        <p:grpSp>
          <p:nvGrpSpPr>
            <p:cNvPr id="382" name="Grupo 381">
              <a:extLst>
                <a:ext uri="{FF2B5EF4-FFF2-40B4-BE49-F238E27FC236}">
                  <a16:creationId xmlns:a16="http://schemas.microsoft.com/office/drawing/2014/main" id="{AA004A9E-259A-4E0F-A125-3C29A154F15D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413" name="Imagen 412">
                <a:extLst>
                  <a:ext uri="{FF2B5EF4-FFF2-40B4-BE49-F238E27FC236}">
                    <a16:creationId xmlns:a16="http://schemas.microsoft.com/office/drawing/2014/main" id="{1EA92432-B2C5-4DCC-A946-45622F905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14" name="Imagen 413">
                <a:extLst>
                  <a:ext uri="{FF2B5EF4-FFF2-40B4-BE49-F238E27FC236}">
                    <a16:creationId xmlns:a16="http://schemas.microsoft.com/office/drawing/2014/main" id="{7C683AC8-CC3A-48B7-BB69-F1F982A58B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15" name="Imagen 414">
                <a:extLst>
                  <a:ext uri="{FF2B5EF4-FFF2-40B4-BE49-F238E27FC236}">
                    <a16:creationId xmlns:a16="http://schemas.microsoft.com/office/drawing/2014/main" id="{A18C1C5D-D9E4-483F-9BDA-A4CB936B4C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16" name="Imagen 415">
                <a:extLst>
                  <a:ext uri="{FF2B5EF4-FFF2-40B4-BE49-F238E27FC236}">
                    <a16:creationId xmlns:a16="http://schemas.microsoft.com/office/drawing/2014/main" id="{120041B2-1D69-48E3-A942-3F5B55D01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17" name="Imagen 416">
                <a:extLst>
                  <a:ext uri="{FF2B5EF4-FFF2-40B4-BE49-F238E27FC236}">
                    <a16:creationId xmlns:a16="http://schemas.microsoft.com/office/drawing/2014/main" id="{A5B0313F-F47B-4E1E-A899-AE0208D657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3" name="Grupo 382">
              <a:extLst>
                <a:ext uri="{FF2B5EF4-FFF2-40B4-BE49-F238E27FC236}">
                  <a16:creationId xmlns:a16="http://schemas.microsoft.com/office/drawing/2014/main" id="{417142D6-AB78-4697-8A34-2BB6E00965F1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408" name="Imagen 407">
                <a:extLst>
                  <a:ext uri="{FF2B5EF4-FFF2-40B4-BE49-F238E27FC236}">
                    <a16:creationId xmlns:a16="http://schemas.microsoft.com/office/drawing/2014/main" id="{31B10A71-FE79-49FB-8E04-EA3E1448E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09" name="Imagen 408">
                <a:extLst>
                  <a:ext uri="{FF2B5EF4-FFF2-40B4-BE49-F238E27FC236}">
                    <a16:creationId xmlns:a16="http://schemas.microsoft.com/office/drawing/2014/main" id="{CE907049-D139-47F9-AD00-F48071856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10" name="Imagen 409">
                <a:extLst>
                  <a:ext uri="{FF2B5EF4-FFF2-40B4-BE49-F238E27FC236}">
                    <a16:creationId xmlns:a16="http://schemas.microsoft.com/office/drawing/2014/main" id="{5B5CC0A6-B31A-4800-9D2E-7694991062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11" name="Imagen 410">
                <a:extLst>
                  <a:ext uri="{FF2B5EF4-FFF2-40B4-BE49-F238E27FC236}">
                    <a16:creationId xmlns:a16="http://schemas.microsoft.com/office/drawing/2014/main" id="{DD203114-0134-4D68-B56E-F9965CAF97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12" name="Imagen 411">
                <a:extLst>
                  <a:ext uri="{FF2B5EF4-FFF2-40B4-BE49-F238E27FC236}">
                    <a16:creationId xmlns:a16="http://schemas.microsoft.com/office/drawing/2014/main" id="{DFAF17E6-D42C-4682-BF1F-387F122BAC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4" name="Grupo 383">
              <a:extLst>
                <a:ext uri="{FF2B5EF4-FFF2-40B4-BE49-F238E27FC236}">
                  <a16:creationId xmlns:a16="http://schemas.microsoft.com/office/drawing/2014/main" id="{267DF2F4-F5BB-4A22-AF4E-5BE7F982CBB1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403" name="Imagen 402">
                <a:extLst>
                  <a:ext uri="{FF2B5EF4-FFF2-40B4-BE49-F238E27FC236}">
                    <a16:creationId xmlns:a16="http://schemas.microsoft.com/office/drawing/2014/main" id="{F03AB5B1-C6B8-4C17-BD86-90F1A5860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04" name="Imagen 403">
                <a:extLst>
                  <a:ext uri="{FF2B5EF4-FFF2-40B4-BE49-F238E27FC236}">
                    <a16:creationId xmlns:a16="http://schemas.microsoft.com/office/drawing/2014/main" id="{D7763AD4-C570-4AED-AD64-91E12FB21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05" name="Imagen 404">
                <a:extLst>
                  <a:ext uri="{FF2B5EF4-FFF2-40B4-BE49-F238E27FC236}">
                    <a16:creationId xmlns:a16="http://schemas.microsoft.com/office/drawing/2014/main" id="{B1A178EF-56F3-491A-9255-7C598C2A4B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06" name="Imagen 405">
                <a:extLst>
                  <a:ext uri="{FF2B5EF4-FFF2-40B4-BE49-F238E27FC236}">
                    <a16:creationId xmlns:a16="http://schemas.microsoft.com/office/drawing/2014/main" id="{A5279AFF-B09D-4832-96F5-5C4116307B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07" name="Imagen 406">
                <a:extLst>
                  <a:ext uri="{FF2B5EF4-FFF2-40B4-BE49-F238E27FC236}">
                    <a16:creationId xmlns:a16="http://schemas.microsoft.com/office/drawing/2014/main" id="{8882C099-B87A-406B-85CF-0837D9A443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5" name="Grupo 384">
              <a:extLst>
                <a:ext uri="{FF2B5EF4-FFF2-40B4-BE49-F238E27FC236}">
                  <a16:creationId xmlns:a16="http://schemas.microsoft.com/office/drawing/2014/main" id="{2F0506D6-4043-4439-9F8B-5DDD2EF280A4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398" name="Imagen 397">
                <a:extLst>
                  <a:ext uri="{FF2B5EF4-FFF2-40B4-BE49-F238E27FC236}">
                    <a16:creationId xmlns:a16="http://schemas.microsoft.com/office/drawing/2014/main" id="{39E8D353-B41B-4B00-B88B-FE6BEA0CFC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99" name="Imagen 398">
                <a:extLst>
                  <a:ext uri="{FF2B5EF4-FFF2-40B4-BE49-F238E27FC236}">
                    <a16:creationId xmlns:a16="http://schemas.microsoft.com/office/drawing/2014/main" id="{0FD8EF39-1350-410D-8050-635C72C74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00" name="Imagen 399">
                <a:extLst>
                  <a:ext uri="{FF2B5EF4-FFF2-40B4-BE49-F238E27FC236}">
                    <a16:creationId xmlns:a16="http://schemas.microsoft.com/office/drawing/2014/main" id="{7B62378B-2D94-4E2F-BF58-EF7DC82A28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01" name="Imagen 400">
                <a:extLst>
                  <a:ext uri="{FF2B5EF4-FFF2-40B4-BE49-F238E27FC236}">
                    <a16:creationId xmlns:a16="http://schemas.microsoft.com/office/drawing/2014/main" id="{44C1D867-CFE6-4F6B-86CD-FC71B1CA6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02" name="Imagen 401">
                <a:extLst>
                  <a:ext uri="{FF2B5EF4-FFF2-40B4-BE49-F238E27FC236}">
                    <a16:creationId xmlns:a16="http://schemas.microsoft.com/office/drawing/2014/main" id="{5E8A2457-1678-413A-A279-6A54D00584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6" name="Grupo 385">
              <a:extLst>
                <a:ext uri="{FF2B5EF4-FFF2-40B4-BE49-F238E27FC236}">
                  <a16:creationId xmlns:a16="http://schemas.microsoft.com/office/drawing/2014/main" id="{0C675BB2-8C5C-41C7-9F84-18F6F657EE73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393" name="Imagen 392">
                <a:extLst>
                  <a:ext uri="{FF2B5EF4-FFF2-40B4-BE49-F238E27FC236}">
                    <a16:creationId xmlns:a16="http://schemas.microsoft.com/office/drawing/2014/main" id="{CFD5D414-CF73-41E8-90B6-BE8C30D060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94" name="Imagen 393">
                <a:extLst>
                  <a:ext uri="{FF2B5EF4-FFF2-40B4-BE49-F238E27FC236}">
                    <a16:creationId xmlns:a16="http://schemas.microsoft.com/office/drawing/2014/main" id="{9F2A56B7-DA84-4F96-8D90-2B9213295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95" name="Imagen 394">
                <a:extLst>
                  <a:ext uri="{FF2B5EF4-FFF2-40B4-BE49-F238E27FC236}">
                    <a16:creationId xmlns:a16="http://schemas.microsoft.com/office/drawing/2014/main" id="{F75BDD5E-47D0-4F36-9964-A0B13900DA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96" name="Imagen 395">
                <a:extLst>
                  <a:ext uri="{FF2B5EF4-FFF2-40B4-BE49-F238E27FC236}">
                    <a16:creationId xmlns:a16="http://schemas.microsoft.com/office/drawing/2014/main" id="{A489DCC5-E28D-4E78-8E22-DB11902CC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97" name="Imagen 396">
                <a:extLst>
                  <a:ext uri="{FF2B5EF4-FFF2-40B4-BE49-F238E27FC236}">
                    <a16:creationId xmlns:a16="http://schemas.microsoft.com/office/drawing/2014/main" id="{A861DF6C-F515-4482-9631-D2415E3A2A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7" name="Grupo 386">
              <a:extLst>
                <a:ext uri="{FF2B5EF4-FFF2-40B4-BE49-F238E27FC236}">
                  <a16:creationId xmlns:a16="http://schemas.microsoft.com/office/drawing/2014/main" id="{0EE563A3-7E60-48D2-8A6A-1DAFE0E25E34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388" name="Imagen 387">
                <a:extLst>
                  <a:ext uri="{FF2B5EF4-FFF2-40B4-BE49-F238E27FC236}">
                    <a16:creationId xmlns:a16="http://schemas.microsoft.com/office/drawing/2014/main" id="{82AE33D9-0F0E-4B9A-9747-9FCE10740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89" name="Imagen 388">
                <a:extLst>
                  <a:ext uri="{FF2B5EF4-FFF2-40B4-BE49-F238E27FC236}">
                    <a16:creationId xmlns:a16="http://schemas.microsoft.com/office/drawing/2014/main" id="{C4F68982-6DD7-4308-9805-68C4EBF1A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90" name="Imagen 389">
                <a:extLst>
                  <a:ext uri="{FF2B5EF4-FFF2-40B4-BE49-F238E27FC236}">
                    <a16:creationId xmlns:a16="http://schemas.microsoft.com/office/drawing/2014/main" id="{7C7BF9B9-5F16-481D-85FD-E3A2199F16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91" name="Imagen 390">
                <a:extLst>
                  <a:ext uri="{FF2B5EF4-FFF2-40B4-BE49-F238E27FC236}">
                    <a16:creationId xmlns:a16="http://schemas.microsoft.com/office/drawing/2014/main" id="{6A0F234A-C07F-4FEA-8659-72BD91B85E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92" name="Imagen 391">
                <a:extLst>
                  <a:ext uri="{FF2B5EF4-FFF2-40B4-BE49-F238E27FC236}">
                    <a16:creationId xmlns:a16="http://schemas.microsoft.com/office/drawing/2014/main" id="{BF13D62F-74F1-499E-842C-BB8D18D8C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419" name="Grupo 418">
            <a:extLst>
              <a:ext uri="{FF2B5EF4-FFF2-40B4-BE49-F238E27FC236}">
                <a16:creationId xmlns:a16="http://schemas.microsoft.com/office/drawing/2014/main" id="{228B7A28-F68C-467D-A7EF-AC4092BAC9E1}"/>
              </a:ext>
            </a:extLst>
          </p:cNvPr>
          <p:cNvGrpSpPr/>
          <p:nvPr/>
        </p:nvGrpSpPr>
        <p:grpSpPr>
          <a:xfrm>
            <a:off x="314193" y="4469351"/>
            <a:ext cx="1537769" cy="420064"/>
            <a:chOff x="436159" y="386014"/>
            <a:chExt cx="2050358" cy="560085"/>
          </a:xfrm>
        </p:grpSpPr>
        <p:pic>
          <p:nvPicPr>
            <p:cNvPr id="450" name="Imagen 449">
              <a:extLst>
                <a:ext uri="{FF2B5EF4-FFF2-40B4-BE49-F238E27FC236}">
                  <a16:creationId xmlns:a16="http://schemas.microsoft.com/office/drawing/2014/main" id="{254CD8CE-C951-4245-87CE-4853D08EB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51" name="Imagen 450">
              <a:extLst>
                <a:ext uri="{FF2B5EF4-FFF2-40B4-BE49-F238E27FC236}">
                  <a16:creationId xmlns:a16="http://schemas.microsoft.com/office/drawing/2014/main" id="{CAC3F6F1-4921-4D74-BD93-24DC64D07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52" name="Imagen 451">
              <a:extLst>
                <a:ext uri="{FF2B5EF4-FFF2-40B4-BE49-F238E27FC236}">
                  <a16:creationId xmlns:a16="http://schemas.microsoft.com/office/drawing/2014/main" id="{32DD0F64-69A3-4FCF-A011-CC52F4499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53" name="Imagen 452">
              <a:extLst>
                <a:ext uri="{FF2B5EF4-FFF2-40B4-BE49-F238E27FC236}">
                  <a16:creationId xmlns:a16="http://schemas.microsoft.com/office/drawing/2014/main" id="{E9A3DCE5-0804-4A54-B864-5AFCFCE8E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54" name="Imagen 453">
              <a:extLst>
                <a:ext uri="{FF2B5EF4-FFF2-40B4-BE49-F238E27FC236}">
                  <a16:creationId xmlns:a16="http://schemas.microsoft.com/office/drawing/2014/main" id="{56675120-5AC6-4B5F-9940-76E843A14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0" name="Grupo 419">
            <a:extLst>
              <a:ext uri="{FF2B5EF4-FFF2-40B4-BE49-F238E27FC236}">
                <a16:creationId xmlns:a16="http://schemas.microsoft.com/office/drawing/2014/main" id="{B1976062-238B-4397-9653-3DB604C5D355}"/>
              </a:ext>
            </a:extLst>
          </p:cNvPr>
          <p:cNvGrpSpPr/>
          <p:nvPr/>
        </p:nvGrpSpPr>
        <p:grpSpPr>
          <a:xfrm>
            <a:off x="1671844" y="4476557"/>
            <a:ext cx="1537769" cy="420064"/>
            <a:chOff x="436159" y="386014"/>
            <a:chExt cx="2050358" cy="560085"/>
          </a:xfrm>
        </p:grpSpPr>
        <p:pic>
          <p:nvPicPr>
            <p:cNvPr id="445" name="Imagen 444">
              <a:extLst>
                <a:ext uri="{FF2B5EF4-FFF2-40B4-BE49-F238E27FC236}">
                  <a16:creationId xmlns:a16="http://schemas.microsoft.com/office/drawing/2014/main" id="{1C2C699B-62E3-48E5-9314-E1B6BF3C3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46" name="Imagen 445">
              <a:extLst>
                <a:ext uri="{FF2B5EF4-FFF2-40B4-BE49-F238E27FC236}">
                  <a16:creationId xmlns:a16="http://schemas.microsoft.com/office/drawing/2014/main" id="{D303781F-C482-404F-BF43-D543A554A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47" name="Imagen 446">
              <a:extLst>
                <a:ext uri="{FF2B5EF4-FFF2-40B4-BE49-F238E27FC236}">
                  <a16:creationId xmlns:a16="http://schemas.microsoft.com/office/drawing/2014/main" id="{9091661B-ACBC-4D4E-89D0-C4CBC9D53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48" name="Imagen 447">
              <a:extLst>
                <a:ext uri="{FF2B5EF4-FFF2-40B4-BE49-F238E27FC236}">
                  <a16:creationId xmlns:a16="http://schemas.microsoft.com/office/drawing/2014/main" id="{13648A98-F256-4009-A22B-F26DF75C7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49" name="Imagen 448">
              <a:extLst>
                <a:ext uri="{FF2B5EF4-FFF2-40B4-BE49-F238E27FC236}">
                  <a16:creationId xmlns:a16="http://schemas.microsoft.com/office/drawing/2014/main" id="{CF754A56-80EE-45EF-BED7-339D18931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1" name="Grupo 420">
            <a:extLst>
              <a:ext uri="{FF2B5EF4-FFF2-40B4-BE49-F238E27FC236}">
                <a16:creationId xmlns:a16="http://schemas.microsoft.com/office/drawing/2014/main" id="{FD319F05-619F-455F-B719-C888216A2107}"/>
              </a:ext>
            </a:extLst>
          </p:cNvPr>
          <p:cNvGrpSpPr/>
          <p:nvPr/>
        </p:nvGrpSpPr>
        <p:grpSpPr>
          <a:xfrm>
            <a:off x="3029494" y="4486287"/>
            <a:ext cx="1537769" cy="420064"/>
            <a:chOff x="436159" y="386014"/>
            <a:chExt cx="2050358" cy="560085"/>
          </a:xfrm>
        </p:grpSpPr>
        <p:pic>
          <p:nvPicPr>
            <p:cNvPr id="440" name="Imagen 439">
              <a:extLst>
                <a:ext uri="{FF2B5EF4-FFF2-40B4-BE49-F238E27FC236}">
                  <a16:creationId xmlns:a16="http://schemas.microsoft.com/office/drawing/2014/main" id="{4F42BAE1-C0E3-4230-AED8-AD243C68F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41" name="Imagen 440">
              <a:extLst>
                <a:ext uri="{FF2B5EF4-FFF2-40B4-BE49-F238E27FC236}">
                  <a16:creationId xmlns:a16="http://schemas.microsoft.com/office/drawing/2014/main" id="{EC37D8E3-18D9-417D-AD88-E85B5B26E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42" name="Imagen 441">
              <a:extLst>
                <a:ext uri="{FF2B5EF4-FFF2-40B4-BE49-F238E27FC236}">
                  <a16:creationId xmlns:a16="http://schemas.microsoft.com/office/drawing/2014/main" id="{42D76828-520E-447D-A395-53C0888D3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43" name="Imagen 442">
              <a:extLst>
                <a:ext uri="{FF2B5EF4-FFF2-40B4-BE49-F238E27FC236}">
                  <a16:creationId xmlns:a16="http://schemas.microsoft.com/office/drawing/2014/main" id="{427F5EC0-6EB1-44BF-97B5-A4D087E4A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44" name="Imagen 443">
              <a:extLst>
                <a:ext uri="{FF2B5EF4-FFF2-40B4-BE49-F238E27FC236}">
                  <a16:creationId xmlns:a16="http://schemas.microsoft.com/office/drawing/2014/main" id="{B59F69B7-DAF4-4BFA-84BA-BB1074755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2" name="Grupo 421">
            <a:extLst>
              <a:ext uri="{FF2B5EF4-FFF2-40B4-BE49-F238E27FC236}">
                <a16:creationId xmlns:a16="http://schemas.microsoft.com/office/drawing/2014/main" id="{8A5B2C15-C27D-4CA1-B0A3-F481E599E164}"/>
              </a:ext>
            </a:extLst>
          </p:cNvPr>
          <p:cNvGrpSpPr/>
          <p:nvPr/>
        </p:nvGrpSpPr>
        <p:grpSpPr>
          <a:xfrm>
            <a:off x="4387145" y="4493493"/>
            <a:ext cx="1537769" cy="420064"/>
            <a:chOff x="436159" y="386014"/>
            <a:chExt cx="2050358" cy="560085"/>
          </a:xfrm>
        </p:grpSpPr>
        <p:pic>
          <p:nvPicPr>
            <p:cNvPr id="435" name="Imagen 434">
              <a:extLst>
                <a:ext uri="{FF2B5EF4-FFF2-40B4-BE49-F238E27FC236}">
                  <a16:creationId xmlns:a16="http://schemas.microsoft.com/office/drawing/2014/main" id="{D69B5F87-74E4-4F82-B0CC-E2E6A5A2B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36" name="Imagen 435">
              <a:extLst>
                <a:ext uri="{FF2B5EF4-FFF2-40B4-BE49-F238E27FC236}">
                  <a16:creationId xmlns:a16="http://schemas.microsoft.com/office/drawing/2014/main" id="{98E22A76-F884-4B73-B580-827AC599C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37" name="Imagen 436">
              <a:extLst>
                <a:ext uri="{FF2B5EF4-FFF2-40B4-BE49-F238E27FC236}">
                  <a16:creationId xmlns:a16="http://schemas.microsoft.com/office/drawing/2014/main" id="{832E1931-6F30-497B-A894-62B4CD85E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38" name="Imagen 437">
              <a:extLst>
                <a:ext uri="{FF2B5EF4-FFF2-40B4-BE49-F238E27FC236}">
                  <a16:creationId xmlns:a16="http://schemas.microsoft.com/office/drawing/2014/main" id="{19251F5B-FC36-48FD-9519-5D35DF233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39" name="Imagen 438">
              <a:extLst>
                <a:ext uri="{FF2B5EF4-FFF2-40B4-BE49-F238E27FC236}">
                  <a16:creationId xmlns:a16="http://schemas.microsoft.com/office/drawing/2014/main" id="{032F9A22-108D-407C-86E0-83F1B6D93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3" name="Grupo 422">
            <a:extLst>
              <a:ext uri="{FF2B5EF4-FFF2-40B4-BE49-F238E27FC236}">
                <a16:creationId xmlns:a16="http://schemas.microsoft.com/office/drawing/2014/main" id="{1AB9009C-1CB3-45A8-847D-4B50D22635C2}"/>
              </a:ext>
            </a:extLst>
          </p:cNvPr>
          <p:cNvGrpSpPr/>
          <p:nvPr/>
        </p:nvGrpSpPr>
        <p:grpSpPr>
          <a:xfrm>
            <a:off x="5780717" y="4493493"/>
            <a:ext cx="1537769" cy="420064"/>
            <a:chOff x="436159" y="386014"/>
            <a:chExt cx="2050358" cy="560085"/>
          </a:xfrm>
        </p:grpSpPr>
        <p:pic>
          <p:nvPicPr>
            <p:cNvPr id="430" name="Imagen 429">
              <a:extLst>
                <a:ext uri="{FF2B5EF4-FFF2-40B4-BE49-F238E27FC236}">
                  <a16:creationId xmlns:a16="http://schemas.microsoft.com/office/drawing/2014/main" id="{E3F89421-7E17-42A0-B6A3-A80EBCFD1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31" name="Imagen 430">
              <a:extLst>
                <a:ext uri="{FF2B5EF4-FFF2-40B4-BE49-F238E27FC236}">
                  <a16:creationId xmlns:a16="http://schemas.microsoft.com/office/drawing/2014/main" id="{EE151178-CE83-4B84-A311-774AB184E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32" name="Imagen 431">
              <a:extLst>
                <a:ext uri="{FF2B5EF4-FFF2-40B4-BE49-F238E27FC236}">
                  <a16:creationId xmlns:a16="http://schemas.microsoft.com/office/drawing/2014/main" id="{17DDFAFA-41CC-4FF5-8191-E7CFFAC5A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33" name="Imagen 432">
              <a:extLst>
                <a:ext uri="{FF2B5EF4-FFF2-40B4-BE49-F238E27FC236}">
                  <a16:creationId xmlns:a16="http://schemas.microsoft.com/office/drawing/2014/main" id="{965C6896-5B0E-4794-B46F-FE2F684F4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34" name="Imagen 433">
              <a:extLst>
                <a:ext uri="{FF2B5EF4-FFF2-40B4-BE49-F238E27FC236}">
                  <a16:creationId xmlns:a16="http://schemas.microsoft.com/office/drawing/2014/main" id="{BBD53C3B-FAF4-47A7-A82A-D6169B6C7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4" name="Grupo 423">
            <a:extLst>
              <a:ext uri="{FF2B5EF4-FFF2-40B4-BE49-F238E27FC236}">
                <a16:creationId xmlns:a16="http://schemas.microsoft.com/office/drawing/2014/main" id="{CFD092DB-9C0E-45E6-962B-2ABF1B44A22D}"/>
              </a:ext>
            </a:extLst>
          </p:cNvPr>
          <p:cNvGrpSpPr/>
          <p:nvPr/>
        </p:nvGrpSpPr>
        <p:grpSpPr>
          <a:xfrm>
            <a:off x="7138368" y="4491393"/>
            <a:ext cx="1537769" cy="420064"/>
            <a:chOff x="436159" y="386014"/>
            <a:chExt cx="2050358" cy="560085"/>
          </a:xfrm>
        </p:grpSpPr>
        <p:pic>
          <p:nvPicPr>
            <p:cNvPr id="425" name="Imagen 424">
              <a:extLst>
                <a:ext uri="{FF2B5EF4-FFF2-40B4-BE49-F238E27FC236}">
                  <a16:creationId xmlns:a16="http://schemas.microsoft.com/office/drawing/2014/main" id="{FFDD74F3-FD48-461D-90E7-48F98B82C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26" name="Imagen 425">
              <a:extLst>
                <a:ext uri="{FF2B5EF4-FFF2-40B4-BE49-F238E27FC236}">
                  <a16:creationId xmlns:a16="http://schemas.microsoft.com/office/drawing/2014/main" id="{2C6EF069-E4E4-4154-BE8F-70DD2DBD3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27" name="Imagen 426">
              <a:extLst>
                <a:ext uri="{FF2B5EF4-FFF2-40B4-BE49-F238E27FC236}">
                  <a16:creationId xmlns:a16="http://schemas.microsoft.com/office/drawing/2014/main" id="{A3631A1B-21DD-4C06-BFE6-4972771E4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28" name="Imagen 427">
              <a:extLst>
                <a:ext uri="{FF2B5EF4-FFF2-40B4-BE49-F238E27FC236}">
                  <a16:creationId xmlns:a16="http://schemas.microsoft.com/office/drawing/2014/main" id="{FCA17BDA-1578-4030-BD33-CE1066083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29" name="Imagen 428">
              <a:extLst>
                <a:ext uri="{FF2B5EF4-FFF2-40B4-BE49-F238E27FC236}">
                  <a16:creationId xmlns:a16="http://schemas.microsoft.com/office/drawing/2014/main" id="{5A3B6935-AB87-4516-AA08-968949482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sp>
        <p:nvSpPr>
          <p:cNvPr id="767" name="Google Shape;104;p4"/>
          <p:cNvSpPr txBox="1">
            <a:spLocks noGrp="1"/>
          </p:cNvSpPr>
          <p:nvPr>
            <p:ph type="title"/>
          </p:nvPr>
        </p:nvSpPr>
        <p:spPr>
          <a:xfrm>
            <a:off x="580525" y="391000"/>
            <a:ext cx="238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 dirty="0">
                <a:latin typeface="Century Gothic"/>
                <a:ea typeface="Century Gothic"/>
                <a:cs typeface="Century Gothic"/>
                <a:sym typeface="Century Gothic"/>
              </a:rPr>
              <a:t>MÉTODO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8" name="Google Shape;106;p4"/>
          <p:cNvSpPr txBox="1"/>
          <p:nvPr/>
        </p:nvSpPr>
        <p:spPr>
          <a:xfrm>
            <a:off x="3370972" y="642053"/>
            <a:ext cx="1883101" cy="45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38461"/>
              <a:buFont typeface="Arial"/>
              <a:buNone/>
            </a:pPr>
            <a:r>
              <a:rPr lang="es" sz="2000" b="1" i="0" u="none" strike="noStrike" cap="none" dirty="0">
                <a:solidFill>
                  <a:srgbClr val="A64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103;p4"/>
          <p:cNvSpPr/>
          <p:nvPr/>
        </p:nvSpPr>
        <p:spPr>
          <a:xfrm>
            <a:off x="684257" y="1246564"/>
            <a:ext cx="3576676" cy="113399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103;p4"/>
          <p:cNvSpPr/>
          <p:nvPr/>
        </p:nvSpPr>
        <p:spPr>
          <a:xfrm>
            <a:off x="761805" y="1751774"/>
            <a:ext cx="3576676" cy="1133993"/>
          </a:xfrm>
          <a:prstGeom prst="roundRect">
            <a:avLst>
              <a:gd name="adj" fmla="val 16667"/>
            </a:avLst>
          </a:prstGeom>
          <a:solidFill>
            <a:srgbClr val="F7D7ED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105;p4"/>
          <p:cNvSpPr txBox="1">
            <a:spLocks/>
          </p:cNvSpPr>
          <p:nvPr/>
        </p:nvSpPr>
        <p:spPr>
          <a:xfrm>
            <a:off x="658073" y="1828784"/>
            <a:ext cx="3784140" cy="97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7916"/>
              </a:lnSpc>
              <a:spcBef>
                <a:spcPts val="800"/>
              </a:spcBef>
              <a:buSzPts val="2215"/>
              <a:buFont typeface="Arial"/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Usuarios/as de la CUP-UCM:</a:t>
            </a: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es-ES"/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buSzPts val="2215"/>
              <a:buFont typeface="Arial"/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975           62% Mujeres</a:t>
            </a:r>
            <a:endParaRPr lang="es-ES"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110;p4" descr="Icon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25101" y="1249576"/>
            <a:ext cx="642811" cy="689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844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98;p4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1743" y="-593128"/>
            <a:ext cx="2543776" cy="30888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rupo 158">
            <a:extLst>
              <a:ext uri="{FF2B5EF4-FFF2-40B4-BE49-F238E27FC236}">
                <a16:creationId xmlns:a16="http://schemas.microsoft.com/office/drawing/2014/main" id="{48DB2A68-A4B7-476C-AA74-8780242147E5}"/>
              </a:ext>
            </a:extLst>
          </p:cNvPr>
          <p:cNvGrpSpPr/>
          <p:nvPr/>
        </p:nvGrpSpPr>
        <p:grpSpPr>
          <a:xfrm>
            <a:off x="331316" y="1296109"/>
            <a:ext cx="8327760" cy="451412"/>
            <a:chOff x="440016" y="376406"/>
            <a:chExt cx="11103680" cy="601882"/>
          </a:xfrm>
        </p:grpSpPr>
        <p:grpSp>
          <p:nvGrpSpPr>
            <p:cNvPr id="160" name="Grupo 159">
              <a:extLst>
                <a:ext uri="{FF2B5EF4-FFF2-40B4-BE49-F238E27FC236}">
                  <a16:creationId xmlns:a16="http://schemas.microsoft.com/office/drawing/2014/main" id="{B7251300-26FF-47BC-80FE-6B264B7F4362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191" name="Imagen 190">
                <a:extLst>
                  <a:ext uri="{FF2B5EF4-FFF2-40B4-BE49-F238E27FC236}">
                    <a16:creationId xmlns:a16="http://schemas.microsoft.com/office/drawing/2014/main" id="{9EF71A99-55D1-4FE9-81EA-9070696993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92" name="Imagen 191">
                <a:extLst>
                  <a:ext uri="{FF2B5EF4-FFF2-40B4-BE49-F238E27FC236}">
                    <a16:creationId xmlns:a16="http://schemas.microsoft.com/office/drawing/2014/main" id="{A00C2B18-6EB6-47D2-8DE4-CEFD42F75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93" name="Imagen 192">
                <a:extLst>
                  <a:ext uri="{FF2B5EF4-FFF2-40B4-BE49-F238E27FC236}">
                    <a16:creationId xmlns:a16="http://schemas.microsoft.com/office/drawing/2014/main" id="{9866A168-878C-485F-A0BF-B9333F3599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94" name="Imagen 193">
                <a:extLst>
                  <a:ext uri="{FF2B5EF4-FFF2-40B4-BE49-F238E27FC236}">
                    <a16:creationId xmlns:a16="http://schemas.microsoft.com/office/drawing/2014/main" id="{33A12583-0D51-430F-97CE-9E9F0E2252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95" name="Imagen 194">
                <a:extLst>
                  <a:ext uri="{FF2B5EF4-FFF2-40B4-BE49-F238E27FC236}">
                    <a16:creationId xmlns:a16="http://schemas.microsoft.com/office/drawing/2014/main" id="{C0BE1FC7-D55F-4F08-B290-CCCFC817C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1" name="Grupo 160">
              <a:extLst>
                <a:ext uri="{FF2B5EF4-FFF2-40B4-BE49-F238E27FC236}">
                  <a16:creationId xmlns:a16="http://schemas.microsoft.com/office/drawing/2014/main" id="{541395D8-3CDF-4F07-886F-24F3D97E3A20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186" name="Imagen 185">
                <a:extLst>
                  <a:ext uri="{FF2B5EF4-FFF2-40B4-BE49-F238E27FC236}">
                    <a16:creationId xmlns:a16="http://schemas.microsoft.com/office/drawing/2014/main" id="{BA7B5D59-2C9D-4E6A-8921-CDF1B3A637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87" name="Imagen 186">
                <a:extLst>
                  <a:ext uri="{FF2B5EF4-FFF2-40B4-BE49-F238E27FC236}">
                    <a16:creationId xmlns:a16="http://schemas.microsoft.com/office/drawing/2014/main" id="{464E6814-D1DE-4282-BEDE-5B4300327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88" name="Imagen 187">
                <a:extLst>
                  <a:ext uri="{FF2B5EF4-FFF2-40B4-BE49-F238E27FC236}">
                    <a16:creationId xmlns:a16="http://schemas.microsoft.com/office/drawing/2014/main" id="{EB41810D-4165-48CC-9FDA-C98CC7129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89" name="Imagen 188">
                <a:extLst>
                  <a:ext uri="{FF2B5EF4-FFF2-40B4-BE49-F238E27FC236}">
                    <a16:creationId xmlns:a16="http://schemas.microsoft.com/office/drawing/2014/main" id="{351E5F29-DCF4-4BA9-BB70-813A675754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90" name="Imagen 189">
                <a:extLst>
                  <a:ext uri="{FF2B5EF4-FFF2-40B4-BE49-F238E27FC236}">
                    <a16:creationId xmlns:a16="http://schemas.microsoft.com/office/drawing/2014/main" id="{4C446174-1F28-446C-9B37-38BD71D2C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2" name="Grupo 161">
              <a:extLst>
                <a:ext uri="{FF2B5EF4-FFF2-40B4-BE49-F238E27FC236}">
                  <a16:creationId xmlns:a16="http://schemas.microsoft.com/office/drawing/2014/main" id="{B23F35D4-036D-439A-82E2-F7B09049799D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181" name="Imagen 180">
                <a:extLst>
                  <a:ext uri="{FF2B5EF4-FFF2-40B4-BE49-F238E27FC236}">
                    <a16:creationId xmlns:a16="http://schemas.microsoft.com/office/drawing/2014/main" id="{FBA26903-EB57-446E-8417-B102D4788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82" name="Imagen 181">
                <a:extLst>
                  <a:ext uri="{FF2B5EF4-FFF2-40B4-BE49-F238E27FC236}">
                    <a16:creationId xmlns:a16="http://schemas.microsoft.com/office/drawing/2014/main" id="{E6157164-A418-4C66-82BE-6F738A64D3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83" name="Imagen 182">
                <a:extLst>
                  <a:ext uri="{FF2B5EF4-FFF2-40B4-BE49-F238E27FC236}">
                    <a16:creationId xmlns:a16="http://schemas.microsoft.com/office/drawing/2014/main" id="{20CB1467-879E-4A40-BF52-02EA908B0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84" name="Imagen 183">
                <a:extLst>
                  <a:ext uri="{FF2B5EF4-FFF2-40B4-BE49-F238E27FC236}">
                    <a16:creationId xmlns:a16="http://schemas.microsoft.com/office/drawing/2014/main" id="{2F29DE80-2BE9-439D-B5A6-E75F0477F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85" name="Imagen 184">
                <a:extLst>
                  <a:ext uri="{FF2B5EF4-FFF2-40B4-BE49-F238E27FC236}">
                    <a16:creationId xmlns:a16="http://schemas.microsoft.com/office/drawing/2014/main" id="{741729F4-9CCF-4F75-99D5-746D6B867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3" name="Grupo 162">
              <a:extLst>
                <a:ext uri="{FF2B5EF4-FFF2-40B4-BE49-F238E27FC236}">
                  <a16:creationId xmlns:a16="http://schemas.microsoft.com/office/drawing/2014/main" id="{D3FB221B-9DCD-4BFA-94E5-553947E7BBCA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176" name="Imagen 175">
                <a:extLst>
                  <a:ext uri="{FF2B5EF4-FFF2-40B4-BE49-F238E27FC236}">
                    <a16:creationId xmlns:a16="http://schemas.microsoft.com/office/drawing/2014/main" id="{D4EE3503-272C-4EE5-A489-BD01F92BA1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77" name="Imagen 176">
                <a:extLst>
                  <a:ext uri="{FF2B5EF4-FFF2-40B4-BE49-F238E27FC236}">
                    <a16:creationId xmlns:a16="http://schemas.microsoft.com/office/drawing/2014/main" id="{DC0DC4DE-968A-4BD7-A144-D01F78CEA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78" name="Imagen 177">
                <a:extLst>
                  <a:ext uri="{FF2B5EF4-FFF2-40B4-BE49-F238E27FC236}">
                    <a16:creationId xmlns:a16="http://schemas.microsoft.com/office/drawing/2014/main" id="{0B9E6C8B-52DE-4FDF-920E-352F3A41B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79" name="Imagen 178">
                <a:extLst>
                  <a:ext uri="{FF2B5EF4-FFF2-40B4-BE49-F238E27FC236}">
                    <a16:creationId xmlns:a16="http://schemas.microsoft.com/office/drawing/2014/main" id="{BCF9DB71-2917-4B55-A79F-3EF3134D7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80" name="Imagen 179">
                <a:extLst>
                  <a:ext uri="{FF2B5EF4-FFF2-40B4-BE49-F238E27FC236}">
                    <a16:creationId xmlns:a16="http://schemas.microsoft.com/office/drawing/2014/main" id="{680CF525-D645-4FA7-8071-E66A0B8EC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4" name="Grupo 163">
              <a:extLst>
                <a:ext uri="{FF2B5EF4-FFF2-40B4-BE49-F238E27FC236}">
                  <a16:creationId xmlns:a16="http://schemas.microsoft.com/office/drawing/2014/main" id="{402679F3-133C-4E4A-B50B-F718B3A35EB3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171" name="Imagen 170">
                <a:extLst>
                  <a:ext uri="{FF2B5EF4-FFF2-40B4-BE49-F238E27FC236}">
                    <a16:creationId xmlns:a16="http://schemas.microsoft.com/office/drawing/2014/main" id="{0D01C6FC-5E96-4AAE-A356-639E3F724C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72" name="Imagen 171">
                <a:extLst>
                  <a:ext uri="{FF2B5EF4-FFF2-40B4-BE49-F238E27FC236}">
                    <a16:creationId xmlns:a16="http://schemas.microsoft.com/office/drawing/2014/main" id="{2742FB9A-ADC0-49E5-8D68-0E234BDDD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73" name="Imagen 172">
                <a:extLst>
                  <a:ext uri="{FF2B5EF4-FFF2-40B4-BE49-F238E27FC236}">
                    <a16:creationId xmlns:a16="http://schemas.microsoft.com/office/drawing/2014/main" id="{0DCAE2A9-C363-4023-8285-809A500B71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74" name="Imagen 173">
                <a:extLst>
                  <a:ext uri="{FF2B5EF4-FFF2-40B4-BE49-F238E27FC236}">
                    <a16:creationId xmlns:a16="http://schemas.microsoft.com/office/drawing/2014/main" id="{24FF586B-31B0-43CE-AE86-F4ABC2A20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75" name="Imagen 174">
                <a:extLst>
                  <a:ext uri="{FF2B5EF4-FFF2-40B4-BE49-F238E27FC236}">
                    <a16:creationId xmlns:a16="http://schemas.microsoft.com/office/drawing/2014/main" id="{DE71A4E8-765C-4886-A02E-41B5B78F3A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5" name="Grupo 164">
              <a:extLst>
                <a:ext uri="{FF2B5EF4-FFF2-40B4-BE49-F238E27FC236}">
                  <a16:creationId xmlns:a16="http://schemas.microsoft.com/office/drawing/2014/main" id="{80348142-3B47-48AC-A5A0-CACDEB09CE63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166" name="Imagen 165">
                <a:extLst>
                  <a:ext uri="{FF2B5EF4-FFF2-40B4-BE49-F238E27FC236}">
                    <a16:creationId xmlns:a16="http://schemas.microsoft.com/office/drawing/2014/main" id="{8C03F59C-2804-412A-B550-745FE1924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67" name="Imagen 166">
                <a:extLst>
                  <a:ext uri="{FF2B5EF4-FFF2-40B4-BE49-F238E27FC236}">
                    <a16:creationId xmlns:a16="http://schemas.microsoft.com/office/drawing/2014/main" id="{ED52E30D-C809-4A53-8237-51EE023A2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68" name="Imagen 167">
                <a:extLst>
                  <a:ext uri="{FF2B5EF4-FFF2-40B4-BE49-F238E27FC236}">
                    <a16:creationId xmlns:a16="http://schemas.microsoft.com/office/drawing/2014/main" id="{2EBDC0C2-493A-4EB5-B186-4806189812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69" name="Imagen 168">
                <a:extLst>
                  <a:ext uri="{FF2B5EF4-FFF2-40B4-BE49-F238E27FC236}">
                    <a16:creationId xmlns:a16="http://schemas.microsoft.com/office/drawing/2014/main" id="{5463FCFD-30D6-43EF-B0D9-043CE32068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70" name="Imagen 169">
                <a:extLst>
                  <a:ext uri="{FF2B5EF4-FFF2-40B4-BE49-F238E27FC236}">
                    <a16:creationId xmlns:a16="http://schemas.microsoft.com/office/drawing/2014/main" id="{3A802C5C-5089-4D4F-A986-7AC21A49BF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196" name="Grupo 195">
            <a:extLst>
              <a:ext uri="{FF2B5EF4-FFF2-40B4-BE49-F238E27FC236}">
                <a16:creationId xmlns:a16="http://schemas.microsoft.com/office/drawing/2014/main" id="{9CB8AC43-60A4-4681-A721-3536606878EB}"/>
              </a:ext>
            </a:extLst>
          </p:cNvPr>
          <p:cNvGrpSpPr/>
          <p:nvPr/>
        </p:nvGrpSpPr>
        <p:grpSpPr>
          <a:xfrm>
            <a:off x="331400" y="1812290"/>
            <a:ext cx="8327760" cy="451412"/>
            <a:chOff x="440016" y="376406"/>
            <a:chExt cx="11103680" cy="601882"/>
          </a:xfrm>
        </p:grpSpPr>
        <p:grpSp>
          <p:nvGrpSpPr>
            <p:cNvPr id="197" name="Grupo 196">
              <a:extLst>
                <a:ext uri="{FF2B5EF4-FFF2-40B4-BE49-F238E27FC236}">
                  <a16:creationId xmlns:a16="http://schemas.microsoft.com/office/drawing/2014/main" id="{87EAC9A7-C3CF-42F9-A17D-4DCD5AD3CC55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228" name="Imagen 227">
                <a:extLst>
                  <a:ext uri="{FF2B5EF4-FFF2-40B4-BE49-F238E27FC236}">
                    <a16:creationId xmlns:a16="http://schemas.microsoft.com/office/drawing/2014/main" id="{E25ECBB2-FEB2-430C-A48D-E5E3E55CC5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29" name="Imagen 228">
                <a:extLst>
                  <a:ext uri="{FF2B5EF4-FFF2-40B4-BE49-F238E27FC236}">
                    <a16:creationId xmlns:a16="http://schemas.microsoft.com/office/drawing/2014/main" id="{9ADC931B-9AC3-4765-9E1B-BB4EF2DA6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30" name="Imagen 229">
                <a:extLst>
                  <a:ext uri="{FF2B5EF4-FFF2-40B4-BE49-F238E27FC236}">
                    <a16:creationId xmlns:a16="http://schemas.microsoft.com/office/drawing/2014/main" id="{B92BE91A-E2B7-4313-8AB8-A43960C75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31" name="Imagen 230">
                <a:extLst>
                  <a:ext uri="{FF2B5EF4-FFF2-40B4-BE49-F238E27FC236}">
                    <a16:creationId xmlns:a16="http://schemas.microsoft.com/office/drawing/2014/main" id="{990683D4-EABC-490C-8AD5-25FB64CFD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32" name="Imagen 231">
                <a:extLst>
                  <a:ext uri="{FF2B5EF4-FFF2-40B4-BE49-F238E27FC236}">
                    <a16:creationId xmlns:a16="http://schemas.microsoft.com/office/drawing/2014/main" id="{D0C622E3-6A70-46CA-8872-8933FF4BB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98" name="Grupo 197">
              <a:extLst>
                <a:ext uri="{FF2B5EF4-FFF2-40B4-BE49-F238E27FC236}">
                  <a16:creationId xmlns:a16="http://schemas.microsoft.com/office/drawing/2014/main" id="{F8EBC496-D2BD-47F7-AD2A-837E4AC74D0B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223" name="Imagen 222">
                <a:extLst>
                  <a:ext uri="{FF2B5EF4-FFF2-40B4-BE49-F238E27FC236}">
                    <a16:creationId xmlns:a16="http://schemas.microsoft.com/office/drawing/2014/main" id="{5D4CD1A6-227F-4970-AE6C-990888C0B3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24" name="Imagen 223">
                <a:extLst>
                  <a:ext uri="{FF2B5EF4-FFF2-40B4-BE49-F238E27FC236}">
                    <a16:creationId xmlns:a16="http://schemas.microsoft.com/office/drawing/2014/main" id="{7DE433C9-7B74-42CD-8D18-29B64E2D66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25" name="Imagen 224">
                <a:extLst>
                  <a:ext uri="{FF2B5EF4-FFF2-40B4-BE49-F238E27FC236}">
                    <a16:creationId xmlns:a16="http://schemas.microsoft.com/office/drawing/2014/main" id="{11910533-4135-461E-84C4-5ACFA7231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26" name="Imagen 225">
                <a:extLst>
                  <a:ext uri="{FF2B5EF4-FFF2-40B4-BE49-F238E27FC236}">
                    <a16:creationId xmlns:a16="http://schemas.microsoft.com/office/drawing/2014/main" id="{19684B08-BAD2-40DF-A2B7-6027D0E2C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27" name="Imagen 226">
                <a:extLst>
                  <a:ext uri="{FF2B5EF4-FFF2-40B4-BE49-F238E27FC236}">
                    <a16:creationId xmlns:a16="http://schemas.microsoft.com/office/drawing/2014/main" id="{FDDC7AE7-C228-44F4-AD38-F1AD4366F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99" name="Grupo 198">
              <a:extLst>
                <a:ext uri="{FF2B5EF4-FFF2-40B4-BE49-F238E27FC236}">
                  <a16:creationId xmlns:a16="http://schemas.microsoft.com/office/drawing/2014/main" id="{199D74BA-FC9A-4AF2-81AD-DE76292AC4CF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218" name="Imagen 217">
                <a:extLst>
                  <a:ext uri="{FF2B5EF4-FFF2-40B4-BE49-F238E27FC236}">
                    <a16:creationId xmlns:a16="http://schemas.microsoft.com/office/drawing/2014/main" id="{A4BE6A40-0549-4900-8BC9-77C6B05CAF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19" name="Imagen 218">
                <a:extLst>
                  <a:ext uri="{FF2B5EF4-FFF2-40B4-BE49-F238E27FC236}">
                    <a16:creationId xmlns:a16="http://schemas.microsoft.com/office/drawing/2014/main" id="{A0271639-6AD1-4BBF-B4C5-6FFE422CFD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20" name="Imagen 219">
                <a:extLst>
                  <a:ext uri="{FF2B5EF4-FFF2-40B4-BE49-F238E27FC236}">
                    <a16:creationId xmlns:a16="http://schemas.microsoft.com/office/drawing/2014/main" id="{DF108E56-3E65-4AFA-875E-19D715A55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21" name="Imagen 220">
                <a:extLst>
                  <a:ext uri="{FF2B5EF4-FFF2-40B4-BE49-F238E27FC236}">
                    <a16:creationId xmlns:a16="http://schemas.microsoft.com/office/drawing/2014/main" id="{238B8ADB-27E9-480B-97BA-8375934E95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22" name="Imagen 221">
                <a:extLst>
                  <a:ext uri="{FF2B5EF4-FFF2-40B4-BE49-F238E27FC236}">
                    <a16:creationId xmlns:a16="http://schemas.microsoft.com/office/drawing/2014/main" id="{4D484F16-06F2-4C1D-B868-1C80AEC494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00" name="Grupo 199">
              <a:extLst>
                <a:ext uri="{FF2B5EF4-FFF2-40B4-BE49-F238E27FC236}">
                  <a16:creationId xmlns:a16="http://schemas.microsoft.com/office/drawing/2014/main" id="{A26082B5-337E-4B83-BE95-C110B7BAAC48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213" name="Imagen 212">
                <a:extLst>
                  <a:ext uri="{FF2B5EF4-FFF2-40B4-BE49-F238E27FC236}">
                    <a16:creationId xmlns:a16="http://schemas.microsoft.com/office/drawing/2014/main" id="{D5B97E56-1F05-4695-A21F-9BFE45860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14" name="Imagen 213">
                <a:extLst>
                  <a:ext uri="{FF2B5EF4-FFF2-40B4-BE49-F238E27FC236}">
                    <a16:creationId xmlns:a16="http://schemas.microsoft.com/office/drawing/2014/main" id="{EB0E4C89-ADE3-4724-824A-F2A6D0C1F8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15" name="Imagen 214">
                <a:extLst>
                  <a:ext uri="{FF2B5EF4-FFF2-40B4-BE49-F238E27FC236}">
                    <a16:creationId xmlns:a16="http://schemas.microsoft.com/office/drawing/2014/main" id="{32C8B0E5-528A-4740-BE9C-C6E141C3E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16" name="Imagen 215">
                <a:extLst>
                  <a:ext uri="{FF2B5EF4-FFF2-40B4-BE49-F238E27FC236}">
                    <a16:creationId xmlns:a16="http://schemas.microsoft.com/office/drawing/2014/main" id="{2E73F023-B68F-4F47-BBBF-27318A47C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17" name="Imagen 216">
                <a:extLst>
                  <a:ext uri="{FF2B5EF4-FFF2-40B4-BE49-F238E27FC236}">
                    <a16:creationId xmlns:a16="http://schemas.microsoft.com/office/drawing/2014/main" id="{A86C4545-014C-4533-AC48-78CA9B97D5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01" name="Grupo 200">
              <a:extLst>
                <a:ext uri="{FF2B5EF4-FFF2-40B4-BE49-F238E27FC236}">
                  <a16:creationId xmlns:a16="http://schemas.microsoft.com/office/drawing/2014/main" id="{1EED797C-B0D0-49B7-8F97-47427549BF99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208" name="Imagen 207">
                <a:extLst>
                  <a:ext uri="{FF2B5EF4-FFF2-40B4-BE49-F238E27FC236}">
                    <a16:creationId xmlns:a16="http://schemas.microsoft.com/office/drawing/2014/main" id="{3477642A-61A1-49CC-8715-C7047CD119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09" name="Imagen 208">
                <a:extLst>
                  <a:ext uri="{FF2B5EF4-FFF2-40B4-BE49-F238E27FC236}">
                    <a16:creationId xmlns:a16="http://schemas.microsoft.com/office/drawing/2014/main" id="{417B5814-80F3-4316-9895-D39E97809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10" name="Imagen 209">
                <a:extLst>
                  <a:ext uri="{FF2B5EF4-FFF2-40B4-BE49-F238E27FC236}">
                    <a16:creationId xmlns:a16="http://schemas.microsoft.com/office/drawing/2014/main" id="{8012870B-0382-4190-8F7A-8DE75D4A17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11" name="Imagen 210">
                <a:extLst>
                  <a:ext uri="{FF2B5EF4-FFF2-40B4-BE49-F238E27FC236}">
                    <a16:creationId xmlns:a16="http://schemas.microsoft.com/office/drawing/2014/main" id="{960B6F03-FE0C-4FCA-8C33-13915998B6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12" name="Imagen 211">
                <a:extLst>
                  <a:ext uri="{FF2B5EF4-FFF2-40B4-BE49-F238E27FC236}">
                    <a16:creationId xmlns:a16="http://schemas.microsoft.com/office/drawing/2014/main" id="{234EF0CB-F25D-420C-B45B-7EB23F594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16D67098-C4B9-4E98-9380-DCB2D6544A6F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203" name="Imagen 202">
                <a:extLst>
                  <a:ext uri="{FF2B5EF4-FFF2-40B4-BE49-F238E27FC236}">
                    <a16:creationId xmlns:a16="http://schemas.microsoft.com/office/drawing/2014/main" id="{0CDB3E43-C4A1-4583-A1E5-633E0EBFF1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04" name="Imagen 203">
                <a:extLst>
                  <a:ext uri="{FF2B5EF4-FFF2-40B4-BE49-F238E27FC236}">
                    <a16:creationId xmlns:a16="http://schemas.microsoft.com/office/drawing/2014/main" id="{BC1271EC-1B4B-4A36-8CDB-DD327495CD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05" name="Imagen 204">
                <a:extLst>
                  <a:ext uri="{FF2B5EF4-FFF2-40B4-BE49-F238E27FC236}">
                    <a16:creationId xmlns:a16="http://schemas.microsoft.com/office/drawing/2014/main" id="{B3A416DF-4CEA-4372-B751-6C3A155630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06" name="Imagen 205">
                <a:extLst>
                  <a:ext uri="{FF2B5EF4-FFF2-40B4-BE49-F238E27FC236}">
                    <a16:creationId xmlns:a16="http://schemas.microsoft.com/office/drawing/2014/main" id="{16C0F939-100A-4C82-BD8F-478F16816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07" name="Imagen 206">
                <a:extLst>
                  <a:ext uri="{FF2B5EF4-FFF2-40B4-BE49-F238E27FC236}">
                    <a16:creationId xmlns:a16="http://schemas.microsoft.com/office/drawing/2014/main" id="{5149791D-940E-4739-AB91-A5C64B8CA4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233" name="Grupo 232">
            <a:extLst>
              <a:ext uri="{FF2B5EF4-FFF2-40B4-BE49-F238E27FC236}">
                <a16:creationId xmlns:a16="http://schemas.microsoft.com/office/drawing/2014/main" id="{5A63ED6F-2447-4B41-A514-8ED547D2B299}"/>
              </a:ext>
            </a:extLst>
          </p:cNvPr>
          <p:cNvGrpSpPr/>
          <p:nvPr/>
        </p:nvGrpSpPr>
        <p:grpSpPr>
          <a:xfrm>
            <a:off x="323732" y="2362703"/>
            <a:ext cx="8327760" cy="451412"/>
            <a:chOff x="440016" y="376406"/>
            <a:chExt cx="11103680" cy="601882"/>
          </a:xfrm>
        </p:grpSpPr>
        <p:grpSp>
          <p:nvGrpSpPr>
            <p:cNvPr id="234" name="Grupo 233">
              <a:extLst>
                <a:ext uri="{FF2B5EF4-FFF2-40B4-BE49-F238E27FC236}">
                  <a16:creationId xmlns:a16="http://schemas.microsoft.com/office/drawing/2014/main" id="{1C118B1C-723B-4B18-B2F5-138F8E142DBA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265" name="Imagen 264">
                <a:extLst>
                  <a:ext uri="{FF2B5EF4-FFF2-40B4-BE49-F238E27FC236}">
                    <a16:creationId xmlns:a16="http://schemas.microsoft.com/office/drawing/2014/main" id="{6616AB4C-E466-4409-991A-19683FAC9B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66" name="Imagen 265">
                <a:extLst>
                  <a:ext uri="{FF2B5EF4-FFF2-40B4-BE49-F238E27FC236}">
                    <a16:creationId xmlns:a16="http://schemas.microsoft.com/office/drawing/2014/main" id="{FF9402DC-C240-43A2-AB56-694DF1F4B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67" name="Imagen 266">
                <a:extLst>
                  <a:ext uri="{FF2B5EF4-FFF2-40B4-BE49-F238E27FC236}">
                    <a16:creationId xmlns:a16="http://schemas.microsoft.com/office/drawing/2014/main" id="{6ABEC93B-5DF0-4A16-86D3-E6482A558F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68" name="Imagen 267">
                <a:extLst>
                  <a:ext uri="{FF2B5EF4-FFF2-40B4-BE49-F238E27FC236}">
                    <a16:creationId xmlns:a16="http://schemas.microsoft.com/office/drawing/2014/main" id="{041A3FA0-0EE9-4C36-BEBA-70473C5A1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69" name="Imagen 268">
                <a:extLst>
                  <a:ext uri="{FF2B5EF4-FFF2-40B4-BE49-F238E27FC236}">
                    <a16:creationId xmlns:a16="http://schemas.microsoft.com/office/drawing/2014/main" id="{1136A255-3246-432F-A6B4-04151B4CE0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5" name="Grupo 234">
              <a:extLst>
                <a:ext uri="{FF2B5EF4-FFF2-40B4-BE49-F238E27FC236}">
                  <a16:creationId xmlns:a16="http://schemas.microsoft.com/office/drawing/2014/main" id="{996C4F3D-680F-4BF8-8C94-E0B604225FE5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260" name="Imagen 259">
                <a:extLst>
                  <a:ext uri="{FF2B5EF4-FFF2-40B4-BE49-F238E27FC236}">
                    <a16:creationId xmlns:a16="http://schemas.microsoft.com/office/drawing/2014/main" id="{4C45ECC6-0A5A-4709-B87D-F6E3EDDCC6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61" name="Imagen 260">
                <a:extLst>
                  <a:ext uri="{FF2B5EF4-FFF2-40B4-BE49-F238E27FC236}">
                    <a16:creationId xmlns:a16="http://schemas.microsoft.com/office/drawing/2014/main" id="{EE73635F-896E-45A6-B0FE-5EA51F795C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62" name="Imagen 261">
                <a:extLst>
                  <a:ext uri="{FF2B5EF4-FFF2-40B4-BE49-F238E27FC236}">
                    <a16:creationId xmlns:a16="http://schemas.microsoft.com/office/drawing/2014/main" id="{2BD01F21-830A-4ABA-A6FB-22F5927D4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63" name="Imagen 262">
                <a:extLst>
                  <a:ext uri="{FF2B5EF4-FFF2-40B4-BE49-F238E27FC236}">
                    <a16:creationId xmlns:a16="http://schemas.microsoft.com/office/drawing/2014/main" id="{154119C8-6F73-4884-BD50-A246F7614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64" name="Imagen 263">
                <a:extLst>
                  <a:ext uri="{FF2B5EF4-FFF2-40B4-BE49-F238E27FC236}">
                    <a16:creationId xmlns:a16="http://schemas.microsoft.com/office/drawing/2014/main" id="{57E46F54-F062-4806-AEC1-119D7CBE21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6" name="Grupo 235">
              <a:extLst>
                <a:ext uri="{FF2B5EF4-FFF2-40B4-BE49-F238E27FC236}">
                  <a16:creationId xmlns:a16="http://schemas.microsoft.com/office/drawing/2014/main" id="{9BA7D390-F971-4609-993A-0C8394D78183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255" name="Imagen 254">
                <a:extLst>
                  <a:ext uri="{FF2B5EF4-FFF2-40B4-BE49-F238E27FC236}">
                    <a16:creationId xmlns:a16="http://schemas.microsoft.com/office/drawing/2014/main" id="{43E75FDA-C9EF-47BE-A01F-888EA110D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56" name="Imagen 255">
                <a:extLst>
                  <a:ext uri="{FF2B5EF4-FFF2-40B4-BE49-F238E27FC236}">
                    <a16:creationId xmlns:a16="http://schemas.microsoft.com/office/drawing/2014/main" id="{A8CDDC69-65EB-4057-BEB8-A1DD070D85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57" name="Imagen 256">
                <a:extLst>
                  <a:ext uri="{FF2B5EF4-FFF2-40B4-BE49-F238E27FC236}">
                    <a16:creationId xmlns:a16="http://schemas.microsoft.com/office/drawing/2014/main" id="{D60771ED-0FB6-4981-BF50-13F781EBB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58" name="Imagen 257">
                <a:extLst>
                  <a:ext uri="{FF2B5EF4-FFF2-40B4-BE49-F238E27FC236}">
                    <a16:creationId xmlns:a16="http://schemas.microsoft.com/office/drawing/2014/main" id="{53D27A67-E3B5-447D-B4F5-44FD39139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59" name="Imagen 258">
                <a:extLst>
                  <a:ext uri="{FF2B5EF4-FFF2-40B4-BE49-F238E27FC236}">
                    <a16:creationId xmlns:a16="http://schemas.microsoft.com/office/drawing/2014/main" id="{A09000E4-A8D3-426E-9F46-1DBD93145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7" name="Grupo 236">
              <a:extLst>
                <a:ext uri="{FF2B5EF4-FFF2-40B4-BE49-F238E27FC236}">
                  <a16:creationId xmlns:a16="http://schemas.microsoft.com/office/drawing/2014/main" id="{B1260A68-E3F9-4E28-ACD1-480E08F72DE3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250" name="Imagen 249">
                <a:extLst>
                  <a:ext uri="{FF2B5EF4-FFF2-40B4-BE49-F238E27FC236}">
                    <a16:creationId xmlns:a16="http://schemas.microsoft.com/office/drawing/2014/main" id="{3B6C13D2-9E31-4EDA-BAD5-6C5EE968B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51" name="Imagen 250">
                <a:extLst>
                  <a:ext uri="{FF2B5EF4-FFF2-40B4-BE49-F238E27FC236}">
                    <a16:creationId xmlns:a16="http://schemas.microsoft.com/office/drawing/2014/main" id="{D4FF1DC8-254E-442A-BFB4-A144A3CB1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52" name="Imagen 251">
                <a:extLst>
                  <a:ext uri="{FF2B5EF4-FFF2-40B4-BE49-F238E27FC236}">
                    <a16:creationId xmlns:a16="http://schemas.microsoft.com/office/drawing/2014/main" id="{8CDE18FF-27CB-4A6B-BD2B-78AD8E498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53" name="Imagen 252">
                <a:extLst>
                  <a:ext uri="{FF2B5EF4-FFF2-40B4-BE49-F238E27FC236}">
                    <a16:creationId xmlns:a16="http://schemas.microsoft.com/office/drawing/2014/main" id="{CD45F0D3-8704-47D5-AB71-5CC0B07135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54" name="Imagen 253">
                <a:extLst>
                  <a:ext uri="{FF2B5EF4-FFF2-40B4-BE49-F238E27FC236}">
                    <a16:creationId xmlns:a16="http://schemas.microsoft.com/office/drawing/2014/main" id="{2B4C9029-C5AD-478D-BA13-5EC93B9290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8" name="Grupo 237">
              <a:extLst>
                <a:ext uri="{FF2B5EF4-FFF2-40B4-BE49-F238E27FC236}">
                  <a16:creationId xmlns:a16="http://schemas.microsoft.com/office/drawing/2014/main" id="{FC29F116-A3FB-4818-B6AC-472EC9689B3D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245" name="Imagen 244">
                <a:extLst>
                  <a:ext uri="{FF2B5EF4-FFF2-40B4-BE49-F238E27FC236}">
                    <a16:creationId xmlns:a16="http://schemas.microsoft.com/office/drawing/2014/main" id="{3DF69FA2-E672-40EB-B093-960C526C4E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46" name="Imagen 245">
                <a:extLst>
                  <a:ext uri="{FF2B5EF4-FFF2-40B4-BE49-F238E27FC236}">
                    <a16:creationId xmlns:a16="http://schemas.microsoft.com/office/drawing/2014/main" id="{EA577D16-DD5B-4212-8531-E87876C58E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47" name="Imagen 246">
                <a:extLst>
                  <a:ext uri="{FF2B5EF4-FFF2-40B4-BE49-F238E27FC236}">
                    <a16:creationId xmlns:a16="http://schemas.microsoft.com/office/drawing/2014/main" id="{7710DFDD-6861-4D41-B4FB-BBA93A1440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48" name="Imagen 247">
                <a:extLst>
                  <a:ext uri="{FF2B5EF4-FFF2-40B4-BE49-F238E27FC236}">
                    <a16:creationId xmlns:a16="http://schemas.microsoft.com/office/drawing/2014/main" id="{EE9306A1-9DB4-48CD-B1BF-EEA3B40978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49" name="Imagen 248">
                <a:extLst>
                  <a:ext uri="{FF2B5EF4-FFF2-40B4-BE49-F238E27FC236}">
                    <a16:creationId xmlns:a16="http://schemas.microsoft.com/office/drawing/2014/main" id="{FE02A5FF-2B16-4AAF-A680-A17808AAB7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9" name="Grupo 238">
              <a:extLst>
                <a:ext uri="{FF2B5EF4-FFF2-40B4-BE49-F238E27FC236}">
                  <a16:creationId xmlns:a16="http://schemas.microsoft.com/office/drawing/2014/main" id="{DCEB0879-CAEA-422D-8A5D-512ABB959EF8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240" name="Imagen 239">
                <a:extLst>
                  <a:ext uri="{FF2B5EF4-FFF2-40B4-BE49-F238E27FC236}">
                    <a16:creationId xmlns:a16="http://schemas.microsoft.com/office/drawing/2014/main" id="{048BECF8-0681-4DC3-8A11-F3E86D8BC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41" name="Imagen 240">
                <a:extLst>
                  <a:ext uri="{FF2B5EF4-FFF2-40B4-BE49-F238E27FC236}">
                    <a16:creationId xmlns:a16="http://schemas.microsoft.com/office/drawing/2014/main" id="{F11F7386-5D78-4007-83AB-6199DC4BF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42" name="Imagen 241">
                <a:extLst>
                  <a:ext uri="{FF2B5EF4-FFF2-40B4-BE49-F238E27FC236}">
                    <a16:creationId xmlns:a16="http://schemas.microsoft.com/office/drawing/2014/main" id="{2C419FC5-1EE8-4941-9527-5EFB181E14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43" name="Imagen 242">
                <a:extLst>
                  <a:ext uri="{FF2B5EF4-FFF2-40B4-BE49-F238E27FC236}">
                    <a16:creationId xmlns:a16="http://schemas.microsoft.com/office/drawing/2014/main" id="{79926F5D-8515-4454-AEEF-EE9F836E1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44" name="Imagen 243">
                <a:extLst>
                  <a:ext uri="{FF2B5EF4-FFF2-40B4-BE49-F238E27FC236}">
                    <a16:creationId xmlns:a16="http://schemas.microsoft.com/office/drawing/2014/main" id="{D6AE96DD-B33C-4440-B86F-43F640E4FE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270" name="Grupo 269">
            <a:extLst>
              <a:ext uri="{FF2B5EF4-FFF2-40B4-BE49-F238E27FC236}">
                <a16:creationId xmlns:a16="http://schemas.microsoft.com/office/drawing/2014/main" id="{4C1E3C52-D0CE-4ED0-80D5-DA092CB12DE0}"/>
              </a:ext>
            </a:extLst>
          </p:cNvPr>
          <p:cNvGrpSpPr/>
          <p:nvPr/>
        </p:nvGrpSpPr>
        <p:grpSpPr>
          <a:xfrm>
            <a:off x="330012" y="2897741"/>
            <a:ext cx="8327760" cy="451412"/>
            <a:chOff x="440016" y="376406"/>
            <a:chExt cx="11103680" cy="601882"/>
          </a:xfrm>
        </p:grpSpPr>
        <p:grpSp>
          <p:nvGrpSpPr>
            <p:cNvPr id="271" name="Grupo 270">
              <a:extLst>
                <a:ext uri="{FF2B5EF4-FFF2-40B4-BE49-F238E27FC236}">
                  <a16:creationId xmlns:a16="http://schemas.microsoft.com/office/drawing/2014/main" id="{C2575914-C180-4533-90AD-A502B682304A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302" name="Imagen 301">
                <a:extLst>
                  <a:ext uri="{FF2B5EF4-FFF2-40B4-BE49-F238E27FC236}">
                    <a16:creationId xmlns:a16="http://schemas.microsoft.com/office/drawing/2014/main" id="{AC7EB8B4-7EEF-46C1-8A58-84DFBFB66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03" name="Imagen 302">
                <a:extLst>
                  <a:ext uri="{FF2B5EF4-FFF2-40B4-BE49-F238E27FC236}">
                    <a16:creationId xmlns:a16="http://schemas.microsoft.com/office/drawing/2014/main" id="{421501AC-CCD9-40BC-B517-C92C26C3F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04" name="Imagen 303">
                <a:extLst>
                  <a:ext uri="{FF2B5EF4-FFF2-40B4-BE49-F238E27FC236}">
                    <a16:creationId xmlns:a16="http://schemas.microsoft.com/office/drawing/2014/main" id="{5588B69C-833F-4FE8-B636-1410C447BA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05" name="Imagen 304">
                <a:extLst>
                  <a:ext uri="{FF2B5EF4-FFF2-40B4-BE49-F238E27FC236}">
                    <a16:creationId xmlns:a16="http://schemas.microsoft.com/office/drawing/2014/main" id="{8BF3DEE4-8C92-42F6-BE23-8FD01778D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06" name="Imagen 305">
                <a:extLst>
                  <a:ext uri="{FF2B5EF4-FFF2-40B4-BE49-F238E27FC236}">
                    <a16:creationId xmlns:a16="http://schemas.microsoft.com/office/drawing/2014/main" id="{B15B2F3B-B0F7-42E4-9167-03ED06FC9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2" name="Grupo 271">
              <a:extLst>
                <a:ext uri="{FF2B5EF4-FFF2-40B4-BE49-F238E27FC236}">
                  <a16:creationId xmlns:a16="http://schemas.microsoft.com/office/drawing/2014/main" id="{7B55BF79-A05C-432C-83BB-1571D47367B9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297" name="Imagen 296">
                <a:extLst>
                  <a:ext uri="{FF2B5EF4-FFF2-40B4-BE49-F238E27FC236}">
                    <a16:creationId xmlns:a16="http://schemas.microsoft.com/office/drawing/2014/main" id="{708820E3-F8ED-4F32-AF43-39A328323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98" name="Imagen 297">
                <a:extLst>
                  <a:ext uri="{FF2B5EF4-FFF2-40B4-BE49-F238E27FC236}">
                    <a16:creationId xmlns:a16="http://schemas.microsoft.com/office/drawing/2014/main" id="{FD6A1E03-C524-4AC7-BA33-CA92D11468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99" name="Imagen 298">
                <a:extLst>
                  <a:ext uri="{FF2B5EF4-FFF2-40B4-BE49-F238E27FC236}">
                    <a16:creationId xmlns:a16="http://schemas.microsoft.com/office/drawing/2014/main" id="{FE990500-522A-477E-B15A-9888A8BFB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00" name="Imagen 299">
                <a:extLst>
                  <a:ext uri="{FF2B5EF4-FFF2-40B4-BE49-F238E27FC236}">
                    <a16:creationId xmlns:a16="http://schemas.microsoft.com/office/drawing/2014/main" id="{A0AEFD7C-B050-4BC6-B52E-5BACB719A2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01" name="Imagen 300">
                <a:extLst>
                  <a:ext uri="{FF2B5EF4-FFF2-40B4-BE49-F238E27FC236}">
                    <a16:creationId xmlns:a16="http://schemas.microsoft.com/office/drawing/2014/main" id="{D42CA6FF-18BE-41F8-BE45-AD86B195F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3" name="Grupo 272">
              <a:extLst>
                <a:ext uri="{FF2B5EF4-FFF2-40B4-BE49-F238E27FC236}">
                  <a16:creationId xmlns:a16="http://schemas.microsoft.com/office/drawing/2014/main" id="{42DEF759-E9F7-4B74-8B51-E06DB220BEAA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292" name="Imagen 291">
                <a:extLst>
                  <a:ext uri="{FF2B5EF4-FFF2-40B4-BE49-F238E27FC236}">
                    <a16:creationId xmlns:a16="http://schemas.microsoft.com/office/drawing/2014/main" id="{3724301E-104D-4011-80C9-907E9C0E0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93" name="Imagen 292">
                <a:extLst>
                  <a:ext uri="{FF2B5EF4-FFF2-40B4-BE49-F238E27FC236}">
                    <a16:creationId xmlns:a16="http://schemas.microsoft.com/office/drawing/2014/main" id="{A0A21375-99C7-4B82-BC55-29BBDF1F25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94" name="Imagen 293">
                <a:extLst>
                  <a:ext uri="{FF2B5EF4-FFF2-40B4-BE49-F238E27FC236}">
                    <a16:creationId xmlns:a16="http://schemas.microsoft.com/office/drawing/2014/main" id="{2F1A243A-F30E-468F-9451-2DB125AB5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95" name="Imagen 294">
                <a:extLst>
                  <a:ext uri="{FF2B5EF4-FFF2-40B4-BE49-F238E27FC236}">
                    <a16:creationId xmlns:a16="http://schemas.microsoft.com/office/drawing/2014/main" id="{62E5BC49-624F-4AD5-94A5-B2C2B68CC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96" name="Imagen 295">
                <a:extLst>
                  <a:ext uri="{FF2B5EF4-FFF2-40B4-BE49-F238E27FC236}">
                    <a16:creationId xmlns:a16="http://schemas.microsoft.com/office/drawing/2014/main" id="{A8EFEC90-0CB6-4B52-8726-B27C88DB0E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4" name="Grupo 273">
              <a:extLst>
                <a:ext uri="{FF2B5EF4-FFF2-40B4-BE49-F238E27FC236}">
                  <a16:creationId xmlns:a16="http://schemas.microsoft.com/office/drawing/2014/main" id="{22AF7E1D-369C-486F-A1BB-19EBAD95CC21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287" name="Imagen 286">
                <a:extLst>
                  <a:ext uri="{FF2B5EF4-FFF2-40B4-BE49-F238E27FC236}">
                    <a16:creationId xmlns:a16="http://schemas.microsoft.com/office/drawing/2014/main" id="{6550D333-425B-4793-BD25-2FBC571E4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88" name="Imagen 287">
                <a:extLst>
                  <a:ext uri="{FF2B5EF4-FFF2-40B4-BE49-F238E27FC236}">
                    <a16:creationId xmlns:a16="http://schemas.microsoft.com/office/drawing/2014/main" id="{B8045019-9E02-489E-8506-48C5F5FD2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89" name="Imagen 288">
                <a:extLst>
                  <a:ext uri="{FF2B5EF4-FFF2-40B4-BE49-F238E27FC236}">
                    <a16:creationId xmlns:a16="http://schemas.microsoft.com/office/drawing/2014/main" id="{99214046-E568-44B3-A6D7-B2EDB26A47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90" name="Imagen 289">
                <a:extLst>
                  <a:ext uri="{FF2B5EF4-FFF2-40B4-BE49-F238E27FC236}">
                    <a16:creationId xmlns:a16="http://schemas.microsoft.com/office/drawing/2014/main" id="{E5EE9E2D-2CE2-4325-9627-A1A6DD93F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91" name="Imagen 290">
                <a:extLst>
                  <a:ext uri="{FF2B5EF4-FFF2-40B4-BE49-F238E27FC236}">
                    <a16:creationId xmlns:a16="http://schemas.microsoft.com/office/drawing/2014/main" id="{C76F14E9-2EF8-488D-9182-759753AD58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5" name="Grupo 274">
              <a:extLst>
                <a:ext uri="{FF2B5EF4-FFF2-40B4-BE49-F238E27FC236}">
                  <a16:creationId xmlns:a16="http://schemas.microsoft.com/office/drawing/2014/main" id="{6EF905D9-9221-4056-A068-68F1154E9427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282" name="Imagen 281">
                <a:extLst>
                  <a:ext uri="{FF2B5EF4-FFF2-40B4-BE49-F238E27FC236}">
                    <a16:creationId xmlns:a16="http://schemas.microsoft.com/office/drawing/2014/main" id="{942EABDB-0895-4298-A582-569676366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83" name="Imagen 282">
                <a:extLst>
                  <a:ext uri="{FF2B5EF4-FFF2-40B4-BE49-F238E27FC236}">
                    <a16:creationId xmlns:a16="http://schemas.microsoft.com/office/drawing/2014/main" id="{987B4297-C9DC-46B9-84CC-A12EA6160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84" name="Imagen 283">
                <a:extLst>
                  <a:ext uri="{FF2B5EF4-FFF2-40B4-BE49-F238E27FC236}">
                    <a16:creationId xmlns:a16="http://schemas.microsoft.com/office/drawing/2014/main" id="{03D9A934-0272-41A7-8D07-1FAC70D59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85" name="Imagen 284">
                <a:extLst>
                  <a:ext uri="{FF2B5EF4-FFF2-40B4-BE49-F238E27FC236}">
                    <a16:creationId xmlns:a16="http://schemas.microsoft.com/office/drawing/2014/main" id="{FF0349BA-1FDD-4A1A-B6B4-61160E465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86" name="Imagen 285">
                <a:extLst>
                  <a:ext uri="{FF2B5EF4-FFF2-40B4-BE49-F238E27FC236}">
                    <a16:creationId xmlns:a16="http://schemas.microsoft.com/office/drawing/2014/main" id="{4ABB9D3F-6F99-4D1A-877F-BD63BA43E1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6" name="Grupo 275">
              <a:extLst>
                <a:ext uri="{FF2B5EF4-FFF2-40B4-BE49-F238E27FC236}">
                  <a16:creationId xmlns:a16="http://schemas.microsoft.com/office/drawing/2014/main" id="{C15BF41F-4B2B-4D11-B8BC-E39EC065D7E2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277" name="Imagen 276">
                <a:extLst>
                  <a:ext uri="{FF2B5EF4-FFF2-40B4-BE49-F238E27FC236}">
                    <a16:creationId xmlns:a16="http://schemas.microsoft.com/office/drawing/2014/main" id="{F0EB7469-0CE3-4A58-A885-E74D33F4A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78" name="Imagen 277">
                <a:extLst>
                  <a:ext uri="{FF2B5EF4-FFF2-40B4-BE49-F238E27FC236}">
                    <a16:creationId xmlns:a16="http://schemas.microsoft.com/office/drawing/2014/main" id="{418302EF-3F5B-4F1B-BC61-03E66FEA90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79" name="Imagen 278">
                <a:extLst>
                  <a:ext uri="{FF2B5EF4-FFF2-40B4-BE49-F238E27FC236}">
                    <a16:creationId xmlns:a16="http://schemas.microsoft.com/office/drawing/2014/main" id="{70C6115F-1ADD-4A71-8273-0D3C5B9FD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80" name="Imagen 279">
                <a:extLst>
                  <a:ext uri="{FF2B5EF4-FFF2-40B4-BE49-F238E27FC236}">
                    <a16:creationId xmlns:a16="http://schemas.microsoft.com/office/drawing/2014/main" id="{C34BE655-BC57-40A2-9693-18AA304033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81" name="Imagen 280">
                <a:extLst>
                  <a:ext uri="{FF2B5EF4-FFF2-40B4-BE49-F238E27FC236}">
                    <a16:creationId xmlns:a16="http://schemas.microsoft.com/office/drawing/2014/main" id="{881BFA2A-1744-48AF-8CD0-DC17A8F94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344" name="Grupo 343">
            <a:extLst>
              <a:ext uri="{FF2B5EF4-FFF2-40B4-BE49-F238E27FC236}">
                <a16:creationId xmlns:a16="http://schemas.microsoft.com/office/drawing/2014/main" id="{45713BEE-AB41-4F26-8C38-10195F39F7C0}"/>
              </a:ext>
            </a:extLst>
          </p:cNvPr>
          <p:cNvGrpSpPr/>
          <p:nvPr/>
        </p:nvGrpSpPr>
        <p:grpSpPr>
          <a:xfrm>
            <a:off x="314193" y="3438547"/>
            <a:ext cx="8327760" cy="451412"/>
            <a:chOff x="440016" y="376406"/>
            <a:chExt cx="11103680" cy="601882"/>
          </a:xfrm>
        </p:grpSpPr>
        <p:grpSp>
          <p:nvGrpSpPr>
            <p:cNvPr id="345" name="Grupo 344">
              <a:extLst>
                <a:ext uri="{FF2B5EF4-FFF2-40B4-BE49-F238E27FC236}">
                  <a16:creationId xmlns:a16="http://schemas.microsoft.com/office/drawing/2014/main" id="{4AD97257-F78A-4CAD-9572-CF53631D3562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376" name="Imagen 375">
                <a:extLst>
                  <a:ext uri="{FF2B5EF4-FFF2-40B4-BE49-F238E27FC236}">
                    <a16:creationId xmlns:a16="http://schemas.microsoft.com/office/drawing/2014/main" id="{399C9772-987B-46D7-8347-9371481D4C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77" name="Imagen 376">
                <a:extLst>
                  <a:ext uri="{FF2B5EF4-FFF2-40B4-BE49-F238E27FC236}">
                    <a16:creationId xmlns:a16="http://schemas.microsoft.com/office/drawing/2014/main" id="{0AD8A0E1-5E49-4DF5-8A73-1FF7C0230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78" name="Imagen 377">
                <a:extLst>
                  <a:ext uri="{FF2B5EF4-FFF2-40B4-BE49-F238E27FC236}">
                    <a16:creationId xmlns:a16="http://schemas.microsoft.com/office/drawing/2014/main" id="{ACC5AD51-87D3-4169-9C97-ADD02EF875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79" name="Imagen 378">
                <a:extLst>
                  <a:ext uri="{FF2B5EF4-FFF2-40B4-BE49-F238E27FC236}">
                    <a16:creationId xmlns:a16="http://schemas.microsoft.com/office/drawing/2014/main" id="{195A5664-0187-4C22-8F8B-0BAFE2B0B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80" name="Imagen 379">
                <a:extLst>
                  <a:ext uri="{FF2B5EF4-FFF2-40B4-BE49-F238E27FC236}">
                    <a16:creationId xmlns:a16="http://schemas.microsoft.com/office/drawing/2014/main" id="{E98FA82E-4D66-47B9-95A9-4BD139775A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46" name="Grupo 345">
              <a:extLst>
                <a:ext uri="{FF2B5EF4-FFF2-40B4-BE49-F238E27FC236}">
                  <a16:creationId xmlns:a16="http://schemas.microsoft.com/office/drawing/2014/main" id="{93AEF553-7654-468C-AF4B-A4FFA88B202D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371" name="Imagen 370">
                <a:extLst>
                  <a:ext uri="{FF2B5EF4-FFF2-40B4-BE49-F238E27FC236}">
                    <a16:creationId xmlns:a16="http://schemas.microsoft.com/office/drawing/2014/main" id="{F940AB5D-AFA3-42FA-A6AC-2EBDCC0FD4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72" name="Imagen 371">
                <a:extLst>
                  <a:ext uri="{FF2B5EF4-FFF2-40B4-BE49-F238E27FC236}">
                    <a16:creationId xmlns:a16="http://schemas.microsoft.com/office/drawing/2014/main" id="{F9C6F72C-05B5-4F64-A948-23D038FBC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73" name="Imagen 372">
                <a:extLst>
                  <a:ext uri="{FF2B5EF4-FFF2-40B4-BE49-F238E27FC236}">
                    <a16:creationId xmlns:a16="http://schemas.microsoft.com/office/drawing/2014/main" id="{40E45A66-342B-44C3-8FAE-68062739C1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74" name="Imagen 373">
                <a:extLst>
                  <a:ext uri="{FF2B5EF4-FFF2-40B4-BE49-F238E27FC236}">
                    <a16:creationId xmlns:a16="http://schemas.microsoft.com/office/drawing/2014/main" id="{D64DD1C0-2B1D-46F7-B7CC-B886814DCB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75" name="Imagen 374">
                <a:extLst>
                  <a:ext uri="{FF2B5EF4-FFF2-40B4-BE49-F238E27FC236}">
                    <a16:creationId xmlns:a16="http://schemas.microsoft.com/office/drawing/2014/main" id="{0B024263-1626-4F3E-80E0-4DF5526BD5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47" name="Grupo 346">
              <a:extLst>
                <a:ext uri="{FF2B5EF4-FFF2-40B4-BE49-F238E27FC236}">
                  <a16:creationId xmlns:a16="http://schemas.microsoft.com/office/drawing/2014/main" id="{AA55AF9A-19DA-4914-91E6-F9002F14D6E7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366" name="Imagen 365">
                <a:extLst>
                  <a:ext uri="{FF2B5EF4-FFF2-40B4-BE49-F238E27FC236}">
                    <a16:creationId xmlns:a16="http://schemas.microsoft.com/office/drawing/2014/main" id="{C0B1642D-3F03-4349-9D90-480E71F7D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67" name="Imagen 366">
                <a:extLst>
                  <a:ext uri="{FF2B5EF4-FFF2-40B4-BE49-F238E27FC236}">
                    <a16:creationId xmlns:a16="http://schemas.microsoft.com/office/drawing/2014/main" id="{A5A00E75-B450-4F98-B917-603557A8F9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68" name="Imagen 367">
                <a:extLst>
                  <a:ext uri="{FF2B5EF4-FFF2-40B4-BE49-F238E27FC236}">
                    <a16:creationId xmlns:a16="http://schemas.microsoft.com/office/drawing/2014/main" id="{EE271C0A-C2FC-4B7D-B0E9-CA1FFC1BF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69" name="Imagen 368">
                <a:extLst>
                  <a:ext uri="{FF2B5EF4-FFF2-40B4-BE49-F238E27FC236}">
                    <a16:creationId xmlns:a16="http://schemas.microsoft.com/office/drawing/2014/main" id="{EB1CCB0E-FB2C-4D8E-889E-63BFD6183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70" name="Imagen 369">
                <a:extLst>
                  <a:ext uri="{FF2B5EF4-FFF2-40B4-BE49-F238E27FC236}">
                    <a16:creationId xmlns:a16="http://schemas.microsoft.com/office/drawing/2014/main" id="{C365FB12-D211-436F-8995-C921725D05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48" name="Grupo 347">
              <a:extLst>
                <a:ext uri="{FF2B5EF4-FFF2-40B4-BE49-F238E27FC236}">
                  <a16:creationId xmlns:a16="http://schemas.microsoft.com/office/drawing/2014/main" id="{19962BBC-0D3A-477B-B20B-F621BDD17CC5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361" name="Imagen 360">
                <a:extLst>
                  <a:ext uri="{FF2B5EF4-FFF2-40B4-BE49-F238E27FC236}">
                    <a16:creationId xmlns:a16="http://schemas.microsoft.com/office/drawing/2014/main" id="{6FFCAD52-CE90-4BF0-B7D7-4D8726F87B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62" name="Imagen 361">
                <a:extLst>
                  <a:ext uri="{FF2B5EF4-FFF2-40B4-BE49-F238E27FC236}">
                    <a16:creationId xmlns:a16="http://schemas.microsoft.com/office/drawing/2014/main" id="{D971AE99-8EDE-4E87-996C-E38B24EF1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63" name="Imagen 362">
                <a:extLst>
                  <a:ext uri="{FF2B5EF4-FFF2-40B4-BE49-F238E27FC236}">
                    <a16:creationId xmlns:a16="http://schemas.microsoft.com/office/drawing/2014/main" id="{C43E3168-191C-45FC-B000-AAB881175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64" name="Imagen 363">
                <a:extLst>
                  <a:ext uri="{FF2B5EF4-FFF2-40B4-BE49-F238E27FC236}">
                    <a16:creationId xmlns:a16="http://schemas.microsoft.com/office/drawing/2014/main" id="{CF34B37A-18F6-49F8-90CC-B1654F5A0C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65" name="Imagen 364">
                <a:extLst>
                  <a:ext uri="{FF2B5EF4-FFF2-40B4-BE49-F238E27FC236}">
                    <a16:creationId xmlns:a16="http://schemas.microsoft.com/office/drawing/2014/main" id="{B8F27FFB-5DC5-4DF4-9283-44B29519C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49" name="Grupo 348">
              <a:extLst>
                <a:ext uri="{FF2B5EF4-FFF2-40B4-BE49-F238E27FC236}">
                  <a16:creationId xmlns:a16="http://schemas.microsoft.com/office/drawing/2014/main" id="{A132A9F4-8433-4321-82AB-86ACB80C9D3C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356" name="Imagen 355">
                <a:extLst>
                  <a:ext uri="{FF2B5EF4-FFF2-40B4-BE49-F238E27FC236}">
                    <a16:creationId xmlns:a16="http://schemas.microsoft.com/office/drawing/2014/main" id="{D601DFF3-A1DE-48EE-80D3-69B265A73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57" name="Imagen 356">
                <a:extLst>
                  <a:ext uri="{FF2B5EF4-FFF2-40B4-BE49-F238E27FC236}">
                    <a16:creationId xmlns:a16="http://schemas.microsoft.com/office/drawing/2014/main" id="{1CF7D343-AF25-4389-802B-BF8AC7869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58" name="Imagen 357">
                <a:extLst>
                  <a:ext uri="{FF2B5EF4-FFF2-40B4-BE49-F238E27FC236}">
                    <a16:creationId xmlns:a16="http://schemas.microsoft.com/office/drawing/2014/main" id="{A35E3524-E9EE-4952-BE97-FCA44BCD0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59" name="Imagen 358">
                <a:extLst>
                  <a:ext uri="{FF2B5EF4-FFF2-40B4-BE49-F238E27FC236}">
                    <a16:creationId xmlns:a16="http://schemas.microsoft.com/office/drawing/2014/main" id="{BC97D513-0B64-409E-9316-D4E010DBF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60" name="Imagen 359">
                <a:extLst>
                  <a:ext uri="{FF2B5EF4-FFF2-40B4-BE49-F238E27FC236}">
                    <a16:creationId xmlns:a16="http://schemas.microsoft.com/office/drawing/2014/main" id="{7D332319-074B-4050-BB70-747BD6B5F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50" name="Grupo 349">
              <a:extLst>
                <a:ext uri="{FF2B5EF4-FFF2-40B4-BE49-F238E27FC236}">
                  <a16:creationId xmlns:a16="http://schemas.microsoft.com/office/drawing/2014/main" id="{AD744B33-8E2B-47D9-AE3E-4B5BACCB27BF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351" name="Imagen 350">
                <a:extLst>
                  <a:ext uri="{FF2B5EF4-FFF2-40B4-BE49-F238E27FC236}">
                    <a16:creationId xmlns:a16="http://schemas.microsoft.com/office/drawing/2014/main" id="{21993AC4-0D34-4C39-9369-8BC3325A7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52" name="Imagen 351">
                <a:extLst>
                  <a:ext uri="{FF2B5EF4-FFF2-40B4-BE49-F238E27FC236}">
                    <a16:creationId xmlns:a16="http://schemas.microsoft.com/office/drawing/2014/main" id="{76D38575-C7F4-431D-9146-6828A4487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53" name="Imagen 352">
                <a:extLst>
                  <a:ext uri="{FF2B5EF4-FFF2-40B4-BE49-F238E27FC236}">
                    <a16:creationId xmlns:a16="http://schemas.microsoft.com/office/drawing/2014/main" id="{1F879E6A-598C-466A-BE05-2F1C556E6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54" name="Imagen 353">
                <a:extLst>
                  <a:ext uri="{FF2B5EF4-FFF2-40B4-BE49-F238E27FC236}">
                    <a16:creationId xmlns:a16="http://schemas.microsoft.com/office/drawing/2014/main" id="{3B5CEE53-6EC4-4CC8-BB05-6BE5DA5EE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55" name="Imagen 354">
                <a:extLst>
                  <a:ext uri="{FF2B5EF4-FFF2-40B4-BE49-F238E27FC236}">
                    <a16:creationId xmlns:a16="http://schemas.microsoft.com/office/drawing/2014/main" id="{4FE54CE5-D52C-44B0-9430-229701084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381" name="Grupo 380">
            <a:extLst>
              <a:ext uri="{FF2B5EF4-FFF2-40B4-BE49-F238E27FC236}">
                <a16:creationId xmlns:a16="http://schemas.microsoft.com/office/drawing/2014/main" id="{263A5EDC-068E-44EC-90CC-66E697440284}"/>
              </a:ext>
            </a:extLst>
          </p:cNvPr>
          <p:cNvGrpSpPr/>
          <p:nvPr/>
        </p:nvGrpSpPr>
        <p:grpSpPr>
          <a:xfrm>
            <a:off x="314193" y="3962416"/>
            <a:ext cx="8327760" cy="451412"/>
            <a:chOff x="440016" y="376406"/>
            <a:chExt cx="11103680" cy="601882"/>
          </a:xfrm>
        </p:grpSpPr>
        <p:grpSp>
          <p:nvGrpSpPr>
            <p:cNvPr id="382" name="Grupo 381">
              <a:extLst>
                <a:ext uri="{FF2B5EF4-FFF2-40B4-BE49-F238E27FC236}">
                  <a16:creationId xmlns:a16="http://schemas.microsoft.com/office/drawing/2014/main" id="{AA004A9E-259A-4E0F-A125-3C29A154F15D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413" name="Imagen 412">
                <a:extLst>
                  <a:ext uri="{FF2B5EF4-FFF2-40B4-BE49-F238E27FC236}">
                    <a16:creationId xmlns:a16="http://schemas.microsoft.com/office/drawing/2014/main" id="{1EA92432-B2C5-4DCC-A946-45622F905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14" name="Imagen 413">
                <a:extLst>
                  <a:ext uri="{FF2B5EF4-FFF2-40B4-BE49-F238E27FC236}">
                    <a16:creationId xmlns:a16="http://schemas.microsoft.com/office/drawing/2014/main" id="{7C683AC8-CC3A-48B7-BB69-F1F982A58B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15" name="Imagen 414">
                <a:extLst>
                  <a:ext uri="{FF2B5EF4-FFF2-40B4-BE49-F238E27FC236}">
                    <a16:creationId xmlns:a16="http://schemas.microsoft.com/office/drawing/2014/main" id="{A18C1C5D-D9E4-483F-9BDA-A4CB936B4C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16" name="Imagen 415">
                <a:extLst>
                  <a:ext uri="{FF2B5EF4-FFF2-40B4-BE49-F238E27FC236}">
                    <a16:creationId xmlns:a16="http://schemas.microsoft.com/office/drawing/2014/main" id="{120041B2-1D69-48E3-A942-3F5B55D01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17" name="Imagen 416">
                <a:extLst>
                  <a:ext uri="{FF2B5EF4-FFF2-40B4-BE49-F238E27FC236}">
                    <a16:creationId xmlns:a16="http://schemas.microsoft.com/office/drawing/2014/main" id="{A5B0313F-F47B-4E1E-A899-AE0208D657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3" name="Grupo 382">
              <a:extLst>
                <a:ext uri="{FF2B5EF4-FFF2-40B4-BE49-F238E27FC236}">
                  <a16:creationId xmlns:a16="http://schemas.microsoft.com/office/drawing/2014/main" id="{417142D6-AB78-4697-8A34-2BB6E00965F1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408" name="Imagen 407">
                <a:extLst>
                  <a:ext uri="{FF2B5EF4-FFF2-40B4-BE49-F238E27FC236}">
                    <a16:creationId xmlns:a16="http://schemas.microsoft.com/office/drawing/2014/main" id="{31B10A71-FE79-49FB-8E04-EA3E1448E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09" name="Imagen 408">
                <a:extLst>
                  <a:ext uri="{FF2B5EF4-FFF2-40B4-BE49-F238E27FC236}">
                    <a16:creationId xmlns:a16="http://schemas.microsoft.com/office/drawing/2014/main" id="{CE907049-D139-47F9-AD00-F48071856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10" name="Imagen 409">
                <a:extLst>
                  <a:ext uri="{FF2B5EF4-FFF2-40B4-BE49-F238E27FC236}">
                    <a16:creationId xmlns:a16="http://schemas.microsoft.com/office/drawing/2014/main" id="{5B5CC0A6-B31A-4800-9D2E-7694991062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11" name="Imagen 410">
                <a:extLst>
                  <a:ext uri="{FF2B5EF4-FFF2-40B4-BE49-F238E27FC236}">
                    <a16:creationId xmlns:a16="http://schemas.microsoft.com/office/drawing/2014/main" id="{DD203114-0134-4D68-B56E-F9965CAF97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12" name="Imagen 411">
                <a:extLst>
                  <a:ext uri="{FF2B5EF4-FFF2-40B4-BE49-F238E27FC236}">
                    <a16:creationId xmlns:a16="http://schemas.microsoft.com/office/drawing/2014/main" id="{DFAF17E6-D42C-4682-BF1F-387F122BAC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4" name="Grupo 383">
              <a:extLst>
                <a:ext uri="{FF2B5EF4-FFF2-40B4-BE49-F238E27FC236}">
                  <a16:creationId xmlns:a16="http://schemas.microsoft.com/office/drawing/2014/main" id="{267DF2F4-F5BB-4A22-AF4E-5BE7F982CBB1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403" name="Imagen 402">
                <a:extLst>
                  <a:ext uri="{FF2B5EF4-FFF2-40B4-BE49-F238E27FC236}">
                    <a16:creationId xmlns:a16="http://schemas.microsoft.com/office/drawing/2014/main" id="{F03AB5B1-C6B8-4C17-BD86-90F1A5860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04" name="Imagen 403">
                <a:extLst>
                  <a:ext uri="{FF2B5EF4-FFF2-40B4-BE49-F238E27FC236}">
                    <a16:creationId xmlns:a16="http://schemas.microsoft.com/office/drawing/2014/main" id="{D7763AD4-C570-4AED-AD64-91E12FB21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05" name="Imagen 404">
                <a:extLst>
                  <a:ext uri="{FF2B5EF4-FFF2-40B4-BE49-F238E27FC236}">
                    <a16:creationId xmlns:a16="http://schemas.microsoft.com/office/drawing/2014/main" id="{B1A178EF-56F3-491A-9255-7C598C2A4B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06" name="Imagen 405">
                <a:extLst>
                  <a:ext uri="{FF2B5EF4-FFF2-40B4-BE49-F238E27FC236}">
                    <a16:creationId xmlns:a16="http://schemas.microsoft.com/office/drawing/2014/main" id="{A5279AFF-B09D-4832-96F5-5C4116307B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07" name="Imagen 406">
                <a:extLst>
                  <a:ext uri="{FF2B5EF4-FFF2-40B4-BE49-F238E27FC236}">
                    <a16:creationId xmlns:a16="http://schemas.microsoft.com/office/drawing/2014/main" id="{8882C099-B87A-406B-85CF-0837D9A443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5" name="Grupo 384">
              <a:extLst>
                <a:ext uri="{FF2B5EF4-FFF2-40B4-BE49-F238E27FC236}">
                  <a16:creationId xmlns:a16="http://schemas.microsoft.com/office/drawing/2014/main" id="{2F0506D6-4043-4439-9F8B-5DDD2EF280A4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398" name="Imagen 397">
                <a:extLst>
                  <a:ext uri="{FF2B5EF4-FFF2-40B4-BE49-F238E27FC236}">
                    <a16:creationId xmlns:a16="http://schemas.microsoft.com/office/drawing/2014/main" id="{39E8D353-B41B-4B00-B88B-FE6BEA0CFC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99" name="Imagen 398">
                <a:extLst>
                  <a:ext uri="{FF2B5EF4-FFF2-40B4-BE49-F238E27FC236}">
                    <a16:creationId xmlns:a16="http://schemas.microsoft.com/office/drawing/2014/main" id="{0FD8EF39-1350-410D-8050-635C72C74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00" name="Imagen 399">
                <a:extLst>
                  <a:ext uri="{FF2B5EF4-FFF2-40B4-BE49-F238E27FC236}">
                    <a16:creationId xmlns:a16="http://schemas.microsoft.com/office/drawing/2014/main" id="{7B62378B-2D94-4E2F-BF58-EF7DC82A28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01" name="Imagen 400">
                <a:extLst>
                  <a:ext uri="{FF2B5EF4-FFF2-40B4-BE49-F238E27FC236}">
                    <a16:creationId xmlns:a16="http://schemas.microsoft.com/office/drawing/2014/main" id="{44C1D867-CFE6-4F6B-86CD-FC71B1CA6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02" name="Imagen 401">
                <a:extLst>
                  <a:ext uri="{FF2B5EF4-FFF2-40B4-BE49-F238E27FC236}">
                    <a16:creationId xmlns:a16="http://schemas.microsoft.com/office/drawing/2014/main" id="{5E8A2457-1678-413A-A279-6A54D00584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6" name="Grupo 385">
              <a:extLst>
                <a:ext uri="{FF2B5EF4-FFF2-40B4-BE49-F238E27FC236}">
                  <a16:creationId xmlns:a16="http://schemas.microsoft.com/office/drawing/2014/main" id="{0C675BB2-8C5C-41C7-9F84-18F6F657EE73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393" name="Imagen 392">
                <a:extLst>
                  <a:ext uri="{FF2B5EF4-FFF2-40B4-BE49-F238E27FC236}">
                    <a16:creationId xmlns:a16="http://schemas.microsoft.com/office/drawing/2014/main" id="{CFD5D414-CF73-41E8-90B6-BE8C30D060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94" name="Imagen 393">
                <a:extLst>
                  <a:ext uri="{FF2B5EF4-FFF2-40B4-BE49-F238E27FC236}">
                    <a16:creationId xmlns:a16="http://schemas.microsoft.com/office/drawing/2014/main" id="{9F2A56B7-DA84-4F96-8D90-2B9213295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95" name="Imagen 394">
                <a:extLst>
                  <a:ext uri="{FF2B5EF4-FFF2-40B4-BE49-F238E27FC236}">
                    <a16:creationId xmlns:a16="http://schemas.microsoft.com/office/drawing/2014/main" id="{F75BDD5E-47D0-4F36-9964-A0B13900DA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96" name="Imagen 395">
                <a:extLst>
                  <a:ext uri="{FF2B5EF4-FFF2-40B4-BE49-F238E27FC236}">
                    <a16:creationId xmlns:a16="http://schemas.microsoft.com/office/drawing/2014/main" id="{A489DCC5-E28D-4E78-8E22-DB11902CC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97" name="Imagen 396">
                <a:extLst>
                  <a:ext uri="{FF2B5EF4-FFF2-40B4-BE49-F238E27FC236}">
                    <a16:creationId xmlns:a16="http://schemas.microsoft.com/office/drawing/2014/main" id="{A861DF6C-F515-4482-9631-D2415E3A2A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7" name="Grupo 386">
              <a:extLst>
                <a:ext uri="{FF2B5EF4-FFF2-40B4-BE49-F238E27FC236}">
                  <a16:creationId xmlns:a16="http://schemas.microsoft.com/office/drawing/2014/main" id="{0EE563A3-7E60-48D2-8A6A-1DAFE0E25E34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388" name="Imagen 387">
                <a:extLst>
                  <a:ext uri="{FF2B5EF4-FFF2-40B4-BE49-F238E27FC236}">
                    <a16:creationId xmlns:a16="http://schemas.microsoft.com/office/drawing/2014/main" id="{82AE33D9-0F0E-4B9A-9747-9FCE10740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89" name="Imagen 388">
                <a:extLst>
                  <a:ext uri="{FF2B5EF4-FFF2-40B4-BE49-F238E27FC236}">
                    <a16:creationId xmlns:a16="http://schemas.microsoft.com/office/drawing/2014/main" id="{C4F68982-6DD7-4308-9805-68C4EBF1A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90" name="Imagen 389">
                <a:extLst>
                  <a:ext uri="{FF2B5EF4-FFF2-40B4-BE49-F238E27FC236}">
                    <a16:creationId xmlns:a16="http://schemas.microsoft.com/office/drawing/2014/main" id="{7C7BF9B9-5F16-481D-85FD-E3A2199F16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91" name="Imagen 390">
                <a:extLst>
                  <a:ext uri="{FF2B5EF4-FFF2-40B4-BE49-F238E27FC236}">
                    <a16:creationId xmlns:a16="http://schemas.microsoft.com/office/drawing/2014/main" id="{6A0F234A-C07F-4FEA-8659-72BD91B85E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92" name="Imagen 391">
                <a:extLst>
                  <a:ext uri="{FF2B5EF4-FFF2-40B4-BE49-F238E27FC236}">
                    <a16:creationId xmlns:a16="http://schemas.microsoft.com/office/drawing/2014/main" id="{BF13D62F-74F1-499E-842C-BB8D18D8C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419" name="Grupo 418">
            <a:extLst>
              <a:ext uri="{FF2B5EF4-FFF2-40B4-BE49-F238E27FC236}">
                <a16:creationId xmlns:a16="http://schemas.microsoft.com/office/drawing/2014/main" id="{228B7A28-F68C-467D-A7EF-AC4092BAC9E1}"/>
              </a:ext>
            </a:extLst>
          </p:cNvPr>
          <p:cNvGrpSpPr/>
          <p:nvPr/>
        </p:nvGrpSpPr>
        <p:grpSpPr>
          <a:xfrm>
            <a:off x="314193" y="4469351"/>
            <a:ext cx="1537769" cy="420064"/>
            <a:chOff x="436159" y="386014"/>
            <a:chExt cx="2050358" cy="560085"/>
          </a:xfrm>
        </p:grpSpPr>
        <p:pic>
          <p:nvPicPr>
            <p:cNvPr id="450" name="Imagen 449">
              <a:extLst>
                <a:ext uri="{FF2B5EF4-FFF2-40B4-BE49-F238E27FC236}">
                  <a16:creationId xmlns:a16="http://schemas.microsoft.com/office/drawing/2014/main" id="{254CD8CE-C951-4245-87CE-4853D08EB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51" name="Imagen 450">
              <a:extLst>
                <a:ext uri="{FF2B5EF4-FFF2-40B4-BE49-F238E27FC236}">
                  <a16:creationId xmlns:a16="http://schemas.microsoft.com/office/drawing/2014/main" id="{CAC3F6F1-4921-4D74-BD93-24DC64D07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52" name="Imagen 451">
              <a:extLst>
                <a:ext uri="{FF2B5EF4-FFF2-40B4-BE49-F238E27FC236}">
                  <a16:creationId xmlns:a16="http://schemas.microsoft.com/office/drawing/2014/main" id="{32DD0F64-69A3-4FCF-A011-CC52F4499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53" name="Imagen 452">
              <a:extLst>
                <a:ext uri="{FF2B5EF4-FFF2-40B4-BE49-F238E27FC236}">
                  <a16:creationId xmlns:a16="http://schemas.microsoft.com/office/drawing/2014/main" id="{E9A3DCE5-0804-4A54-B864-5AFCFCE8E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54" name="Imagen 453">
              <a:extLst>
                <a:ext uri="{FF2B5EF4-FFF2-40B4-BE49-F238E27FC236}">
                  <a16:creationId xmlns:a16="http://schemas.microsoft.com/office/drawing/2014/main" id="{56675120-5AC6-4B5F-9940-76E843A14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0" name="Grupo 419">
            <a:extLst>
              <a:ext uri="{FF2B5EF4-FFF2-40B4-BE49-F238E27FC236}">
                <a16:creationId xmlns:a16="http://schemas.microsoft.com/office/drawing/2014/main" id="{B1976062-238B-4397-9653-3DB604C5D355}"/>
              </a:ext>
            </a:extLst>
          </p:cNvPr>
          <p:cNvGrpSpPr/>
          <p:nvPr/>
        </p:nvGrpSpPr>
        <p:grpSpPr>
          <a:xfrm>
            <a:off x="1671844" y="4476557"/>
            <a:ext cx="1537769" cy="420064"/>
            <a:chOff x="436159" y="386014"/>
            <a:chExt cx="2050358" cy="560085"/>
          </a:xfrm>
        </p:grpSpPr>
        <p:pic>
          <p:nvPicPr>
            <p:cNvPr id="445" name="Imagen 444">
              <a:extLst>
                <a:ext uri="{FF2B5EF4-FFF2-40B4-BE49-F238E27FC236}">
                  <a16:creationId xmlns:a16="http://schemas.microsoft.com/office/drawing/2014/main" id="{1C2C699B-62E3-48E5-9314-E1B6BF3C3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46" name="Imagen 445">
              <a:extLst>
                <a:ext uri="{FF2B5EF4-FFF2-40B4-BE49-F238E27FC236}">
                  <a16:creationId xmlns:a16="http://schemas.microsoft.com/office/drawing/2014/main" id="{D303781F-C482-404F-BF43-D543A554A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47" name="Imagen 446">
              <a:extLst>
                <a:ext uri="{FF2B5EF4-FFF2-40B4-BE49-F238E27FC236}">
                  <a16:creationId xmlns:a16="http://schemas.microsoft.com/office/drawing/2014/main" id="{9091661B-ACBC-4D4E-89D0-C4CBC9D53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48" name="Imagen 447">
              <a:extLst>
                <a:ext uri="{FF2B5EF4-FFF2-40B4-BE49-F238E27FC236}">
                  <a16:creationId xmlns:a16="http://schemas.microsoft.com/office/drawing/2014/main" id="{13648A98-F256-4009-A22B-F26DF75C7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49" name="Imagen 448">
              <a:extLst>
                <a:ext uri="{FF2B5EF4-FFF2-40B4-BE49-F238E27FC236}">
                  <a16:creationId xmlns:a16="http://schemas.microsoft.com/office/drawing/2014/main" id="{CF754A56-80EE-45EF-BED7-339D18931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1" name="Grupo 420">
            <a:extLst>
              <a:ext uri="{FF2B5EF4-FFF2-40B4-BE49-F238E27FC236}">
                <a16:creationId xmlns:a16="http://schemas.microsoft.com/office/drawing/2014/main" id="{FD319F05-619F-455F-B719-C888216A2107}"/>
              </a:ext>
            </a:extLst>
          </p:cNvPr>
          <p:cNvGrpSpPr/>
          <p:nvPr/>
        </p:nvGrpSpPr>
        <p:grpSpPr>
          <a:xfrm>
            <a:off x="3029494" y="4486287"/>
            <a:ext cx="1537769" cy="420064"/>
            <a:chOff x="436159" y="386014"/>
            <a:chExt cx="2050358" cy="560085"/>
          </a:xfrm>
        </p:grpSpPr>
        <p:pic>
          <p:nvPicPr>
            <p:cNvPr id="440" name="Imagen 439">
              <a:extLst>
                <a:ext uri="{FF2B5EF4-FFF2-40B4-BE49-F238E27FC236}">
                  <a16:creationId xmlns:a16="http://schemas.microsoft.com/office/drawing/2014/main" id="{4F42BAE1-C0E3-4230-AED8-AD243C68F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41" name="Imagen 440">
              <a:extLst>
                <a:ext uri="{FF2B5EF4-FFF2-40B4-BE49-F238E27FC236}">
                  <a16:creationId xmlns:a16="http://schemas.microsoft.com/office/drawing/2014/main" id="{EC37D8E3-18D9-417D-AD88-E85B5B26E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42" name="Imagen 441">
              <a:extLst>
                <a:ext uri="{FF2B5EF4-FFF2-40B4-BE49-F238E27FC236}">
                  <a16:creationId xmlns:a16="http://schemas.microsoft.com/office/drawing/2014/main" id="{42D76828-520E-447D-A395-53C0888D3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43" name="Imagen 442">
              <a:extLst>
                <a:ext uri="{FF2B5EF4-FFF2-40B4-BE49-F238E27FC236}">
                  <a16:creationId xmlns:a16="http://schemas.microsoft.com/office/drawing/2014/main" id="{427F5EC0-6EB1-44BF-97B5-A4D087E4A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44" name="Imagen 443">
              <a:extLst>
                <a:ext uri="{FF2B5EF4-FFF2-40B4-BE49-F238E27FC236}">
                  <a16:creationId xmlns:a16="http://schemas.microsoft.com/office/drawing/2014/main" id="{B59F69B7-DAF4-4BFA-84BA-BB1074755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2" name="Grupo 421">
            <a:extLst>
              <a:ext uri="{FF2B5EF4-FFF2-40B4-BE49-F238E27FC236}">
                <a16:creationId xmlns:a16="http://schemas.microsoft.com/office/drawing/2014/main" id="{8A5B2C15-C27D-4CA1-B0A3-F481E599E164}"/>
              </a:ext>
            </a:extLst>
          </p:cNvPr>
          <p:cNvGrpSpPr/>
          <p:nvPr/>
        </p:nvGrpSpPr>
        <p:grpSpPr>
          <a:xfrm>
            <a:off x="4387145" y="4493493"/>
            <a:ext cx="1537769" cy="420064"/>
            <a:chOff x="436159" y="386014"/>
            <a:chExt cx="2050358" cy="560085"/>
          </a:xfrm>
        </p:grpSpPr>
        <p:pic>
          <p:nvPicPr>
            <p:cNvPr id="435" name="Imagen 434">
              <a:extLst>
                <a:ext uri="{FF2B5EF4-FFF2-40B4-BE49-F238E27FC236}">
                  <a16:creationId xmlns:a16="http://schemas.microsoft.com/office/drawing/2014/main" id="{D69B5F87-74E4-4F82-B0CC-E2E6A5A2B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36" name="Imagen 435">
              <a:extLst>
                <a:ext uri="{FF2B5EF4-FFF2-40B4-BE49-F238E27FC236}">
                  <a16:creationId xmlns:a16="http://schemas.microsoft.com/office/drawing/2014/main" id="{98E22A76-F884-4B73-B580-827AC599C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37" name="Imagen 436">
              <a:extLst>
                <a:ext uri="{FF2B5EF4-FFF2-40B4-BE49-F238E27FC236}">
                  <a16:creationId xmlns:a16="http://schemas.microsoft.com/office/drawing/2014/main" id="{832E1931-6F30-497B-A894-62B4CD85E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38" name="Imagen 437">
              <a:extLst>
                <a:ext uri="{FF2B5EF4-FFF2-40B4-BE49-F238E27FC236}">
                  <a16:creationId xmlns:a16="http://schemas.microsoft.com/office/drawing/2014/main" id="{19251F5B-FC36-48FD-9519-5D35DF233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39" name="Imagen 438">
              <a:extLst>
                <a:ext uri="{FF2B5EF4-FFF2-40B4-BE49-F238E27FC236}">
                  <a16:creationId xmlns:a16="http://schemas.microsoft.com/office/drawing/2014/main" id="{032F9A22-108D-407C-86E0-83F1B6D93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3" name="Grupo 422">
            <a:extLst>
              <a:ext uri="{FF2B5EF4-FFF2-40B4-BE49-F238E27FC236}">
                <a16:creationId xmlns:a16="http://schemas.microsoft.com/office/drawing/2014/main" id="{1AB9009C-1CB3-45A8-847D-4B50D22635C2}"/>
              </a:ext>
            </a:extLst>
          </p:cNvPr>
          <p:cNvGrpSpPr/>
          <p:nvPr/>
        </p:nvGrpSpPr>
        <p:grpSpPr>
          <a:xfrm>
            <a:off x="5780717" y="4493493"/>
            <a:ext cx="1537769" cy="420064"/>
            <a:chOff x="436159" y="386014"/>
            <a:chExt cx="2050358" cy="560085"/>
          </a:xfrm>
        </p:grpSpPr>
        <p:pic>
          <p:nvPicPr>
            <p:cNvPr id="430" name="Imagen 429">
              <a:extLst>
                <a:ext uri="{FF2B5EF4-FFF2-40B4-BE49-F238E27FC236}">
                  <a16:creationId xmlns:a16="http://schemas.microsoft.com/office/drawing/2014/main" id="{E3F89421-7E17-42A0-B6A3-A80EBCFD1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31" name="Imagen 430">
              <a:extLst>
                <a:ext uri="{FF2B5EF4-FFF2-40B4-BE49-F238E27FC236}">
                  <a16:creationId xmlns:a16="http://schemas.microsoft.com/office/drawing/2014/main" id="{EE151178-CE83-4B84-A311-774AB184E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32" name="Imagen 431">
              <a:extLst>
                <a:ext uri="{FF2B5EF4-FFF2-40B4-BE49-F238E27FC236}">
                  <a16:creationId xmlns:a16="http://schemas.microsoft.com/office/drawing/2014/main" id="{17DDFAFA-41CC-4FF5-8191-E7CFFAC5A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33" name="Imagen 432">
              <a:extLst>
                <a:ext uri="{FF2B5EF4-FFF2-40B4-BE49-F238E27FC236}">
                  <a16:creationId xmlns:a16="http://schemas.microsoft.com/office/drawing/2014/main" id="{965C6896-5B0E-4794-B46F-FE2F684F4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34" name="Imagen 433">
              <a:extLst>
                <a:ext uri="{FF2B5EF4-FFF2-40B4-BE49-F238E27FC236}">
                  <a16:creationId xmlns:a16="http://schemas.microsoft.com/office/drawing/2014/main" id="{BBD53C3B-FAF4-47A7-A82A-D6169B6C7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4" name="Grupo 423">
            <a:extLst>
              <a:ext uri="{FF2B5EF4-FFF2-40B4-BE49-F238E27FC236}">
                <a16:creationId xmlns:a16="http://schemas.microsoft.com/office/drawing/2014/main" id="{CFD092DB-9C0E-45E6-962B-2ABF1B44A22D}"/>
              </a:ext>
            </a:extLst>
          </p:cNvPr>
          <p:cNvGrpSpPr/>
          <p:nvPr/>
        </p:nvGrpSpPr>
        <p:grpSpPr>
          <a:xfrm>
            <a:off x="7138368" y="4491393"/>
            <a:ext cx="1537769" cy="420064"/>
            <a:chOff x="436159" y="386014"/>
            <a:chExt cx="2050358" cy="560085"/>
          </a:xfrm>
        </p:grpSpPr>
        <p:pic>
          <p:nvPicPr>
            <p:cNvPr id="425" name="Imagen 424">
              <a:extLst>
                <a:ext uri="{FF2B5EF4-FFF2-40B4-BE49-F238E27FC236}">
                  <a16:creationId xmlns:a16="http://schemas.microsoft.com/office/drawing/2014/main" id="{FFDD74F3-FD48-461D-90E7-48F98B82C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26" name="Imagen 425">
              <a:extLst>
                <a:ext uri="{FF2B5EF4-FFF2-40B4-BE49-F238E27FC236}">
                  <a16:creationId xmlns:a16="http://schemas.microsoft.com/office/drawing/2014/main" id="{2C6EF069-E4E4-4154-BE8F-70DD2DBD3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27" name="Imagen 426">
              <a:extLst>
                <a:ext uri="{FF2B5EF4-FFF2-40B4-BE49-F238E27FC236}">
                  <a16:creationId xmlns:a16="http://schemas.microsoft.com/office/drawing/2014/main" id="{A3631A1B-21DD-4C06-BFE6-4972771E4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28" name="Imagen 427">
              <a:extLst>
                <a:ext uri="{FF2B5EF4-FFF2-40B4-BE49-F238E27FC236}">
                  <a16:creationId xmlns:a16="http://schemas.microsoft.com/office/drawing/2014/main" id="{FCA17BDA-1578-4030-BD33-CE1066083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29" name="Imagen 428">
              <a:extLst>
                <a:ext uri="{FF2B5EF4-FFF2-40B4-BE49-F238E27FC236}">
                  <a16:creationId xmlns:a16="http://schemas.microsoft.com/office/drawing/2014/main" id="{5A3B6935-AB87-4516-AA08-968949482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sp>
        <p:nvSpPr>
          <p:cNvPr id="767" name="Google Shape;104;p4"/>
          <p:cNvSpPr txBox="1">
            <a:spLocks noGrp="1"/>
          </p:cNvSpPr>
          <p:nvPr>
            <p:ph type="title"/>
          </p:nvPr>
        </p:nvSpPr>
        <p:spPr>
          <a:xfrm>
            <a:off x="580525" y="391000"/>
            <a:ext cx="238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 dirty="0">
                <a:latin typeface="Century Gothic"/>
                <a:ea typeface="Century Gothic"/>
                <a:cs typeface="Century Gothic"/>
                <a:sym typeface="Century Gothic"/>
              </a:rPr>
              <a:t>MÉTODO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8" name="Google Shape;106;p4"/>
          <p:cNvSpPr txBox="1"/>
          <p:nvPr/>
        </p:nvSpPr>
        <p:spPr>
          <a:xfrm>
            <a:off x="3370972" y="642053"/>
            <a:ext cx="1883101" cy="45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38461"/>
              <a:buFont typeface="Arial"/>
              <a:buNone/>
            </a:pPr>
            <a:r>
              <a:rPr lang="es" sz="2000" b="1" i="0" u="none" strike="noStrike" cap="none" dirty="0">
                <a:solidFill>
                  <a:srgbClr val="A64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103;p4"/>
          <p:cNvSpPr/>
          <p:nvPr/>
        </p:nvSpPr>
        <p:spPr>
          <a:xfrm>
            <a:off x="684257" y="1246564"/>
            <a:ext cx="3576676" cy="113399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103;p4"/>
          <p:cNvSpPr/>
          <p:nvPr/>
        </p:nvSpPr>
        <p:spPr>
          <a:xfrm>
            <a:off x="761805" y="1751774"/>
            <a:ext cx="3576676" cy="1133993"/>
          </a:xfrm>
          <a:prstGeom prst="roundRect">
            <a:avLst>
              <a:gd name="adj" fmla="val 16667"/>
            </a:avLst>
          </a:prstGeom>
          <a:solidFill>
            <a:srgbClr val="F7D7ED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105;p4"/>
          <p:cNvSpPr txBox="1">
            <a:spLocks/>
          </p:cNvSpPr>
          <p:nvPr/>
        </p:nvSpPr>
        <p:spPr>
          <a:xfrm>
            <a:off x="658073" y="1828784"/>
            <a:ext cx="3784140" cy="97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7916"/>
              </a:lnSpc>
              <a:spcBef>
                <a:spcPts val="800"/>
              </a:spcBef>
              <a:buSzPts val="2215"/>
              <a:buFont typeface="Arial"/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Usuarios/as de la CUP-UCM:</a:t>
            </a: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es-ES"/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buSzPts val="2215"/>
              <a:buFont typeface="Arial"/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975           62% Mujeres</a:t>
            </a:r>
            <a:endParaRPr lang="es-ES"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110;p4" descr="Icon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25101" y="1249576"/>
            <a:ext cx="642811" cy="689638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102;p4"/>
          <p:cNvSpPr/>
          <p:nvPr/>
        </p:nvSpPr>
        <p:spPr>
          <a:xfrm>
            <a:off x="4719678" y="1778368"/>
            <a:ext cx="3212320" cy="1167032"/>
          </a:xfrm>
          <a:prstGeom prst="roundRect">
            <a:avLst>
              <a:gd name="adj" fmla="val 16667"/>
            </a:avLst>
          </a:prstGeom>
          <a:solidFill>
            <a:srgbClr val="F7D7ED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107;p4"/>
          <p:cNvSpPr txBox="1"/>
          <p:nvPr/>
        </p:nvSpPr>
        <p:spPr>
          <a:xfrm>
            <a:off x="4798946" y="1884165"/>
            <a:ext cx="2986600" cy="115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215"/>
              <a:buFont typeface="Arial"/>
              <a:buNone/>
            </a:pPr>
            <a:r>
              <a:rPr lang="es"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Edad media </a:t>
            </a:r>
            <a:r>
              <a:rPr lang="es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26,7 Desviación estándar: 13,072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111;p4" descr="Imagen de la pantalla de un celular con letras&#10;&#10;Descripción generada automáticamente con confianza baj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73884">
            <a:off x="6077136" y="1318652"/>
            <a:ext cx="544253" cy="637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768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98;p4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1743" y="-593128"/>
            <a:ext cx="2543776" cy="30888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rupo 158">
            <a:extLst>
              <a:ext uri="{FF2B5EF4-FFF2-40B4-BE49-F238E27FC236}">
                <a16:creationId xmlns:a16="http://schemas.microsoft.com/office/drawing/2014/main" id="{48DB2A68-A4B7-476C-AA74-8780242147E5}"/>
              </a:ext>
            </a:extLst>
          </p:cNvPr>
          <p:cNvGrpSpPr/>
          <p:nvPr/>
        </p:nvGrpSpPr>
        <p:grpSpPr>
          <a:xfrm>
            <a:off x="331316" y="1296109"/>
            <a:ext cx="8327760" cy="451412"/>
            <a:chOff x="440016" y="376406"/>
            <a:chExt cx="11103680" cy="601882"/>
          </a:xfrm>
        </p:grpSpPr>
        <p:grpSp>
          <p:nvGrpSpPr>
            <p:cNvPr id="160" name="Grupo 159">
              <a:extLst>
                <a:ext uri="{FF2B5EF4-FFF2-40B4-BE49-F238E27FC236}">
                  <a16:creationId xmlns:a16="http://schemas.microsoft.com/office/drawing/2014/main" id="{B7251300-26FF-47BC-80FE-6B264B7F4362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191" name="Imagen 190">
                <a:extLst>
                  <a:ext uri="{FF2B5EF4-FFF2-40B4-BE49-F238E27FC236}">
                    <a16:creationId xmlns:a16="http://schemas.microsoft.com/office/drawing/2014/main" id="{9EF71A99-55D1-4FE9-81EA-9070696993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92" name="Imagen 191">
                <a:extLst>
                  <a:ext uri="{FF2B5EF4-FFF2-40B4-BE49-F238E27FC236}">
                    <a16:creationId xmlns:a16="http://schemas.microsoft.com/office/drawing/2014/main" id="{A00C2B18-6EB6-47D2-8DE4-CEFD42F75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93" name="Imagen 192">
                <a:extLst>
                  <a:ext uri="{FF2B5EF4-FFF2-40B4-BE49-F238E27FC236}">
                    <a16:creationId xmlns:a16="http://schemas.microsoft.com/office/drawing/2014/main" id="{9866A168-878C-485F-A0BF-B9333F3599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94" name="Imagen 193">
                <a:extLst>
                  <a:ext uri="{FF2B5EF4-FFF2-40B4-BE49-F238E27FC236}">
                    <a16:creationId xmlns:a16="http://schemas.microsoft.com/office/drawing/2014/main" id="{33A12583-0D51-430F-97CE-9E9F0E2252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95" name="Imagen 194">
                <a:extLst>
                  <a:ext uri="{FF2B5EF4-FFF2-40B4-BE49-F238E27FC236}">
                    <a16:creationId xmlns:a16="http://schemas.microsoft.com/office/drawing/2014/main" id="{C0BE1FC7-D55F-4F08-B290-CCCFC817C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1" name="Grupo 160">
              <a:extLst>
                <a:ext uri="{FF2B5EF4-FFF2-40B4-BE49-F238E27FC236}">
                  <a16:creationId xmlns:a16="http://schemas.microsoft.com/office/drawing/2014/main" id="{541395D8-3CDF-4F07-886F-24F3D97E3A20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186" name="Imagen 185">
                <a:extLst>
                  <a:ext uri="{FF2B5EF4-FFF2-40B4-BE49-F238E27FC236}">
                    <a16:creationId xmlns:a16="http://schemas.microsoft.com/office/drawing/2014/main" id="{BA7B5D59-2C9D-4E6A-8921-CDF1B3A637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87" name="Imagen 186">
                <a:extLst>
                  <a:ext uri="{FF2B5EF4-FFF2-40B4-BE49-F238E27FC236}">
                    <a16:creationId xmlns:a16="http://schemas.microsoft.com/office/drawing/2014/main" id="{464E6814-D1DE-4282-BEDE-5B4300327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88" name="Imagen 187">
                <a:extLst>
                  <a:ext uri="{FF2B5EF4-FFF2-40B4-BE49-F238E27FC236}">
                    <a16:creationId xmlns:a16="http://schemas.microsoft.com/office/drawing/2014/main" id="{EB41810D-4165-48CC-9FDA-C98CC7129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89" name="Imagen 188">
                <a:extLst>
                  <a:ext uri="{FF2B5EF4-FFF2-40B4-BE49-F238E27FC236}">
                    <a16:creationId xmlns:a16="http://schemas.microsoft.com/office/drawing/2014/main" id="{351E5F29-DCF4-4BA9-BB70-813A675754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90" name="Imagen 189">
                <a:extLst>
                  <a:ext uri="{FF2B5EF4-FFF2-40B4-BE49-F238E27FC236}">
                    <a16:creationId xmlns:a16="http://schemas.microsoft.com/office/drawing/2014/main" id="{4C446174-1F28-446C-9B37-38BD71D2C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2" name="Grupo 161">
              <a:extLst>
                <a:ext uri="{FF2B5EF4-FFF2-40B4-BE49-F238E27FC236}">
                  <a16:creationId xmlns:a16="http://schemas.microsoft.com/office/drawing/2014/main" id="{B23F35D4-036D-439A-82E2-F7B09049799D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181" name="Imagen 180">
                <a:extLst>
                  <a:ext uri="{FF2B5EF4-FFF2-40B4-BE49-F238E27FC236}">
                    <a16:creationId xmlns:a16="http://schemas.microsoft.com/office/drawing/2014/main" id="{FBA26903-EB57-446E-8417-B102D4788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82" name="Imagen 181">
                <a:extLst>
                  <a:ext uri="{FF2B5EF4-FFF2-40B4-BE49-F238E27FC236}">
                    <a16:creationId xmlns:a16="http://schemas.microsoft.com/office/drawing/2014/main" id="{E6157164-A418-4C66-82BE-6F738A64D3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83" name="Imagen 182">
                <a:extLst>
                  <a:ext uri="{FF2B5EF4-FFF2-40B4-BE49-F238E27FC236}">
                    <a16:creationId xmlns:a16="http://schemas.microsoft.com/office/drawing/2014/main" id="{20CB1467-879E-4A40-BF52-02EA908B0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84" name="Imagen 183">
                <a:extLst>
                  <a:ext uri="{FF2B5EF4-FFF2-40B4-BE49-F238E27FC236}">
                    <a16:creationId xmlns:a16="http://schemas.microsoft.com/office/drawing/2014/main" id="{2F29DE80-2BE9-439D-B5A6-E75F0477F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85" name="Imagen 184">
                <a:extLst>
                  <a:ext uri="{FF2B5EF4-FFF2-40B4-BE49-F238E27FC236}">
                    <a16:creationId xmlns:a16="http://schemas.microsoft.com/office/drawing/2014/main" id="{741729F4-9CCF-4F75-99D5-746D6B867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3" name="Grupo 162">
              <a:extLst>
                <a:ext uri="{FF2B5EF4-FFF2-40B4-BE49-F238E27FC236}">
                  <a16:creationId xmlns:a16="http://schemas.microsoft.com/office/drawing/2014/main" id="{D3FB221B-9DCD-4BFA-94E5-553947E7BBCA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176" name="Imagen 175">
                <a:extLst>
                  <a:ext uri="{FF2B5EF4-FFF2-40B4-BE49-F238E27FC236}">
                    <a16:creationId xmlns:a16="http://schemas.microsoft.com/office/drawing/2014/main" id="{D4EE3503-272C-4EE5-A489-BD01F92BA1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77" name="Imagen 176">
                <a:extLst>
                  <a:ext uri="{FF2B5EF4-FFF2-40B4-BE49-F238E27FC236}">
                    <a16:creationId xmlns:a16="http://schemas.microsoft.com/office/drawing/2014/main" id="{DC0DC4DE-968A-4BD7-A144-D01F78CEA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78" name="Imagen 177">
                <a:extLst>
                  <a:ext uri="{FF2B5EF4-FFF2-40B4-BE49-F238E27FC236}">
                    <a16:creationId xmlns:a16="http://schemas.microsoft.com/office/drawing/2014/main" id="{0B9E6C8B-52DE-4FDF-920E-352F3A41B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79" name="Imagen 178">
                <a:extLst>
                  <a:ext uri="{FF2B5EF4-FFF2-40B4-BE49-F238E27FC236}">
                    <a16:creationId xmlns:a16="http://schemas.microsoft.com/office/drawing/2014/main" id="{BCF9DB71-2917-4B55-A79F-3EF3134D7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80" name="Imagen 179">
                <a:extLst>
                  <a:ext uri="{FF2B5EF4-FFF2-40B4-BE49-F238E27FC236}">
                    <a16:creationId xmlns:a16="http://schemas.microsoft.com/office/drawing/2014/main" id="{680CF525-D645-4FA7-8071-E66A0B8EC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4" name="Grupo 163">
              <a:extLst>
                <a:ext uri="{FF2B5EF4-FFF2-40B4-BE49-F238E27FC236}">
                  <a16:creationId xmlns:a16="http://schemas.microsoft.com/office/drawing/2014/main" id="{402679F3-133C-4E4A-B50B-F718B3A35EB3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171" name="Imagen 170">
                <a:extLst>
                  <a:ext uri="{FF2B5EF4-FFF2-40B4-BE49-F238E27FC236}">
                    <a16:creationId xmlns:a16="http://schemas.microsoft.com/office/drawing/2014/main" id="{0D01C6FC-5E96-4AAE-A356-639E3F724C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72" name="Imagen 171">
                <a:extLst>
                  <a:ext uri="{FF2B5EF4-FFF2-40B4-BE49-F238E27FC236}">
                    <a16:creationId xmlns:a16="http://schemas.microsoft.com/office/drawing/2014/main" id="{2742FB9A-ADC0-49E5-8D68-0E234BDDD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73" name="Imagen 172">
                <a:extLst>
                  <a:ext uri="{FF2B5EF4-FFF2-40B4-BE49-F238E27FC236}">
                    <a16:creationId xmlns:a16="http://schemas.microsoft.com/office/drawing/2014/main" id="{0DCAE2A9-C363-4023-8285-809A500B71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74" name="Imagen 173">
                <a:extLst>
                  <a:ext uri="{FF2B5EF4-FFF2-40B4-BE49-F238E27FC236}">
                    <a16:creationId xmlns:a16="http://schemas.microsoft.com/office/drawing/2014/main" id="{24FF586B-31B0-43CE-AE86-F4ABC2A20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75" name="Imagen 174">
                <a:extLst>
                  <a:ext uri="{FF2B5EF4-FFF2-40B4-BE49-F238E27FC236}">
                    <a16:creationId xmlns:a16="http://schemas.microsoft.com/office/drawing/2014/main" id="{DE71A4E8-765C-4886-A02E-41B5B78F3A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5" name="Grupo 164">
              <a:extLst>
                <a:ext uri="{FF2B5EF4-FFF2-40B4-BE49-F238E27FC236}">
                  <a16:creationId xmlns:a16="http://schemas.microsoft.com/office/drawing/2014/main" id="{80348142-3B47-48AC-A5A0-CACDEB09CE63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166" name="Imagen 165">
                <a:extLst>
                  <a:ext uri="{FF2B5EF4-FFF2-40B4-BE49-F238E27FC236}">
                    <a16:creationId xmlns:a16="http://schemas.microsoft.com/office/drawing/2014/main" id="{8C03F59C-2804-412A-B550-745FE1924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67" name="Imagen 166">
                <a:extLst>
                  <a:ext uri="{FF2B5EF4-FFF2-40B4-BE49-F238E27FC236}">
                    <a16:creationId xmlns:a16="http://schemas.microsoft.com/office/drawing/2014/main" id="{ED52E30D-C809-4A53-8237-51EE023A2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68" name="Imagen 167">
                <a:extLst>
                  <a:ext uri="{FF2B5EF4-FFF2-40B4-BE49-F238E27FC236}">
                    <a16:creationId xmlns:a16="http://schemas.microsoft.com/office/drawing/2014/main" id="{2EBDC0C2-493A-4EB5-B186-4806189812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69" name="Imagen 168">
                <a:extLst>
                  <a:ext uri="{FF2B5EF4-FFF2-40B4-BE49-F238E27FC236}">
                    <a16:creationId xmlns:a16="http://schemas.microsoft.com/office/drawing/2014/main" id="{5463FCFD-30D6-43EF-B0D9-043CE32068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70" name="Imagen 169">
                <a:extLst>
                  <a:ext uri="{FF2B5EF4-FFF2-40B4-BE49-F238E27FC236}">
                    <a16:creationId xmlns:a16="http://schemas.microsoft.com/office/drawing/2014/main" id="{3A802C5C-5089-4D4F-A986-7AC21A49BF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196" name="Grupo 195">
            <a:extLst>
              <a:ext uri="{FF2B5EF4-FFF2-40B4-BE49-F238E27FC236}">
                <a16:creationId xmlns:a16="http://schemas.microsoft.com/office/drawing/2014/main" id="{9CB8AC43-60A4-4681-A721-3536606878EB}"/>
              </a:ext>
            </a:extLst>
          </p:cNvPr>
          <p:cNvGrpSpPr/>
          <p:nvPr/>
        </p:nvGrpSpPr>
        <p:grpSpPr>
          <a:xfrm>
            <a:off x="331400" y="1812290"/>
            <a:ext cx="8327760" cy="451412"/>
            <a:chOff x="440016" y="376406"/>
            <a:chExt cx="11103680" cy="601882"/>
          </a:xfrm>
        </p:grpSpPr>
        <p:grpSp>
          <p:nvGrpSpPr>
            <p:cNvPr id="197" name="Grupo 196">
              <a:extLst>
                <a:ext uri="{FF2B5EF4-FFF2-40B4-BE49-F238E27FC236}">
                  <a16:creationId xmlns:a16="http://schemas.microsoft.com/office/drawing/2014/main" id="{87EAC9A7-C3CF-42F9-A17D-4DCD5AD3CC55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228" name="Imagen 227">
                <a:extLst>
                  <a:ext uri="{FF2B5EF4-FFF2-40B4-BE49-F238E27FC236}">
                    <a16:creationId xmlns:a16="http://schemas.microsoft.com/office/drawing/2014/main" id="{E25ECBB2-FEB2-430C-A48D-E5E3E55CC5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29" name="Imagen 228">
                <a:extLst>
                  <a:ext uri="{FF2B5EF4-FFF2-40B4-BE49-F238E27FC236}">
                    <a16:creationId xmlns:a16="http://schemas.microsoft.com/office/drawing/2014/main" id="{9ADC931B-9AC3-4765-9E1B-BB4EF2DA6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30" name="Imagen 229">
                <a:extLst>
                  <a:ext uri="{FF2B5EF4-FFF2-40B4-BE49-F238E27FC236}">
                    <a16:creationId xmlns:a16="http://schemas.microsoft.com/office/drawing/2014/main" id="{B92BE91A-E2B7-4313-8AB8-A43960C75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31" name="Imagen 230">
                <a:extLst>
                  <a:ext uri="{FF2B5EF4-FFF2-40B4-BE49-F238E27FC236}">
                    <a16:creationId xmlns:a16="http://schemas.microsoft.com/office/drawing/2014/main" id="{990683D4-EABC-490C-8AD5-25FB64CFD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32" name="Imagen 231">
                <a:extLst>
                  <a:ext uri="{FF2B5EF4-FFF2-40B4-BE49-F238E27FC236}">
                    <a16:creationId xmlns:a16="http://schemas.microsoft.com/office/drawing/2014/main" id="{D0C622E3-6A70-46CA-8872-8933FF4BB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98" name="Grupo 197">
              <a:extLst>
                <a:ext uri="{FF2B5EF4-FFF2-40B4-BE49-F238E27FC236}">
                  <a16:creationId xmlns:a16="http://schemas.microsoft.com/office/drawing/2014/main" id="{F8EBC496-D2BD-47F7-AD2A-837E4AC74D0B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223" name="Imagen 222">
                <a:extLst>
                  <a:ext uri="{FF2B5EF4-FFF2-40B4-BE49-F238E27FC236}">
                    <a16:creationId xmlns:a16="http://schemas.microsoft.com/office/drawing/2014/main" id="{5D4CD1A6-227F-4970-AE6C-990888C0B3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24" name="Imagen 223">
                <a:extLst>
                  <a:ext uri="{FF2B5EF4-FFF2-40B4-BE49-F238E27FC236}">
                    <a16:creationId xmlns:a16="http://schemas.microsoft.com/office/drawing/2014/main" id="{7DE433C9-7B74-42CD-8D18-29B64E2D66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25" name="Imagen 224">
                <a:extLst>
                  <a:ext uri="{FF2B5EF4-FFF2-40B4-BE49-F238E27FC236}">
                    <a16:creationId xmlns:a16="http://schemas.microsoft.com/office/drawing/2014/main" id="{11910533-4135-461E-84C4-5ACFA7231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26" name="Imagen 225">
                <a:extLst>
                  <a:ext uri="{FF2B5EF4-FFF2-40B4-BE49-F238E27FC236}">
                    <a16:creationId xmlns:a16="http://schemas.microsoft.com/office/drawing/2014/main" id="{19684B08-BAD2-40DF-A2B7-6027D0E2C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27" name="Imagen 226">
                <a:extLst>
                  <a:ext uri="{FF2B5EF4-FFF2-40B4-BE49-F238E27FC236}">
                    <a16:creationId xmlns:a16="http://schemas.microsoft.com/office/drawing/2014/main" id="{FDDC7AE7-C228-44F4-AD38-F1AD4366F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99" name="Grupo 198">
              <a:extLst>
                <a:ext uri="{FF2B5EF4-FFF2-40B4-BE49-F238E27FC236}">
                  <a16:creationId xmlns:a16="http://schemas.microsoft.com/office/drawing/2014/main" id="{199D74BA-FC9A-4AF2-81AD-DE76292AC4CF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218" name="Imagen 217">
                <a:extLst>
                  <a:ext uri="{FF2B5EF4-FFF2-40B4-BE49-F238E27FC236}">
                    <a16:creationId xmlns:a16="http://schemas.microsoft.com/office/drawing/2014/main" id="{A4BE6A40-0549-4900-8BC9-77C6B05CAF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19" name="Imagen 218">
                <a:extLst>
                  <a:ext uri="{FF2B5EF4-FFF2-40B4-BE49-F238E27FC236}">
                    <a16:creationId xmlns:a16="http://schemas.microsoft.com/office/drawing/2014/main" id="{A0271639-6AD1-4BBF-B4C5-6FFE422CFD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20" name="Imagen 219">
                <a:extLst>
                  <a:ext uri="{FF2B5EF4-FFF2-40B4-BE49-F238E27FC236}">
                    <a16:creationId xmlns:a16="http://schemas.microsoft.com/office/drawing/2014/main" id="{DF108E56-3E65-4AFA-875E-19D715A55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21" name="Imagen 220">
                <a:extLst>
                  <a:ext uri="{FF2B5EF4-FFF2-40B4-BE49-F238E27FC236}">
                    <a16:creationId xmlns:a16="http://schemas.microsoft.com/office/drawing/2014/main" id="{238B8ADB-27E9-480B-97BA-8375934E95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22" name="Imagen 221">
                <a:extLst>
                  <a:ext uri="{FF2B5EF4-FFF2-40B4-BE49-F238E27FC236}">
                    <a16:creationId xmlns:a16="http://schemas.microsoft.com/office/drawing/2014/main" id="{4D484F16-06F2-4C1D-B868-1C80AEC494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00" name="Grupo 199">
              <a:extLst>
                <a:ext uri="{FF2B5EF4-FFF2-40B4-BE49-F238E27FC236}">
                  <a16:creationId xmlns:a16="http://schemas.microsoft.com/office/drawing/2014/main" id="{A26082B5-337E-4B83-BE95-C110B7BAAC48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213" name="Imagen 212">
                <a:extLst>
                  <a:ext uri="{FF2B5EF4-FFF2-40B4-BE49-F238E27FC236}">
                    <a16:creationId xmlns:a16="http://schemas.microsoft.com/office/drawing/2014/main" id="{D5B97E56-1F05-4695-A21F-9BFE45860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14" name="Imagen 213">
                <a:extLst>
                  <a:ext uri="{FF2B5EF4-FFF2-40B4-BE49-F238E27FC236}">
                    <a16:creationId xmlns:a16="http://schemas.microsoft.com/office/drawing/2014/main" id="{EB0E4C89-ADE3-4724-824A-F2A6D0C1F8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15" name="Imagen 214">
                <a:extLst>
                  <a:ext uri="{FF2B5EF4-FFF2-40B4-BE49-F238E27FC236}">
                    <a16:creationId xmlns:a16="http://schemas.microsoft.com/office/drawing/2014/main" id="{32C8B0E5-528A-4740-BE9C-C6E141C3E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16" name="Imagen 215">
                <a:extLst>
                  <a:ext uri="{FF2B5EF4-FFF2-40B4-BE49-F238E27FC236}">
                    <a16:creationId xmlns:a16="http://schemas.microsoft.com/office/drawing/2014/main" id="{2E73F023-B68F-4F47-BBBF-27318A47C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17" name="Imagen 216">
                <a:extLst>
                  <a:ext uri="{FF2B5EF4-FFF2-40B4-BE49-F238E27FC236}">
                    <a16:creationId xmlns:a16="http://schemas.microsoft.com/office/drawing/2014/main" id="{A86C4545-014C-4533-AC48-78CA9B97D5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01" name="Grupo 200">
              <a:extLst>
                <a:ext uri="{FF2B5EF4-FFF2-40B4-BE49-F238E27FC236}">
                  <a16:creationId xmlns:a16="http://schemas.microsoft.com/office/drawing/2014/main" id="{1EED797C-B0D0-49B7-8F97-47427549BF99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208" name="Imagen 207">
                <a:extLst>
                  <a:ext uri="{FF2B5EF4-FFF2-40B4-BE49-F238E27FC236}">
                    <a16:creationId xmlns:a16="http://schemas.microsoft.com/office/drawing/2014/main" id="{3477642A-61A1-49CC-8715-C7047CD119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09" name="Imagen 208">
                <a:extLst>
                  <a:ext uri="{FF2B5EF4-FFF2-40B4-BE49-F238E27FC236}">
                    <a16:creationId xmlns:a16="http://schemas.microsoft.com/office/drawing/2014/main" id="{417B5814-80F3-4316-9895-D39E97809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10" name="Imagen 209">
                <a:extLst>
                  <a:ext uri="{FF2B5EF4-FFF2-40B4-BE49-F238E27FC236}">
                    <a16:creationId xmlns:a16="http://schemas.microsoft.com/office/drawing/2014/main" id="{8012870B-0382-4190-8F7A-8DE75D4A17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11" name="Imagen 210">
                <a:extLst>
                  <a:ext uri="{FF2B5EF4-FFF2-40B4-BE49-F238E27FC236}">
                    <a16:creationId xmlns:a16="http://schemas.microsoft.com/office/drawing/2014/main" id="{960B6F03-FE0C-4FCA-8C33-13915998B6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12" name="Imagen 211">
                <a:extLst>
                  <a:ext uri="{FF2B5EF4-FFF2-40B4-BE49-F238E27FC236}">
                    <a16:creationId xmlns:a16="http://schemas.microsoft.com/office/drawing/2014/main" id="{234EF0CB-F25D-420C-B45B-7EB23F594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16D67098-C4B9-4E98-9380-DCB2D6544A6F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203" name="Imagen 202">
                <a:extLst>
                  <a:ext uri="{FF2B5EF4-FFF2-40B4-BE49-F238E27FC236}">
                    <a16:creationId xmlns:a16="http://schemas.microsoft.com/office/drawing/2014/main" id="{0CDB3E43-C4A1-4583-A1E5-633E0EBFF1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04" name="Imagen 203">
                <a:extLst>
                  <a:ext uri="{FF2B5EF4-FFF2-40B4-BE49-F238E27FC236}">
                    <a16:creationId xmlns:a16="http://schemas.microsoft.com/office/drawing/2014/main" id="{BC1271EC-1B4B-4A36-8CDB-DD327495CD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05" name="Imagen 204">
                <a:extLst>
                  <a:ext uri="{FF2B5EF4-FFF2-40B4-BE49-F238E27FC236}">
                    <a16:creationId xmlns:a16="http://schemas.microsoft.com/office/drawing/2014/main" id="{B3A416DF-4CEA-4372-B751-6C3A155630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06" name="Imagen 205">
                <a:extLst>
                  <a:ext uri="{FF2B5EF4-FFF2-40B4-BE49-F238E27FC236}">
                    <a16:creationId xmlns:a16="http://schemas.microsoft.com/office/drawing/2014/main" id="{16C0F939-100A-4C82-BD8F-478F16816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07" name="Imagen 206">
                <a:extLst>
                  <a:ext uri="{FF2B5EF4-FFF2-40B4-BE49-F238E27FC236}">
                    <a16:creationId xmlns:a16="http://schemas.microsoft.com/office/drawing/2014/main" id="{5149791D-940E-4739-AB91-A5C64B8CA4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233" name="Grupo 232">
            <a:extLst>
              <a:ext uri="{FF2B5EF4-FFF2-40B4-BE49-F238E27FC236}">
                <a16:creationId xmlns:a16="http://schemas.microsoft.com/office/drawing/2014/main" id="{5A63ED6F-2447-4B41-A514-8ED547D2B299}"/>
              </a:ext>
            </a:extLst>
          </p:cNvPr>
          <p:cNvGrpSpPr/>
          <p:nvPr/>
        </p:nvGrpSpPr>
        <p:grpSpPr>
          <a:xfrm>
            <a:off x="323732" y="2362703"/>
            <a:ext cx="8327760" cy="451412"/>
            <a:chOff x="440016" y="376406"/>
            <a:chExt cx="11103680" cy="601882"/>
          </a:xfrm>
        </p:grpSpPr>
        <p:grpSp>
          <p:nvGrpSpPr>
            <p:cNvPr id="234" name="Grupo 233">
              <a:extLst>
                <a:ext uri="{FF2B5EF4-FFF2-40B4-BE49-F238E27FC236}">
                  <a16:creationId xmlns:a16="http://schemas.microsoft.com/office/drawing/2014/main" id="{1C118B1C-723B-4B18-B2F5-138F8E142DBA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265" name="Imagen 264">
                <a:extLst>
                  <a:ext uri="{FF2B5EF4-FFF2-40B4-BE49-F238E27FC236}">
                    <a16:creationId xmlns:a16="http://schemas.microsoft.com/office/drawing/2014/main" id="{6616AB4C-E466-4409-991A-19683FAC9B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66" name="Imagen 265">
                <a:extLst>
                  <a:ext uri="{FF2B5EF4-FFF2-40B4-BE49-F238E27FC236}">
                    <a16:creationId xmlns:a16="http://schemas.microsoft.com/office/drawing/2014/main" id="{FF9402DC-C240-43A2-AB56-694DF1F4B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67" name="Imagen 266">
                <a:extLst>
                  <a:ext uri="{FF2B5EF4-FFF2-40B4-BE49-F238E27FC236}">
                    <a16:creationId xmlns:a16="http://schemas.microsoft.com/office/drawing/2014/main" id="{6ABEC93B-5DF0-4A16-86D3-E6482A558F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68" name="Imagen 267">
                <a:extLst>
                  <a:ext uri="{FF2B5EF4-FFF2-40B4-BE49-F238E27FC236}">
                    <a16:creationId xmlns:a16="http://schemas.microsoft.com/office/drawing/2014/main" id="{041A3FA0-0EE9-4C36-BEBA-70473C5A1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69" name="Imagen 268">
                <a:extLst>
                  <a:ext uri="{FF2B5EF4-FFF2-40B4-BE49-F238E27FC236}">
                    <a16:creationId xmlns:a16="http://schemas.microsoft.com/office/drawing/2014/main" id="{1136A255-3246-432F-A6B4-04151B4CE0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5" name="Grupo 234">
              <a:extLst>
                <a:ext uri="{FF2B5EF4-FFF2-40B4-BE49-F238E27FC236}">
                  <a16:creationId xmlns:a16="http://schemas.microsoft.com/office/drawing/2014/main" id="{996C4F3D-680F-4BF8-8C94-E0B604225FE5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260" name="Imagen 259">
                <a:extLst>
                  <a:ext uri="{FF2B5EF4-FFF2-40B4-BE49-F238E27FC236}">
                    <a16:creationId xmlns:a16="http://schemas.microsoft.com/office/drawing/2014/main" id="{4C45ECC6-0A5A-4709-B87D-F6E3EDDCC6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61" name="Imagen 260">
                <a:extLst>
                  <a:ext uri="{FF2B5EF4-FFF2-40B4-BE49-F238E27FC236}">
                    <a16:creationId xmlns:a16="http://schemas.microsoft.com/office/drawing/2014/main" id="{EE73635F-896E-45A6-B0FE-5EA51F795C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62" name="Imagen 261">
                <a:extLst>
                  <a:ext uri="{FF2B5EF4-FFF2-40B4-BE49-F238E27FC236}">
                    <a16:creationId xmlns:a16="http://schemas.microsoft.com/office/drawing/2014/main" id="{2BD01F21-830A-4ABA-A6FB-22F5927D4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63" name="Imagen 262">
                <a:extLst>
                  <a:ext uri="{FF2B5EF4-FFF2-40B4-BE49-F238E27FC236}">
                    <a16:creationId xmlns:a16="http://schemas.microsoft.com/office/drawing/2014/main" id="{154119C8-6F73-4884-BD50-A246F7614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64" name="Imagen 263">
                <a:extLst>
                  <a:ext uri="{FF2B5EF4-FFF2-40B4-BE49-F238E27FC236}">
                    <a16:creationId xmlns:a16="http://schemas.microsoft.com/office/drawing/2014/main" id="{57E46F54-F062-4806-AEC1-119D7CBE21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6" name="Grupo 235">
              <a:extLst>
                <a:ext uri="{FF2B5EF4-FFF2-40B4-BE49-F238E27FC236}">
                  <a16:creationId xmlns:a16="http://schemas.microsoft.com/office/drawing/2014/main" id="{9BA7D390-F971-4609-993A-0C8394D78183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255" name="Imagen 254">
                <a:extLst>
                  <a:ext uri="{FF2B5EF4-FFF2-40B4-BE49-F238E27FC236}">
                    <a16:creationId xmlns:a16="http://schemas.microsoft.com/office/drawing/2014/main" id="{43E75FDA-C9EF-47BE-A01F-888EA110D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56" name="Imagen 255">
                <a:extLst>
                  <a:ext uri="{FF2B5EF4-FFF2-40B4-BE49-F238E27FC236}">
                    <a16:creationId xmlns:a16="http://schemas.microsoft.com/office/drawing/2014/main" id="{A8CDDC69-65EB-4057-BEB8-A1DD070D85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57" name="Imagen 256">
                <a:extLst>
                  <a:ext uri="{FF2B5EF4-FFF2-40B4-BE49-F238E27FC236}">
                    <a16:creationId xmlns:a16="http://schemas.microsoft.com/office/drawing/2014/main" id="{D60771ED-0FB6-4981-BF50-13F781EBB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58" name="Imagen 257">
                <a:extLst>
                  <a:ext uri="{FF2B5EF4-FFF2-40B4-BE49-F238E27FC236}">
                    <a16:creationId xmlns:a16="http://schemas.microsoft.com/office/drawing/2014/main" id="{53D27A67-E3B5-447D-B4F5-44FD39139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59" name="Imagen 258">
                <a:extLst>
                  <a:ext uri="{FF2B5EF4-FFF2-40B4-BE49-F238E27FC236}">
                    <a16:creationId xmlns:a16="http://schemas.microsoft.com/office/drawing/2014/main" id="{A09000E4-A8D3-426E-9F46-1DBD93145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7" name="Grupo 236">
              <a:extLst>
                <a:ext uri="{FF2B5EF4-FFF2-40B4-BE49-F238E27FC236}">
                  <a16:creationId xmlns:a16="http://schemas.microsoft.com/office/drawing/2014/main" id="{B1260A68-E3F9-4E28-ACD1-480E08F72DE3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250" name="Imagen 249">
                <a:extLst>
                  <a:ext uri="{FF2B5EF4-FFF2-40B4-BE49-F238E27FC236}">
                    <a16:creationId xmlns:a16="http://schemas.microsoft.com/office/drawing/2014/main" id="{3B6C13D2-9E31-4EDA-BAD5-6C5EE968B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51" name="Imagen 250">
                <a:extLst>
                  <a:ext uri="{FF2B5EF4-FFF2-40B4-BE49-F238E27FC236}">
                    <a16:creationId xmlns:a16="http://schemas.microsoft.com/office/drawing/2014/main" id="{D4FF1DC8-254E-442A-BFB4-A144A3CB1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52" name="Imagen 251">
                <a:extLst>
                  <a:ext uri="{FF2B5EF4-FFF2-40B4-BE49-F238E27FC236}">
                    <a16:creationId xmlns:a16="http://schemas.microsoft.com/office/drawing/2014/main" id="{8CDE18FF-27CB-4A6B-BD2B-78AD8E498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53" name="Imagen 252">
                <a:extLst>
                  <a:ext uri="{FF2B5EF4-FFF2-40B4-BE49-F238E27FC236}">
                    <a16:creationId xmlns:a16="http://schemas.microsoft.com/office/drawing/2014/main" id="{CD45F0D3-8704-47D5-AB71-5CC0B07135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54" name="Imagen 253">
                <a:extLst>
                  <a:ext uri="{FF2B5EF4-FFF2-40B4-BE49-F238E27FC236}">
                    <a16:creationId xmlns:a16="http://schemas.microsoft.com/office/drawing/2014/main" id="{2B4C9029-C5AD-478D-BA13-5EC93B9290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8" name="Grupo 237">
              <a:extLst>
                <a:ext uri="{FF2B5EF4-FFF2-40B4-BE49-F238E27FC236}">
                  <a16:creationId xmlns:a16="http://schemas.microsoft.com/office/drawing/2014/main" id="{FC29F116-A3FB-4818-B6AC-472EC9689B3D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245" name="Imagen 244">
                <a:extLst>
                  <a:ext uri="{FF2B5EF4-FFF2-40B4-BE49-F238E27FC236}">
                    <a16:creationId xmlns:a16="http://schemas.microsoft.com/office/drawing/2014/main" id="{3DF69FA2-E672-40EB-B093-960C526C4E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46" name="Imagen 245">
                <a:extLst>
                  <a:ext uri="{FF2B5EF4-FFF2-40B4-BE49-F238E27FC236}">
                    <a16:creationId xmlns:a16="http://schemas.microsoft.com/office/drawing/2014/main" id="{EA577D16-DD5B-4212-8531-E87876C58E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47" name="Imagen 246">
                <a:extLst>
                  <a:ext uri="{FF2B5EF4-FFF2-40B4-BE49-F238E27FC236}">
                    <a16:creationId xmlns:a16="http://schemas.microsoft.com/office/drawing/2014/main" id="{7710DFDD-6861-4D41-B4FB-BBA93A1440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48" name="Imagen 247">
                <a:extLst>
                  <a:ext uri="{FF2B5EF4-FFF2-40B4-BE49-F238E27FC236}">
                    <a16:creationId xmlns:a16="http://schemas.microsoft.com/office/drawing/2014/main" id="{EE9306A1-9DB4-48CD-B1BF-EEA3B40978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49" name="Imagen 248">
                <a:extLst>
                  <a:ext uri="{FF2B5EF4-FFF2-40B4-BE49-F238E27FC236}">
                    <a16:creationId xmlns:a16="http://schemas.microsoft.com/office/drawing/2014/main" id="{FE02A5FF-2B16-4AAF-A680-A17808AAB7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9" name="Grupo 238">
              <a:extLst>
                <a:ext uri="{FF2B5EF4-FFF2-40B4-BE49-F238E27FC236}">
                  <a16:creationId xmlns:a16="http://schemas.microsoft.com/office/drawing/2014/main" id="{DCEB0879-CAEA-422D-8A5D-512ABB959EF8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240" name="Imagen 239">
                <a:extLst>
                  <a:ext uri="{FF2B5EF4-FFF2-40B4-BE49-F238E27FC236}">
                    <a16:creationId xmlns:a16="http://schemas.microsoft.com/office/drawing/2014/main" id="{048BECF8-0681-4DC3-8A11-F3E86D8BC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41" name="Imagen 240">
                <a:extLst>
                  <a:ext uri="{FF2B5EF4-FFF2-40B4-BE49-F238E27FC236}">
                    <a16:creationId xmlns:a16="http://schemas.microsoft.com/office/drawing/2014/main" id="{F11F7386-5D78-4007-83AB-6199DC4BF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42" name="Imagen 241">
                <a:extLst>
                  <a:ext uri="{FF2B5EF4-FFF2-40B4-BE49-F238E27FC236}">
                    <a16:creationId xmlns:a16="http://schemas.microsoft.com/office/drawing/2014/main" id="{2C419FC5-1EE8-4941-9527-5EFB181E14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43" name="Imagen 242">
                <a:extLst>
                  <a:ext uri="{FF2B5EF4-FFF2-40B4-BE49-F238E27FC236}">
                    <a16:creationId xmlns:a16="http://schemas.microsoft.com/office/drawing/2014/main" id="{79926F5D-8515-4454-AEEF-EE9F836E1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44" name="Imagen 243">
                <a:extLst>
                  <a:ext uri="{FF2B5EF4-FFF2-40B4-BE49-F238E27FC236}">
                    <a16:creationId xmlns:a16="http://schemas.microsoft.com/office/drawing/2014/main" id="{D6AE96DD-B33C-4440-B86F-43F640E4FE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270" name="Grupo 269">
            <a:extLst>
              <a:ext uri="{FF2B5EF4-FFF2-40B4-BE49-F238E27FC236}">
                <a16:creationId xmlns:a16="http://schemas.microsoft.com/office/drawing/2014/main" id="{4C1E3C52-D0CE-4ED0-80D5-DA092CB12DE0}"/>
              </a:ext>
            </a:extLst>
          </p:cNvPr>
          <p:cNvGrpSpPr/>
          <p:nvPr/>
        </p:nvGrpSpPr>
        <p:grpSpPr>
          <a:xfrm>
            <a:off x="330012" y="2897741"/>
            <a:ext cx="8327760" cy="451412"/>
            <a:chOff x="440016" y="376406"/>
            <a:chExt cx="11103680" cy="601882"/>
          </a:xfrm>
        </p:grpSpPr>
        <p:grpSp>
          <p:nvGrpSpPr>
            <p:cNvPr id="271" name="Grupo 270">
              <a:extLst>
                <a:ext uri="{FF2B5EF4-FFF2-40B4-BE49-F238E27FC236}">
                  <a16:creationId xmlns:a16="http://schemas.microsoft.com/office/drawing/2014/main" id="{C2575914-C180-4533-90AD-A502B682304A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302" name="Imagen 301">
                <a:extLst>
                  <a:ext uri="{FF2B5EF4-FFF2-40B4-BE49-F238E27FC236}">
                    <a16:creationId xmlns:a16="http://schemas.microsoft.com/office/drawing/2014/main" id="{AC7EB8B4-7EEF-46C1-8A58-84DFBFB66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03" name="Imagen 302">
                <a:extLst>
                  <a:ext uri="{FF2B5EF4-FFF2-40B4-BE49-F238E27FC236}">
                    <a16:creationId xmlns:a16="http://schemas.microsoft.com/office/drawing/2014/main" id="{421501AC-CCD9-40BC-B517-C92C26C3F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04" name="Imagen 303">
                <a:extLst>
                  <a:ext uri="{FF2B5EF4-FFF2-40B4-BE49-F238E27FC236}">
                    <a16:creationId xmlns:a16="http://schemas.microsoft.com/office/drawing/2014/main" id="{5588B69C-833F-4FE8-B636-1410C447BA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05" name="Imagen 304">
                <a:extLst>
                  <a:ext uri="{FF2B5EF4-FFF2-40B4-BE49-F238E27FC236}">
                    <a16:creationId xmlns:a16="http://schemas.microsoft.com/office/drawing/2014/main" id="{8BF3DEE4-8C92-42F6-BE23-8FD01778D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06" name="Imagen 305">
                <a:extLst>
                  <a:ext uri="{FF2B5EF4-FFF2-40B4-BE49-F238E27FC236}">
                    <a16:creationId xmlns:a16="http://schemas.microsoft.com/office/drawing/2014/main" id="{B15B2F3B-B0F7-42E4-9167-03ED06FC9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2" name="Grupo 271">
              <a:extLst>
                <a:ext uri="{FF2B5EF4-FFF2-40B4-BE49-F238E27FC236}">
                  <a16:creationId xmlns:a16="http://schemas.microsoft.com/office/drawing/2014/main" id="{7B55BF79-A05C-432C-83BB-1571D47367B9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297" name="Imagen 296">
                <a:extLst>
                  <a:ext uri="{FF2B5EF4-FFF2-40B4-BE49-F238E27FC236}">
                    <a16:creationId xmlns:a16="http://schemas.microsoft.com/office/drawing/2014/main" id="{708820E3-F8ED-4F32-AF43-39A328323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98" name="Imagen 297">
                <a:extLst>
                  <a:ext uri="{FF2B5EF4-FFF2-40B4-BE49-F238E27FC236}">
                    <a16:creationId xmlns:a16="http://schemas.microsoft.com/office/drawing/2014/main" id="{FD6A1E03-C524-4AC7-BA33-CA92D11468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99" name="Imagen 298">
                <a:extLst>
                  <a:ext uri="{FF2B5EF4-FFF2-40B4-BE49-F238E27FC236}">
                    <a16:creationId xmlns:a16="http://schemas.microsoft.com/office/drawing/2014/main" id="{FE990500-522A-477E-B15A-9888A8BFB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00" name="Imagen 299">
                <a:extLst>
                  <a:ext uri="{FF2B5EF4-FFF2-40B4-BE49-F238E27FC236}">
                    <a16:creationId xmlns:a16="http://schemas.microsoft.com/office/drawing/2014/main" id="{A0AEFD7C-B050-4BC6-B52E-5BACB719A2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01" name="Imagen 300">
                <a:extLst>
                  <a:ext uri="{FF2B5EF4-FFF2-40B4-BE49-F238E27FC236}">
                    <a16:creationId xmlns:a16="http://schemas.microsoft.com/office/drawing/2014/main" id="{D42CA6FF-18BE-41F8-BE45-AD86B195F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3" name="Grupo 272">
              <a:extLst>
                <a:ext uri="{FF2B5EF4-FFF2-40B4-BE49-F238E27FC236}">
                  <a16:creationId xmlns:a16="http://schemas.microsoft.com/office/drawing/2014/main" id="{42DEF759-E9F7-4B74-8B51-E06DB220BEAA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292" name="Imagen 291">
                <a:extLst>
                  <a:ext uri="{FF2B5EF4-FFF2-40B4-BE49-F238E27FC236}">
                    <a16:creationId xmlns:a16="http://schemas.microsoft.com/office/drawing/2014/main" id="{3724301E-104D-4011-80C9-907E9C0E0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93" name="Imagen 292">
                <a:extLst>
                  <a:ext uri="{FF2B5EF4-FFF2-40B4-BE49-F238E27FC236}">
                    <a16:creationId xmlns:a16="http://schemas.microsoft.com/office/drawing/2014/main" id="{A0A21375-99C7-4B82-BC55-29BBDF1F25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94" name="Imagen 293">
                <a:extLst>
                  <a:ext uri="{FF2B5EF4-FFF2-40B4-BE49-F238E27FC236}">
                    <a16:creationId xmlns:a16="http://schemas.microsoft.com/office/drawing/2014/main" id="{2F1A243A-F30E-468F-9451-2DB125AB5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95" name="Imagen 294">
                <a:extLst>
                  <a:ext uri="{FF2B5EF4-FFF2-40B4-BE49-F238E27FC236}">
                    <a16:creationId xmlns:a16="http://schemas.microsoft.com/office/drawing/2014/main" id="{62E5BC49-624F-4AD5-94A5-B2C2B68CC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96" name="Imagen 295">
                <a:extLst>
                  <a:ext uri="{FF2B5EF4-FFF2-40B4-BE49-F238E27FC236}">
                    <a16:creationId xmlns:a16="http://schemas.microsoft.com/office/drawing/2014/main" id="{A8EFEC90-0CB6-4B52-8726-B27C88DB0E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4" name="Grupo 273">
              <a:extLst>
                <a:ext uri="{FF2B5EF4-FFF2-40B4-BE49-F238E27FC236}">
                  <a16:creationId xmlns:a16="http://schemas.microsoft.com/office/drawing/2014/main" id="{22AF7E1D-369C-486F-A1BB-19EBAD95CC21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287" name="Imagen 286">
                <a:extLst>
                  <a:ext uri="{FF2B5EF4-FFF2-40B4-BE49-F238E27FC236}">
                    <a16:creationId xmlns:a16="http://schemas.microsoft.com/office/drawing/2014/main" id="{6550D333-425B-4793-BD25-2FBC571E4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88" name="Imagen 287">
                <a:extLst>
                  <a:ext uri="{FF2B5EF4-FFF2-40B4-BE49-F238E27FC236}">
                    <a16:creationId xmlns:a16="http://schemas.microsoft.com/office/drawing/2014/main" id="{B8045019-9E02-489E-8506-48C5F5FD2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89" name="Imagen 288">
                <a:extLst>
                  <a:ext uri="{FF2B5EF4-FFF2-40B4-BE49-F238E27FC236}">
                    <a16:creationId xmlns:a16="http://schemas.microsoft.com/office/drawing/2014/main" id="{99214046-E568-44B3-A6D7-B2EDB26A47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90" name="Imagen 289">
                <a:extLst>
                  <a:ext uri="{FF2B5EF4-FFF2-40B4-BE49-F238E27FC236}">
                    <a16:creationId xmlns:a16="http://schemas.microsoft.com/office/drawing/2014/main" id="{E5EE9E2D-2CE2-4325-9627-A1A6DD93F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91" name="Imagen 290">
                <a:extLst>
                  <a:ext uri="{FF2B5EF4-FFF2-40B4-BE49-F238E27FC236}">
                    <a16:creationId xmlns:a16="http://schemas.microsoft.com/office/drawing/2014/main" id="{C76F14E9-2EF8-488D-9182-759753AD58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5" name="Grupo 274">
              <a:extLst>
                <a:ext uri="{FF2B5EF4-FFF2-40B4-BE49-F238E27FC236}">
                  <a16:creationId xmlns:a16="http://schemas.microsoft.com/office/drawing/2014/main" id="{6EF905D9-9221-4056-A068-68F1154E9427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282" name="Imagen 281">
                <a:extLst>
                  <a:ext uri="{FF2B5EF4-FFF2-40B4-BE49-F238E27FC236}">
                    <a16:creationId xmlns:a16="http://schemas.microsoft.com/office/drawing/2014/main" id="{942EABDB-0895-4298-A582-569676366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83" name="Imagen 282">
                <a:extLst>
                  <a:ext uri="{FF2B5EF4-FFF2-40B4-BE49-F238E27FC236}">
                    <a16:creationId xmlns:a16="http://schemas.microsoft.com/office/drawing/2014/main" id="{987B4297-C9DC-46B9-84CC-A12EA6160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84" name="Imagen 283">
                <a:extLst>
                  <a:ext uri="{FF2B5EF4-FFF2-40B4-BE49-F238E27FC236}">
                    <a16:creationId xmlns:a16="http://schemas.microsoft.com/office/drawing/2014/main" id="{03D9A934-0272-41A7-8D07-1FAC70D59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85" name="Imagen 284">
                <a:extLst>
                  <a:ext uri="{FF2B5EF4-FFF2-40B4-BE49-F238E27FC236}">
                    <a16:creationId xmlns:a16="http://schemas.microsoft.com/office/drawing/2014/main" id="{FF0349BA-1FDD-4A1A-B6B4-61160E465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86" name="Imagen 285">
                <a:extLst>
                  <a:ext uri="{FF2B5EF4-FFF2-40B4-BE49-F238E27FC236}">
                    <a16:creationId xmlns:a16="http://schemas.microsoft.com/office/drawing/2014/main" id="{4ABB9D3F-6F99-4D1A-877F-BD63BA43E1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6" name="Grupo 275">
              <a:extLst>
                <a:ext uri="{FF2B5EF4-FFF2-40B4-BE49-F238E27FC236}">
                  <a16:creationId xmlns:a16="http://schemas.microsoft.com/office/drawing/2014/main" id="{C15BF41F-4B2B-4D11-B8BC-E39EC065D7E2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277" name="Imagen 276">
                <a:extLst>
                  <a:ext uri="{FF2B5EF4-FFF2-40B4-BE49-F238E27FC236}">
                    <a16:creationId xmlns:a16="http://schemas.microsoft.com/office/drawing/2014/main" id="{F0EB7469-0CE3-4A58-A885-E74D33F4A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78" name="Imagen 277">
                <a:extLst>
                  <a:ext uri="{FF2B5EF4-FFF2-40B4-BE49-F238E27FC236}">
                    <a16:creationId xmlns:a16="http://schemas.microsoft.com/office/drawing/2014/main" id="{418302EF-3F5B-4F1B-BC61-03E66FEA90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79" name="Imagen 278">
                <a:extLst>
                  <a:ext uri="{FF2B5EF4-FFF2-40B4-BE49-F238E27FC236}">
                    <a16:creationId xmlns:a16="http://schemas.microsoft.com/office/drawing/2014/main" id="{70C6115F-1ADD-4A71-8273-0D3C5B9FD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80" name="Imagen 279">
                <a:extLst>
                  <a:ext uri="{FF2B5EF4-FFF2-40B4-BE49-F238E27FC236}">
                    <a16:creationId xmlns:a16="http://schemas.microsoft.com/office/drawing/2014/main" id="{C34BE655-BC57-40A2-9693-18AA304033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81" name="Imagen 280">
                <a:extLst>
                  <a:ext uri="{FF2B5EF4-FFF2-40B4-BE49-F238E27FC236}">
                    <a16:creationId xmlns:a16="http://schemas.microsoft.com/office/drawing/2014/main" id="{881BFA2A-1744-48AF-8CD0-DC17A8F94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344" name="Grupo 343">
            <a:extLst>
              <a:ext uri="{FF2B5EF4-FFF2-40B4-BE49-F238E27FC236}">
                <a16:creationId xmlns:a16="http://schemas.microsoft.com/office/drawing/2014/main" id="{45713BEE-AB41-4F26-8C38-10195F39F7C0}"/>
              </a:ext>
            </a:extLst>
          </p:cNvPr>
          <p:cNvGrpSpPr/>
          <p:nvPr/>
        </p:nvGrpSpPr>
        <p:grpSpPr>
          <a:xfrm>
            <a:off x="314193" y="3438547"/>
            <a:ext cx="8327760" cy="451412"/>
            <a:chOff x="440016" y="376406"/>
            <a:chExt cx="11103680" cy="601882"/>
          </a:xfrm>
        </p:grpSpPr>
        <p:grpSp>
          <p:nvGrpSpPr>
            <p:cNvPr id="345" name="Grupo 344">
              <a:extLst>
                <a:ext uri="{FF2B5EF4-FFF2-40B4-BE49-F238E27FC236}">
                  <a16:creationId xmlns:a16="http://schemas.microsoft.com/office/drawing/2014/main" id="{4AD97257-F78A-4CAD-9572-CF53631D3562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376" name="Imagen 375">
                <a:extLst>
                  <a:ext uri="{FF2B5EF4-FFF2-40B4-BE49-F238E27FC236}">
                    <a16:creationId xmlns:a16="http://schemas.microsoft.com/office/drawing/2014/main" id="{399C9772-987B-46D7-8347-9371481D4C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77" name="Imagen 376">
                <a:extLst>
                  <a:ext uri="{FF2B5EF4-FFF2-40B4-BE49-F238E27FC236}">
                    <a16:creationId xmlns:a16="http://schemas.microsoft.com/office/drawing/2014/main" id="{0AD8A0E1-5E49-4DF5-8A73-1FF7C0230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78" name="Imagen 377">
                <a:extLst>
                  <a:ext uri="{FF2B5EF4-FFF2-40B4-BE49-F238E27FC236}">
                    <a16:creationId xmlns:a16="http://schemas.microsoft.com/office/drawing/2014/main" id="{ACC5AD51-87D3-4169-9C97-ADD02EF875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79" name="Imagen 378">
                <a:extLst>
                  <a:ext uri="{FF2B5EF4-FFF2-40B4-BE49-F238E27FC236}">
                    <a16:creationId xmlns:a16="http://schemas.microsoft.com/office/drawing/2014/main" id="{195A5664-0187-4C22-8F8B-0BAFE2B0B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80" name="Imagen 379">
                <a:extLst>
                  <a:ext uri="{FF2B5EF4-FFF2-40B4-BE49-F238E27FC236}">
                    <a16:creationId xmlns:a16="http://schemas.microsoft.com/office/drawing/2014/main" id="{E98FA82E-4D66-47B9-95A9-4BD139775A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46" name="Grupo 345">
              <a:extLst>
                <a:ext uri="{FF2B5EF4-FFF2-40B4-BE49-F238E27FC236}">
                  <a16:creationId xmlns:a16="http://schemas.microsoft.com/office/drawing/2014/main" id="{93AEF553-7654-468C-AF4B-A4FFA88B202D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371" name="Imagen 370">
                <a:extLst>
                  <a:ext uri="{FF2B5EF4-FFF2-40B4-BE49-F238E27FC236}">
                    <a16:creationId xmlns:a16="http://schemas.microsoft.com/office/drawing/2014/main" id="{F940AB5D-AFA3-42FA-A6AC-2EBDCC0FD4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72" name="Imagen 371">
                <a:extLst>
                  <a:ext uri="{FF2B5EF4-FFF2-40B4-BE49-F238E27FC236}">
                    <a16:creationId xmlns:a16="http://schemas.microsoft.com/office/drawing/2014/main" id="{F9C6F72C-05B5-4F64-A948-23D038FBC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73" name="Imagen 372">
                <a:extLst>
                  <a:ext uri="{FF2B5EF4-FFF2-40B4-BE49-F238E27FC236}">
                    <a16:creationId xmlns:a16="http://schemas.microsoft.com/office/drawing/2014/main" id="{40E45A66-342B-44C3-8FAE-68062739C1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74" name="Imagen 373">
                <a:extLst>
                  <a:ext uri="{FF2B5EF4-FFF2-40B4-BE49-F238E27FC236}">
                    <a16:creationId xmlns:a16="http://schemas.microsoft.com/office/drawing/2014/main" id="{D64DD1C0-2B1D-46F7-B7CC-B886814DCB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75" name="Imagen 374">
                <a:extLst>
                  <a:ext uri="{FF2B5EF4-FFF2-40B4-BE49-F238E27FC236}">
                    <a16:creationId xmlns:a16="http://schemas.microsoft.com/office/drawing/2014/main" id="{0B024263-1626-4F3E-80E0-4DF5526BD5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47" name="Grupo 346">
              <a:extLst>
                <a:ext uri="{FF2B5EF4-FFF2-40B4-BE49-F238E27FC236}">
                  <a16:creationId xmlns:a16="http://schemas.microsoft.com/office/drawing/2014/main" id="{AA55AF9A-19DA-4914-91E6-F9002F14D6E7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366" name="Imagen 365">
                <a:extLst>
                  <a:ext uri="{FF2B5EF4-FFF2-40B4-BE49-F238E27FC236}">
                    <a16:creationId xmlns:a16="http://schemas.microsoft.com/office/drawing/2014/main" id="{C0B1642D-3F03-4349-9D90-480E71F7D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67" name="Imagen 366">
                <a:extLst>
                  <a:ext uri="{FF2B5EF4-FFF2-40B4-BE49-F238E27FC236}">
                    <a16:creationId xmlns:a16="http://schemas.microsoft.com/office/drawing/2014/main" id="{A5A00E75-B450-4F98-B917-603557A8F9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68" name="Imagen 367">
                <a:extLst>
                  <a:ext uri="{FF2B5EF4-FFF2-40B4-BE49-F238E27FC236}">
                    <a16:creationId xmlns:a16="http://schemas.microsoft.com/office/drawing/2014/main" id="{EE271C0A-C2FC-4B7D-B0E9-CA1FFC1BF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69" name="Imagen 368">
                <a:extLst>
                  <a:ext uri="{FF2B5EF4-FFF2-40B4-BE49-F238E27FC236}">
                    <a16:creationId xmlns:a16="http://schemas.microsoft.com/office/drawing/2014/main" id="{EB1CCB0E-FB2C-4D8E-889E-63BFD6183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70" name="Imagen 369">
                <a:extLst>
                  <a:ext uri="{FF2B5EF4-FFF2-40B4-BE49-F238E27FC236}">
                    <a16:creationId xmlns:a16="http://schemas.microsoft.com/office/drawing/2014/main" id="{C365FB12-D211-436F-8995-C921725D05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48" name="Grupo 347">
              <a:extLst>
                <a:ext uri="{FF2B5EF4-FFF2-40B4-BE49-F238E27FC236}">
                  <a16:creationId xmlns:a16="http://schemas.microsoft.com/office/drawing/2014/main" id="{19962BBC-0D3A-477B-B20B-F621BDD17CC5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361" name="Imagen 360">
                <a:extLst>
                  <a:ext uri="{FF2B5EF4-FFF2-40B4-BE49-F238E27FC236}">
                    <a16:creationId xmlns:a16="http://schemas.microsoft.com/office/drawing/2014/main" id="{6FFCAD52-CE90-4BF0-B7D7-4D8726F87B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62" name="Imagen 361">
                <a:extLst>
                  <a:ext uri="{FF2B5EF4-FFF2-40B4-BE49-F238E27FC236}">
                    <a16:creationId xmlns:a16="http://schemas.microsoft.com/office/drawing/2014/main" id="{D971AE99-8EDE-4E87-996C-E38B24EF1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63" name="Imagen 362">
                <a:extLst>
                  <a:ext uri="{FF2B5EF4-FFF2-40B4-BE49-F238E27FC236}">
                    <a16:creationId xmlns:a16="http://schemas.microsoft.com/office/drawing/2014/main" id="{C43E3168-191C-45FC-B000-AAB881175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64" name="Imagen 363">
                <a:extLst>
                  <a:ext uri="{FF2B5EF4-FFF2-40B4-BE49-F238E27FC236}">
                    <a16:creationId xmlns:a16="http://schemas.microsoft.com/office/drawing/2014/main" id="{CF34B37A-18F6-49F8-90CC-B1654F5A0C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65" name="Imagen 364">
                <a:extLst>
                  <a:ext uri="{FF2B5EF4-FFF2-40B4-BE49-F238E27FC236}">
                    <a16:creationId xmlns:a16="http://schemas.microsoft.com/office/drawing/2014/main" id="{B8F27FFB-5DC5-4DF4-9283-44B29519C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49" name="Grupo 348">
              <a:extLst>
                <a:ext uri="{FF2B5EF4-FFF2-40B4-BE49-F238E27FC236}">
                  <a16:creationId xmlns:a16="http://schemas.microsoft.com/office/drawing/2014/main" id="{A132A9F4-8433-4321-82AB-86ACB80C9D3C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356" name="Imagen 355">
                <a:extLst>
                  <a:ext uri="{FF2B5EF4-FFF2-40B4-BE49-F238E27FC236}">
                    <a16:creationId xmlns:a16="http://schemas.microsoft.com/office/drawing/2014/main" id="{D601DFF3-A1DE-48EE-80D3-69B265A73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57" name="Imagen 356">
                <a:extLst>
                  <a:ext uri="{FF2B5EF4-FFF2-40B4-BE49-F238E27FC236}">
                    <a16:creationId xmlns:a16="http://schemas.microsoft.com/office/drawing/2014/main" id="{1CF7D343-AF25-4389-802B-BF8AC7869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58" name="Imagen 357">
                <a:extLst>
                  <a:ext uri="{FF2B5EF4-FFF2-40B4-BE49-F238E27FC236}">
                    <a16:creationId xmlns:a16="http://schemas.microsoft.com/office/drawing/2014/main" id="{A35E3524-E9EE-4952-BE97-FCA44BCD0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59" name="Imagen 358">
                <a:extLst>
                  <a:ext uri="{FF2B5EF4-FFF2-40B4-BE49-F238E27FC236}">
                    <a16:creationId xmlns:a16="http://schemas.microsoft.com/office/drawing/2014/main" id="{BC97D513-0B64-409E-9316-D4E010DBF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60" name="Imagen 359">
                <a:extLst>
                  <a:ext uri="{FF2B5EF4-FFF2-40B4-BE49-F238E27FC236}">
                    <a16:creationId xmlns:a16="http://schemas.microsoft.com/office/drawing/2014/main" id="{7D332319-074B-4050-BB70-747BD6B5F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50" name="Grupo 349">
              <a:extLst>
                <a:ext uri="{FF2B5EF4-FFF2-40B4-BE49-F238E27FC236}">
                  <a16:creationId xmlns:a16="http://schemas.microsoft.com/office/drawing/2014/main" id="{AD744B33-8E2B-47D9-AE3E-4B5BACCB27BF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351" name="Imagen 350">
                <a:extLst>
                  <a:ext uri="{FF2B5EF4-FFF2-40B4-BE49-F238E27FC236}">
                    <a16:creationId xmlns:a16="http://schemas.microsoft.com/office/drawing/2014/main" id="{21993AC4-0D34-4C39-9369-8BC3325A7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52" name="Imagen 351">
                <a:extLst>
                  <a:ext uri="{FF2B5EF4-FFF2-40B4-BE49-F238E27FC236}">
                    <a16:creationId xmlns:a16="http://schemas.microsoft.com/office/drawing/2014/main" id="{76D38575-C7F4-431D-9146-6828A4487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53" name="Imagen 352">
                <a:extLst>
                  <a:ext uri="{FF2B5EF4-FFF2-40B4-BE49-F238E27FC236}">
                    <a16:creationId xmlns:a16="http://schemas.microsoft.com/office/drawing/2014/main" id="{1F879E6A-598C-466A-BE05-2F1C556E6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54" name="Imagen 353">
                <a:extLst>
                  <a:ext uri="{FF2B5EF4-FFF2-40B4-BE49-F238E27FC236}">
                    <a16:creationId xmlns:a16="http://schemas.microsoft.com/office/drawing/2014/main" id="{3B5CEE53-6EC4-4CC8-BB05-6BE5DA5EE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55" name="Imagen 354">
                <a:extLst>
                  <a:ext uri="{FF2B5EF4-FFF2-40B4-BE49-F238E27FC236}">
                    <a16:creationId xmlns:a16="http://schemas.microsoft.com/office/drawing/2014/main" id="{4FE54CE5-D52C-44B0-9430-229701084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381" name="Grupo 380">
            <a:extLst>
              <a:ext uri="{FF2B5EF4-FFF2-40B4-BE49-F238E27FC236}">
                <a16:creationId xmlns:a16="http://schemas.microsoft.com/office/drawing/2014/main" id="{263A5EDC-068E-44EC-90CC-66E697440284}"/>
              </a:ext>
            </a:extLst>
          </p:cNvPr>
          <p:cNvGrpSpPr/>
          <p:nvPr/>
        </p:nvGrpSpPr>
        <p:grpSpPr>
          <a:xfrm>
            <a:off x="314193" y="3962416"/>
            <a:ext cx="8327760" cy="451412"/>
            <a:chOff x="440016" y="376406"/>
            <a:chExt cx="11103680" cy="601882"/>
          </a:xfrm>
        </p:grpSpPr>
        <p:grpSp>
          <p:nvGrpSpPr>
            <p:cNvPr id="382" name="Grupo 381">
              <a:extLst>
                <a:ext uri="{FF2B5EF4-FFF2-40B4-BE49-F238E27FC236}">
                  <a16:creationId xmlns:a16="http://schemas.microsoft.com/office/drawing/2014/main" id="{AA004A9E-259A-4E0F-A125-3C29A154F15D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413" name="Imagen 412">
                <a:extLst>
                  <a:ext uri="{FF2B5EF4-FFF2-40B4-BE49-F238E27FC236}">
                    <a16:creationId xmlns:a16="http://schemas.microsoft.com/office/drawing/2014/main" id="{1EA92432-B2C5-4DCC-A946-45622F905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14" name="Imagen 413">
                <a:extLst>
                  <a:ext uri="{FF2B5EF4-FFF2-40B4-BE49-F238E27FC236}">
                    <a16:creationId xmlns:a16="http://schemas.microsoft.com/office/drawing/2014/main" id="{7C683AC8-CC3A-48B7-BB69-F1F982A58B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15" name="Imagen 414">
                <a:extLst>
                  <a:ext uri="{FF2B5EF4-FFF2-40B4-BE49-F238E27FC236}">
                    <a16:creationId xmlns:a16="http://schemas.microsoft.com/office/drawing/2014/main" id="{A18C1C5D-D9E4-483F-9BDA-A4CB936B4C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16" name="Imagen 415">
                <a:extLst>
                  <a:ext uri="{FF2B5EF4-FFF2-40B4-BE49-F238E27FC236}">
                    <a16:creationId xmlns:a16="http://schemas.microsoft.com/office/drawing/2014/main" id="{120041B2-1D69-48E3-A942-3F5B55D01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17" name="Imagen 416">
                <a:extLst>
                  <a:ext uri="{FF2B5EF4-FFF2-40B4-BE49-F238E27FC236}">
                    <a16:creationId xmlns:a16="http://schemas.microsoft.com/office/drawing/2014/main" id="{A5B0313F-F47B-4E1E-A899-AE0208D657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3" name="Grupo 382">
              <a:extLst>
                <a:ext uri="{FF2B5EF4-FFF2-40B4-BE49-F238E27FC236}">
                  <a16:creationId xmlns:a16="http://schemas.microsoft.com/office/drawing/2014/main" id="{417142D6-AB78-4697-8A34-2BB6E00965F1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408" name="Imagen 407">
                <a:extLst>
                  <a:ext uri="{FF2B5EF4-FFF2-40B4-BE49-F238E27FC236}">
                    <a16:creationId xmlns:a16="http://schemas.microsoft.com/office/drawing/2014/main" id="{31B10A71-FE79-49FB-8E04-EA3E1448E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09" name="Imagen 408">
                <a:extLst>
                  <a:ext uri="{FF2B5EF4-FFF2-40B4-BE49-F238E27FC236}">
                    <a16:creationId xmlns:a16="http://schemas.microsoft.com/office/drawing/2014/main" id="{CE907049-D139-47F9-AD00-F48071856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10" name="Imagen 409">
                <a:extLst>
                  <a:ext uri="{FF2B5EF4-FFF2-40B4-BE49-F238E27FC236}">
                    <a16:creationId xmlns:a16="http://schemas.microsoft.com/office/drawing/2014/main" id="{5B5CC0A6-B31A-4800-9D2E-7694991062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11" name="Imagen 410">
                <a:extLst>
                  <a:ext uri="{FF2B5EF4-FFF2-40B4-BE49-F238E27FC236}">
                    <a16:creationId xmlns:a16="http://schemas.microsoft.com/office/drawing/2014/main" id="{DD203114-0134-4D68-B56E-F9965CAF97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12" name="Imagen 411">
                <a:extLst>
                  <a:ext uri="{FF2B5EF4-FFF2-40B4-BE49-F238E27FC236}">
                    <a16:creationId xmlns:a16="http://schemas.microsoft.com/office/drawing/2014/main" id="{DFAF17E6-D42C-4682-BF1F-387F122BAC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4" name="Grupo 383">
              <a:extLst>
                <a:ext uri="{FF2B5EF4-FFF2-40B4-BE49-F238E27FC236}">
                  <a16:creationId xmlns:a16="http://schemas.microsoft.com/office/drawing/2014/main" id="{267DF2F4-F5BB-4A22-AF4E-5BE7F982CBB1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403" name="Imagen 402">
                <a:extLst>
                  <a:ext uri="{FF2B5EF4-FFF2-40B4-BE49-F238E27FC236}">
                    <a16:creationId xmlns:a16="http://schemas.microsoft.com/office/drawing/2014/main" id="{F03AB5B1-C6B8-4C17-BD86-90F1A5860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04" name="Imagen 403">
                <a:extLst>
                  <a:ext uri="{FF2B5EF4-FFF2-40B4-BE49-F238E27FC236}">
                    <a16:creationId xmlns:a16="http://schemas.microsoft.com/office/drawing/2014/main" id="{D7763AD4-C570-4AED-AD64-91E12FB21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05" name="Imagen 404">
                <a:extLst>
                  <a:ext uri="{FF2B5EF4-FFF2-40B4-BE49-F238E27FC236}">
                    <a16:creationId xmlns:a16="http://schemas.microsoft.com/office/drawing/2014/main" id="{B1A178EF-56F3-491A-9255-7C598C2A4B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06" name="Imagen 405">
                <a:extLst>
                  <a:ext uri="{FF2B5EF4-FFF2-40B4-BE49-F238E27FC236}">
                    <a16:creationId xmlns:a16="http://schemas.microsoft.com/office/drawing/2014/main" id="{A5279AFF-B09D-4832-96F5-5C4116307B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07" name="Imagen 406">
                <a:extLst>
                  <a:ext uri="{FF2B5EF4-FFF2-40B4-BE49-F238E27FC236}">
                    <a16:creationId xmlns:a16="http://schemas.microsoft.com/office/drawing/2014/main" id="{8882C099-B87A-406B-85CF-0837D9A443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5" name="Grupo 384">
              <a:extLst>
                <a:ext uri="{FF2B5EF4-FFF2-40B4-BE49-F238E27FC236}">
                  <a16:creationId xmlns:a16="http://schemas.microsoft.com/office/drawing/2014/main" id="{2F0506D6-4043-4439-9F8B-5DDD2EF280A4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398" name="Imagen 397">
                <a:extLst>
                  <a:ext uri="{FF2B5EF4-FFF2-40B4-BE49-F238E27FC236}">
                    <a16:creationId xmlns:a16="http://schemas.microsoft.com/office/drawing/2014/main" id="{39E8D353-B41B-4B00-B88B-FE6BEA0CFC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99" name="Imagen 398">
                <a:extLst>
                  <a:ext uri="{FF2B5EF4-FFF2-40B4-BE49-F238E27FC236}">
                    <a16:creationId xmlns:a16="http://schemas.microsoft.com/office/drawing/2014/main" id="{0FD8EF39-1350-410D-8050-635C72C74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00" name="Imagen 399">
                <a:extLst>
                  <a:ext uri="{FF2B5EF4-FFF2-40B4-BE49-F238E27FC236}">
                    <a16:creationId xmlns:a16="http://schemas.microsoft.com/office/drawing/2014/main" id="{7B62378B-2D94-4E2F-BF58-EF7DC82A28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01" name="Imagen 400">
                <a:extLst>
                  <a:ext uri="{FF2B5EF4-FFF2-40B4-BE49-F238E27FC236}">
                    <a16:creationId xmlns:a16="http://schemas.microsoft.com/office/drawing/2014/main" id="{44C1D867-CFE6-4F6B-86CD-FC71B1CA6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02" name="Imagen 401">
                <a:extLst>
                  <a:ext uri="{FF2B5EF4-FFF2-40B4-BE49-F238E27FC236}">
                    <a16:creationId xmlns:a16="http://schemas.microsoft.com/office/drawing/2014/main" id="{5E8A2457-1678-413A-A279-6A54D00584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6" name="Grupo 385">
              <a:extLst>
                <a:ext uri="{FF2B5EF4-FFF2-40B4-BE49-F238E27FC236}">
                  <a16:creationId xmlns:a16="http://schemas.microsoft.com/office/drawing/2014/main" id="{0C675BB2-8C5C-41C7-9F84-18F6F657EE73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393" name="Imagen 392">
                <a:extLst>
                  <a:ext uri="{FF2B5EF4-FFF2-40B4-BE49-F238E27FC236}">
                    <a16:creationId xmlns:a16="http://schemas.microsoft.com/office/drawing/2014/main" id="{CFD5D414-CF73-41E8-90B6-BE8C30D060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94" name="Imagen 393">
                <a:extLst>
                  <a:ext uri="{FF2B5EF4-FFF2-40B4-BE49-F238E27FC236}">
                    <a16:creationId xmlns:a16="http://schemas.microsoft.com/office/drawing/2014/main" id="{9F2A56B7-DA84-4F96-8D90-2B9213295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95" name="Imagen 394">
                <a:extLst>
                  <a:ext uri="{FF2B5EF4-FFF2-40B4-BE49-F238E27FC236}">
                    <a16:creationId xmlns:a16="http://schemas.microsoft.com/office/drawing/2014/main" id="{F75BDD5E-47D0-4F36-9964-A0B13900DA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96" name="Imagen 395">
                <a:extLst>
                  <a:ext uri="{FF2B5EF4-FFF2-40B4-BE49-F238E27FC236}">
                    <a16:creationId xmlns:a16="http://schemas.microsoft.com/office/drawing/2014/main" id="{A489DCC5-E28D-4E78-8E22-DB11902CC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97" name="Imagen 396">
                <a:extLst>
                  <a:ext uri="{FF2B5EF4-FFF2-40B4-BE49-F238E27FC236}">
                    <a16:creationId xmlns:a16="http://schemas.microsoft.com/office/drawing/2014/main" id="{A861DF6C-F515-4482-9631-D2415E3A2A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7" name="Grupo 386">
              <a:extLst>
                <a:ext uri="{FF2B5EF4-FFF2-40B4-BE49-F238E27FC236}">
                  <a16:creationId xmlns:a16="http://schemas.microsoft.com/office/drawing/2014/main" id="{0EE563A3-7E60-48D2-8A6A-1DAFE0E25E34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388" name="Imagen 387">
                <a:extLst>
                  <a:ext uri="{FF2B5EF4-FFF2-40B4-BE49-F238E27FC236}">
                    <a16:creationId xmlns:a16="http://schemas.microsoft.com/office/drawing/2014/main" id="{82AE33D9-0F0E-4B9A-9747-9FCE10740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89" name="Imagen 388">
                <a:extLst>
                  <a:ext uri="{FF2B5EF4-FFF2-40B4-BE49-F238E27FC236}">
                    <a16:creationId xmlns:a16="http://schemas.microsoft.com/office/drawing/2014/main" id="{C4F68982-6DD7-4308-9805-68C4EBF1A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90" name="Imagen 389">
                <a:extLst>
                  <a:ext uri="{FF2B5EF4-FFF2-40B4-BE49-F238E27FC236}">
                    <a16:creationId xmlns:a16="http://schemas.microsoft.com/office/drawing/2014/main" id="{7C7BF9B9-5F16-481D-85FD-E3A2199F16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91" name="Imagen 390">
                <a:extLst>
                  <a:ext uri="{FF2B5EF4-FFF2-40B4-BE49-F238E27FC236}">
                    <a16:creationId xmlns:a16="http://schemas.microsoft.com/office/drawing/2014/main" id="{6A0F234A-C07F-4FEA-8659-72BD91B85E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92" name="Imagen 391">
                <a:extLst>
                  <a:ext uri="{FF2B5EF4-FFF2-40B4-BE49-F238E27FC236}">
                    <a16:creationId xmlns:a16="http://schemas.microsoft.com/office/drawing/2014/main" id="{BF13D62F-74F1-499E-842C-BB8D18D8C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419" name="Grupo 418">
            <a:extLst>
              <a:ext uri="{FF2B5EF4-FFF2-40B4-BE49-F238E27FC236}">
                <a16:creationId xmlns:a16="http://schemas.microsoft.com/office/drawing/2014/main" id="{228B7A28-F68C-467D-A7EF-AC4092BAC9E1}"/>
              </a:ext>
            </a:extLst>
          </p:cNvPr>
          <p:cNvGrpSpPr/>
          <p:nvPr/>
        </p:nvGrpSpPr>
        <p:grpSpPr>
          <a:xfrm>
            <a:off x="314193" y="4469351"/>
            <a:ext cx="1537769" cy="420064"/>
            <a:chOff x="436159" y="386014"/>
            <a:chExt cx="2050358" cy="560085"/>
          </a:xfrm>
        </p:grpSpPr>
        <p:pic>
          <p:nvPicPr>
            <p:cNvPr id="450" name="Imagen 449">
              <a:extLst>
                <a:ext uri="{FF2B5EF4-FFF2-40B4-BE49-F238E27FC236}">
                  <a16:creationId xmlns:a16="http://schemas.microsoft.com/office/drawing/2014/main" id="{254CD8CE-C951-4245-87CE-4853D08EB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51" name="Imagen 450">
              <a:extLst>
                <a:ext uri="{FF2B5EF4-FFF2-40B4-BE49-F238E27FC236}">
                  <a16:creationId xmlns:a16="http://schemas.microsoft.com/office/drawing/2014/main" id="{CAC3F6F1-4921-4D74-BD93-24DC64D07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52" name="Imagen 451">
              <a:extLst>
                <a:ext uri="{FF2B5EF4-FFF2-40B4-BE49-F238E27FC236}">
                  <a16:creationId xmlns:a16="http://schemas.microsoft.com/office/drawing/2014/main" id="{32DD0F64-69A3-4FCF-A011-CC52F4499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53" name="Imagen 452">
              <a:extLst>
                <a:ext uri="{FF2B5EF4-FFF2-40B4-BE49-F238E27FC236}">
                  <a16:creationId xmlns:a16="http://schemas.microsoft.com/office/drawing/2014/main" id="{E9A3DCE5-0804-4A54-B864-5AFCFCE8E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54" name="Imagen 453">
              <a:extLst>
                <a:ext uri="{FF2B5EF4-FFF2-40B4-BE49-F238E27FC236}">
                  <a16:creationId xmlns:a16="http://schemas.microsoft.com/office/drawing/2014/main" id="{56675120-5AC6-4B5F-9940-76E843A14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0" name="Grupo 419">
            <a:extLst>
              <a:ext uri="{FF2B5EF4-FFF2-40B4-BE49-F238E27FC236}">
                <a16:creationId xmlns:a16="http://schemas.microsoft.com/office/drawing/2014/main" id="{B1976062-238B-4397-9653-3DB604C5D355}"/>
              </a:ext>
            </a:extLst>
          </p:cNvPr>
          <p:cNvGrpSpPr/>
          <p:nvPr/>
        </p:nvGrpSpPr>
        <p:grpSpPr>
          <a:xfrm>
            <a:off x="1671844" y="4476557"/>
            <a:ext cx="1537769" cy="420064"/>
            <a:chOff x="436159" y="386014"/>
            <a:chExt cx="2050358" cy="560085"/>
          </a:xfrm>
        </p:grpSpPr>
        <p:pic>
          <p:nvPicPr>
            <p:cNvPr id="445" name="Imagen 444">
              <a:extLst>
                <a:ext uri="{FF2B5EF4-FFF2-40B4-BE49-F238E27FC236}">
                  <a16:creationId xmlns:a16="http://schemas.microsoft.com/office/drawing/2014/main" id="{1C2C699B-62E3-48E5-9314-E1B6BF3C3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46" name="Imagen 445">
              <a:extLst>
                <a:ext uri="{FF2B5EF4-FFF2-40B4-BE49-F238E27FC236}">
                  <a16:creationId xmlns:a16="http://schemas.microsoft.com/office/drawing/2014/main" id="{D303781F-C482-404F-BF43-D543A554A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47" name="Imagen 446">
              <a:extLst>
                <a:ext uri="{FF2B5EF4-FFF2-40B4-BE49-F238E27FC236}">
                  <a16:creationId xmlns:a16="http://schemas.microsoft.com/office/drawing/2014/main" id="{9091661B-ACBC-4D4E-89D0-C4CBC9D53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48" name="Imagen 447">
              <a:extLst>
                <a:ext uri="{FF2B5EF4-FFF2-40B4-BE49-F238E27FC236}">
                  <a16:creationId xmlns:a16="http://schemas.microsoft.com/office/drawing/2014/main" id="{13648A98-F256-4009-A22B-F26DF75C7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49" name="Imagen 448">
              <a:extLst>
                <a:ext uri="{FF2B5EF4-FFF2-40B4-BE49-F238E27FC236}">
                  <a16:creationId xmlns:a16="http://schemas.microsoft.com/office/drawing/2014/main" id="{CF754A56-80EE-45EF-BED7-339D18931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1" name="Grupo 420">
            <a:extLst>
              <a:ext uri="{FF2B5EF4-FFF2-40B4-BE49-F238E27FC236}">
                <a16:creationId xmlns:a16="http://schemas.microsoft.com/office/drawing/2014/main" id="{FD319F05-619F-455F-B719-C888216A2107}"/>
              </a:ext>
            </a:extLst>
          </p:cNvPr>
          <p:cNvGrpSpPr/>
          <p:nvPr/>
        </p:nvGrpSpPr>
        <p:grpSpPr>
          <a:xfrm>
            <a:off x="3029494" y="4486287"/>
            <a:ext cx="1537769" cy="420064"/>
            <a:chOff x="436159" y="386014"/>
            <a:chExt cx="2050358" cy="560085"/>
          </a:xfrm>
        </p:grpSpPr>
        <p:pic>
          <p:nvPicPr>
            <p:cNvPr id="440" name="Imagen 439">
              <a:extLst>
                <a:ext uri="{FF2B5EF4-FFF2-40B4-BE49-F238E27FC236}">
                  <a16:creationId xmlns:a16="http://schemas.microsoft.com/office/drawing/2014/main" id="{4F42BAE1-C0E3-4230-AED8-AD243C68F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41" name="Imagen 440">
              <a:extLst>
                <a:ext uri="{FF2B5EF4-FFF2-40B4-BE49-F238E27FC236}">
                  <a16:creationId xmlns:a16="http://schemas.microsoft.com/office/drawing/2014/main" id="{EC37D8E3-18D9-417D-AD88-E85B5B26E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42" name="Imagen 441">
              <a:extLst>
                <a:ext uri="{FF2B5EF4-FFF2-40B4-BE49-F238E27FC236}">
                  <a16:creationId xmlns:a16="http://schemas.microsoft.com/office/drawing/2014/main" id="{42D76828-520E-447D-A395-53C0888D3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43" name="Imagen 442">
              <a:extLst>
                <a:ext uri="{FF2B5EF4-FFF2-40B4-BE49-F238E27FC236}">
                  <a16:creationId xmlns:a16="http://schemas.microsoft.com/office/drawing/2014/main" id="{427F5EC0-6EB1-44BF-97B5-A4D087E4A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44" name="Imagen 443">
              <a:extLst>
                <a:ext uri="{FF2B5EF4-FFF2-40B4-BE49-F238E27FC236}">
                  <a16:creationId xmlns:a16="http://schemas.microsoft.com/office/drawing/2014/main" id="{B59F69B7-DAF4-4BFA-84BA-BB1074755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2" name="Grupo 421">
            <a:extLst>
              <a:ext uri="{FF2B5EF4-FFF2-40B4-BE49-F238E27FC236}">
                <a16:creationId xmlns:a16="http://schemas.microsoft.com/office/drawing/2014/main" id="{8A5B2C15-C27D-4CA1-B0A3-F481E599E164}"/>
              </a:ext>
            </a:extLst>
          </p:cNvPr>
          <p:cNvGrpSpPr/>
          <p:nvPr/>
        </p:nvGrpSpPr>
        <p:grpSpPr>
          <a:xfrm>
            <a:off x="4387145" y="4493493"/>
            <a:ext cx="1537769" cy="420064"/>
            <a:chOff x="436159" y="386014"/>
            <a:chExt cx="2050358" cy="560085"/>
          </a:xfrm>
        </p:grpSpPr>
        <p:pic>
          <p:nvPicPr>
            <p:cNvPr id="435" name="Imagen 434">
              <a:extLst>
                <a:ext uri="{FF2B5EF4-FFF2-40B4-BE49-F238E27FC236}">
                  <a16:creationId xmlns:a16="http://schemas.microsoft.com/office/drawing/2014/main" id="{D69B5F87-74E4-4F82-B0CC-E2E6A5A2B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36" name="Imagen 435">
              <a:extLst>
                <a:ext uri="{FF2B5EF4-FFF2-40B4-BE49-F238E27FC236}">
                  <a16:creationId xmlns:a16="http://schemas.microsoft.com/office/drawing/2014/main" id="{98E22A76-F884-4B73-B580-827AC599C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37" name="Imagen 436">
              <a:extLst>
                <a:ext uri="{FF2B5EF4-FFF2-40B4-BE49-F238E27FC236}">
                  <a16:creationId xmlns:a16="http://schemas.microsoft.com/office/drawing/2014/main" id="{832E1931-6F30-497B-A894-62B4CD85E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38" name="Imagen 437">
              <a:extLst>
                <a:ext uri="{FF2B5EF4-FFF2-40B4-BE49-F238E27FC236}">
                  <a16:creationId xmlns:a16="http://schemas.microsoft.com/office/drawing/2014/main" id="{19251F5B-FC36-48FD-9519-5D35DF233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39" name="Imagen 438">
              <a:extLst>
                <a:ext uri="{FF2B5EF4-FFF2-40B4-BE49-F238E27FC236}">
                  <a16:creationId xmlns:a16="http://schemas.microsoft.com/office/drawing/2014/main" id="{032F9A22-108D-407C-86E0-83F1B6D93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3" name="Grupo 422">
            <a:extLst>
              <a:ext uri="{FF2B5EF4-FFF2-40B4-BE49-F238E27FC236}">
                <a16:creationId xmlns:a16="http://schemas.microsoft.com/office/drawing/2014/main" id="{1AB9009C-1CB3-45A8-847D-4B50D22635C2}"/>
              </a:ext>
            </a:extLst>
          </p:cNvPr>
          <p:cNvGrpSpPr/>
          <p:nvPr/>
        </p:nvGrpSpPr>
        <p:grpSpPr>
          <a:xfrm>
            <a:off x="5780717" y="4493493"/>
            <a:ext cx="1537769" cy="420064"/>
            <a:chOff x="436159" y="386014"/>
            <a:chExt cx="2050358" cy="560085"/>
          </a:xfrm>
        </p:grpSpPr>
        <p:pic>
          <p:nvPicPr>
            <p:cNvPr id="430" name="Imagen 429">
              <a:extLst>
                <a:ext uri="{FF2B5EF4-FFF2-40B4-BE49-F238E27FC236}">
                  <a16:creationId xmlns:a16="http://schemas.microsoft.com/office/drawing/2014/main" id="{E3F89421-7E17-42A0-B6A3-A80EBCFD1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31" name="Imagen 430">
              <a:extLst>
                <a:ext uri="{FF2B5EF4-FFF2-40B4-BE49-F238E27FC236}">
                  <a16:creationId xmlns:a16="http://schemas.microsoft.com/office/drawing/2014/main" id="{EE151178-CE83-4B84-A311-774AB184E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32" name="Imagen 431">
              <a:extLst>
                <a:ext uri="{FF2B5EF4-FFF2-40B4-BE49-F238E27FC236}">
                  <a16:creationId xmlns:a16="http://schemas.microsoft.com/office/drawing/2014/main" id="{17DDFAFA-41CC-4FF5-8191-E7CFFAC5A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33" name="Imagen 432">
              <a:extLst>
                <a:ext uri="{FF2B5EF4-FFF2-40B4-BE49-F238E27FC236}">
                  <a16:creationId xmlns:a16="http://schemas.microsoft.com/office/drawing/2014/main" id="{965C6896-5B0E-4794-B46F-FE2F684F4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34" name="Imagen 433">
              <a:extLst>
                <a:ext uri="{FF2B5EF4-FFF2-40B4-BE49-F238E27FC236}">
                  <a16:creationId xmlns:a16="http://schemas.microsoft.com/office/drawing/2014/main" id="{BBD53C3B-FAF4-47A7-A82A-D6169B6C7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4" name="Grupo 423">
            <a:extLst>
              <a:ext uri="{FF2B5EF4-FFF2-40B4-BE49-F238E27FC236}">
                <a16:creationId xmlns:a16="http://schemas.microsoft.com/office/drawing/2014/main" id="{CFD092DB-9C0E-45E6-962B-2ABF1B44A22D}"/>
              </a:ext>
            </a:extLst>
          </p:cNvPr>
          <p:cNvGrpSpPr/>
          <p:nvPr/>
        </p:nvGrpSpPr>
        <p:grpSpPr>
          <a:xfrm>
            <a:off x="7138368" y="4491393"/>
            <a:ext cx="1537769" cy="420064"/>
            <a:chOff x="436159" y="386014"/>
            <a:chExt cx="2050358" cy="560085"/>
          </a:xfrm>
        </p:grpSpPr>
        <p:pic>
          <p:nvPicPr>
            <p:cNvPr id="425" name="Imagen 424">
              <a:extLst>
                <a:ext uri="{FF2B5EF4-FFF2-40B4-BE49-F238E27FC236}">
                  <a16:creationId xmlns:a16="http://schemas.microsoft.com/office/drawing/2014/main" id="{FFDD74F3-FD48-461D-90E7-48F98B82C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26" name="Imagen 425">
              <a:extLst>
                <a:ext uri="{FF2B5EF4-FFF2-40B4-BE49-F238E27FC236}">
                  <a16:creationId xmlns:a16="http://schemas.microsoft.com/office/drawing/2014/main" id="{2C6EF069-E4E4-4154-BE8F-70DD2DBD3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27" name="Imagen 426">
              <a:extLst>
                <a:ext uri="{FF2B5EF4-FFF2-40B4-BE49-F238E27FC236}">
                  <a16:creationId xmlns:a16="http://schemas.microsoft.com/office/drawing/2014/main" id="{A3631A1B-21DD-4C06-BFE6-4972771E4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28" name="Imagen 427">
              <a:extLst>
                <a:ext uri="{FF2B5EF4-FFF2-40B4-BE49-F238E27FC236}">
                  <a16:creationId xmlns:a16="http://schemas.microsoft.com/office/drawing/2014/main" id="{FCA17BDA-1578-4030-BD33-CE1066083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29" name="Imagen 428">
              <a:extLst>
                <a:ext uri="{FF2B5EF4-FFF2-40B4-BE49-F238E27FC236}">
                  <a16:creationId xmlns:a16="http://schemas.microsoft.com/office/drawing/2014/main" id="{5A3B6935-AB87-4516-AA08-968949482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sp>
        <p:nvSpPr>
          <p:cNvPr id="767" name="Google Shape;104;p4"/>
          <p:cNvSpPr txBox="1">
            <a:spLocks noGrp="1"/>
          </p:cNvSpPr>
          <p:nvPr>
            <p:ph type="title"/>
          </p:nvPr>
        </p:nvSpPr>
        <p:spPr>
          <a:xfrm>
            <a:off x="580525" y="391000"/>
            <a:ext cx="238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 dirty="0">
                <a:latin typeface="Century Gothic"/>
                <a:ea typeface="Century Gothic"/>
                <a:cs typeface="Century Gothic"/>
                <a:sym typeface="Century Gothic"/>
              </a:rPr>
              <a:t>MÉTODO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8" name="Google Shape;106;p4"/>
          <p:cNvSpPr txBox="1"/>
          <p:nvPr/>
        </p:nvSpPr>
        <p:spPr>
          <a:xfrm>
            <a:off x="3370972" y="642053"/>
            <a:ext cx="1883101" cy="45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38461"/>
              <a:buFont typeface="Arial"/>
              <a:buNone/>
            </a:pPr>
            <a:r>
              <a:rPr lang="es" sz="2000" b="1" i="0" u="none" strike="noStrike" cap="none" dirty="0">
                <a:solidFill>
                  <a:srgbClr val="A64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103;p4"/>
          <p:cNvSpPr/>
          <p:nvPr/>
        </p:nvSpPr>
        <p:spPr>
          <a:xfrm>
            <a:off x="684257" y="1246564"/>
            <a:ext cx="3576676" cy="113399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103;p4"/>
          <p:cNvSpPr/>
          <p:nvPr/>
        </p:nvSpPr>
        <p:spPr>
          <a:xfrm>
            <a:off x="761805" y="1751774"/>
            <a:ext cx="3576676" cy="1133993"/>
          </a:xfrm>
          <a:prstGeom prst="roundRect">
            <a:avLst>
              <a:gd name="adj" fmla="val 16667"/>
            </a:avLst>
          </a:prstGeom>
          <a:solidFill>
            <a:srgbClr val="F7D7ED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105;p4"/>
          <p:cNvSpPr txBox="1">
            <a:spLocks/>
          </p:cNvSpPr>
          <p:nvPr/>
        </p:nvSpPr>
        <p:spPr>
          <a:xfrm>
            <a:off x="658073" y="1828784"/>
            <a:ext cx="3784140" cy="97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7916"/>
              </a:lnSpc>
              <a:spcBef>
                <a:spcPts val="800"/>
              </a:spcBef>
              <a:buSzPts val="2215"/>
              <a:buFont typeface="Arial"/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Usuarios/as de la CUP-UCM:</a:t>
            </a: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es-ES"/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buSzPts val="2215"/>
              <a:buFont typeface="Arial"/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975           62% Mujeres</a:t>
            </a:r>
            <a:endParaRPr lang="es-ES"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110;p4" descr="Icon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25101" y="1249576"/>
            <a:ext cx="642811" cy="689638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102;p4"/>
          <p:cNvSpPr/>
          <p:nvPr/>
        </p:nvSpPr>
        <p:spPr>
          <a:xfrm>
            <a:off x="4719678" y="1778368"/>
            <a:ext cx="3212320" cy="1167032"/>
          </a:xfrm>
          <a:prstGeom prst="roundRect">
            <a:avLst>
              <a:gd name="adj" fmla="val 16667"/>
            </a:avLst>
          </a:prstGeom>
          <a:solidFill>
            <a:srgbClr val="F7D7ED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107;p4"/>
          <p:cNvSpPr txBox="1"/>
          <p:nvPr/>
        </p:nvSpPr>
        <p:spPr>
          <a:xfrm>
            <a:off x="4798946" y="1884165"/>
            <a:ext cx="2986600" cy="115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215"/>
              <a:buFont typeface="Arial"/>
              <a:buNone/>
            </a:pPr>
            <a:r>
              <a:rPr lang="es"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Edad media </a:t>
            </a:r>
            <a:r>
              <a:rPr lang="es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26,7 Desviación estándar: 13,072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111;p4" descr="Imagen de la pantalla de un celular con letras&#10;&#10;Descripción generada automáticamente con confianza baj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73884">
            <a:off x="6077136" y="1318652"/>
            <a:ext cx="544253" cy="63771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99;p4"/>
          <p:cNvSpPr/>
          <p:nvPr/>
        </p:nvSpPr>
        <p:spPr>
          <a:xfrm>
            <a:off x="745113" y="3385794"/>
            <a:ext cx="3576676" cy="1292637"/>
          </a:xfrm>
          <a:prstGeom prst="roundRect">
            <a:avLst>
              <a:gd name="adj" fmla="val 16667"/>
            </a:avLst>
          </a:prstGeom>
          <a:solidFill>
            <a:srgbClr val="F7D7ED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109;p4"/>
          <p:cNvSpPr txBox="1"/>
          <p:nvPr/>
        </p:nvSpPr>
        <p:spPr>
          <a:xfrm>
            <a:off x="1356495" y="3610108"/>
            <a:ext cx="2353911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215"/>
              <a:buFont typeface="Arial"/>
              <a:buNone/>
            </a:pPr>
            <a:r>
              <a:rPr lang="es"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Nivel de estudios: </a:t>
            </a:r>
            <a:r>
              <a:rPr lang="es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87,3% Universitarios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112;p4" descr="Dibujo con letras&#10;&#10;Descripción generada automáticamente con confianza medi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09144" y="2965401"/>
            <a:ext cx="828728" cy="722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236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98;p4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1743" y="-593128"/>
            <a:ext cx="2543776" cy="30888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rupo 158">
            <a:extLst>
              <a:ext uri="{FF2B5EF4-FFF2-40B4-BE49-F238E27FC236}">
                <a16:creationId xmlns:a16="http://schemas.microsoft.com/office/drawing/2014/main" id="{48DB2A68-A4B7-476C-AA74-8780242147E5}"/>
              </a:ext>
            </a:extLst>
          </p:cNvPr>
          <p:cNvGrpSpPr/>
          <p:nvPr/>
        </p:nvGrpSpPr>
        <p:grpSpPr>
          <a:xfrm>
            <a:off x="331316" y="1296109"/>
            <a:ext cx="8327760" cy="451412"/>
            <a:chOff x="440016" y="376406"/>
            <a:chExt cx="11103680" cy="601882"/>
          </a:xfrm>
        </p:grpSpPr>
        <p:grpSp>
          <p:nvGrpSpPr>
            <p:cNvPr id="160" name="Grupo 159">
              <a:extLst>
                <a:ext uri="{FF2B5EF4-FFF2-40B4-BE49-F238E27FC236}">
                  <a16:creationId xmlns:a16="http://schemas.microsoft.com/office/drawing/2014/main" id="{B7251300-26FF-47BC-80FE-6B264B7F4362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191" name="Imagen 190">
                <a:extLst>
                  <a:ext uri="{FF2B5EF4-FFF2-40B4-BE49-F238E27FC236}">
                    <a16:creationId xmlns:a16="http://schemas.microsoft.com/office/drawing/2014/main" id="{9EF71A99-55D1-4FE9-81EA-9070696993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92" name="Imagen 191">
                <a:extLst>
                  <a:ext uri="{FF2B5EF4-FFF2-40B4-BE49-F238E27FC236}">
                    <a16:creationId xmlns:a16="http://schemas.microsoft.com/office/drawing/2014/main" id="{A00C2B18-6EB6-47D2-8DE4-CEFD42F75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93" name="Imagen 192">
                <a:extLst>
                  <a:ext uri="{FF2B5EF4-FFF2-40B4-BE49-F238E27FC236}">
                    <a16:creationId xmlns:a16="http://schemas.microsoft.com/office/drawing/2014/main" id="{9866A168-878C-485F-A0BF-B9333F3599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94" name="Imagen 193">
                <a:extLst>
                  <a:ext uri="{FF2B5EF4-FFF2-40B4-BE49-F238E27FC236}">
                    <a16:creationId xmlns:a16="http://schemas.microsoft.com/office/drawing/2014/main" id="{33A12583-0D51-430F-97CE-9E9F0E2252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95" name="Imagen 194">
                <a:extLst>
                  <a:ext uri="{FF2B5EF4-FFF2-40B4-BE49-F238E27FC236}">
                    <a16:creationId xmlns:a16="http://schemas.microsoft.com/office/drawing/2014/main" id="{C0BE1FC7-D55F-4F08-B290-CCCFC817C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1" name="Grupo 160">
              <a:extLst>
                <a:ext uri="{FF2B5EF4-FFF2-40B4-BE49-F238E27FC236}">
                  <a16:creationId xmlns:a16="http://schemas.microsoft.com/office/drawing/2014/main" id="{541395D8-3CDF-4F07-886F-24F3D97E3A20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186" name="Imagen 185">
                <a:extLst>
                  <a:ext uri="{FF2B5EF4-FFF2-40B4-BE49-F238E27FC236}">
                    <a16:creationId xmlns:a16="http://schemas.microsoft.com/office/drawing/2014/main" id="{BA7B5D59-2C9D-4E6A-8921-CDF1B3A637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87" name="Imagen 186">
                <a:extLst>
                  <a:ext uri="{FF2B5EF4-FFF2-40B4-BE49-F238E27FC236}">
                    <a16:creationId xmlns:a16="http://schemas.microsoft.com/office/drawing/2014/main" id="{464E6814-D1DE-4282-BEDE-5B4300327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88" name="Imagen 187">
                <a:extLst>
                  <a:ext uri="{FF2B5EF4-FFF2-40B4-BE49-F238E27FC236}">
                    <a16:creationId xmlns:a16="http://schemas.microsoft.com/office/drawing/2014/main" id="{EB41810D-4165-48CC-9FDA-C98CC7129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89" name="Imagen 188">
                <a:extLst>
                  <a:ext uri="{FF2B5EF4-FFF2-40B4-BE49-F238E27FC236}">
                    <a16:creationId xmlns:a16="http://schemas.microsoft.com/office/drawing/2014/main" id="{351E5F29-DCF4-4BA9-BB70-813A675754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90" name="Imagen 189">
                <a:extLst>
                  <a:ext uri="{FF2B5EF4-FFF2-40B4-BE49-F238E27FC236}">
                    <a16:creationId xmlns:a16="http://schemas.microsoft.com/office/drawing/2014/main" id="{4C446174-1F28-446C-9B37-38BD71D2C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2" name="Grupo 161">
              <a:extLst>
                <a:ext uri="{FF2B5EF4-FFF2-40B4-BE49-F238E27FC236}">
                  <a16:creationId xmlns:a16="http://schemas.microsoft.com/office/drawing/2014/main" id="{B23F35D4-036D-439A-82E2-F7B09049799D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181" name="Imagen 180">
                <a:extLst>
                  <a:ext uri="{FF2B5EF4-FFF2-40B4-BE49-F238E27FC236}">
                    <a16:creationId xmlns:a16="http://schemas.microsoft.com/office/drawing/2014/main" id="{FBA26903-EB57-446E-8417-B102D4788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82" name="Imagen 181">
                <a:extLst>
                  <a:ext uri="{FF2B5EF4-FFF2-40B4-BE49-F238E27FC236}">
                    <a16:creationId xmlns:a16="http://schemas.microsoft.com/office/drawing/2014/main" id="{E6157164-A418-4C66-82BE-6F738A64D3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83" name="Imagen 182">
                <a:extLst>
                  <a:ext uri="{FF2B5EF4-FFF2-40B4-BE49-F238E27FC236}">
                    <a16:creationId xmlns:a16="http://schemas.microsoft.com/office/drawing/2014/main" id="{20CB1467-879E-4A40-BF52-02EA908B0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84" name="Imagen 183">
                <a:extLst>
                  <a:ext uri="{FF2B5EF4-FFF2-40B4-BE49-F238E27FC236}">
                    <a16:creationId xmlns:a16="http://schemas.microsoft.com/office/drawing/2014/main" id="{2F29DE80-2BE9-439D-B5A6-E75F0477F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85" name="Imagen 184">
                <a:extLst>
                  <a:ext uri="{FF2B5EF4-FFF2-40B4-BE49-F238E27FC236}">
                    <a16:creationId xmlns:a16="http://schemas.microsoft.com/office/drawing/2014/main" id="{741729F4-9CCF-4F75-99D5-746D6B867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3" name="Grupo 162">
              <a:extLst>
                <a:ext uri="{FF2B5EF4-FFF2-40B4-BE49-F238E27FC236}">
                  <a16:creationId xmlns:a16="http://schemas.microsoft.com/office/drawing/2014/main" id="{D3FB221B-9DCD-4BFA-94E5-553947E7BBCA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176" name="Imagen 175">
                <a:extLst>
                  <a:ext uri="{FF2B5EF4-FFF2-40B4-BE49-F238E27FC236}">
                    <a16:creationId xmlns:a16="http://schemas.microsoft.com/office/drawing/2014/main" id="{D4EE3503-272C-4EE5-A489-BD01F92BA1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77" name="Imagen 176">
                <a:extLst>
                  <a:ext uri="{FF2B5EF4-FFF2-40B4-BE49-F238E27FC236}">
                    <a16:creationId xmlns:a16="http://schemas.microsoft.com/office/drawing/2014/main" id="{DC0DC4DE-968A-4BD7-A144-D01F78CEA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78" name="Imagen 177">
                <a:extLst>
                  <a:ext uri="{FF2B5EF4-FFF2-40B4-BE49-F238E27FC236}">
                    <a16:creationId xmlns:a16="http://schemas.microsoft.com/office/drawing/2014/main" id="{0B9E6C8B-52DE-4FDF-920E-352F3A41B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79" name="Imagen 178">
                <a:extLst>
                  <a:ext uri="{FF2B5EF4-FFF2-40B4-BE49-F238E27FC236}">
                    <a16:creationId xmlns:a16="http://schemas.microsoft.com/office/drawing/2014/main" id="{BCF9DB71-2917-4B55-A79F-3EF3134D7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80" name="Imagen 179">
                <a:extLst>
                  <a:ext uri="{FF2B5EF4-FFF2-40B4-BE49-F238E27FC236}">
                    <a16:creationId xmlns:a16="http://schemas.microsoft.com/office/drawing/2014/main" id="{680CF525-D645-4FA7-8071-E66A0B8EC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4" name="Grupo 163">
              <a:extLst>
                <a:ext uri="{FF2B5EF4-FFF2-40B4-BE49-F238E27FC236}">
                  <a16:creationId xmlns:a16="http://schemas.microsoft.com/office/drawing/2014/main" id="{402679F3-133C-4E4A-B50B-F718B3A35EB3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171" name="Imagen 170">
                <a:extLst>
                  <a:ext uri="{FF2B5EF4-FFF2-40B4-BE49-F238E27FC236}">
                    <a16:creationId xmlns:a16="http://schemas.microsoft.com/office/drawing/2014/main" id="{0D01C6FC-5E96-4AAE-A356-639E3F724C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72" name="Imagen 171">
                <a:extLst>
                  <a:ext uri="{FF2B5EF4-FFF2-40B4-BE49-F238E27FC236}">
                    <a16:creationId xmlns:a16="http://schemas.microsoft.com/office/drawing/2014/main" id="{2742FB9A-ADC0-49E5-8D68-0E234BDDD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73" name="Imagen 172">
                <a:extLst>
                  <a:ext uri="{FF2B5EF4-FFF2-40B4-BE49-F238E27FC236}">
                    <a16:creationId xmlns:a16="http://schemas.microsoft.com/office/drawing/2014/main" id="{0DCAE2A9-C363-4023-8285-809A500B71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74" name="Imagen 173">
                <a:extLst>
                  <a:ext uri="{FF2B5EF4-FFF2-40B4-BE49-F238E27FC236}">
                    <a16:creationId xmlns:a16="http://schemas.microsoft.com/office/drawing/2014/main" id="{24FF586B-31B0-43CE-AE86-F4ABC2A20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75" name="Imagen 174">
                <a:extLst>
                  <a:ext uri="{FF2B5EF4-FFF2-40B4-BE49-F238E27FC236}">
                    <a16:creationId xmlns:a16="http://schemas.microsoft.com/office/drawing/2014/main" id="{DE71A4E8-765C-4886-A02E-41B5B78F3A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65" name="Grupo 164">
              <a:extLst>
                <a:ext uri="{FF2B5EF4-FFF2-40B4-BE49-F238E27FC236}">
                  <a16:creationId xmlns:a16="http://schemas.microsoft.com/office/drawing/2014/main" id="{80348142-3B47-48AC-A5A0-CACDEB09CE63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166" name="Imagen 165">
                <a:extLst>
                  <a:ext uri="{FF2B5EF4-FFF2-40B4-BE49-F238E27FC236}">
                    <a16:creationId xmlns:a16="http://schemas.microsoft.com/office/drawing/2014/main" id="{8C03F59C-2804-412A-B550-745FE1924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67" name="Imagen 166">
                <a:extLst>
                  <a:ext uri="{FF2B5EF4-FFF2-40B4-BE49-F238E27FC236}">
                    <a16:creationId xmlns:a16="http://schemas.microsoft.com/office/drawing/2014/main" id="{ED52E30D-C809-4A53-8237-51EE023A2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68" name="Imagen 167">
                <a:extLst>
                  <a:ext uri="{FF2B5EF4-FFF2-40B4-BE49-F238E27FC236}">
                    <a16:creationId xmlns:a16="http://schemas.microsoft.com/office/drawing/2014/main" id="{2EBDC0C2-493A-4EB5-B186-4806189812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169" name="Imagen 168">
                <a:extLst>
                  <a:ext uri="{FF2B5EF4-FFF2-40B4-BE49-F238E27FC236}">
                    <a16:creationId xmlns:a16="http://schemas.microsoft.com/office/drawing/2014/main" id="{5463FCFD-30D6-43EF-B0D9-043CE32068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170" name="Imagen 169">
                <a:extLst>
                  <a:ext uri="{FF2B5EF4-FFF2-40B4-BE49-F238E27FC236}">
                    <a16:creationId xmlns:a16="http://schemas.microsoft.com/office/drawing/2014/main" id="{3A802C5C-5089-4D4F-A986-7AC21A49BF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196" name="Grupo 195">
            <a:extLst>
              <a:ext uri="{FF2B5EF4-FFF2-40B4-BE49-F238E27FC236}">
                <a16:creationId xmlns:a16="http://schemas.microsoft.com/office/drawing/2014/main" id="{9CB8AC43-60A4-4681-A721-3536606878EB}"/>
              </a:ext>
            </a:extLst>
          </p:cNvPr>
          <p:cNvGrpSpPr/>
          <p:nvPr/>
        </p:nvGrpSpPr>
        <p:grpSpPr>
          <a:xfrm>
            <a:off x="331400" y="1812290"/>
            <a:ext cx="8327760" cy="451412"/>
            <a:chOff x="440016" y="376406"/>
            <a:chExt cx="11103680" cy="601882"/>
          </a:xfrm>
        </p:grpSpPr>
        <p:grpSp>
          <p:nvGrpSpPr>
            <p:cNvPr id="197" name="Grupo 196">
              <a:extLst>
                <a:ext uri="{FF2B5EF4-FFF2-40B4-BE49-F238E27FC236}">
                  <a16:creationId xmlns:a16="http://schemas.microsoft.com/office/drawing/2014/main" id="{87EAC9A7-C3CF-42F9-A17D-4DCD5AD3CC55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228" name="Imagen 227">
                <a:extLst>
                  <a:ext uri="{FF2B5EF4-FFF2-40B4-BE49-F238E27FC236}">
                    <a16:creationId xmlns:a16="http://schemas.microsoft.com/office/drawing/2014/main" id="{E25ECBB2-FEB2-430C-A48D-E5E3E55CC5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29" name="Imagen 228">
                <a:extLst>
                  <a:ext uri="{FF2B5EF4-FFF2-40B4-BE49-F238E27FC236}">
                    <a16:creationId xmlns:a16="http://schemas.microsoft.com/office/drawing/2014/main" id="{9ADC931B-9AC3-4765-9E1B-BB4EF2DA6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30" name="Imagen 229">
                <a:extLst>
                  <a:ext uri="{FF2B5EF4-FFF2-40B4-BE49-F238E27FC236}">
                    <a16:creationId xmlns:a16="http://schemas.microsoft.com/office/drawing/2014/main" id="{B92BE91A-E2B7-4313-8AB8-A43960C75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31" name="Imagen 230">
                <a:extLst>
                  <a:ext uri="{FF2B5EF4-FFF2-40B4-BE49-F238E27FC236}">
                    <a16:creationId xmlns:a16="http://schemas.microsoft.com/office/drawing/2014/main" id="{990683D4-EABC-490C-8AD5-25FB64CFD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32" name="Imagen 231">
                <a:extLst>
                  <a:ext uri="{FF2B5EF4-FFF2-40B4-BE49-F238E27FC236}">
                    <a16:creationId xmlns:a16="http://schemas.microsoft.com/office/drawing/2014/main" id="{D0C622E3-6A70-46CA-8872-8933FF4BB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98" name="Grupo 197">
              <a:extLst>
                <a:ext uri="{FF2B5EF4-FFF2-40B4-BE49-F238E27FC236}">
                  <a16:creationId xmlns:a16="http://schemas.microsoft.com/office/drawing/2014/main" id="{F8EBC496-D2BD-47F7-AD2A-837E4AC74D0B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223" name="Imagen 222">
                <a:extLst>
                  <a:ext uri="{FF2B5EF4-FFF2-40B4-BE49-F238E27FC236}">
                    <a16:creationId xmlns:a16="http://schemas.microsoft.com/office/drawing/2014/main" id="{5D4CD1A6-227F-4970-AE6C-990888C0B3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24" name="Imagen 223">
                <a:extLst>
                  <a:ext uri="{FF2B5EF4-FFF2-40B4-BE49-F238E27FC236}">
                    <a16:creationId xmlns:a16="http://schemas.microsoft.com/office/drawing/2014/main" id="{7DE433C9-7B74-42CD-8D18-29B64E2D66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25" name="Imagen 224">
                <a:extLst>
                  <a:ext uri="{FF2B5EF4-FFF2-40B4-BE49-F238E27FC236}">
                    <a16:creationId xmlns:a16="http://schemas.microsoft.com/office/drawing/2014/main" id="{11910533-4135-461E-84C4-5ACFA7231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26" name="Imagen 225">
                <a:extLst>
                  <a:ext uri="{FF2B5EF4-FFF2-40B4-BE49-F238E27FC236}">
                    <a16:creationId xmlns:a16="http://schemas.microsoft.com/office/drawing/2014/main" id="{19684B08-BAD2-40DF-A2B7-6027D0E2C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27" name="Imagen 226">
                <a:extLst>
                  <a:ext uri="{FF2B5EF4-FFF2-40B4-BE49-F238E27FC236}">
                    <a16:creationId xmlns:a16="http://schemas.microsoft.com/office/drawing/2014/main" id="{FDDC7AE7-C228-44F4-AD38-F1AD4366F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199" name="Grupo 198">
              <a:extLst>
                <a:ext uri="{FF2B5EF4-FFF2-40B4-BE49-F238E27FC236}">
                  <a16:creationId xmlns:a16="http://schemas.microsoft.com/office/drawing/2014/main" id="{199D74BA-FC9A-4AF2-81AD-DE76292AC4CF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218" name="Imagen 217">
                <a:extLst>
                  <a:ext uri="{FF2B5EF4-FFF2-40B4-BE49-F238E27FC236}">
                    <a16:creationId xmlns:a16="http://schemas.microsoft.com/office/drawing/2014/main" id="{A4BE6A40-0549-4900-8BC9-77C6B05CAF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19" name="Imagen 218">
                <a:extLst>
                  <a:ext uri="{FF2B5EF4-FFF2-40B4-BE49-F238E27FC236}">
                    <a16:creationId xmlns:a16="http://schemas.microsoft.com/office/drawing/2014/main" id="{A0271639-6AD1-4BBF-B4C5-6FFE422CFD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20" name="Imagen 219">
                <a:extLst>
                  <a:ext uri="{FF2B5EF4-FFF2-40B4-BE49-F238E27FC236}">
                    <a16:creationId xmlns:a16="http://schemas.microsoft.com/office/drawing/2014/main" id="{DF108E56-3E65-4AFA-875E-19D715A55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21" name="Imagen 220">
                <a:extLst>
                  <a:ext uri="{FF2B5EF4-FFF2-40B4-BE49-F238E27FC236}">
                    <a16:creationId xmlns:a16="http://schemas.microsoft.com/office/drawing/2014/main" id="{238B8ADB-27E9-480B-97BA-8375934E95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22" name="Imagen 221">
                <a:extLst>
                  <a:ext uri="{FF2B5EF4-FFF2-40B4-BE49-F238E27FC236}">
                    <a16:creationId xmlns:a16="http://schemas.microsoft.com/office/drawing/2014/main" id="{4D484F16-06F2-4C1D-B868-1C80AEC494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00" name="Grupo 199">
              <a:extLst>
                <a:ext uri="{FF2B5EF4-FFF2-40B4-BE49-F238E27FC236}">
                  <a16:creationId xmlns:a16="http://schemas.microsoft.com/office/drawing/2014/main" id="{A26082B5-337E-4B83-BE95-C110B7BAAC48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213" name="Imagen 212">
                <a:extLst>
                  <a:ext uri="{FF2B5EF4-FFF2-40B4-BE49-F238E27FC236}">
                    <a16:creationId xmlns:a16="http://schemas.microsoft.com/office/drawing/2014/main" id="{D5B97E56-1F05-4695-A21F-9BFE45860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14" name="Imagen 213">
                <a:extLst>
                  <a:ext uri="{FF2B5EF4-FFF2-40B4-BE49-F238E27FC236}">
                    <a16:creationId xmlns:a16="http://schemas.microsoft.com/office/drawing/2014/main" id="{EB0E4C89-ADE3-4724-824A-F2A6D0C1F8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15" name="Imagen 214">
                <a:extLst>
                  <a:ext uri="{FF2B5EF4-FFF2-40B4-BE49-F238E27FC236}">
                    <a16:creationId xmlns:a16="http://schemas.microsoft.com/office/drawing/2014/main" id="{32C8B0E5-528A-4740-BE9C-C6E141C3E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16" name="Imagen 215">
                <a:extLst>
                  <a:ext uri="{FF2B5EF4-FFF2-40B4-BE49-F238E27FC236}">
                    <a16:creationId xmlns:a16="http://schemas.microsoft.com/office/drawing/2014/main" id="{2E73F023-B68F-4F47-BBBF-27318A47C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17" name="Imagen 216">
                <a:extLst>
                  <a:ext uri="{FF2B5EF4-FFF2-40B4-BE49-F238E27FC236}">
                    <a16:creationId xmlns:a16="http://schemas.microsoft.com/office/drawing/2014/main" id="{A86C4545-014C-4533-AC48-78CA9B97D5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01" name="Grupo 200">
              <a:extLst>
                <a:ext uri="{FF2B5EF4-FFF2-40B4-BE49-F238E27FC236}">
                  <a16:creationId xmlns:a16="http://schemas.microsoft.com/office/drawing/2014/main" id="{1EED797C-B0D0-49B7-8F97-47427549BF99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208" name="Imagen 207">
                <a:extLst>
                  <a:ext uri="{FF2B5EF4-FFF2-40B4-BE49-F238E27FC236}">
                    <a16:creationId xmlns:a16="http://schemas.microsoft.com/office/drawing/2014/main" id="{3477642A-61A1-49CC-8715-C7047CD119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09" name="Imagen 208">
                <a:extLst>
                  <a:ext uri="{FF2B5EF4-FFF2-40B4-BE49-F238E27FC236}">
                    <a16:creationId xmlns:a16="http://schemas.microsoft.com/office/drawing/2014/main" id="{417B5814-80F3-4316-9895-D39E97809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10" name="Imagen 209">
                <a:extLst>
                  <a:ext uri="{FF2B5EF4-FFF2-40B4-BE49-F238E27FC236}">
                    <a16:creationId xmlns:a16="http://schemas.microsoft.com/office/drawing/2014/main" id="{8012870B-0382-4190-8F7A-8DE75D4A17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11" name="Imagen 210">
                <a:extLst>
                  <a:ext uri="{FF2B5EF4-FFF2-40B4-BE49-F238E27FC236}">
                    <a16:creationId xmlns:a16="http://schemas.microsoft.com/office/drawing/2014/main" id="{960B6F03-FE0C-4FCA-8C33-13915998B6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12" name="Imagen 211">
                <a:extLst>
                  <a:ext uri="{FF2B5EF4-FFF2-40B4-BE49-F238E27FC236}">
                    <a16:creationId xmlns:a16="http://schemas.microsoft.com/office/drawing/2014/main" id="{234EF0CB-F25D-420C-B45B-7EB23F594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16D67098-C4B9-4E98-9380-DCB2D6544A6F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203" name="Imagen 202">
                <a:extLst>
                  <a:ext uri="{FF2B5EF4-FFF2-40B4-BE49-F238E27FC236}">
                    <a16:creationId xmlns:a16="http://schemas.microsoft.com/office/drawing/2014/main" id="{0CDB3E43-C4A1-4583-A1E5-633E0EBFF1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04" name="Imagen 203">
                <a:extLst>
                  <a:ext uri="{FF2B5EF4-FFF2-40B4-BE49-F238E27FC236}">
                    <a16:creationId xmlns:a16="http://schemas.microsoft.com/office/drawing/2014/main" id="{BC1271EC-1B4B-4A36-8CDB-DD327495CD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05" name="Imagen 204">
                <a:extLst>
                  <a:ext uri="{FF2B5EF4-FFF2-40B4-BE49-F238E27FC236}">
                    <a16:creationId xmlns:a16="http://schemas.microsoft.com/office/drawing/2014/main" id="{B3A416DF-4CEA-4372-B751-6C3A155630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06" name="Imagen 205">
                <a:extLst>
                  <a:ext uri="{FF2B5EF4-FFF2-40B4-BE49-F238E27FC236}">
                    <a16:creationId xmlns:a16="http://schemas.microsoft.com/office/drawing/2014/main" id="{16C0F939-100A-4C82-BD8F-478F16816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07" name="Imagen 206">
                <a:extLst>
                  <a:ext uri="{FF2B5EF4-FFF2-40B4-BE49-F238E27FC236}">
                    <a16:creationId xmlns:a16="http://schemas.microsoft.com/office/drawing/2014/main" id="{5149791D-940E-4739-AB91-A5C64B8CA4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233" name="Grupo 232">
            <a:extLst>
              <a:ext uri="{FF2B5EF4-FFF2-40B4-BE49-F238E27FC236}">
                <a16:creationId xmlns:a16="http://schemas.microsoft.com/office/drawing/2014/main" id="{5A63ED6F-2447-4B41-A514-8ED547D2B299}"/>
              </a:ext>
            </a:extLst>
          </p:cNvPr>
          <p:cNvGrpSpPr/>
          <p:nvPr/>
        </p:nvGrpSpPr>
        <p:grpSpPr>
          <a:xfrm>
            <a:off x="323732" y="2362703"/>
            <a:ext cx="8327760" cy="451412"/>
            <a:chOff x="440016" y="376406"/>
            <a:chExt cx="11103680" cy="601882"/>
          </a:xfrm>
        </p:grpSpPr>
        <p:grpSp>
          <p:nvGrpSpPr>
            <p:cNvPr id="234" name="Grupo 233">
              <a:extLst>
                <a:ext uri="{FF2B5EF4-FFF2-40B4-BE49-F238E27FC236}">
                  <a16:creationId xmlns:a16="http://schemas.microsoft.com/office/drawing/2014/main" id="{1C118B1C-723B-4B18-B2F5-138F8E142DBA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265" name="Imagen 264">
                <a:extLst>
                  <a:ext uri="{FF2B5EF4-FFF2-40B4-BE49-F238E27FC236}">
                    <a16:creationId xmlns:a16="http://schemas.microsoft.com/office/drawing/2014/main" id="{6616AB4C-E466-4409-991A-19683FAC9B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66" name="Imagen 265">
                <a:extLst>
                  <a:ext uri="{FF2B5EF4-FFF2-40B4-BE49-F238E27FC236}">
                    <a16:creationId xmlns:a16="http://schemas.microsoft.com/office/drawing/2014/main" id="{FF9402DC-C240-43A2-AB56-694DF1F4B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67" name="Imagen 266">
                <a:extLst>
                  <a:ext uri="{FF2B5EF4-FFF2-40B4-BE49-F238E27FC236}">
                    <a16:creationId xmlns:a16="http://schemas.microsoft.com/office/drawing/2014/main" id="{6ABEC93B-5DF0-4A16-86D3-E6482A558F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68" name="Imagen 267">
                <a:extLst>
                  <a:ext uri="{FF2B5EF4-FFF2-40B4-BE49-F238E27FC236}">
                    <a16:creationId xmlns:a16="http://schemas.microsoft.com/office/drawing/2014/main" id="{041A3FA0-0EE9-4C36-BEBA-70473C5A1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69" name="Imagen 268">
                <a:extLst>
                  <a:ext uri="{FF2B5EF4-FFF2-40B4-BE49-F238E27FC236}">
                    <a16:creationId xmlns:a16="http://schemas.microsoft.com/office/drawing/2014/main" id="{1136A255-3246-432F-A6B4-04151B4CE0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5" name="Grupo 234">
              <a:extLst>
                <a:ext uri="{FF2B5EF4-FFF2-40B4-BE49-F238E27FC236}">
                  <a16:creationId xmlns:a16="http://schemas.microsoft.com/office/drawing/2014/main" id="{996C4F3D-680F-4BF8-8C94-E0B604225FE5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260" name="Imagen 259">
                <a:extLst>
                  <a:ext uri="{FF2B5EF4-FFF2-40B4-BE49-F238E27FC236}">
                    <a16:creationId xmlns:a16="http://schemas.microsoft.com/office/drawing/2014/main" id="{4C45ECC6-0A5A-4709-B87D-F6E3EDDCC6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61" name="Imagen 260">
                <a:extLst>
                  <a:ext uri="{FF2B5EF4-FFF2-40B4-BE49-F238E27FC236}">
                    <a16:creationId xmlns:a16="http://schemas.microsoft.com/office/drawing/2014/main" id="{EE73635F-896E-45A6-B0FE-5EA51F795C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62" name="Imagen 261">
                <a:extLst>
                  <a:ext uri="{FF2B5EF4-FFF2-40B4-BE49-F238E27FC236}">
                    <a16:creationId xmlns:a16="http://schemas.microsoft.com/office/drawing/2014/main" id="{2BD01F21-830A-4ABA-A6FB-22F5927D4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63" name="Imagen 262">
                <a:extLst>
                  <a:ext uri="{FF2B5EF4-FFF2-40B4-BE49-F238E27FC236}">
                    <a16:creationId xmlns:a16="http://schemas.microsoft.com/office/drawing/2014/main" id="{154119C8-6F73-4884-BD50-A246F7614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64" name="Imagen 263">
                <a:extLst>
                  <a:ext uri="{FF2B5EF4-FFF2-40B4-BE49-F238E27FC236}">
                    <a16:creationId xmlns:a16="http://schemas.microsoft.com/office/drawing/2014/main" id="{57E46F54-F062-4806-AEC1-119D7CBE21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6" name="Grupo 235">
              <a:extLst>
                <a:ext uri="{FF2B5EF4-FFF2-40B4-BE49-F238E27FC236}">
                  <a16:creationId xmlns:a16="http://schemas.microsoft.com/office/drawing/2014/main" id="{9BA7D390-F971-4609-993A-0C8394D78183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255" name="Imagen 254">
                <a:extLst>
                  <a:ext uri="{FF2B5EF4-FFF2-40B4-BE49-F238E27FC236}">
                    <a16:creationId xmlns:a16="http://schemas.microsoft.com/office/drawing/2014/main" id="{43E75FDA-C9EF-47BE-A01F-888EA110D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56" name="Imagen 255">
                <a:extLst>
                  <a:ext uri="{FF2B5EF4-FFF2-40B4-BE49-F238E27FC236}">
                    <a16:creationId xmlns:a16="http://schemas.microsoft.com/office/drawing/2014/main" id="{A8CDDC69-65EB-4057-BEB8-A1DD070D85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57" name="Imagen 256">
                <a:extLst>
                  <a:ext uri="{FF2B5EF4-FFF2-40B4-BE49-F238E27FC236}">
                    <a16:creationId xmlns:a16="http://schemas.microsoft.com/office/drawing/2014/main" id="{D60771ED-0FB6-4981-BF50-13F781EBB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58" name="Imagen 257">
                <a:extLst>
                  <a:ext uri="{FF2B5EF4-FFF2-40B4-BE49-F238E27FC236}">
                    <a16:creationId xmlns:a16="http://schemas.microsoft.com/office/drawing/2014/main" id="{53D27A67-E3B5-447D-B4F5-44FD39139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59" name="Imagen 258">
                <a:extLst>
                  <a:ext uri="{FF2B5EF4-FFF2-40B4-BE49-F238E27FC236}">
                    <a16:creationId xmlns:a16="http://schemas.microsoft.com/office/drawing/2014/main" id="{A09000E4-A8D3-426E-9F46-1DBD93145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7" name="Grupo 236">
              <a:extLst>
                <a:ext uri="{FF2B5EF4-FFF2-40B4-BE49-F238E27FC236}">
                  <a16:creationId xmlns:a16="http://schemas.microsoft.com/office/drawing/2014/main" id="{B1260A68-E3F9-4E28-ACD1-480E08F72DE3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250" name="Imagen 249">
                <a:extLst>
                  <a:ext uri="{FF2B5EF4-FFF2-40B4-BE49-F238E27FC236}">
                    <a16:creationId xmlns:a16="http://schemas.microsoft.com/office/drawing/2014/main" id="{3B6C13D2-9E31-4EDA-BAD5-6C5EE968B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51" name="Imagen 250">
                <a:extLst>
                  <a:ext uri="{FF2B5EF4-FFF2-40B4-BE49-F238E27FC236}">
                    <a16:creationId xmlns:a16="http://schemas.microsoft.com/office/drawing/2014/main" id="{D4FF1DC8-254E-442A-BFB4-A144A3CB1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52" name="Imagen 251">
                <a:extLst>
                  <a:ext uri="{FF2B5EF4-FFF2-40B4-BE49-F238E27FC236}">
                    <a16:creationId xmlns:a16="http://schemas.microsoft.com/office/drawing/2014/main" id="{8CDE18FF-27CB-4A6B-BD2B-78AD8E498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53" name="Imagen 252">
                <a:extLst>
                  <a:ext uri="{FF2B5EF4-FFF2-40B4-BE49-F238E27FC236}">
                    <a16:creationId xmlns:a16="http://schemas.microsoft.com/office/drawing/2014/main" id="{CD45F0D3-8704-47D5-AB71-5CC0B07135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54" name="Imagen 253">
                <a:extLst>
                  <a:ext uri="{FF2B5EF4-FFF2-40B4-BE49-F238E27FC236}">
                    <a16:creationId xmlns:a16="http://schemas.microsoft.com/office/drawing/2014/main" id="{2B4C9029-C5AD-478D-BA13-5EC93B9290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8" name="Grupo 237">
              <a:extLst>
                <a:ext uri="{FF2B5EF4-FFF2-40B4-BE49-F238E27FC236}">
                  <a16:creationId xmlns:a16="http://schemas.microsoft.com/office/drawing/2014/main" id="{FC29F116-A3FB-4818-B6AC-472EC9689B3D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245" name="Imagen 244">
                <a:extLst>
                  <a:ext uri="{FF2B5EF4-FFF2-40B4-BE49-F238E27FC236}">
                    <a16:creationId xmlns:a16="http://schemas.microsoft.com/office/drawing/2014/main" id="{3DF69FA2-E672-40EB-B093-960C526C4E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46" name="Imagen 245">
                <a:extLst>
                  <a:ext uri="{FF2B5EF4-FFF2-40B4-BE49-F238E27FC236}">
                    <a16:creationId xmlns:a16="http://schemas.microsoft.com/office/drawing/2014/main" id="{EA577D16-DD5B-4212-8531-E87876C58E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47" name="Imagen 246">
                <a:extLst>
                  <a:ext uri="{FF2B5EF4-FFF2-40B4-BE49-F238E27FC236}">
                    <a16:creationId xmlns:a16="http://schemas.microsoft.com/office/drawing/2014/main" id="{7710DFDD-6861-4D41-B4FB-BBA93A1440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48" name="Imagen 247">
                <a:extLst>
                  <a:ext uri="{FF2B5EF4-FFF2-40B4-BE49-F238E27FC236}">
                    <a16:creationId xmlns:a16="http://schemas.microsoft.com/office/drawing/2014/main" id="{EE9306A1-9DB4-48CD-B1BF-EEA3B40978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49" name="Imagen 248">
                <a:extLst>
                  <a:ext uri="{FF2B5EF4-FFF2-40B4-BE49-F238E27FC236}">
                    <a16:creationId xmlns:a16="http://schemas.microsoft.com/office/drawing/2014/main" id="{FE02A5FF-2B16-4AAF-A680-A17808AAB7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39" name="Grupo 238">
              <a:extLst>
                <a:ext uri="{FF2B5EF4-FFF2-40B4-BE49-F238E27FC236}">
                  <a16:creationId xmlns:a16="http://schemas.microsoft.com/office/drawing/2014/main" id="{DCEB0879-CAEA-422D-8A5D-512ABB959EF8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240" name="Imagen 239">
                <a:extLst>
                  <a:ext uri="{FF2B5EF4-FFF2-40B4-BE49-F238E27FC236}">
                    <a16:creationId xmlns:a16="http://schemas.microsoft.com/office/drawing/2014/main" id="{048BECF8-0681-4DC3-8A11-F3E86D8BC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41" name="Imagen 240">
                <a:extLst>
                  <a:ext uri="{FF2B5EF4-FFF2-40B4-BE49-F238E27FC236}">
                    <a16:creationId xmlns:a16="http://schemas.microsoft.com/office/drawing/2014/main" id="{F11F7386-5D78-4007-83AB-6199DC4BF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42" name="Imagen 241">
                <a:extLst>
                  <a:ext uri="{FF2B5EF4-FFF2-40B4-BE49-F238E27FC236}">
                    <a16:creationId xmlns:a16="http://schemas.microsoft.com/office/drawing/2014/main" id="{2C419FC5-1EE8-4941-9527-5EFB181E14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43" name="Imagen 242">
                <a:extLst>
                  <a:ext uri="{FF2B5EF4-FFF2-40B4-BE49-F238E27FC236}">
                    <a16:creationId xmlns:a16="http://schemas.microsoft.com/office/drawing/2014/main" id="{79926F5D-8515-4454-AEEF-EE9F836E1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44" name="Imagen 243">
                <a:extLst>
                  <a:ext uri="{FF2B5EF4-FFF2-40B4-BE49-F238E27FC236}">
                    <a16:creationId xmlns:a16="http://schemas.microsoft.com/office/drawing/2014/main" id="{D6AE96DD-B33C-4440-B86F-43F640E4FE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270" name="Grupo 269">
            <a:extLst>
              <a:ext uri="{FF2B5EF4-FFF2-40B4-BE49-F238E27FC236}">
                <a16:creationId xmlns:a16="http://schemas.microsoft.com/office/drawing/2014/main" id="{4C1E3C52-D0CE-4ED0-80D5-DA092CB12DE0}"/>
              </a:ext>
            </a:extLst>
          </p:cNvPr>
          <p:cNvGrpSpPr/>
          <p:nvPr/>
        </p:nvGrpSpPr>
        <p:grpSpPr>
          <a:xfrm>
            <a:off x="330012" y="2897741"/>
            <a:ext cx="8327760" cy="451412"/>
            <a:chOff x="440016" y="376406"/>
            <a:chExt cx="11103680" cy="601882"/>
          </a:xfrm>
        </p:grpSpPr>
        <p:grpSp>
          <p:nvGrpSpPr>
            <p:cNvPr id="271" name="Grupo 270">
              <a:extLst>
                <a:ext uri="{FF2B5EF4-FFF2-40B4-BE49-F238E27FC236}">
                  <a16:creationId xmlns:a16="http://schemas.microsoft.com/office/drawing/2014/main" id="{C2575914-C180-4533-90AD-A502B682304A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302" name="Imagen 301">
                <a:extLst>
                  <a:ext uri="{FF2B5EF4-FFF2-40B4-BE49-F238E27FC236}">
                    <a16:creationId xmlns:a16="http://schemas.microsoft.com/office/drawing/2014/main" id="{AC7EB8B4-7EEF-46C1-8A58-84DFBFB66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03" name="Imagen 302">
                <a:extLst>
                  <a:ext uri="{FF2B5EF4-FFF2-40B4-BE49-F238E27FC236}">
                    <a16:creationId xmlns:a16="http://schemas.microsoft.com/office/drawing/2014/main" id="{421501AC-CCD9-40BC-B517-C92C26C3F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04" name="Imagen 303">
                <a:extLst>
                  <a:ext uri="{FF2B5EF4-FFF2-40B4-BE49-F238E27FC236}">
                    <a16:creationId xmlns:a16="http://schemas.microsoft.com/office/drawing/2014/main" id="{5588B69C-833F-4FE8-B636-1410C447BA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05" name="Imagen 304">
                <a:extLst>
                  <a:ext uri="{FF2B5EF4-FFF2-40B4-BE49-F238E27FC236}">
                    <a16:creationId xmlns:a16="http://schemas.microsoft.com/office/drawing/2014/main" id="{8BF3DEE4-8C92-42F6-BE23-8FD01778D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06" name="Imagen 305">
                <a:extLst>
                  <a:ext uri="{FF2B5EF4-FFF2-40B4-BE49-F238E27FC236}">
                    <a16:creationId xmlns:a16="http://schemas.microsoft.com/office/drawing/2014/main" id="{B15B2F3B-B0F7-42E4-9167-03ED06FC9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2" name="Grupo 271">
              <a:extLst>
                <a:ext uri="{FF2B5EF4-FFF2-40B4-BE49-F238E27FC236}">
                  <a16:creationId xmlns:a16="http://schemas.microsoft.com/office/drawing/2014/main" id="{7B55BF79-A05C-432C-83BB-1571D47367B9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297" name="Imagen 296">
                <a:extLst>
                  <a:ext uri="{FF2B5EF4-FFF2-40B4-BE49-F238E27FC236}">
                    <a16:creationId xmlns:a16="http://schemas.microsoft.com/office/drawing/2014/main" id="{708820E3-F8ED-4F32-AF43-39A328323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98" name="Imagen 297">
                <a:extLst>
                  <a:ext uri="{FF2B5EF4-FFF2-40B4-BE49-F238E27FC236}">
                    <a16:creationId xmlns:a16="http://schemas.microsoft.com/office/drawing/2014/main" id="{FD6A1E03-C524-4AC7-BA33-CA92D11468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99" name="Imagen 298">
                <a:extLst>
                  <a:ext uri="{FF2B5EF4-FFF2-40B4-BE49-F238E27FC236}">
                    <a16:creationId xmlns:a16="http://schemas.microsoft.com/office/drawing/2014/main" id="{FE990500-522A-477E-B15A-9888A8BFB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00" name="Imagen 299">
                <a:extLst>
                  <a:ext uri="{FF2B5EF4-FFF2-40B4-BE49-F238E27FC236}">
                    <a16:creationId xmlns:a16="http://schemas.microsoft.com/office/drawing/2014/main" id="{A0AEFD7C-B050-4BC6-B52E-5BACB719A2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01" name="Imagen 300">
                <a:extLst>
                  <a:ext uri="{FF2B5EF4-FFF2-40B4-BE49-F238E27FC236}">
                    <a16:creationId xmlns:a16="http://schemas.microsoft.com/office/drawing/2014/main" id="{D42CA6FF-18BE-41F8-BE45-AD86B195F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3" name="Grupo 272">
              <a:extLst>
                <a:ext uri="{FF2B5EF4-FFF2-40B4-BE49-F238E27FC236}">
                  <a16:creationId xmlns:a16="http://schemas.microsoft.com/office/drawing/2014/main" id="{42DEF759-E9F7-4B74-8B51-E06DB220BEAA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292" name="Imagen 291">
                <a:extLst>
                  <a:ext uri="{FF2B5EF4-FFF2-40B4-BE49-F238E27FC236}">
                    <a16:creationId xmlns:a16="http://schemas.microsoft.com/office/drawing/2014/main" id="{3724301E-104D-4011-80C9-907E9C0E0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93" name="Imagen 292">
                <a:extLst>
                  <a:ext uri="{FF2B5EF4-FFF2-40B4-BE49-F238E27FC236}">
                    <a16:creationId xmlns:a16="http://schemas.microsoft.com/office/drawing/2014/main" id="{A0A21375-99C7-4B82-BC55-29BBDF1F25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94" name="Imagen 293">
                <a:extLst>
                  <a:ext uri="{FF2B5EF4-FFF2-40B4-BE49-F238E27FC236}">
                    <a16:creationId xmlns:a16="http://schemas.microsoft.com/office/drawing/2014/main" id="{2F1A243A-F30E-468F-9451-2DB125AB5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95" name="Imagen 294">
                <a:extLst>
                  <a:ext uri="{FF2B5EF4-FFF2-40B4-BE49-F238E27FC236}">
                    <a16:creationId xmlns:a16="http://schemas.microsoft.com/office/drawing/2014/main" id="{62E5BC49-624F-4AD5-94A5-B2C2B68CC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96" name="Imagen 295">
                <a:extLst>
                  <a:ext uri="{FF2B5EF4-FFF2-40B4-BE49-F238E27FC236}">
                    <a16:creationId xmlns:a16="http://schemas.microsoft.com/office/drawing/2014/main" id="{A8EFEC90-0CB6-4B52-8726-B27C88DB0E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4" name="Grupo 273">
              <a:extLst>
                <a:ext uri="{FF2B5EF4-FFF2-40B4-BE49-F238E27FC236}">
                  <a16:creationId xmlns:a16="http://schemas.microsoft.com/office/drawing/2014/main" id="{22AF7E1D-369C-486F-A1BB-19EBAD95CC21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287" name="Imagen 286">
                <a:extLst>
                  <a:ext uri="{FF2B5EF4-FFF2-40B4-BE49-F238E27FC236}">
                    <a16:creationId xmlns:a16="http://schemas.microsoft.com/office/drawing/2014/main" id="{6550D333-425B-4793-BD25-2FBC571E4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88" name="Imagen 287">
                <a:extLst>
                  <a:ext uri="{FF2B5EF4-FFF2-40B4-BE49-F238E27FC236}">
                    <a16:creationId xmlns:a16="http://schemas.microsoft.com/office/drawing/2014/main" id="{B8045019-9E02-489E-8506-48C5F5FD2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89" name="Imagen 288">
                <a:extLst>
                  <a:ext uri="{FF2B5EF4-FFF2-40B4-BE49-F238E27FC236}">
                    <a16:creationId xmlns:a16="http://schemas.microsoft.com/office/drawing/2014/main" id="{99214046-E568-44B3-A6D7-B2EDB26A47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90" name="Imagen 289">
                <a:extLst>
                  <a:ext uri="{FF2B5EF4-FFF2-40B4-BE49-F238E27FC236}">
                    <a16:creationId xmlns:a16="http://schemas.microsoft.com/office/drawing/2014/main" id="{E5EE9E2D-2CE2-4325-9627-A1A6DD93F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91" name="Imagen 290">
                <a:extLst>
                  <a:ext uri="{FF2B5EF4-FFF2-40B4-BE49-F238E27FC236}">
                    <a16:creationId xmlns:a16="http://schemas.microsoft.com/office/drawing/2014/main" id="{C76F14E9-2EF8-488D-9182-759753AD58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5" name="Grupo 274">
              <a:extLst>
                <a:ext uri="{FF2B5EF4-FFF2-40B4-BE49-F238E27FC236}">
                  <a16:creationId xmlns:a16="http://schemas.microsoft.com/office/drawing/2014/main" id="{6EF905D9-9221-4056-A068-68F1154E9427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282" name="Imagen 281">
                <a:extLst>
                  <a:ext uri="{FF2B5EF4-FFF2-40B4-BE49-F238E27FC236}">
                    <a16:creationId xmlns:a16="http://schemas.microsoft.com/office/drawing/2014/main" id="{942EABDB-0895-4298-A582-569676366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83" name="Imagen 282">
                <a:extLst>
                  <a:ext uri="{FF2B5EF4-FFF2-40B4-BE49-F238E27FC236}">
                    <a16:creationId xmlns:a16="http://schemas.microsoft.com/office/drawing/2014/main" id="{987B4297-C9DC-46B9-84CC-A12EA6160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84" name="Imagen 283">
                <a:extLst>
                  <a:ext uri="{FF2B5EF4-FFF2-40B4-BE49-F238E27FC236}">
                    <a16:creationId xmlns:a16="http://schemas.microsoft.com/office/drawing/2014/main" id="{03D9A934-0272-41A7-8D07-1FAC70D59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85" name="Imagen 284">
                <a:extLst>
                  <a:ext uri="{FF2B5EF4-FFF2-40B4-BE49-F238E27FC236}">
                    <a16:creationId xmlns:a16="http://schemas.microsoft.com/office/drawing/2014/main" id="{FF0349BA-1FDD-4A1A-B6B4-61160E465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86" name="Imagen 285">
                <a:extLst>
                  <a:ext uri="{FF2B5EF4-FFF2-40B4-BE49-F238E27FC236}">
                    <a16:creationId xmlns:a16="http://schemas.microsoft.com/office/drawing/2014/main" id="{4ABB9D3F-6F99-4D1A-877F-BD63BA43E1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276" name="Grupo 275">
              <a:extLst>
                <a:ext uri="{FF2B5EF4-FFF2-40B4-BE49-F238E27FC236}">
                  <a16:creationId xmlns:a16="http://schemas.microsoft.com/office/drawing/2014/main" id="{C15BF41F-4B2B-4D11-B8BC-E39EC065D7E2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277" name="Imagen 276">
                <a:extLst>
                  <a:ext uri="{FF2B5EF4-FFF2-40B4-BE49-F238E27FC236}">
                    <a16:creationId xmlns:a16="http://schemas.microsoft.com/office/drawing/2014/main" id="{F0EB7469-0CE3-4A58-A885-E74D33F4A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78" name="Imagen 277">
                <a:extLst>
                  <a:ext uri="{FF2B5EF4-FFF2-40B4-BE49-F238E27FC236}">
                    <a16:creationId xmlns:a16="http://schemas.microsoft.com/office/drawing/2014/main" id="{418302EF-3F5B-4F1B-BC61-03E66FEA90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79" name="Imagen 278">
                <a:extLst>
                  <a:ext uri="{FF2B5EF4-FFF2-40B4-BE49-F238E27FC236}">
                    <a16:creationId xmlns:a16="http://schemas.microsoft.com/office/drawing/2014/main" id="{70C6115F-1ADD-4A71-8273-0D3C5B9FD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280" name="Imagen 279">
                <a:extLst>
                  <a:ext uri="{FF2B5EF4-FFF2-40B4-BE49-F238E27FC236}">
                    <a16:creationId xmlns:a16="http://schemas.microsoft.com/office/drawing/2014/main" id="{C34BE655-BC57-40A2-9693-18AA304033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281" name="Imagen 280">
                <a:extLst>
                  <a:ext uri="{FF2B5EF4-FFF2-40B4-BE49-F238E27FC236}">
                    <a16:creationId xmlns:a16="http://schemas.microsoft.com/office/drawing/2014/main" id="{881BFA2A-1744-48AF-8CD0-DC17A8F94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344" name="Grupo 343">
            <a:extLst>
              <a:ext uri="{FF2B5EF4-FFF2-40B4-BE49-F238E27FC236}">
                <a16:creationId xmlns:a16="http://schemas.microsoft.com/office/drawing/2014/main" id="{45713BEE-AB41-4F26-8C38-10195F39F7C0}"/>
              </a:ext>
            </a:extLst>
          </p:cNvPr>
          <p:cNvGrpSpPr/>
          <p:nvPr/>
        </p:nvGrpSpPr>
        <p:grpSpPr>
          <a:xfrm>
            <a:off x="314193" y="3438547"/>
            <a:ext cx="8327760" cy="451412"/>
            <a:chOff x="440016" y="376406"/>
            <a:chExt cx="11103680" cy="601882"/>
          </a:xfrm>
        </p:grpSpPr>
        <p:grpSp>
          <p:nvGrpSpPr>
            <p:cNvPr id="345" name="Grupo 344">
              <a:extLst>
                <a:ext uri="{FF2B5EF4-FFF2-40B4-BE49-F238E27FC236}">
                  <a16:creationId xmlns:a16="http://schemas.microsoft.com/office/drawing/2014/main" id="{4AD97257-F78A-4CAD-9572-CF53631D3562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376" name="Imagen 375">
                <a:extLst>
                  <a:ext uri="{FF2B5EF4-FFF2-40B4-BE49-F238E27FC236}">
                    <a16:creationId xmlns:a16="http://schemas.microsoft.com/office/drawing/2014/main" id="{399C9772-987B-46D7-8347-9371481D4C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77" name="Imagen 376">
                <a:extLst>
                  <a:ext uri="{FF2B5EF4-FFF2-40B4-BE49-F238E27FC236}">
                    <a16:creationId xmlns:a16="http://schemas.microsoft.com/office/drawing/2014/main" id="{0AD8A0E1-5E49-4DF5-8A73-1FF7C0230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78" name="Imagen 377">
                <a:extLst>
                  <a:ext uri="{FF2B5EF4-FFF2-40B4-BE49-F238E27FC236}">
                    <a16:creationId xmlns:a16="http://schemas.microsoft.com/office/drawing/2014/main" id="{ACC5AD51-87D3-4169-9C97-ADD02EF875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79" name="Imagen 378">
                <a:extLst>
                  <a:ext uri="{FF2B5EF4-FFF2-40B4-BE49-F238E27FC236}">
                    <a16:creationId xmlns:a16="http://schemas.microsoft.com/office/drawing/2014/main" id="{195A5664-0187-4C22-8F8B-0BAFE2B0B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80" name="Imagen 379">
                <a:extLst>
                  <a:ext uri="{FF2B5EF4-FFF2-40B4-BE49-F238E27FC236}">
                    <a16:creationId xmlns:a16="http://schemas.microsoft.com/office/drawing/2014/main" id="{E98FA82E-4D66-47B9-95A9-4BD139775A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46" name="Grupo 345">
              <a:extLst>
                <a:ext uri="{FF2B5EF4-FFF2-40B4-BE49-F238E27FC236}">
                  <a16:creationId xmlns:a16="http://schemas.microsoft.com/office/drawing/2014/main" id="{93AEF553-7654-468C-AF4B-A4FFA88B202D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371" name="Imagen 370">
                <a:extLst>
                  <a:ext uri="{FF2B5EF4-FFF2-40B4-BE49-F238E27FC236}">
                    <a16:creationId xmlns:a16="http://schemas.microsoft.com/office/drawing/2014/main" id="{F940AB5D-AFA3-42FA-A6AC-2EBDCC0FD4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72" name="Imagen 371">
                <a:extLst>
                  <a:ext uri="{FF2B5EF4-FFF2-40B4-BE49-F238E27FC236}">
                    <a16:creationId xmlns:a16="http://schemas.microsoft.com/office/drawing/2014/main" id="{F9C6F72C-05B5-4F64-A948-23D038FBC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73" name="Imagen 372">
                <a:extLst>
                  <a:ext uri="{FF2B5EF4-FFF2-40B4-BE49-F238E27FC236}">
                    <a16:creationId xmlns:a16="http://schemas.microsoft.com/office/drawing/2014/main" id="{40E45A66-342B-44C3-8FAE-68062739C1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74" name="Imagen 373">
                <a:extLst>
                  <a:ext uri="{FF2B5EF4-FFF2-40B4-BE49-F238E27FC236}">
                    <a16:creationId xmlns:a16="http://schemas.microsoft.com/office/drawing/2014/main" id="{D64DD1C0-2B1D-46F7-B7CC-B886814DCB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75" name="Imagen 374">
                <a:extLst>
                  <a:ext uri="{FF2B5EF4-FFF2-40B4-BE49-F238E27FC236}">
                    <a16:creationId xmlns:a16="http://schemas.microsoft.com/office/drawing/2014/main" id="{0B024263-1626-4F3E-80E0-4DF5526BD5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47" name="Grupo 346">
              <a:extLst>
                <a:ext uri="{FF2B5EF4-FFF2-40B4-BE49-F238E27FC236}">
                  <a16:creationId xmlns:a16="http://schemas.microsoft.com/office/drawing/2014/main" id="{AA55AF9A-19DA-4914-91E6-F9002F14D6E7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366" name="Imagen 365">
                <a:extLst>
                  <a:ext uri="{FF2B5EF4-FFF2-40B4-BE49-F238E27FC236}">
                    <a16:creationId xmlns:a16="http://schemas.microsoft.com/office/drawing/2014/main" id="{C0B1642D-3F03-4349-9D90-480E71F7D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67" name="Imagen 366">
                <a:extLst>
                  <a:ext uri="{FF2B5EF4-FFF2-40B4-BE49-F238E27FC236}">
                    <a16:creationId xmlns:a16="http://schemas.microsoft.com/office/drawing/2014/main" id="{A5A00E75-B450-4F98-B917-603557A8F9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68" name="Imagen 367">
                <a:extLst>
                  <a:ext uri="{FF2B5EF4-FFF2-40B4-BE49-F238E27FC236}">
                    <a16:creationId xmlns:a16="http://schemas.microsoft.com/office/drawing/2014/main" id="{EE271C0A-C2FC-4B7D-B0E9-CA1FFC1BF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69" name="Imagen 368">
                <a:extLst>
                  <a:ext uri="{FF2B5EF4-FFF2-40B4-BE49-F238E27FC236}">
                    <a16:creationId xmlns:a16="http://schemas.microsoft.com/office/drawing/2014/main" id="{EB1CCB0E-FB2C-4D8E-889E-63BFD6183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70" name="Imagen 369">
                <a:extLst>
                  <a:ext uri="{FF2B5EF4-FFF2-40B4-BE49-F238E27FC236}">
                    <a16:creationId xmlns:a16="http://schemas.microsoft.com/office/drawing/2014/main" id="{C365FB12-D211-436F-8995-C921725D05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48" name="Grupo 347">
              <a:extLst>
                <a:ext uri="{FF2B5EF4-FFF2-40B4-BE49-F238E27FC236}">
                  <a16:creationId xmlns:a16="http://schemas.microsoft.com/office/drawing/2014/main" id="{19962BBC-0D3A-477B-B20B-F621BDD17CC5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361" name="Imagen 360">
                <a:extLst>
                  <a:ext uri="{FF2B5EF4-FFF2-40B4-BE49-F238E27FC236}">
                    <a16:creationId xmlns:a16="http://schemas.microsoft.com/office/drawing/2014/main" id="{6FFCAD52-CE90-4BF0-B7D7-4D8726F87B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62" name="Imagen 361">
                <a:extLst>
                  <a:ext uri="{FF2B5EF4-FFF2-40B4-BE49-F238E27FC236}">
                    <a16:creationId xmlns:a16="http://schemas.microsoft.com/office/drawing/2014/main" id="{D971AE99-8EDE-4E87-996C-E38B24EF1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63" name="Imagen 362">
                <a:extLst>
                  <a:ext uri="{FF2B5EF4-FFF2-40B4-BE49-F238E27FC236}">
                    <a16:creationId xmlns:a16="http://schemas.microsoft.com/office/drawing/2014/main" id="{C43E3168-191C-45FC-B000-AAB881175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64" name="Imagen 363">
                <a:extLst>
                  <a:ext uri="{FF2B5EF4-FFF2-40B4-BE49-F238E27FC236}">
                    <a16:creationId xmlns:a16="http://schemas.microsoft.com/office/drawing/2014/main" id="{CF34B37A-18F6-49F8-90CC-B1654F5A0C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65" name="Imagen 364">
                <a:extLst>
                  <a:ext uri="{FF2B5EF4-FFF2-40B4-BE49-F238E27FC236}">
                    <a16:creationId xmlns:a16="http://schemas.microsoft.com/office/drawing/2014/main" id="{B8F27FFB-5DC5-4DF4-9283-44B29519C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49" name="Grupo 348">
              <a:extLst>
                <a:ext uri="{FF2B5EF4-FFF2-40B4-BE49-F238E27FC236}">
                  <a16:creationId xmlns:a16="http://schemas.microsoft.com/office/drawing/2014/main" id="{A132A9F4-8433-4321-82AB-86ACB80C9D3C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356" name="Imagen 355">
                <a:extLst>
                  <a:ext uri="{FF2B5EF4-FFF2-40B4-BE49-F238E27FC236}">
                    <a16:creationId xmlns:a16="http://schemas.microsoft.com/office/drawing/2014/main" id="{D601DFF3-A1DE-48EE-80D3-69B265A73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57" name="Imagen 356">
                <a:extLst>
                  <a:ext uri="{FF2B5EF4-FFF2-40B4-BE49-F238E27FC236}">
                    <a16:creationId xmlns:a16="http://schemas.microsoft.com/office/drawing/2014/main" id="{1CF7D343-AF25-4389-802B-BF8AC7869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58" name="Imagen 357">
                <a:extLst>
                  <a:ext uri="{FF2B5EF4-FFF2-40B4-BE49-F238E27FC236}">
                    <a16:creationId xmlns:a16="http://schemas.microsoft.com/office/drawing/2014/main" id="{A35E3524-E9EE-4952-BE97-FCA44BCD0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59" name="Imagen 358">
                <a:extLst>
                  <a:ext uri="{FF2B5EF4-FFF2-40B4-BE49-F238E27FC236}">
                    <a16:creationId xmlns:a16="http://schemas.microsoft.com/office/drawing/2014/main" id="{BC97D513-0B64-409E-9316-D4E010DBF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60" name="Imagen 359">
                <a:extLst>
                  <a:ext uri="{FF2B5EF4-FFF2-40B4-BE49-F238E27FC236}">
                    <a16:creationId xmlns:a16="http://schemas.microsoft.com/office/drawing/2014/main" id="{7D332319-074B-4050-BB70-747BD6B5F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50" name="Grupo 349">
              <a:extLst>
                <a:ext uri="{FF2B5EF4-FFF2-40B4-BE49-F238E27FC236}">
                  <a16:creationId xmlns:a16="http://schemas.microsoft.com/office/drawing/2014/main" id="{AD744B33-8E2B-47D9-AE3E-4B5BACCB27BF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351" name="Imagen 350">
                <a:extLst>
                  <a:ext uri="{FF2B5EF4-FFF2-40B4-BE49-F238E27FC236}">
                    <a16:creationId xmlns:a16="http://schemas.microsoft.com/office/drawing/2014/main" id="{21993AC4-0D34-4C39-9369-8BC3325A7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52" name="Imagen 351">
                <a:extLst>
                  <a:ext uri="{FF2B5EF4-FFF2-40B4-BE49-F238E27FC236}">
                    <a16:creationId xmlns:a16="http://schemas.microsoft.com/office/drawing/2014/main" id="{76D38575-C7F4-431D-9146-6828A4487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53" name="Imagen 352">
                <a:extLst>
                  <a:ext uri="{FF2B5EF4-FFF2-40B4-BE49-F238E27FC236}">
                    <a16:creationId xmlns:a16="http://schemas.microsoft.com/office/drawing/2014/main" id="{1F879E6A-598C-466A-BE05-2F1C556E6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54" name="Imagen 353">
                <a:extLst>
                  <a:ext uri="{FF2B5EF4-FFF2-40B4-BE49-F238E27FC236}">
                    <a16:creationId xmlns:a16="http://schemas.microsoft.com/office/drawing/2014/main" id="{3B5CEE53-6EC4-4CC8-BB05-6BE5DA5EE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55" name="Imagen 354">
                <a:extLst>
                  <a:ext uri="{FF2B5EF4-FFF2-40B4-BE49-F238E27FC236}">
                    <a16:creationId xmlns:a16="http://schemas.microsoft.com/office/drawing/2014/main" id="{4FE54CE5-D52C-44B0-9430-229701084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381" name="Grupo 380">
            <a:extLst>
              <a:ext uri="{FF2B5EF4-FFF2-40B4-BE49-F238E27FC236}">
                <a16:creationId xmlns:a16="http://schemas.microsoft.com/office/drawing/2014/main" id="{263A5EDC-068E-44EC-90CC-66E697440284}"/>
              </a:ext>
            </a:extLst>
          </p:cNvPr>
          <p:cNvGrpSpPr/>
          <p:nvPr/>
        </p:nvGrpSpPr>
        <p:grpSpPr>
          <a:xfrm>
            <a:off x="314193" y="3962416"/>
            <a:ext cx="8327760" cy="451412"/>
            <a:chOff x="440016" y="376406"/>
            <a:chExt cx="11103680" cy="601882"/>
          </a:xfrm>
        </p:grpSpPr>
        <p:grpSp>
          <p:nvGrpSpPr>
            <p:cNvPr id="382" name="Grupo 381">
              <a:extLst>
                <a:ext uri="{FF2B5EF4-FFF2-40B4-BE49-F238E27FC236}">
                  <a16:creationId xmlns:a16="http://schemas.microsoft.com/office/drawing/2014/main" id="{AA004A9E-259A-4E0F-A125-3C29A154F15D}"/>
                </a:ext>
              </a:extLst>
            </p:cNvPr>
            <p:cNvGrpSpPr/>
            <p:nvPr/>
          </p:nvGrpSpPr>
          <p:grpSpPr>
            <a:xfrm>
              <a:off x="440016" y="376406"/>
              <a:ext cx="2050358" cy="560085"/>
              <a:chOff x="436159" y="386014"/>
              <a:chExt cx="2050358" cy="560085"/>
            </a:xfrm>
          </p:grpSpPr>
          <p:pic>
            <p:nvPicPr>
              <p:cNvPr id="413" name="Imagen 412">
                <a:extLst>
                  <a:ext uri="{FF2B5EF4-FFF2-40B4-BE49-F238E27FC236}">
                    <a16:creationId xmlns:a16="http://schemas.microsoft.com/office/drawing/2014/main" id="{1EA92432-B2C5-4DCC-A946-45622F905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14" name="Imagen 413">
                <a:extLst>
                  <a:ext uri="{FF2B5EF4-FFF2-40B4-BE49-F238E27FC236}">
                    <a16:creationId xmlns:a16="http://schemas.microsoft.com/office/drawing/2014/main" id="{7C683AC8-CC3A-48B7-BB69-F1F982A58B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15" name="Imagen 414">
                <a:extLst>
                  <a:ext uri="{FF2B5EF4-FFF2-40B4-BE49-F238E27FC236}">
                    <a16:creationId xmlns:a16="http://schemas.microsoft.com/office/drawing/2014/main" id="{A18C1C5D-D9E4-483F-9BDA-A4CB936B4C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16" name="Imagen 415">
                <a:extLst>
                  <a:ext uri="{FF2B5EF4-FFF2-40B4-BE49-F238E27FC236}">
                    <a16:creationId xmlns:a16="http://schemas.microsoft.com/office/drawing/2014/main" id="{120041B2-1D69-48E3-A942-3F5B55D01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17" name="Imagen 416">
                <a:extLst>
                  <a:ext uri="{FF2B5EF4-FFF2-40B4-BE49-F238E27FC236}">
                    <a16:creationId xmlns:a16="http://schemas.microsoft.com/office/drawing/2014/main" id="{A5B0313F-F47B-4E1E-A899-AE0208D657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3" name="Grupo 382">
              <a:extLst>
                <a:ext uri="{FF2B5EF4-FFF2-40B4-BE49-F238E27FC236}">
                  <a16:creationId xmlns:a16="http://schemas.microsoft.com/office/drawing/2014/main" id="{417142D6-AB78-4697-8A34-2BB6E00965F1}"/>
                </a:ext>
              </a:extLst>
            </p:cNvPr>
            <p:cNvGrpSpPr/>
            <p:nvPr/>
          </p:nvGrpSpPr>
          <p:grpSpPr>
            <a:xfrm>
              <a:off x="2250217" y="386014"/>
              <a:ext cx="2050358" cy="560085"/>
              <a:chOff x="436159" y="386014"/>
              <a:chExt cx="2050358" cy="560085"/>
            </a:xfrm>
          </p:grpSpPr>
          <p:pic>
            <p:nvPicPr>
              <p:cNvPr id="408" name="Imagen 407">
                <a:extLst>
                  <a:ext uri="{FF2B5EF4-FFF2-40B4-BE49-F238E27FC236}">
                    <a16:creationId xmlns:a16="http://schemas.microsoft.com/office/drawing/2014/main" id="{31B10A71-FE79-49FB-8E04-EA3E1448E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09" name="Imagen 408">
                <a:extLst>
                  <a:ext uri="{FF2B5EF4-FFF2-40B4-BE49-F238E27FC236}">
                    <a16:creationId xmlns:a16="http://schemas.microsoft.com/office/drawing/2014/main" id="{CE907049-D139-47F9-AD00-F48071856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10" name="Imagen 409">
                <a:extLst>
                  <a:ext uri="{FF2B5EF4-FFF2-40B4-BE49-F238E27FC236}">
                    <a16:creationId xmlns:a16="http://schemas.microsoft.com/office/drawing/2014/main" id="{5B5CC0A6-B31A-4800-9D2E-7694991062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11" name="Imagen 410">
                <a:extLst>
                  <a:ext uri="{FF2B5EF4-FFF2-40B4-BE49-F238E27FC236}">
                    <a16:creationId xmlns:a16="http://schemas.microsoft.com/office/drawing/2014/main" id="{DD203114-0134-4D68-B56E-F9965CAF97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12" name="Imagen 411">
                <a:extLst>
                  <a:ext uri="{FF2B5EF4-FFF2-40B4-BE49-F238E27FC236}">
                    <a16:creationId xmlns:a16="http://schemas.microsoft.com/office/drawing/2014/main" id="{DFAF17E6-D42C-4682-BF1F-387F122BAC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4" name="Grupo 383">
              <a:extLst>
                <a:ext uri="{FF2B5EF4-FFF2-40B4-BE49-F238E27FC236}">
                  <a16:creationId xmlns:a16="http://schemas.microsoft.com/office/drawing/2014/main" id="{267DF2F4-F5BB-4A22-AF4E-5BE7F982CBB1}"/>
                </a:ext>
              </a:extLst>
            </p:cNvPr>
            <p:cNvGrpSpPr/>
            <p:nvPr/>
          </p:nvGrpSpPr>
          <p:grpSpPr>
            <a:xfrm>
              <a:off x="4060418" y="398987"/>
              <a:ext cx="2050358" cy="560085"/>
              <a:chOff x="436159" y="386014"/>
              <a:chExt cx="2050358" cy="560085"/>
            </a:xfrm>
          </p:grpSpPr>
          <p:pic>
            <p:nvPicPr>
              <p:cNvPr id="403" name="Imagen 402">
                <a:extLst>
                  <a:ext uri="{FF2B5EF4-FFF2-40B4-BE49-F238E27FC236}">
                    <a16:creationId xmlns:a16="http://schemas.microsoft.com/office/drawing/2014/main" id="{F03AB5B1-C6B8-4C17-BD86-90F1A5860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04" name="Imagen 403">
                <a:extLst>
                  <a:ext uri="{FF2B5EF4-FFF2-40B4-BE49-F238E27FC236}">
                    <a16:creationId xmlns:a16="http://schemas.microsoft.com/office/drawing/2014/main" id="{D7763AD4-C570-4AED-AD64-91E12FB21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05" name="Imagen 404">
                <a:extLst>
                  <a:ext uri="{FF2B5EF4-FFF2-40B4-BE49-F238E27FC236}">
                    <a16:creationId xmlns:a16="http://schemas.microsoft.com/office/drawing/2014/main" id="{B1A178EF-56F3-491A-9255-7C598C2A4B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06" name="Imagen 405">
                <a:extLst>
                  <a:ext uri="{FF2B5EF4-FFF2-40B4-BE49-F238E27FC236}">
                    <a16:creationId xmlns:a16="http://schemas.microsoft.com/office/drawing/2014/main" id="{A5279AFF-B09D-4832-96F5-5C4116307B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07" name="Imagen 406">
                <a:extLst>
                  <a:ext uri="{FF2B5EF4-FFF2-40B4-BE49-F238E27FC236}">
                    <a16:creationId xmlns:a16="http://schemas.microsoft.com/office/drawing/2014/main" id="{8882C099-B87A-406B-85CF-0837D9A443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5" name="Grupo 384">
              <a:extLst>
                <a:ext uri="{FF2B5EF4-FFF2-40B4-BE49-F238E27FC236}">
                  <a16:creationId xmlns:a16="http://schemas.microsoft.com/office/drawing/2014/main" id="{2F0506D6-4043-4439-9F8B-5DDD2EF280A4}"/>
                </a:ext>
              </a:extLst>
            </p:cNvPr>
            <p:cNvGrpSpPr/>
            <p:nvPr/>
          </p:nvGrpSpPr>
          <p:grpSpPr>
            <a:xfrm>
              <a:off x="5870619" y="408595"/>
              <a:ext cx="2050358" cy="560085"/>
              <a:chOff x="436159" y="386014"/>
              <a:chExt cx="2050358" cy="560085"/>
            </a:xfrm>
          </p:grpSpPr>
          <p:pic>
            <p:nvPicPr>
              <p:cNvPr id="398" name="Imagen 397">
                <a:extLst>
                  <a:ext uri="{FF2B5EF4-FFF2-40B4-BE49-F238E27FC236}">
                    <a16:creationId xmlns:a16="http://schemas.microsoft.com/office/drawing/2014/main" id="{39E8D353-B41B-4B00-B88B-FE6BEA0CFC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99" name="Imagen 398">
                <a:extLst>
                  <a:ext uri="{FF2B5EF4-FFF2-40B4-BE49-F238E27FC236}">
                    <a16:creationId xmlns:a16="http://schemas.microsoft.com/office/drawing/2014/main" id="{0FD8EF39-1350-410D-8050-635C72C74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00" name="Imagen 399">
                <a:extLst>
                  <a:ext uri="{FF2B5EF4-FFF2-40B4-BE49-F238E27FC236}">
                    <a16:creationId xmlns:a16="http://schemas.microsoft.com/office/drawing/2014/main" id="{7B62378B-2D94-4E2F-BF58-EF7DC82A28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401" name="Imagen 400">
                <a:extLst>
                  <a:ext uri="{FF2B5EF4-FFF2-40B4-BE49-F238E27FC236}">
                    <a16:creationId xmlns:a16="http://schemas.microsoft.com/office/drawing/2014/main" id="{44C1D867-CFE6-4F6B-86CD-FC71B1CA6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402" name="Imagen 401">
                <a:extLst>
                  <a:ext uri="{FF2B5EF4-FFF2-40B4-BE49-F238E27FC236}">
                    <a16:creationId xmlns:a16="http://schemas.microsoft.com/office/drawing/2014/main" id="{5E8A2457-1678-413A-A279-6A54D00584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6" name="Grupo 385">
              <a:extLst>
                <a:ext uri="{FF2B5EF4-FFF2-40B4-BE49-F238E27FC236}">
                  <a16:creationId xmlns:a16="http://schemas.microsoft.com/office/drawing/2014/main" id="{0C675BB2-8C5C-41C7-9F84-18F6F657EE73}"/>
                </a:ext>
              </a:extLst>
            </p:cNvPr>
            <p:cNvGrpSpPr/>
            <p:nvPr/>
          </p:nvGrpSpPr>
          <p:grpSpPr>
            <a:xfrm>
              <a:off x="7728715" y="408595"/>
              <a:ext cx="2050358" cy="560085"/>
              <a:chOff x="436159" y="386014"/>
              <a:chExt cx="2050358" cy="560085"/>
            </a:xfrm>
          </p:grpSpPr>
          <p:pic>
            <p:nvPicPr>
              <p:cNvPr id="393" name="Imagen 392">
                <a:extLst>
                  <a:ext uri="{FF2B5EF4-FFF2-40B4-BE49-F238E27FC236}">
                    <a16:creationId xmlns:a16="http://schemas.microsoft.com/office/drawing/2014/main" id="{CFD5D414-CF73-41E8-90B6-BE8C30D060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94" name="Imagen 393">
                <a:extLst>
                  <a:ext uri="{FF2B5EF4-FFF2-40B4-BE49-F238E27FC236}">
                    <a16:creationId xmlns:a16="http://schemas.microsoft.com/office/drawing/2014/main" id="{9F2A56B7-DA84-4F96-8D90-2B9213295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95" name="Imagen 394">
                <a:extLst>
                  <a:ext uri="{FF2B5EF4-FFF2-40B4-BE49-F238E27FC236}">
                    <a16:creationId xmlns:a16="http://schemas.microsoft.com/office/drawing/2014/main" id="{F75BDD5E-47D0-4F36-9964-A0B13900DA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96" name="Imagen 395">
                <a:extLst>
                  <a:ext uri="{FF2B5EF4-FFF2-40B4-BE49-F238E27FC236}">
                    <a16:creationId xmlns:a16="http://schemas.microsoft.com/office/drawing/2014/main" id="{A489DCC5-E28D-4E78-8E22-DB11902CC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97" name="Imagen 396">
                <a:extLst>
                  <a:ext uri="{FF2B5EF4-FFF2-40B4-BE49-F238E27FC236}">
                    <a16:creationId xmlns:a16="http://schemas.microsoft.com/office/drawing/2014/main" id="{A861DF6C-F515-4482-9631-D2415E3A2A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  <p:grpSp>
          <p:nvGrpSpPr>
            <p:cNvPr id="387" name="Grupo 386">
              <a:extLst>
                <a:ext uri="{FF2B5EF4-FFF2-40B4-BE49-F238E27FC236}">
                  <a16:creationId xmlns:a16="http://schemas.microsoft.com/office/drawing/2014/main" id="{0EE563A3-7E60-48D2-8A6A-1DAFE0E25E34}"/>
                </a:ext>
              </a:extLst>
            </p:cNvPr>
            <p:cNvGrpSpPr/>
            <p:nvPr/>
          </p:nvGrpSpPr>
          <p:grpSpPr>
            <a:xfrm>
              <a:off x="9493338" y="418203"/>
              <a:ext cx="2050358" cy="560085"/>
              <a:chOff x="436159" y="386014"/>
              <a:chExt cx="2050358" cy="560085"/>
            </a:xfrm>
          </p:grpSpPr>
          <p:pic>
            <p:nvPicPr>
              <p:cNvPr id="388" name="Imagen 387">
                <a:extLst>
                  <a:ext uri="{FF2B5EF4-FFF2-40B4-BE49-F238E27FC236}">
                    <a16:creationId xmlns:a16="http://schemas.microsoft.com/office/drawing/2014/main" id="{82AE33D9-0F0E-4B9A-9747-9FCE10740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59" y="386014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89" name="Imagen 388">
                <a:extLst>
                  <a:ext uri="{FF2B5EF4-FFF2-40B4-BE49-F238E27FC236}">
                    <a16:creationId xmlns:a16="http://schemas.microsoft.com/office/drawing/2014/main" id="{C4F68982-6DD7-4308-9805-68C4EBF1A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5" y="388618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90" name="Imagen 389">
                <a:extLst>
                  <a:ext uri="{FF2B5EF4-FFF2-40B4-BE49-F238E27FC236}">
                    <a16:creationId xmlns:a16="http://schemas.microsoft.com/office/drawing/2014/main" id="{7C7BF9B9-5F16-481D-85FD-E3A2199F16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919" y="395622"/>
                <a:ext cx="550477" cy="550477"/>
              </a:xfrm>
              <a:prstGeom prst="rect">
                <a:avLst/>
              </a:prstGeom>
            </p:spPr>
          </p:pic>
          <p:pic>
            <p:nvPicPr>
              <p:cNvPr id="391" name="Imagen 390">
                <a:extLst>
                  <a:ext uri="{FF2B5EF4-FFF2-40B4-BE49-F238E27FC236}">
                    <a16:creationId xmlns:a16="http://schemas.microsoft.com/office/drawing/2014/main" id="{6A0F234A-C07F-4FEA-8659-72BD91B85E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239" y="386014"/>
                <a:ext cx="669359" cy="540869"/>
              </a:xfrm>
              <a:prstGeom prst="rect">
                <a:avLst/>
              </a:prstGeom>
            </p:spPr>
          </p:pic>
          <p:pic>
            <p:nvPicPr>
              <p:cNvPr id="392" name="Imagen 391">
                <a:extLst>
                  <a:ext uri="{FF2B5EF4-FFF2-40B4-BE49-F238E27FC236}">
                    <a16:creationId xmlns:a16="http://schemas.microsoft.com/office/drawing/2014/main" id="{BF13D62F-74F1-499E-842C-BB8D18D8C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7158" y="386014"/>
                <a:ext cx="669359" cy="540869"/>
              </a:xfrm>
              <a:prstGeom prst="rect">
                <a:avLst/>
              </a:prstGeom>
            </p:spPr>
          </p:pic>
        </p:grpSp>
      </p:grpSp>
      <p:grpSp>
        <p:nvGrpSpPr>
          <p:cNvPr id="419" name="Grupo 418">
            <a:extLst>
              <a:ext uri="{FF2B5EF4-FFF2-40B4-BE49-F238E27FC236}">
                <a16:creationId xmlns:a16="http://schemas.microsoft.com/office/drawing/2014/main" id="{228B7A28-F68C-467D-A7EF-AC4092BAC9E1}"/>
              </a:ext>
            </a:extLst>
          </p:cNvPr>
          <p:cNvGrpSpPr/>
          <p:nvPr/>
        </p:nvGrpSpPr>
        <p:grpSpPr>
          <a:xfrm>
            <a:off x="314193" y="4469351"/>
            <a:ext cx="1537769" cy="420064"/>
            <a:chOff x="436159" y="386014"/>
            <a:chExt cx="2050358" cy="560085"/>
          </a:xfrm>
        </p:grpSpPr>
        <p:pic>
          <p:nvPicPr>
            <p:cNvPr id="450" name="Imagen 449">
              <a:extLst>
                <a:ext uri="{FF2B5EF4-FFF2-40B4-BE49-F238E27FC236}">
                  <a16:creationId xmlns:a16="http://schemas.microsoft.com/office/drawing/2014/main" id="{254CD8CE-C951-4245-87CE-4853D08EB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51" name="Imagen 450">
              <a:extLst>
                <a:ext uri="{FF2B5EF4-FFF2-40B4-BE49-F238E27FC236}">
                  <a16:creationId xmlns:a16="http://schemas.microsoft.com/office/drawing/2014/main" id="{CAC3F6F1-4921-4D74-BD93-24DC64D07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52" name="Imagen 451">
              <a:extLst>
                <a:ext uri="{FF2B5EF4-FFF2-40B4-BE49-F238E27FC236}">
                  <a16:creationId xmlns:a16="http://schemas.microsoft.com/office/drawing/2014/main" id="{32DD0F64-69A3-4FCF-A011-CC52F4499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53" name="Imagen 452">
              <a:extLst>
                <a:ext uri="{FF2B5EF4-FFF2-40B4-BE49-F238E27FC236}">
                  <a16:creationId xmlns:a16="http://schemas.microsoft.com/office/drawing/2014/main" id="{E9A3DCE5-0804-4A54-B864-5AFCFCE8E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54" name="Imagen 453">
              <a:extLst>
                <a:ext uri="{FF2B5EF4-FFF2-40B4-BE49-F238E27FC236}">
                  <a16:creationId xmlns:a16="http://schemas.microsoft.com/office/drawing/2014/main" id="{56675120-5AC6-4B5F-9940-76E843A14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0" name="Grupo 419">
            <a:extLst>
              <a:ext uri="{FF2B5EF4-FFF2-40B4-BE49-F238E27FC236}">
                <a16:creationId xmlns:a16="http://schemas.microsoft.com/office/drawing/2014/main" id="{B1976062-238B-4397-9653-3DB604C5D355}"/>
              </a:ext>
            </a:extLst>
          </p:cNvPr>
          <p:cNvGrpSpPr/>
          <p:nvPr/>
        </p:nvGrpSpPr>
        <p:grpSpPr>
          <a:xfrm>
            <a:off x="1671844" y="4476557"/>
            <a:ext cx="1537769" cy="420064"/>
            <a:chOff x="436159" y="386014"/>
            <a:chExt cx="2050358" cy="560085"/>
          </a:xfrm>
        </p:grpSpPr>
        <p:pic>
          <p:nvPicPr>
            <p:cNvPr id="445" name="Imagen 444">
              <a:extLst>
                <a:ext uri="{FF2B5EF4-FFF2-40B4-BE49-F238E27FC236}">
                  <a16:creationId xmlns:a16="http://schemas.microsoft.com/office/drawing/2014/main" id="{1C2C699B-62E3-48E5-9314-E1B6BF3C3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46" name="Imagen 445">
              <a:extLst>
                <a:ext uri="{FF2B5EF4-FFF2-40B4-BE49-F238E27FC236}">
                  <a16:creationId xmlns:a16="http://schemas.microsoft.com/office/drawing/2014/main" id="{D303781F-C482-404F-BF43-D543A554A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47" name="Imagen 446">
              <a:extLst>
                <a:ext uri="{FF2B5EF4-FFF2-40B4-BE49-F238E27FC236}">
                  <a16:creationId xmlns:a16="http://schemas.microsoft.com/office/drawing/2014/main" id="{9091661B-ACBC-4D4E-89D0-C4CBC9D53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48" name="Imagen 447">
              <a:extLst>
                <a:ext uri="{FF2B5EF4-FFF2-40B4-BE49-F238E27FC236}">
                  <a16:creationId xmlns:a16="http://schemas.microsoft.com/office/drawing/2014/main" id="{13648A98-F256-4009-A22B-F26DF75C7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49" name="Imagen 448">
              <a:extLst>
                <a:ext uri="{FF2B5EF4-FFF2-40B4-BE49-F238E27FC236}">
                  <a16:creationId xmlns:a16="http://schemas.microsoft.com/office/drawing/2014/main" id="{CF754A56-80EE-45EF-BED7-339D18931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1" name="Grupo 420">
            <a:extLst>
              <a:ext uri="{FF2B5EF4-FFF2-40B4-BE49-F238E27FC236}">
                <a16:creationId xmlns:a16="http://schemas.microsoft.com/office/drawing/2014/main" id="{FD319F05-619F-455F-B719-C888216A2107}"/>
              </a:ext>
            </a:extLst>
          </p:cNvPr>
          <p:cNvGrpSpPr/>
          <p:nvPr/>
        </p:nvGrpSpPr>
        <p:grpSpPr>
          <a:xfrm>
            <a:off x="3029494" y="4486287"/>
            <a:ext cx="1537769" cy="420064"/>
            <a:chOff x="436159" y="386014"/>
            <a:chExt cx="2050358" cy="560085"/>
          </a:xfrm>
        </p:grpSpPr>
        <p:pic>
          <p:nvPicPr>
            <p:cNvPr id="440" name="Imagen 439">
              <a:extLst>
                <a:ext uri="{FF2B5EF4-FFF2-40B4-BE49-F238E27FC236}">
                  <a16:creationId xmlns:a16="http://schemas.microsoft.com/office/drawing/2014/main" id="{4F42BAE1-C0E3-4230-AED8-AD243C68F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41" name="Imagen 440">
              <a:extLst>
                <a:ext uri="{FF2B5EF4-FFF2-40B4-BE49-F238E27FC236}">
                  <a16:creationId xmlns:a16="http://schemas.microsoft.com/office/drawing/2014/main" id="{EC37D8E3-18D9-417D-AD88-E85B5B26E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42" name="Imagen 441">
              <a:extLst>
                <a:ext uri="{FF2B5EF4-FFF2-40B4-BE49-F238E27FC236}">
                  <a16:creationId xmlns:a16="http://schemas.microsoft.com/office/drawing/2014/main" id="{42D76828-520E-447D-A395-53C0888D3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43" name="Imagen 442">
              <a:extLst>
                <a:ext uri="{FF2B5EF4-FFF2-40B4-BE49-F238E27FC236}">
                  <a16:creationId xmlns:a16="http://schemas.microsoft.com/office/drawing/2014/main" id="{427F5EC0-6EB1-44BF-97B5-A4D087E4A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44" name="Imagen 443">
              <a:extLst>
                <a:ext uri="{FF2B5EF4-FFF2-40B4-BE49-F238E27FC236}">
                  <a16:creationId xmlns:a16="http://schemas.microsoft.com/office/drawing/2014/main" id="{B59F69B7-DAF4-4BFA-84BA-BB1074755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2" name="Grupo 421">
            <a:extLst>
              <a:ext uri="{FF2B5EF4-FFF2-40B4-BE49-F238E27FC236}">
                <a16:creationId xmlns:a16="http://schemas.microsoft.com/office/drawing/2014/main" id="{8A5B2C15-C27D-4CA1-B0A3-F481E599E164}"/>
              </a:ext>
            </a:extLst>
          </p:cNvPr>
          <p:cNvGrpSpPr/>
          <p:nvPr/>
        </p:nvGrpSpPr>
        <p:grpSpPr>
          <a:xfrm>
            <a:off x="4387145" y="4493493"/>
            <a:ext cx="1537769" cy="420064"/>
            <a:chOff x="436159" y="386014"/>
            <a:chExt cx="2050358" cy="560085"/>
          </a:xfrm>
        </p:grpSpPr>
        <p:pic>
          <p:nvPicPr>
            <p:cNvPr id="435" name="Imagen 434">
              <a:extLst>
                <a:ext uri="{FF2B5EF4-FFF2-40B4-BE49-F238E27FC236}">
                  <a16:creationId xmlns:a16="http://schemas.microsoft.com/office/drawing/2014/main" id="{D69B5F87-74E4-4F82-B0CC-E2E6A5A2B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36" name="Imagen 435">
              <a:extLst>
                <a:ext uri="{FF2B5EF4-FFF2-40B4-BE49-F238E27FC236}">
                  <a16:creationId xmlns:a16="http://schemas.microsoft.com/office/drawing/2014/main" id="{98E22A76-F884-4B73-B580-827AC599C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37" name="Imagen 436">
              <a:extLst>
                <a:ext uri="{FF2B5EF4-FFF2-40B4-BE49-F238E27FC236}">
                  <a16:creationId xmlns:a16="http://schemas.microsoft.com/office/drawing/2014/main" id="{832E1931-6F30-497B-A894-62B4CD85E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38" name="Imagen 437">
              <a:extLst>
                <a:ext uri="{FF2B5EF4-FFF2-40B4-BE49-F238E27FC236}">
                  <a16:creationId xmlns:a16="http://schemas.microsoft.com/office/drawing/2014/main" id="{19251F5B-FC36-48FD-9519-5D35DF233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39" name="Imagen 438">
              <a:extLst>
                <a:ext uri="{FF2B5EF4-FFF2-40B4-BE49-F238E27FC236}">
                  <a16:creationId xmlns:a16="http://schemas.microsoft.com/office/drawing/2014/main" id="{032F9A22-108D-407C-86E0-83F1B6D93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3" name="Grupo 422">
            <a:extLst>
              <a:ext uri="{FF2B5EF4-FFF2-40B4-BE49-F238E27FC236}">
                <a16:creationId xmlns:a16="http://schemas.microsoft.com/office/drawing/2014/main" id="{1AB9009C-1CB3-45A8-847D-4B50D22635C2}"/>
              </a:ext>
            </a:extLst>
          </p:cNvPr>
          <p:cNvGrpSpPr/>
          <p:nvPr/>
        </p:nvGrpSpPr>
        <p:grpSpPr>
          <a:xfrm>
            <a:off x="5780717" y="4493493"/>
            <a:ext cx="1537769" cy="420064"/>
            <a:chOff x="436159" y="386014"/>
            <a:chExt cx="2050358" cy="560085"/>
          </a:xfrm>
        </p:grpSpPr>
        <p:pic>
          <p:nvPicPr>
            <p:cNvPr id="430" name="Imagen 429">
              <a:extLst>
                <a:ext uri="{FF2B5EF4-FFF2-40B4-BE49-F238E27FC236}">
                  <a16:creationId xmlns:a16="http://schemas.microsoft.com/office/drawing/2014/main" id="{E3F89421-7E17-42A0-B6A3-A80EBCFD1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31" name="Imagen 430">
              <a:extLst>
                <a:ext uri="{FF2B5EF4-FFF2-40B4-BE49-F238E27FC236}">
                  <a16:creationId xmlns:a16="http://schemas.microsoft.com/office/drawing/2014/main" id="{EE151178-CE83-4B84-A311-774AB184E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32" name="Imagen 431">
              <a:extLst>
                <a:ext uri="{FF2B5EF4-FFF2-40B4-BE49-F238E27FC236}">
                  <a16:creationId xmlns:a16="http://schemas.microsoft.com/office/drawing/2014/main" id="{17DDFAFA-41CC-4FF5-8191-E7CFFAC5A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33" name="Imagen 432">
              <a:extLst>
                <a:ext uri="{FF2B5EF4-FFF2-40B4-BE49-F238E27FC236}">
                  <a16:creationId xmlns:a16="http://schemas.microsoft.com/office/drawing/2014/main" id="{965C6896-5B0E-4794-B46F-FE2F684F4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34" name="Imagen 433">
              <a:extLst>
                <a:ext uri="{FF2B5EF4-FFF2-40B4-BE49-F238E27FC236}">
                  <a16:creationId xmlns:a16="http://schemas.microsoft.com/office/drawing/2014/main" id="{BBD53C3B-FAF4-47A7-A82A-D6169B6C7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grpSp>
        <p:nvGrpSpPr>
          <p:cNvPr id="424" name="Grupo 423">
            <a:extLst>
              <a:ext uri="{FF2B5EF4-FFF2-40B4-BE49-F238E27FC236}">
                <a16:creationId xmlns:a16="http://schemas.microsoft.com/office/drawing/2014/main" id="{CFD092DB-9C0E-45E6-962B-2ABF1B44A22D}"/>
              </a:ext>
            </a:extLst>
          </p:cNvPr>
          <p:cNvGrpSpPr/>
          <p:nvPr/>
        </p:nvGrpSpPr>
        <p:grpSpPr>
          <a:xfrm>
            <a:off x="7138368" y="4491393"/>
            <a:ext cx="1537769" cy="420064"/>
            <a:chOff x="436159" y="386014"/>
            <a:chExt cx="2050358" cy="560085"/>
          </a:xfrm>
        </p:grpSpPr>
        <p:pic>
          <p:nvPicPr>
            <p:cNvPr id="425" name="Imagen 424">
              <a:extLst>
                <a:ext uri="{FF2B5EF4-FFF2-40B4-BE49-F238E27FC236}">
                  <a16:creationId xmlns:a16="http://schemas.microsoft.com/office/drawing/2014/main" id="{FFDD74F3-FD48-461D-90E7-48F98B82C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" y="386014"/>
              <a:ext cx="550477" cy="550477"/>
            </a:xfrm>
            <a:prstGeom prst="rect">
              <a:avLst/>
            </a:prstGeom>
          </p:spPr>
        </p:pic>
        <p:pic>
          <p:nvPicPr>
            <p:cNvPr id="426" name="Imagen 425">
              <a:extLst>
                <a:ext uri="{FF2B5EF4-FFF2-40B4-BE49-F238E27FC236}">
                  <a16:creationId xmlns:a16="http://schemas.microsoft.com/office/drawing/2014/main" id="{2C6EF069-E4E4-4154-BE8F-70DD2DBD3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95" y="388618"/>
              <a:ext cx="669359" cy="540869"/>
            </a:xfrm>
            <a:prstGeom prst="rect">
              <a:avLst/>
            </a:prstGeom>
          </p:spPr>
        </p:pic>
        <p:pic>
          <p:nvPicPr>
            <p:cNvPr id="427" name="Imagen 426">
              <a:extLst>
                <a:ext uri="{FF2B5EF4-FFF2-40B4-BE49-F238E27FC236}">
                  <a16:creationId xmlns:a16="http://schemas.microsoft.com/office/drawing/2014/main" id="{A3631A1B-21DD-4C06-BFE6-4972771E4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919" y="395622"/>
              <a:ext cx="550477" cy="550477"/>
            </a:xfrm>
            <a:prstGeom prst="rect">
              <a:avLst/>
            </a:prstGeom>
          </p:spPr>
        </p:pic>
        <p:pic>
          <p:nvPicPr>
            <p:cNvPr id="428" name="Imagen 427">
              <a:extLst>
                <a:ext uri="{FF2B5EF4-FFF2-40B4-BE49-F238E27FC236}">
                  <a16:creationId xmlns:a16="http://schemas.microsoft.com/office/drawing/2014/main" id="{FCA17BDA-1578-4030-BD33-CE1066083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239" y="386014"/>
              <a:ext cx="669359" cy="540869"/>
            </a:xfrm>
            <a:prstGeom prst="rect">
              <a:avLst/>
            </a:prstGeom>
          </p:spPr>
        </p:pic>
        <p:pic>
          <p:nvPicPr>
            <p:cNvPr id="429" name="Imagen 428">
              <a:extLst>
                <a:ext uri="{FF2B5EF4-FFF2-40B4-BE49-F238E27FC236}">
                  <a16:creationId xmlns:a16="http://schemas.microsoft.com/office/drawing/2014/main" id="{5A3B6935-AB87-4516-AA08-968949482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58" y="386014"/>
              <a:ext cx="669359" cy="540869"/>
            </a:xfrm>
            <a:prstGeom prst="rect">
              <a:avLst/>
            </a:prstGeom>
          </p:spPr>
        </p:pic>
      </p:grpSp>
      <p:sp>
        <p:nvSpPr>
          <p:cNvPr id="767" name="Google Shape;104;p4"/>
          <p:cNvSpPr txBox="1">
            <a:spLocks noGrp="1"/>
          </p:cNvSpPr>
          <p:nvPr>
            <p:ph type="title"/>
          </p:nvPr>
        </p:nvSpPr>
        <p:spPr>
          <a:xfrm>
            <a:off x="580525" y="391000"/>
            <a:ext cx="238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 dirty="0">
                <a:latin typeface="Century Gothic"/>
                <a:ea typeface="Century Gothic"/>
                <a:cs typeface="Century Gothic"/>
                <a:sym typeface="Century Gothic"/>
              </a:rPr>
              <a:t>MÉTODO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8" name="Google Shape;106;p4"/>
          <p:cNvSpPr txBox="1"/>
          <p:nvPr/>
        </p:nvSpPr>
        <p:spPr>
          <a:xfrm>
            <a:off x="3370972" y="642053"/>
            <a:ext cx="1883101" cy="45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38461"/>
              <a:buFont typeface="Arial"/>
              <a:buNone/>
            </a:pPr>
            <a:r>
              <a:rPr lang="es" sz="2000" b="1" i="0" u="none" strike="noStrike" cap="none" dirty="0">
                <a:solidFill>
                  <a:srgbClr val="A64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103;p4"/>
          <p:cNvSpPr/>
          <p:nvPr/>
        </p:nvSpPr>
        <p:spPr>
          <a:xfrm>
            <a:off x="684257" y="1246564"/>
            <a:ext cx="3576676" cy="113399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103;p4"/>
          <p:cNvSpPr/>
          <p:nvPr/>
        </p:nvSpPr>
        <p:spPr>
          <a:xfrm>
            <a:off x="761805" y="1751774"/>
            <a:ext cx="3576676" cy="1133993"/>
          </a:xfrm>
          <a:prstGeom prst="roundRect">
            <a:avLst>
              <a:gd name="adj" fmla="val 16667"/>
            </a:avLst>
          </a:prstGeom>
          <a:solidFill>
            <a:srgbClr val="F7D7ED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105;p4"/>
          <p:cNvSpPr txBox="1">
            <a:spLocks/>
          </p:cNvSpPr>
          <p:nvPr/>
        </p:nvSpPr>
        <p:spPr>
          <a:xfrm>
            <a:off x="658073" y="1828784"/>
            <a:ext cx="3784140" cy="97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7916"/>
              </a:lnSpc>
              <a:spcBef>
                <a:spcPts val="800"/>
              </a:spcBef>
              <a:buSzPts val="2215"/>
              <a:buFont typeface="Arial"/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Usuarios/as de la CUP-UCM:</a:t>
            </a: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es-ES"/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buSzPts val="2215"/>
              <a:buFont typeface="Arial"/>
              <a:buNone/>
            </a:pPr>
            <a:r>
              <a:rPr lang="es-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s-E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975           62% Mujeres</a:t>
            </a:r>
            <a:endParaRPr lang="es-ES"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110;p4" descr="Icon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25101" y="1249576"/>
            <a:ext cx="642811" cy="689638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102;p4"/>
          <p:cNvSpPr/>
          <p:nvPr/>
        </p:nvSpPr>
        <p:spPr>
          <a:xfrm>
            <a:off x="4719678" y="1778368"/>
            <a:ext cx="3212320" cy="1167032"/>
          </a:xfrm>
          <a:prstGeom prst="roundRect">
            <a:avLst>
              <a:gd name="adj" fmla="val 16667"/>
            </a:avLst>
          </a:prstGeom>
          <a:solidFill>
            <a:srgbClr val="F7D7ED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107;p4"/>
          <p:cNvSpPr txBox="1"/>
          <p:nvPr/>
        </p:nvSpPr>
        <p:spPr>
          <a:xfrm>
            <a:off x="4798946" y="1884165"/>
            <a:ext cx="2986600" cy="115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215"/>
              <a:buFont typeface="Arial"/>
              <a:buNone/>
            </a:pPr>
            <a:r>
              <a:rPr lang="es"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Edad media </a:t>
            </a:r>
            <a:r>
              <a:rPr lang="es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26,7 Desviación estándar: 13,072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111;p4" descr="Imagen de la pantalla de un celular con letras&#10;&#10;Descripción generada automáticamente con confianza baj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73884">
            <a:off x="6077136" y="1318652"/>
            <a:ext cx="544253" cy="63771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99;p4"/>
          <p:cNvSpPr/>
          <p:nvPr/>
        </p:nvSpPr>
        <p:spPr>
          <a:xfrm>
            <a:off x="745113" y="3385794"/>
            <a:ext cx="3576676" cy="1292637"/>
          </a:xfrm>
          <a:prstGeom prst="roundRect">
            <a:avLst>
              <a:gd name="adj" fmla="val 16667"/>
            </a:avLst>
          </a:prstGeom>
          <a:solidFill>
            <a:srgbClr val="F7D7ED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109;p4"/>
          <p:cNvSpPr txBox="1"/>
          <p:nvPr/>
        </p:nvSpPr>
        <p:spPr>
          <a:xfrm>
            <a:off x="1356495" y="3610108"/>
            <a:ext cx="2353911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215"/>
              <a:buFont typeface="Arial"/>
              <a:buNone/>
            </a:pPr>
            <a:r>
              <a:rPr lang="es"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Nivel de estudios: </a:t>
            </a:r>
            <a:r>
              <a:rPr lang="es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87,3% Universitarios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112;p4" descr="Dibujo con letras&#10;&#10;Descripción generada automáticamente con confianza medi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09144" y="2965401"/>
            <a:ext cx="828728" cy="72225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101;p4"/>
          <p:cNvSpPr/>
          <p:nvPr/>
        </p:nvSpPr>
        <p:spPr>
          <a:xfrm>
            <a:off x="4762654" y="3386613"/>
            <a:ext cx="3212320" cy="1290794"/>
          </a:xfrm>
          <a:prstGeom prst="roundRect">
            <a:avLst>
              <a:gd name="adj" fmla="val 16667"/>
            </a:avLst>
          </a:prstGeom>
          <a:solidFill>
            <a:srgbClr val="F7D7ED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108;p4"/>
          <p:cNvSpPr txBox="1"/>
          <p:nvPr/>
        </p:nvSpPr>
        <p:spPr>
          <a:xfrm>
            <a:off x="4875514" y="3460827"/>
            <a:ext cx="29866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215"/>
              <a:buFont typeface="Arial"/>
              <a:buNone/>
            </a:pPr>
            <a:r>
              <a:rPr lang="es" sz="1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Duración media del problema:</a:t>
            </a:r>
            <a:r>
              <a:rPr lang="es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33,8 meses Desviación estándar: 69,47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113;p4" descr="Un reloj de color naranja&#10;&#10;Descripción generada automáticamente con confianza medi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86970" y="2987598"/>
            <a:ext cx="610535" cy="621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760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210cfdac13d_0_0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1387" y="-558971"/>
            <a:ext cx="2543776" cy="308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10cfdac13d_0_0"/>
          <p:cNvSpPr/>
          <p:nvPr/>
        </p:nvSpPr>
        <p:spPr>
          <a:xfrm>
            <a:off x="1535492" y="1220700"/>
            <a:ext cx="5519513" cy="1024475"/>
          </a:xfrm>
          <a:prstGeom prst="roundRect">
            <a:avLst>
              <a:gd name="adj" fmla="val 16667"/>
            </a:avLst>
          </a:prstGeom>
          <a:solidFill>
            <a:srgbClr val="F7D7ED">
              <a:alpha val="4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10cfdac13d_0_0"/>
          <p:cNvSpPr txBox="1">
            <a:spLocks noGrp="1"/>
          </p:cNvSpPr>
          <p:nvPr>
            <p:ph type="title"/>
          </p:nvPr>
        </p:nvSpPr>
        <p:spPr>
          <a:xfrm>
            <a:off x="580525" y="391000"/>
            <a:ext cx="238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MÉTODO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g210cfdac13d_0_0"/>
          <p:cNvSpPr txBox="1"/>
          <p:nvPr/>
        </p:nvSpPr>
        <p:spPr>
          <a:xfrm>
            <a:off x="2498025" y="1209700"/>
            <a:ext cx="384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210cfdac13d_0_0"/>
          <p:cNvSpPr txBox="1"/>
          <p:nvPr/>
        </p:nvSpPr>
        <p:spPr>
          <a:xfrm>
            <a:off x="1327752" y="1277141"/>
            <a:ext cx="5969620" cy="115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Perfil de los consultantes: </a:t>
            </a:r>
            <a:r>
              <a:rPr lang="es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Edad, Profesión, </a:t>
            </a:r>
            <a:r>
              <a:rPr lang="e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Duración del problema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Demanda: </a:t>
            </a:r>
            <a:r>
              <a:rPr lang="es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Motivo de consulta</a:t>
            </a:r>
            <a:endParaRPr sz="13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210cfdac13d_0_0"/>
          <p:cNvSpPr txBox="1"/>
          <p:nvPr/>
        </p:nvSpPr>
        <p:spPr>
          <a:xfrm>
            <a:off x="2253450" y="698072"/>
            <a:ext cx="3898500" cy="500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 b="1" i="0" u="none" strike="noStrike" cap="none">
                <a:solidFill>
                  <a:srgbClr val="A64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VARIABLES</a:t>
            </a:r>
            <a:endParaRPr sz="19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1898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210cfdac13d_0_0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1387" y="-558971"/>
            <a:ext cx="2543776" cy="308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210cfdac13d_0_0"/>
          <p:cNvSpPr/>
          <p:nvPr/>
        </p:nvSpPr>
        <p:spPr>
          <a:xfrm>
            <a:off x="720782" y="2887046"/>
            <a:ext cx="5818892" cy="1628429"/>
          </a:xfrm>
          <a:prstGeom prst="roundRect">
            <a:avLst>
              <a:gd name="adj" fmla="val 16667"/>
            </a:avLst>
          </a:prstGeom>
          <a:solidFill>
            <a:srgbClr val="F7D7ED">
              <a:alpha val="4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210cfdac13d_0_0"/>
          <p:cNvSpPr/>
          <p:nvPr/>
        </p:nvSpPr>
        <p:spPr>
          <a:xfrm>
            <a:off x="1535492" y="1220700"/>
            <a:ext cx="5519513" cy="1024475"/>
          </a:xfrm>
          <a:prstGeom prst="roundRect">
            <a:avLst>
              <a:gd name="adj" fmla="val 16667"/>
            </a:avLst>
          </a:prstGeom>
          <a:solidFill>
            <a:srgbClr val="F7D7ED">
              <a:alpha val="4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10cfdac13d_0_0"/>
          <p:cNvSpPr txBox="1">
            <a:spLocks noGrp="1"/>
          </p:cNvSpPr>
          <p:nvPr>
            <p:ph type="title"/>
          </p:nvPr>
        </p:nvSpPr>
        <p:spPr>
          <a:xfrm>
            <a:off x="580525" y="391000"/>
            <a:ext cx="238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MÉTODO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g210cfdac13d_0_0"/>
          <p:cNvSpPr txBox="1"/>
          <p:nvPr/>
        </p:nvSpPr>
        <p:spPr>
          <a:xfrm>
            <a:off x="2498025" y="1209700"/>
            <a:ext cx="384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210cfdac13d_0_0"/>
          <p:cNvSpPr txBox="1"/>
          <p:nvPr/>
        </p:nvSpPr>
        <p:spPr>
          <a:xfrm>
            <a:off x="1327752" y="1277141"/>
            <a:ext cx="5969620" cy="115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Perfil de los consultantes: </a:t>
            </a:r>
            <a:r>
              <a:rPr lang="es" sz="13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Edad, Profesión, </a:t>
            </a:r>
            <a:r>
              <a:rPr lang="e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Duración del problema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Demanda: </a:t>
            </a:r>
            <a:r>
              <a:rPr lang="es" sz="13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Motivo de consulta</a:t>
            </a:r>
            <a:endParaRPr sz="13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210cfdac13d_0_0"/>
          <p:cNvSpPr txBox="1"/>
          <p:nvPr/>
        </p:nvSpPr>
        <p:spPr>
          <a:xfrm>
            <a:off x="1123397" y="2684406"/>
            <a:ext cx="4488853" cy="120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>
              <a:solidFill>
                <a:srgbClr val="A64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Periodo </a:t>
            </a:r>
            <a:r>
              <a:rPr lang="es" sz="13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pandemia </a:t>
            </a:r>
            <a:r>
              <a:rPr lang="es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(2017 - 2019)</a:t>
            </a:r>
            <a:endParaRPr sz="13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Periodo </a:t>
            </a:r>
            <a:r>
              <a:rPr lang="es" sz="13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 pandemia </a:t>
            </a:r>
            <a:r>
              <a:rPr lang="es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(marzo 2020 - 2022)</a:t>
            </a:r>
            <a:endParaRPr sz="13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g210cfdac13d_0_0"/>
          <p:cNvSpPr txBox="1"/>
          <p:nvPr/>
        </p:nvSpPr>
        <p:spPr>
          <a:xfrm>
            <a:off x="2253450" y="698072"/>
            <a:ext cx="3898500" cy="500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 b="1" i="0" u="none" strike="noStrike" cap="none">
                <a:solidFill>
                  <a:srgbClr val="A64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VARIABLES</a:t>
            </a:r>
            <a:endParaRPr sz="19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g210cfdac13d_0_0"/>
          <p:cNvSpPr txBox="1"/>
          <p:nvPr/>
        </p:nvSpPr>
        <p:spPr>
          <a:xfrm>
            <a:off x="2287385" y="2386618"/>
            <a:ext cx="3898500" cy="500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 b="1" i="0" u="none" strike="noStrike" cap="none">
                <a:solidFill>
                  <a:srgbClr val="A64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ANÁLISIS</a:t>
            </a:r>
            <a:endParaRPr sz="19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g210cfdac13d_0_0"/>
          <p:cNvSpPr txBox="1"/>
          <p:nvPr/>
        </p:nvSpPr>
        <p:spPr>
          <a:xfrm>
            <a:off x="347286" y="3137813"/>
            <a:ext cx="1949250" cy="45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b="1" i="0" u="none" strike="noStrike" cap="none">
                <a:solidFill>
                  <a:srgbClr val="A64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HCP</a:t>
            </a:r>
            <a:endParaRPr sz="1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g210cfdac13d_0_0"/>
          <p:cNvSpPr/>
          <p:nvPr/>
        </p:nvSpPr>
        <p:spPr>
          <a:xfrm>
            <a:off x="1590334" y="3138206"/>
            <a:ext cx="260195" cy="450542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BE72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10cfdac13d_0_0"/>
          <p:cNvSpPr txBox="1"/>
          <p:nvPr/>
        </p:nvSpPr>
        <p:spPr>
          <a:xfrm>
            <a:off x="372502" y="3838958"/>
            <a:ext cx="1949250" cy="45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b="1" i="0" u="none" strike="noStrike" cap="none">
                <a:solidFill>
                  <a:srgbClr val="A64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SPSS</a:t>
            </a:r>
            <a:endParaRPr sz="1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g210cfdac13d_0_0"/>
          <p:cNvSpPr txBox="1"/>
          <p:nvPr/>
        </p:nvSpPr>
        <p:spPr>
          <a:xfrm>
            <a:off x="2050822" y="3910040"/>
            <a:ext cx="4488852" cy="30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Contrastes bivariados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g210cfdac13d_0_0"/>
          <p:cNvCxnSpPr/>
          <p:nvPr/>
        </p:nvCxnSpPr>
        <p:spPr>
          <a:xfrm>
            <a:off x="1627350" y="4050340"/>
            <a:ext cx="416312" cy="0"/>
          </a:xfrm>
          <a:prstGeom prst="straightConnector1">
            <a:avLst/>
          </a:prstGeom>
          <a:noFill/>
          <a:ln w="19050" cap="flat" cmpd="sng">
            <a:solidFill>
              <a:srgbClr val="BE72A6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32" name="Google Shape;132;g210cfdac13d_0_0" descr="Imagen que contiene reloj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828" y="3285167"/>
            <a:ext cx="619330" cy="736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183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210cfdac13d_0_0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1387" y="-558971"/>
            <a:ext cx="2543776" cy="308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210cfdac13d_0_0"/>
          <p:cNvSpPr/>
          <p:nvPr/>
        </p:nvSpPr>
        <p:spPr>
          <a:xfrm>
            <a:off x="720782" y="2887046"/>
            <a:ext cx="5818892" cy="1628429"/>
          </a:xfrm>
          <a:prstGeom prst="roundRect">
            <a:avLst>
              <a:gd name="adj" fmla="val 16667"/>
            </a:avLst>
          </a:prstGeom>
          <a:solidFill>
            <a:srgbClr val="F7D7ED">
              <a:alpha val="4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210cfdac13d_0_0"/>
          <p:cNvSpPr/>
          <p:nvPr/>
        </p:nvSpPr>
        <p:spPr>
          <a:xfrm>
            <a:off x="1535492" y="1220700"/>
            <a:ext cx="5519513" cy="1024475"/>
          </a:xfrm>
          <a:prstGeom prst="roundRect">
            <a:avLst>
              <a:gd name="adj" fmla="val 16667"/>
            </a:avLst>
          </a:prstGeom>
          <a:solidFill>
            <a:srgbClr val="F7D7ED">
              <a:alpha val="4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10cfdac13d_0_0"/>
          <p:cNvSpPr txBox="1">
            <a:spLocks noGrp="1"/>
          </p:cNvSpPr>
          <p:nvPr>
            <p:ph type="title"/>
          </p:nvPr>
        </p:nvSpPr>
        <p:spPr>
          <a:xfrm>
            <a:off x="580525" y="391000"/>
            <a:ext cx="238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MÉTODO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g210cfdac13d_0_0"/>
          <p:cNvSpPr txBox="1"/>
          <p:nvPr/>
        </p:nvSpPr>
        <p:spPr>
          <a:xfrm>
            <a:off x="2498025" y="1209700"/>
            <a:ext cx="384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210cfdac13d_0_0"/>
          <p:cNvSpPr txBox="1"/>
          <p:nvPr/>
        </p:nvSpPr>
        <p:spPr>
          <a:xfrm>
            <a:off x="1327752" y="1277141"/>
            <a:ext cx="5969620" cy="115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Perfil de los consultantes: </a:t>
            </a:r>
            <a:r>
              <a:rPr lang="es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Edad, Profesión, </a:t>
            </a:r>
            <a:r>
              <a:rPr lang="e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Duración del problema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Demanda: </a:t>
            </a:r>
            <a:r>
              <a:rPr lang="es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Motivo de consulta</a:t>
            </a:r>
            <a:endParaRPr sz="13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210cfdac13d_0_0"/>
          <p:cNvSpPr txBox="1"/>
          <p:nvPr/>
        </p:nvSpPr>
        <p:spPr>
          <a:xfrm>
            <a:off x="1123397" y="2684406"/>
            <a:ext cx="4488853" cy="120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>
              <a:solidFill>
                <a:srgbClr val="A64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Periodo </a:t>
            </a:r>
            <a:r>
              <a:rPr lang="es" sz="13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pandemia </a:t>
            </a:r>
            <a:r>
              <a:rPr lang="es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(2017 - 2019)</a:t>
            </a:r>
            <a:endParaRPr sz="13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Periodo </a:t>
            </a:r>
            <a:r>
              <a:rPr lang="es" sz="13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 pandemia </a:t>
            </a:r>
            <a:r>
              <a:rPr lang="es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(marzo 2020 - 2022)</a:t>
            </a:r>
            <a:endParaRPr sz="13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g210cfdac13d_0_0"/>
          <p:cNvSpPr txBox="1"/>
          <p:nvPr/>
        </p:nvSpPr>
        <p:spPr>
          <a:xfrm>
            <a:off x="2253450" y="698072"/>
            <a:ext cx="3898500" cy="500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 b="1" i="0" u="none" strike="noStrike" cap="none">
                <a:solidFill>
                  <a:srgbClr val="A64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VARIABLES</a:t>
            </a:r>
            <a:endParaRPr sz="19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g210cfdac13d_0_0"/>
          <p:cNvSpPr txBox="1"/>
          <p:nvPr/>
        </p:nvSpPr>
        <p:spPr>
          <a:xfrm>
            <a:off x="2287385" y="2386618"/>
            <a:ext cx="3898500" cy="500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 b="1" i="0" u="none" strike="noStrike" cap="none">
                <a:solidFill>
                  <a:srgbClr val="A64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ANÁLISIS</a:t>
            </a:r>
            <a:endParaRPr sz="19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g210cfdac13d_0_0"/>
          <p:cNvSpPr txBox="1"/>
          <p:nvPr/>
        </p:nvSpPr>
        <p:spPr>
          <a:xfrm>
            <a:off x="347286" y="3137813"/>
            <a:ext cx="1949250" cy="45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b="1" i="0" u="none" strike="noStrike" cap="none">
                <a:solidFill>
                  <a:srgbClr val="A64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HCP</a:t>
            </a:r>
            <a:endParaRPr sz="1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g210cfdac13d_0_0"/>
          <p:cNvSpPr/>
          <p:nvPr/>
        </p:nvSpPr>
        <p:spPr>
          <a:xfrm>
            <a:off x="1590334" y="3138206"/>
            <a:ext cx="260195" cy="450542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BE72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10cfdac13d_0_0"/>
          <p:cNvSpPr txBox="1"/>
          <p:nvPr/>
        </p:nvSpPr>
        <p:spPr>
          <a:xfrm>
            <a:off x="372502" y="3838958"/>
            <a:ext cx="1949250" cy="45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b="1" i="0" u="none" strike="noStrike" cap="none">
                <a:solidFill>
                  <a:srgbClr val="A64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SPSS</a:t>
            </a:r>
            <a:endParaRPr sz="1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g210cfdac13d_0_0"/>
          <p:cNvSpPr txBox="1"/>
          <p:nvPr/>
        </p:nvSpPr>
        <p:spPr>
          <a:xfrm>
            <a:off x="2050822" y="3910040"/>
            <a:ext cx="4488852" cy="30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Contrastes bivariados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g210cfdac13d_0_0"/>
          <p:cNvCxnSpPr/>
          <p:nvPr/>
        </p:nvCxnSpPr>
        <p:spPr>
          <a:xfrm>
            <a:off x="1627350" y="4050340"/>
            <a:ext cx="416312" cy="0"/>
          </a:xfrm>
          <a:prstGeom prst="straightConnector1">
            <a:avLst/>
          </a:prstGeom>
          <a:noFill/>
          <a:ln w="19050" cap="flat" cmpd="sng">
            <a:solidFill>
              <a:srgbClr val="BE72A6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32" name="Google Shape;132;g210cfdac13d_0_0" descr="Imagen que contiene reloj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828" y="3285167"/>
            <a:ext cx="619330" cy="736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10cfdac13d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5706" y="2386618"/>
            <a:ext cx="2317206" cy="2602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338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5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907888">
            <a:off x="-808627" y="3518240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>
            <a:spLocks noGrp="1"/>
          </p:cNvSpPr>
          <p:nvPr>
            <p:ph type="title"/>
          </p:nvPr>
        </p:nvSpPr>
        <p:spPr>
          <a:xfrm>
            <a:off x="199733" y="17447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1" name="Google Shape;141;p5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4412" y="-813439"/>
            <a:ext cx="2543776" cy="308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4763775" y="1894650"/>
            <a:ext cx="57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5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907888">
            <a:off x="-808627" y="3518240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>
            <a:spLocks noGrp="1"/>
          </p:cNvSpPr>
          <p:nvPr>
            <p:ph type="title"/>
          </p:nvPr>
        </p:nvSpPr>
        <p:spPr>
          <a:xfrm>
            <a:off x="199733" y="17447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116200" y="76776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1920" b="1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POST PANDEMIA EN EL PERFIL </a:t>
            </a:r>
            <a:endParaRPr sz="1920" b="1">
              <a:solidFill>
                <a:srgbClr val="BE72A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1" name="Google Shape;141;p5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4412" y="-813439"/>
            <a:ext cx="2543776" cy="308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4763775" y="1894650"/>
            <a:ext cx="57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5" descr="Icon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55095" y="164056"/>
            <a:ext cx="642811" cy="689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856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5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907888">
            <a:off x="-808627" y="3518240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>
            <a:spLocks noGrp="1"/>
          </p:cNvSpPr>
          <p:nvPr>
            <p:ph type="title"/>
          </p:nvPr>
        </p:nvSpPr>
        <p:spPr>
          <a:xfrm>
            <a:off x="199733" y="17447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116200" y="76776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1920" b="1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POST PANDEMIA EN EL PERFIL </a:t>
            </a:r>
            <a:endParaRPr sz="1920" b="1">
              <a:solidFill>
                <a:srgbClr val="BE72A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1" name="Google Shape;141;p5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4412" y="-813439"/>
            <a:ext cx="2543776" cy="308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4763775" y="1894650"/>
            <a:ext cx="57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360929" y="1648350"/>
            <a:ext cx="19305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Desv. estándar: 13,16 - 12,77</a:t>
            </a:r>
            <a:endParaRPr sz="1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t: -2,23; P: 0,013</a:t>
            </a:r>
            <a:endParaRPr sz="1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5" name="Google Shape;145;p5" descr="Icon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55095" y="164056"/>
            <a:ext cx="642811" cy="68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1700" y="2274041"/>
            <a:ext cx="4028958" cy="2558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27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6;g1dc965b0de2_0_5">
            <a:extLst>
              <a:ext uri="{FF2B5EF4-FFF2-40B4-BE49-F238E27FC236}">
                <a16:creationId xmlns:a16="http://schemas.microsoft.com/office/drawing/2014/main" id="{4EE10949-D5BF-5619-EB7E-550BCECB2FA8}"/>
              </a:ext>
            </a:extLst>
          </p:cNvPr>
          <p:cNvSpPr/>
          <p:nvPr/>
        </p:nvSpPr>
        <p:spPr>
          <a:xfrm>
            <a:off x="1161473" y="1967824"/>
            <a:ext cx="2853046" cy="984279"/>
          </a:xfrm>
          <a:prstGeom prst="flowChartTerminator">
            <a:avLst/>
          </a:prstGeom>
          <a:solidFill>
            <a:srgbClr val="C9DAF8">
              <a:alpha val="3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g1dc965b0de2_0_5" descr="Un dibujo de una person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0556" y="18776"/>
            <a:ext cx="1828958" cy="150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1dc965b0de2_0_5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0432" y="-553799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1dc965b0de2_0_5"/>
          <p:cNvSpPr txBox="1">
            <a:spLocks noGrp="1"/>
          </p:cNvSpPr>
          <p:nvPr>
            <p:ph type="title"/>
          </p:nvPr>
        </p:nvSpPr>
        <p:spPr>
          <a:xfrm>
            <a:off x="688275" y="683825"/>
            <a:ext cx="498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INTRODUCCIÓN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g1dc965b0de2_0_5"/>
          <p:cNvSpPr txBox="1">
            <a:spLocks noGrp="1"/>
          </p:cNvSpPr>
          <p:nvPr>
            <p:ph type="body" idx="1"/>
          </p:nvPr>
        </p:nvSpPr>
        <p:spPr>
          <a:xfrm>
            <a:off x="4097955" y="4742614"/>
            <a:ext cx="75519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(Inchausti et al., 2020; López-Martínez &amp; Serrano-Ibáñez, 2021; Proaño, 2020)</a:t>
            </a:r>
            <a:endParaRPr sz="1000" b="1" dirty="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g1dc965b0de2_0_5"/>
          <p:cNvSpPr txBox="1"/>
          <p:nvPr/>
        </p:nvSpPr>
        <p:spPr>
          <a:xfrm>
            <a:off x="688275" y="1233835"/>
            <a:ext cx="498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s" sz="1800" b="0" i="1" u="none" strike="noStrike" cap="none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 QUE SABEMOS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7;g1dc965b0de2_0_5">
            <a:extLst>
              <a:ext uri="{FF2B5EF4-FFF2-40B4-BE49-F238E27FC236}">
                <a16:creationId xmlns:a16="http://schemas.microsoft.com/office/drawing/2014/main" id="{9AF90142-0D12-79AC-8523-31FA75066933}"/>
              </a:ext>
            </a:extLst>
          </p:cNvPr>
          <p:cNvSpPr txBox="1">
            <a:spLocks/>
          </p:cNvSpPr>
          <p:nvPr/>
        </p:nvSpPr>
        <p:spPr>
          <a:xfrm>
            <a:off x="1161473" y="1979955"/>
            <a:ext cx="2853046" cy="120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7916"/>
              </a:lnSpc>
              <a:spcBef>
                <a:spcPts val="800"/>
              </a:spcBef>
              <a:buSzPts val="1946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COVID-19</a:t>
            </a:r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buSzPts val="1946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Situación de pandemia</a:t>
            </a:r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946"/>
              <a:buFont typeface="Arial"/>
              <a:buNone/>
            </a:pPr>
            <a:endParaRPr lang="es-ES" sz="1300" b="1" dirty="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7284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907888">
            <a:off x="-808627" y="3518240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199733" y="17447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16200" y="76776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1920" b="1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POST PANDEMIA EN EL PERFIL </a:t>
            </a:r>
            <a:endParaRPr sz="1920" b="1">
              <a:solidFill>
                <a:srgbClr val="BE72A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5" name="Google Shape;155;p6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4412" y="-813439"/>
            <a:ext cx="2543776" cy="308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 txBox="1"/>
          <p:nvPr/>
        </p:nvSpPr>
        <p:spPr>
          <a:xfrm>
            <a:off x="4763775" y="1894650"/>
            <a:ext cx="57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1360929" y="1648350"/>
            <a:ext cx="19305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Desv. estándar: 13,16 - 12,77</a:t>
            </a:r>
            <a:endParaRPr sz="1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t: -2,23; P: 0,013</a:t>
            </a:r>
            <a:endParaRPr sz="1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6" descr="Icon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55095" y="164056"/>
            <a:ext cx="642811" cy="68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1700" y="2274041"/>
            <a:ext cx="4028958" cy="255806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/>
          <p:nvPr/>
        </p:nvSpPr>
        <p:spPr>
          <a:xfrm>
            <a:off x="2295018" y="1801787"/>
            <a:ext cx="529045" cy="305101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907888">
            <a:off x="-808627" y="3518240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199733" y="17447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16200" y="76776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1920" b="1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POST PANDEMIA EN EL PERFIL </a:t>
            </a:r>
            <a:endParaRPr sz="1920" b="1">
              <a:solidFill>
                <a:srgbClr val="BE72A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5" name="Google Shape;155;p6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4412" y="-813439"/>
            <a:ext cx="2543776" cy="308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 txBox="1"/>
          <p:nvPr/>
        </p:nvSpPr>
        <p:spPr>
          <a:xfrm>
            <a:off x="4763775" y="1894650"/>
            <a:ext cx="57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1360929" y="1648350"/>
            <a:ext cx="19305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Desv. estándar: 13,16 - 12,77</a:t>
            </a:r>
            <a:endParaRPr sz="1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t: -2,23; P:0,013</a:t>
            </a:r>
            <a:endParaRPr sz="1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6326335" y="1402050"/>
            <a:ext cx="10956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5,47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0,065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6" descr="Icon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55095" y="164056"/>
            <a:ext cx="642811" cy="68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1700" y="2274041"/>
            <a:ext cx="4028958" cy="255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2000" y="1954338"/>
            <a:ext cx="4000847" cy="288061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/>
          <p:nvPr/>
        </p:nvSpPr>
        <p:spPr>
          <a:xfrm>
            <a:off x="2295018" y="1801787"/>
            <a:ext cx="529045" cy="305101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9295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3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907888">
            <a:off x="-808627" y="3518240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199733" y="17447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116200" y="76776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1920" b="1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POST PANDEMIA EN EL PERFIL </a:t>
            </a:r>
            <a:endParaRPr sz="1920" b="1">
              <a:solidFill>
                <a:srgbClr val="BE72A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3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4412" y="-813439"/>
            <a:ext cx="2543776" cy="308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/>
          <p:nvPr/>
        </p:nvSpPr>
        <p:spPr>
          <a:xfrm>
            <a:off x="4763775" y="1894650"/>
            <a:ext cx="57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3" descr="Icon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55095" y="164056"/>
            <a:ext cx="642811" cy="68963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/>
          <p:nvPr/>
        </p:nvSpPr>
        <p:spPr>
          <a:xfrm>
            <a:off x="843228" y="1558148"/>
            <a:ext cx="22074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Desv. estándar: 63,54 -81,38</a:t>
            </a:r>
            <a:endParaRPr sz="1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t: -1,41; P: 0,08</a:t>
            </a:r>
            <a:endParaRPr sz="1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0902" y="2147766"/>
            <a:ext cx="2752052" cy="2658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3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907888">
            <a:off x="-808627" y="3518240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199733" y="17447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116200" y="76776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1920" b="1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POST PANDEMIA EN EL PERFIL </a:t>
            </a:r>
            <a:endParaRPr sz="1920" b="1">
              <a:solidFill>
                <a:srgbClr val="BE72A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3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4412" y="-813439"/>
            <a:ext cx="2543776" cy="308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/>
          <p:nvPr/>
        </p:nvSpPr>
        <p:spPr>
          <a:xfrm>
            <a:off x="4763775" y="1894650"/>
            <a:ext cx="57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3" descr="Icon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55095" y="164056"/>
            <a:ext cx="642811" cy="68963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/>
        </p:nvSpPr>
        <p:spPr>
          <a:xfrm>
            <a:off x="6024442" y="1421451"/>
            <a:ext cx="12042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28,22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843228" y="1558148"/>
            <a:ext cx="22074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Desv. estándar: 63,54 -81,38</a:t>
            </a:r>
            <a:endParaRPr sz="1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t: -1,41; P: 0,08</a:t>
            </a:r>
            <a:endParaRPr sz="1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0902" y="2147766"/>
            <a:ext cx="2752052" cy="265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78915" y="1995040"/>
            <a:ext cx="4957885" cy="2795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6044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8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907888">
            <a:off x="-808627" y="3518240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199733" y="17447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8"/>
          <p:cNvSpPr txBox="1">
            <a:spLocks noGrp="1"/>
          </p:cNvSpPr>
          <p:nvPr>
            <p:ph type="title"/>
          </p:nvPr>
        </p:nvSpPr>
        <p:spPr>
          <a:xfrm>
            <a:off x="116200" y="76776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1920" b="1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POST PANDEMIA EN EL PERFIL </a:t>
            </a:r>
            <a:endParaRPr sz="1920" b="1">
              <a:solidFill>
                <a:srgbClr val="BE72A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4" name="Google Shape;184;p28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4412" y="-813439"/>
            <a:ext cx="2543776" cy="308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8"/>
          <p:cNvSpPr txBox="1"/>
          <p:nvPr/>
        </p:nvSpPr>
        <p:spPr>
          <a:xfrm>
            <a:off x="4763775" y="1894650"/>
            <a:ext cx="57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8" descr="Icon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55095" y="164056"/>
            <a:ext cx="642811" cy="68963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 txBox="1"/>
          <p:nvPr/>
        </p:nvSpPr>
        <p:spPr>
          <a:xfrm>
            <a:off x="6024442" y="1421451"/>
            <a:ext cx="12042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28,22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28"/>
          <p:cNvSpPr txBox="1"/>
          <p:nvPr/>
        </p:nvSpPr>
        <p:spPr>
          <a:xfrm>
            <a:off x="805023" y="1502440"/>
            <a:ext cx="22074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Desv. estándar: 63,54 -81,38</a:t>
            </a:r>
            <a:endParaRPr sz="1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t: -1,41; P: 0,08</a:t>
            </a:r>
            <a:endParaRPr sz="1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9" name="Google Shape;189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121" y="2147766"/>
            <a:ext cx="2920833" cy="282126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8"/>
          <p:cNvSpPr/>
          <p:nvPr/>
        </p:nvSpPr>
        <p:spPr>
          <a:xfrm>
            <a:off x="6520577" y="1608950"/>
            <a:ext cx="529045" cy="305101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01205" y="1995040"/>
            <a:ext cx="5038201" cy="2942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g210cfdac13d_0_14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907888">
            <a:off x="-808627" y="3518240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210cfdac13d_0_14"/>
          <p:cNvSpPr txBox="1">
            <a:spLocks noGrp="1"/>
          </p:cNvSpPr>
          <p:nvPr>
            <p:ph type="title"/>
          </p:nvPr>
        </p:nvSpPr>
        <p:spPr>
          <a:xfrm>
            <a:off x="325232" y="19429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1800" b="1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 POST PANDEMIA EN LA DEMANDA</a:t>
            </a:r>
            <a:endParaRPr sz="1800" b="1">
              <a:solidFill>
                <a:srgbClr val="BE72A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9" name="Google Shape;199;g210cfdac13d_0_14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8387" y="-813061"/>
            <a:ext cx="2543776" cy="308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10cfdac13d_0_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9950" y="124269"/>
            <a:ext cx="631977" cy="64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210cfdac13d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790" y="750504"/>
            <a:ext cx="7609485" cy="423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10cfdac13d_0_14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907888">
            <a:off x="-808627" y="3518240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210cfdac13d_0_14"/>
          <p:cNvSpPr txBox="1">
            <a:spLocks noGrp="1"/>
          </p:cNvSpPr>
          <p:nvPr>
            <p:ph type="title"/>
          </p:nvPr>
        </p:nvSpPr>
        <p:spPr>
          <a:xfrm>
            <a:off x="325232" y="19429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1800" b="1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 POST PANDEMIA EN LA DEMANDA</a:t>
            </a:r>
            <a:endParaRPr sz="1800" b="1">
              <a:solidFill>
                <a:srgbClr val="BE72A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9" name="Google Shape;199;g210cfdac13d_0_14" descr="Imagen en blanco y negro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8387" y="-813061"/>
            <a:ext cx="2543776" cy="308887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10cfdac13d_0_14"/>
          <p:cNvSpPr txBox="1"/>
          <p:nvPr/>
        </p:nvSpPr>
        <p:spPr>
          <a:xfrm>
            <a:off x="3819556" y="3342400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11,72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0,001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g210cfdac13d_0_14"/>
          <p:cNvSpPr txBox="1"/>
          <p:nvPr/>
        </p:nvSpPr>
        <p:spPr>
          <a:xfrm>
            <a:off x="2752660" y="2260613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11,62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0,001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g210cfdac13d_0_14"/>
          <p:cNvSpPr txBox="1"/>
          <p:nvPr/>
        </p:nvSpPr>
        <p:spPr>
          <a:xfrm>
            <a:off x="7416110" y="3372344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4,14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0,042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g210cfdac13d_0_14"/>
          <p:cNvSpPr txBox="1"/>
          <p:nvPr/>
        </p:nvSpPr>
        <p:spPr>
          <a:xfrm>
            <a:off x="6146807" y="3377248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11,90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0,001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g210cfdac13d_0_14"/>
          <p:cNvSpPr txBox="1"/>
          <p:nvPr/>
        </p:nvSpPr>
        <p:spPr>
          <a:xfrm>
            <a:off x="1529950" y="2275810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28,56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0,000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g210cfdac13d_0_14"/>
          <p:cNvSpPr txBox="1"/>
          <p:nvPr/>
        </p:nvSpPr>
        <p:spPr>
          <a:xfrm>
            <a:off x="4919213" y="2718677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9,12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0,003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6" name="Google Shape;206;g210cfdac13d_0_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9950" y="124269"/>
            <a:ext cx="631977" cy="642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062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790" y="750504"/>
            <a:ext cx="7609485" cy="423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9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907888">
            <a:off x="-808627" y="3518240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>
            <a:spLocks noGrp="1"/>
          </p:cNvSpPr>
          <p:nvPr>
            <p:ph type="title"/>
          </p:nvPr>
        </p:nvSpPr>
        <p:spPr>
          <a:xfrm>
            <a:off x="325232" y="19429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1800" b="1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 POST PANDEMIA EN LA DEMANDA</a:t>
            </a:r>
            <a:endParaRPr sz="1800" b="1">
              <a:solidFill>
                <a:srgbClr val="BE72A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4" name="Google Shape;214;p29" descr="Imagen en blanco y negro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8387" y="-813061"/>
            <a:ext cx="2543776" cy="308887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/>
          <p:nvPr/>
        </p:nvSpPr>
        <p:spPr>
          <a:xfrm>
            <a:off x="3819556" y="3342400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11,72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0,001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2752660" y="2260613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11,62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0,001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7416110" y="3372344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4,14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0,042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6146807" y="3377248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11,90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0,001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9"/>
          <p:cNvSpPr txBox="1"/>
          <p:nvPr/>
        </p:nvSpPr>
        <p:spPr>
          <a:xfrm>
            <a:off x="1529950" y="2275810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28,56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0,000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9"/>
          <p:cNvSpPr txBox="1"/>
          <p:nvPr/>
        </p:nvSpPr>
        <p:spPr>
          <a:xfrm>
            <a:off x="4919213" y="2718677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9,12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0,003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9950" y="124269"/>
            <a:ext cx="631977" cy="64272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9"/>
          <p:cNvSpPr/>
          <p:nvPr/>
        </p:nvSpPr>
        <p:spPr>
          <a:xfrm>
            <a:off x="1917615" y="2490830"/>
            <a:ext cx="464827" cy="256737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790" y="750504"/>
            <a:ext cx="7609485" cy="423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0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907888">
            <a:off x="-808627" y="3518240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0"/>
          <p:cNvSpPr txBox="1">
            <a:spLocks noGrp="1"/>
          </p:cNvSpPr>
          <p:nvPr>
            <p:ph type="title"/>
          </p:nvPr>
        </p:nvSpPr>
        <p:spPr>
          <a:xfrm>
            <a:off x="325232" y="19429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1800" b="1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 POST PANDEMIA EN LA DEMANDA</a:t>
            </a:r>
            <a:endParaRPr sz="1800" b="1">
              <a:solidFill>
                <a:srgbClr val="BE72A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p30" descr="Imagen en blanco y negro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8387" y="-813061"/>
            <a:ext cx="2543776" cy="308887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0"/>
          <p:cNvSpPr txBox="1"/>
          <p:nvPr/>
        </p:nvSpPr>
        <p:spPr>
          <a:xfrm>
            <a:off x="3819556" y="3342400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11,72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0,001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30"/>
          <p:cNvSpPr txBox="1"/>
          <p:nvPr/>
        </p:nvSpPr>
        <p:spPr>
          <a:xfrm>
            <a:off x="2752660" y="2260613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11,62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0,001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7416110" y="3372344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4,14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0,042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6146807" y="3377248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11,90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0,001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1529950" y="2275810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28,56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0,000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30"/>
          <p:cNvSpPr txBox="1"/>
          <p:nvPr/>
        </p:nvSpPr>
        <p:spPr>
          <a:xfrm>
            <a:off x="4919213" y="2718677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9,12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0,003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7" name="Google Shape;237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9950" y="124269"/>
            <a:ext cx="631977" cy="64272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0"/>
          <p:cNvSpPr/>
          <p:nvPr/>
        </p:nvSpPr>
        <p:spPr>
          <a:xfrm>
            <a:off x="1917615" y="2490830"/>
            <a:ext cx="464827" cy="256737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0"/>
          <p:cNvSpPr/>
          <p:nvPr/>
        </p:nvSpPr>
        <p:spPr>
          <a:xfrm>
            <a:off x="3143378" y="2490830"/>
            <a:ext cx="464827" cy="256737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790" y="750504"/>
            <a:ext cx="7609485" cy="423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1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907888">
            <a:off x="-808627" y="3518240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1"/>
          <p:cNvSpPr txBox="1">
            <a:spLocks noGrp="1"/>
          </p:cNvSpPr>
          <p:nvPr>
            <p:ph type="title"/>
          </p:nvPr>
        </p:nvSpPr>
        <p:spPr>
          <a:xfrm>
            <a:off x="325232" y="19429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1800" b="1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 POST PANDEMIA EN LA DEMANDA</a:t>
            </a:r>
            <a:endParaRPr sz="1800" b="1">
              <a:solidFill>
                <a:srgbClr val="BE72A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7" name="Google Shape;247;p31" descr="Imagen en blanco y negro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8387" y="-813061"/>
            <a:ext cx="2543776" cy="308887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1"/>
          <p:cNvSpPr txBox="1"/>
          <p:nvPr/>
        </p:nvSpPr>
        <p:spPr>
          <a:xfrm>
            <a:off x="3819556" y="3342400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11,72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0,001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31"/>
          <p:cNvSpPr txBox="1"/>
          <p:nvPr/>
        </p:nvSpPr>
        <p:spPr>
          <a:xfrm>
            <a:off x="2752660" y="2260613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11,62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0,001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31"/>
          <p:cNvSpPr txBox="1"/>
          <p:nvPr/>
        </p:nvSpPr>
        <p:spPr>
          <a:xfrm>
            <a:off x="7416110" y="3372344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4,14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0,042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31"/>
          <p:cNvSpPr txBox="1"/>
          <p:nvPr/>
        </p:nvSpPr>
        <p:spPr>
          <a:xfrm>
            <a:off x="6146807" y="3377248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11,90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0,001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1"/>
          <p:cNvSpPr txBox="1"/>
          <p:nvPr/>
        </p:nvSpPr>
        <p:spPr>
          <a:xfrm>
            <a:off x="1529950" y="2275810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28,56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0,000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1"/>
          <p:cNvSpPr txBox="1"/>
          <p:nvPr/>
        </p:nvSpPr>
        <p:spPr>
          <a:xfrm>
            <a:off x="4919213" y="2718677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9,12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0,003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4" name="Google Shape;254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9950" y="124269"/>
            <a:ext cx="631977" cy="64272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1"/>
          <p:cNvSpPr/>
          <p:nvPr/>
        </p:nvSpPr>
        <p:spPr>
          <a:xfrm>
            <a:off x="1917615" y="2490830"/>
            <a:ext cx="464827" cy="256737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1"/>
          <p:cNvSpPr/>
          <p:nvPr/>
        </p:nvSpPr>
        <p:spPr>
          <a:xfrm>
            <a:off x="3143378" y="2490830"/>
            <a:ext cx="464827" cy="256737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1"/>
          <p:cNvSpPr/>
          <p:nvPr/>
        </p:nvSpPr>
        <p:spPr>
          <a:xfrm>
            <a:off x="4153692" y="3498083"/>
            <a:ext cx="464827" cy="256737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6;g1dc965b0de2_0_5">
            <a:extLst>
              <a:ext uri="{FF2B5EF4-FFF2-40B4-BE49-F238E27FC236}">
                <a16:creationId xmlns:a16="http://schemas.microsoft.com/office/drawing/2014/main" id="{4EE10949-D5BF-5619-EB7E-550BCECB2FA8}"/>
              </a:ext>
            </a:extLst>
          </p:cNvPr>
          <p:cNvSpPr/>
          <p:nvPr/>
        </p:nvSpPr>
        <p:spPr>
          <a:xfrm>
            <a:off x="1161473" y="1967824"/>
            <a:ext cx="2853046" cy="984279"/>
          </a:xfrm>
          <a:prstGeom prst="flowChartTerminator">
            <a:avLst/>
          </a:prstGeom>
          <a:solidFill>
            <a:srgbClr val="C9DAF8">
              <a:alpha val="3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g1dc965b0de2_0_5" descr="Un dibujo de una person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0556" y="18776"/>
            <a:ext cx="1828958" cy="150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1dc965b0de2_0_5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0432" y="-553799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1dc965b0de2_0_5"/>
          <p:cNvSpPr txBox="1">
            <a:spLocks noGrp="1"/>
          </p:cNvSpPr>
          <p:nvPr>
            <p:ph type="title"/>
          </p:nvPr>
        </p:nvSpPr>
        <p:spPr>
          <a:xfrm>
            <a:off x="688275" y="683825"/>
            <a:ext cx="498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INTRODUCCIÓN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g1dc965b0de2_0_5"/>
          <p:cNvSpPr txBox="1">
            <a:spLocks noGrp="1"/>
          </p:cNvSpPr>
          <p:nvPr>
            <p:ph type="body" idx="1"/>
          </p:nvPr>
        </p:nvSpPr>
        <p:spPr>
          <a:xfrm>
            <a:off x="4097955" y="4742614"/>
            <a:ext cx="75519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(Inchausti et al., 2020; López-Martínez &amp; Serrano-Ibáñez, 2021; Proaño, 2020)</a:t>
            </a:r>
            <a:endParaRPr sz="1000" b="1" dirty="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g1dc965b0de2_0_5"/>
          <p:cNvSpPr txBox="1"/>
          <p:nvPr/>
        </p:nvSpPr>
        <p:spPr>
          <a:xfrm>
            <a:off x="688275" y="1233835"/>
            <a:ext cx="498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s" sz="1800" b="0" i="1" u="none" strike="noStrike" cap="none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 QUE SABEMOS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7;g1dc965b0de2_0_5">
            <a:extLst>
              <a:ext uri="{FF2B5EF4-FFF2-40B4-BE49-F238E27FC236}">
                <a16:creationId xmlns:a16="http://schemas.microsoft.com/office/drawing/2014/main" id="{9AF90142-0D12-79AC-8523-31FA75066933}"/>
              </a:ext>
            </a:extLst>
          </p:cNvPr>
          <p:cNvSpPr txBox="1">
            <a:spLocks/>
          </p:cNvSpPr>
          <p:nvPr/>
        </p:nvSpPr>
        <p:spPr>
          <a:xfrm>
            <a:off x="1161473" y="1979955"/>
            <a:ext cx="2853046" cy="120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7916"/>
              </a:lnSpc>
              <a:spcBef>
                <a:spcPts val="800"/>
              </a:spcBef>
              <a:buSzPts val="1946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COVID-19</a:t>
            </a:r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buSzPts val="1946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Situación de pandemia</a:t>
            </a:r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946"/>
              <a:buFont typeface="Arial"/>
              <a:buNone/>
            </a:pPr>
            <a:endParaRPr lang="es-ES" sz="1300" b="1" dirty="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Imagen 5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566CD27-BBE3-4FCC-1BEB-E61D3EC19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518" y="2208224"/>
            <a:ext cx="1046005" cy="43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400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790" y="750504"/>
            <a:ext cx="7609485" cy="423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2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907888">
            <a:off x="-808627" y="3518240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2"/>
          <p:cNvSpPr txBox="1">
            <a:spLocks noGrp="1"/>
          </p:cNvSpPr>
          <p:nvPr>
            <p:ph type="title"/>
          </p:nvPr>
        </p:nvSpPr>
        <p:spPr>
          <a:xfrm>
            <a:off x="325232" y="19429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1800" b="1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 POST PANDEMIA EN LA DEMANDA</a:t>
            </a:r>
            <a:endParaRPr sz="1800" b="1">
              <a:solidFill>
                <a:srgbClr val="BE72A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5" name="Google Shape;265;p32" descr="Imagen en blanco y negro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8387" y="-813061"/>
            <a:ext cx="2543776" cy="308887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/>
          <p:nvPr/>
        </p:nvSpPr>
        <p:spPr>
          <a:xfrm>
            <a:off x="3819556" y="3342400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11,72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0,001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2752660" y="2260613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11,62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0,001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2"/>
          <p:cNvSpPr txBox="1"/>
          <p:nvPr/>
        </p:nvSpPr>
        <p:spPr>
          <a:xfrm>
            <a:off x="7416110" y="3372344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4,14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0,042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6146807" y="3377248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11,90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0,001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2"/>
          <p:cNvSpPr txBox="1"/>
          <p:nvPr/>
        </p:nvSpPr>
        <p:spPr>
          <a:xfrm>
            <a:off x="1529950" y="2275810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28,56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0,000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2"/>
          <p:cNvSpPr txBox="1"/>
          <p:nvPr/>
        </p:nvSpPr>
        <p:spPr>
          <a:xfrm>
            <a:off x="4919213" y="2718677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9,12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0,003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2" name="Google Shape;272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9950" y="124269"/>
            <a:ext cx="631977" cy="64272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2"/>
          <p:cNvSpPr/>
          <p:nvPr/>
        </p:nvSpPr>
        <p:spPr>
          <a:xfrm>
            <a:off x="1917615" y="2490830"/>
            <a:ext cx="464827" cy="256737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2"/>
          <p:cNvSpPr/>
          <p:nvPr/>
        </p:nvSpPr>
        <p:spPr>
          <a:xfrm>
            <a:off x="3143378" y="2490830"/>
            <a:ext cx="464827" cy="256737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2"/>
          <p:cNvSpPr/>
          <p:nvPr/>
        </p:nvSpPr>
        <p:spPr>
          <a:xfrm>
            <a:off x="5303943" y="2954540"/>
            <a:ext cx="464827" cy="256737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2"/>
          <p:cNvSpPr/>
          <p:nvPr/>
        </p:nvSpPr>
        <p:spPr>
          <a:xfrm>
            <a:off x="4153692" y="3498083"/>
            <a:ext cx="464827" cy="256737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790" y="750504"/>
            <a:ext cx="7609485" cy="423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3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907888">
            <a:off x="-808627" y="3518240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3"/>
          <p:cNvSpPr txBox="1">
            <a:spLocks noGrp="1"/>
          </p:cNvSpPr>
          <p:nvPr>
            <p:ph type="title"/>
          </p:nvPr>
        </p:nvSpPr>
        <p:spPr>
          <a:xfrm>
            <a:off x="325232" y="19429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1800" b="1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 POST PANDEMIA EN LA DEMANDA</a:t>
            </a:r>
            <a:endParaRPr sz="1800" b="1">
              <a:solidFill>
                <a:srgbClr val="BE72A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3" descr="Imagen en blanco y negro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8387" y="-813061"/>
            <a:ext cx="2543776" cy="308887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3"/>
          <p:cNvSpPr txBox="1"/>
          <p:nvPr/>
        </p:nvSpPr>
        <p:spPr>
          <a:xfrm>
            <a:off x="3819556" y="3342400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11,72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0,001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6" name="Google Shape;286;p33"/>
          <p:cNvSpPr txBox="1"/>
          <p:nvPr/>
        </p:nvSpPr>
        <p:spPr>
          <a:xfrm>
            <a:off x="2752660" y="2260613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11,62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0,001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33"/>
          <p:cNvSpPr txBox="1"/>
          <p:nvPr/>
        </p:nvSpPr>
        <p:spPr>
          <a:xfrm>
            <a:off x="7416110" y="3372344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4,14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0,042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33"/>
          <p:cNvSpPr txBox="1"/>
          <p:nvPr/>
        </p:nvSpPr>
        <p:spPr>
          <a:xfrm>
            <a:off x="6146807" y="3377248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11,90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0,001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3"/>
          <p:cNvSpPr txBox="1"/>
          <p:nvPr/>
        </p:nvSpPr>
        <p:spPr>
          <a:xfrm>
            <a:off x="1529950" y="2275810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28,56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0,000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3"/>
          <p:cNvSpPr txBox="1"/>
          <p:nvPr/>
        </p:nvSpPr>
        <p:spPr>
          <a:xfrm>
            <a:off x="4919213" y="2718677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9,12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0,003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1" name="Google Shape;291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9950" y="124269"/>
            <a:ext cx="631977" cy="64272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3"/>
          <p:cNvSpPr/>
          <p:nvPr/>
        </p:nvSpPr>
        <p:spPr>
          <a:xfrm>
            <a:off x="1917615" y="2490830"/>
            <a:ext cx="464827" cy="256737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3"/>
          <p:cNvSpPr/>
          <p:nvPr/>
        </p:nvSpPr>
        <p:spPr>
          <a:xfrm>
            <a:off x="3143378" y="2490830"/>
            <a:ext cx="464827" cy="256737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3"/>
          <p:cNvSpPr/>
          <p:nvPr/>
        </p:nvSpPr>
        <p:spPr>
          <a:xfrm>
            <a:off x="5303943" y="2954540"/>
            <a:ext cx="464827" cy="256737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3"/>
          <p:cNvSpPr/>
          <p:nvPr/>
        </p:nvSpPr>
        <p:spPr>
          <a:xfrm>
            <a:off x="4153692" y="3498083"/>
            <a:ext cx="464827" cy="256737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3"/>
          <p:cNvSpPr/>
          <p:nvPr/>
        </p:nvSpPr>
        <p:spPr>
          <a:xfrm>
            <a:off x="6522086" y="3578263"/>
            <a:ext cx="464827" cy="256737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790" y="750504"/>
            <a:ext cx="7609485" cy="423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4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907888">
            <a:off x="-808627" y="3518240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4"/>
          <p:cNvSpPr txBox="1">
            <a:spLocks noGrp="1"/>
          </p:cNvSpPr>
          <p:nvPr>
            <p:ph type="title"/>
          </p:nvPr>
        </p:nvSpPr>
        <p:spPr>
          <a:xfrm>
            <a:off x="325232" y="19429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1800" b="1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 POST PANDEMIA EN LA DEMANDA</a:t>
            </a:r>
            <a:endParaRPr sz="1800" b="1">
              <a:solidFill>
                <a:srgbClr val="BE72A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4" name="Google Shape;304;p34" descr="Imagen en blanco y negro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8387" y="-813061"/>
            <a:ext cx="2543776" cy="308887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4"/>
          <p:cNvSpPr txBox="1"/>
          <p:nvPr/>
        </p:nvSpPr>
        <p:spPr>
          <a:xfrm>
            <a:off x="3819556" y="3342400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11,72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0,001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4"/>
          <p:cNvSpPr txBox="1"/>
          <p:nvPr/>
        </p:nvSpPr>
        <p:spPr>
          <a:xfrm>
            <a:off x="2752660" y="2260613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11,62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0,001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4"/>
          <p:cNvSpPr txBox="1"/>
          <p:nvPr/>
        </p:nvSpPr>
        <p:spPr>
          <a:xfrm>
            <a:off x="7416110" y="3372344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4,14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0,042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34"/>
          <p:cNvSpPr txBox="1"/>
          <p:nvPr/>
        </p:nvSpPr>
        <p:spPr>
          <a:xfrm>
            <a:off x="6146807" y="3377248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11,90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0,001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34"/>
          <p:cNvSpPr txBox="1"/>
          <p:nvPr/>
        </p:nvSpPr>
        <p:spPr>
          <a:xfrm>
            <a:off x="1529950" y="2275810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28,56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0,000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34"/>
          <p:cNvSpPr txBox="1"/>
          <p:nvPr/>
        </p:nvSpPr>
        <p:spPr>
          <a:xfrm>
            <a:off x="4919213" y="2718677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9,12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0,003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9950" y="124269"/>
            <a:ext cx="631977" cy="64272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4"/>
          <p:cNvSpPr/>
          <p:nvPr/>
        </p:nvSpPr>
        <p:spPr>
          <a:xfrm>
            <a:off x="1917615" y="2490830"/>
            <a:ext cx="464827" cy="256737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4"/>
          <p:cNvSpPr/>
          <p:nvPr/>
        </p:nvSpPr>
        <p:spPr>
          <a:xfrm>
            <a:off x="3143378" y="2490830"/>
            <a:ext cx="464827" cy="256737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4"/>
          <p:cNvSpPr/>
          <p:nvPr/>
        </p:nvSpPr>
        <p:spPr>
          <a:xfrm>
            <a:off x="5303943" y="2954540"/>
            <a:ext cx="464827" cy="256737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4"/>
          <p:cNvSpPr/>
          <p:nvPr/>
        </p:nvSpPr>
        <p:spPr>
          <a:xfrm>
            <a:off x="4153692" y="3498083"/>
            <a:ext cx="464827" cy="256737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4"/>
          <p:cNvSpPr/>
          <p:nvPr/>
        </p:nvSpPr>
        <p:spPr>
          <a:xfrm>
            <a:off x="6522086" y="3578263"/>
            <a:ext cx="464827" cy="256737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4"/>
          <p:cNvSpPr/>
          <p:nvPr/>
        </p:nvSpPr>
        <p:spPr>
          <a:xfrm>
            <a:off x="7746532" y="3578262"/>
            <a:ext cx="464827" cy="256737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5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907888">
            <a:off x="-808627" y="3518240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5"/>
          <p:cNvSpPr txBox="1">
            <a:spLocks noGrp="1"/>
          </p:cNvSpPr>
          <p:nvPr>
            <p:ph type="title"/>
          </p:nvPr>
        </p:nvSpPr>
        <p:spPr>
          <a:xfrm>
            <a:off x="311700" y="48064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1800" b="1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 POST PANDEMIA EN LA DEMANDA</a:t>
            </a:r>
            <a:endParaRPr sz="1800" b="1">
              <a:solidFill>
                <a:srgbClr val="BE72A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p35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8387" y="-813061"/>
            <a:ext cx="2543776" cy="308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8611" y="410619"/>
            <a:ext cx="631977" cy="6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5767" y="1229933"/>
            <a:ext cx="8272466" cy="3475694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5"/>
          <p:cNvSpPr txBox="1"/>
          <p:nvPr/>
        </p:nvSpPr>
        <p:spPr>
          <a:xfrm>
            <a:off x="1433488" y="1854451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1,89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0,169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35"/>
          <p:cNvSpPr txBox="1"/>
          <p:nvPr/>
        </p:nvSpPr>
        <p:spPr>
          <a:xfrm>
            <a:off x="3406239" y="3254075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1,17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0,280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35"/>
          <p:cNvSpPr txBox="1"/>
          <p:nvPr/>
        </p:nvSpPr>
        <p:spPr>
          <a:xfrm>
            <a:off x="5336375" y="2079150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1,30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0,255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35"/>
          <p:cNvSpPr txBox="1"/>
          <p:nvPr/>
        </p:nvSpPr>
        <p:spPr>
          <a:xfrm>
            <a:off x="7227706" y="3254075"/>
            <a:ext cx="9471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X²: ,25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Sig: 0,614</a:t>
            </a: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7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7124" y="-718360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7"/>
          <p:cNvSpPr txBox="1">
            <a:spLocks noGrp="1"/>
          </p:cNvSpPr>
          <p:nvPr>
            <p:ph type="title"/>
          </p:nvPr>
        </p:nvSpPr>
        <p:spPr>
          <a:xfrm>
            <a:off x="952426" y="37544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DISCUSIÓN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2" name="Google Shape;342;p27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346" y="282417"/>
            <a:ext cx="696080" cy="704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7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7124" y="-718360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7"/>
          <p:cNvSpPr txBox="1">
            <a:spLocks noGrp="1"/>
          </p:cNvSpPr>
          <p:nvPr>
            <p:ph type="title"/>
          </p:nvPr>
        </p:nvSpPr>
        <p:spPr>
          <a:xfrm>
            <a:off x="952426" y="37544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DISCUSIÓN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27"/>
          <p:cNvSpPr/>
          <p:nvPr/>
        </p:nvSpPr>
        <p:spPr>
          <a:xfrm>
            <a:off x="311700" y="1134664"/>
            <a:ext cx="3629867" cy="1626901"/>
          </a:xfrm>
          <a:prstGeom prst="roundRect">
            <a:avLst>
              <a:gd name="adj" fmla="val 16667"/>
            </a:avLst>
          </a:prstGeom>
          <a:solidFill>
            <a:srgbClr val="F7D7ED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7"/>
          <p:cNvSpPr txBox="1"/>
          <p:nvPr/>
        </p:nvSpPr>
        <p:spPr>
          <a:xfrm>
            <a:off x="268937" y="1427496"/>
            <a:ext cx="2033191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EDAD: </a:t>
            </a:r>
            <a:r>
              <a:rPr lang="e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Aumenta la media de edad, en contra de nuestra hipótesis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2" name="Google Shape;342;p27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346" y="282417"/>
            <a:ext cx="696080" cy="704816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7"/>
          <p:cNvSpPr txBox="1"/>
          <p:nvPr/>
        </p:nvSpPr>
        <p:spPr>
          <a:xfrm>
            <a:off x="-2022541" y="2571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1400" b="1" i="0" u="none" strike="noStrike" cap="none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SIGNIFICATIVO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7"/>
          <p:cNvSpPr txBox="1"/>
          <p:nvPr/>
        </p:nvSpPr>
        <p:spPr>
          <a:xfrm>
            <a:off x="2310849" y="1584950"/>
            <a:ext cx="1694894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Clínica universitaria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1" name="Google Shape;351;p27" descr="Imagen que contiene casco, dibujo, sombrer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2157" y="1771185"/>
            <a:ext cx="529202" cy="326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1778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36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2732" y="-718360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6"/>
          <p:cNvSpPr txBox="1">
            <a:spLocks noGrp="1"/>
          </p:cNvSpPr>
          <p:nvPr>
            <p:ph type="title"/>
          </p:nvPr>
        </p:nvSpPr>
        <p:spPr>
          <a:xfrm>
            <a:off x="952426" y="37544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DISCUSIÓN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2" name="Google Shape;362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3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3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endParaRPr sz="13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3" name="Google Shape;363;p36"/>
          <p:cNvSpPr/>
          <p:nvPr/>
        </p:nvSpPr>
        <p:spPr>
          <a:xfrm>
            <a:off x="311700" y="1134664"/>
            <a:ext cx="3629867" cy="1626901"/>
          </a:xfrm>
          <a:prstGeom prst="roundRect">
            <a:avLst>
              <a:gd name="adj" fmla="val 16667"/>
            </a:avLst>
          </a:prstGeom>
          <a:solidFill>
            <a:srgbClr val="F7D7ED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6"/>
          <p:cNvSpPr txBox="1"/>
          <p:nvPr/>
        </p:nvSpPr>
        <p:spPr>
          <a:xfrm>
            <a:off x="268937" y="1427496"/>
            <a:ext cx="2033191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EDAD: </a:t>
            </a:r>
            <a:r>
              <a:rPr lang="e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Aumenta la media de edad, en contra de nuestra hipótesis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5" name="Google Shape;365;p36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346" y="282417"/>
            <a:ext cx="696080" cy="704816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6"/>
          <p:cNvSpPr txBox="1"/>
          <p:nvPr/>
        </p:nvSpPr>
        <p:spPr>
          <a:xfrm>
            <a:off x="-2022541" y="2571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1400" b="1" i="0" u="none" strike="noStrike" cap="none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SIGNIFICATIVO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6"/>
          <p:cNvSpPr txBox="1"/>
          <p:nvPr/>
        </p:nvSpPr>
        <p:spPr>
          <a:xfrm>
            <a:off x="2310849" y="1584950"/>
            <a:ext cx="1694894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Clínica universitaria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4" name="Google Shape;374;p36" descr="Imagen que contiene casco, dibujo, sombrer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2157" y="1771185"/>
            <a:ext cx="529202" cy="32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763C69BC-55D5-49C8-2672-CF1CA37FE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6511" y="338426"/>
            <a:ext cx="2362191" cy="12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781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36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2732" y="-718360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6"/>
          <p:cNvSpPr/>
          <p:nvPr/>
        </p:nvSpPr>
        <p:spPr>
          <a:xfrm>
            <a:off x="4292556" y="1121377"/>
            <a:ext cx="4467643" cy="1650427"/>
          </a:xfrm>
          <a:prstGeom prst="roundRect">
            <a:avLst>
              <a:gd name="adj" fmla="val 16667"/>
            </a:avLst>
          </a:prstGeom>
          <a:solidFill>
            <a:srgbClr val="F7D7ED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6"/>
          <p:cNvSpPr txBox="1">
            <a:spLocks noGrp="1"/>
          </p:cNvSpPr>
          <p:nvPr>
            <p:ph type="title"/>
          </p:nvPr>
        </p:nvSpPr>
        <p:spPr>
          <a:xfrm>
            <a:off x="952426" y="37544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DISCUSIÓN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2" name="Google Shape;362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3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3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endParaRPr sz="13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3" name="Google Shape;363;p36"/>
          <p:cNvSpPr/>
          <p:nvPr/>
        </p:nvSpPr>
        <p:spPr>
          <a:xfrm>
            <a:off x="311700" y="1134664"/>
            <a:ext cx="3629867" cy="1626901"/>
          </a:xfrm>
          <a:prstGeom prst="roundRect">
            <a:avLst>
              <a:gd name="adj" fmla="val 16667"/>
            </a:avLst>
          </a:prstGeom>
          <a:solidFill>
            <a:srgbClr val="F7D7ED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6"/>
          <p:cNvSpPr txBox="1"/>
          <p:nvPr/>
        </p:nvSpPr>
        <p:spPr>
          <a:xfrm>
            <a:off x="268937" y="1427496"/>
            <a:ext cx="2033191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EDAD: </a:t>
            </a:r>
            <a:r>
              <a:rPr lang="e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Aumenta la media de edad, en contra de nuestra hipótesis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5" name="Google Shape;365;p36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346" y="282417"/>
            <a:ext cx="696080" cy="704816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6"/>
          <p:cNvSpPr txBox="1"/>
          <p:nvPr/>
        </p:nvSpPr>
        <p:spPr>
          <a:xfrm>
            <a:off x="-2022541" y="2571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1400" b="1" i="0" u="none" strike="noStrike" cap="none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SIGNIFICATIVO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6"/>
          <p:cNvSpPr txBox="1"/>
          <p:nvPr/>
        </p:nvSpPr>
        <p:spPr>
          <a:xfrm>
            <a:off x="2474673" y="257451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1400" b="1" i="0" u="none" strike="noStrike" cap="none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TENDENCIA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6"/>
          <p:cNvSpPr txBox="1"/>
          <p:nvPr/>
        </p:nvSpPr>
        <p:spPr>
          <a:xfrm>
            <a:off x="4246902" y="1353357"/>
            <a:ext cx="2451447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DURACIÓN DEL PROBLEMA: </a:t>
            </a:r>
            <a:r>
              <a:rPr lang="e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Aumenta la duración del problema, en contra de nuestra hipótesis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36"/>
          <p:cNvSpPr txBox="1"/>
          <p:nvPr/>
        </p:nvSpPr>
        <p:spPr>
          <a:xfrm>
            <a:off x="2310849" y="1584950"/>
            <a:ext cx="1694894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Clínica universitaria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1" name="Google Shape;371;p36"/>
          <p:cNvSpPr txBox="1"/>
          <p:nvPr/>
        </p:nvSpPr>
        <p:spPr>
          <a:xfrm>
            <a:off x="6875596" y="1536944"/>
            <a:ext cx="1733483" cy="127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Pandemia como disparador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4" name="Google Shape;374;p36" descr="Imagen que contiene casco, dibujo, sombrer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2157" y="1771185"/>
            <a:ext cx="529202" cy="32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6" descr="Imagen que contiene casco, dibujo, sombrer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9327" y="1771185"/>
            <a:ext cx="529202" cy="32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763C69BC-55D5-49C8-2672-CF1CA37FE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6511" y="338426"/>
            <a:ext cx="2362191" cy="12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345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36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2732" y="-718360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6"/>
          <p:cNvSpPr/>
          <p:nvPr/>
        </p:nvSpPr>
        <p:spPr>
          <a:xfrm>
            <a:off x="4292556" y="1121377"/>
            <a:ext cx="4467643" cy="1650427"/>
          </a:xfrm>
          <a:prstGeom prst="roundRect">
            <a:avLst>
              <a:gd name="adj" fmla="val 16667"/>
            </a:avLst>
          </a:prstGeom>
          <a:solidFill>
            <a:srgbClr val="F7D7ED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6"/>
          <p:cNvSpPr/>
          <p:nvPr/>
        </p:nvSpPr>
        <p:spPr>
          <a:xfrm>
            <a:off x="342261" y="3142323"/>
            <a:ext cx="8520599" cy="1650428"/>
          </a:xfrm>
          <a:prstGeom prst="roundRect">
            <a:avLst>
              <a:gd name="adj" fmla="val 16667"/>
            </a:avLst>
          </a:prstGeom>
          <a:solidFill>
            <a:srgbClr val="F7D7ED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6"/>
          <p:cNvSpPr txBox="1">
            <a:spLocks noGrp="1"/>
          </p:cNvSpPr>
          <p:nvPr>
            <p:ph type="title"/>
          </p:nvPr>
        </p:nvSpPr>
        <p:spPr>
          <a:xfrm>
            <a:off x="952426" y="37544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DISCUSIÓN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2" name="Google Shape;362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3" name="Google Shape;363;p36"/>
          <p:cNvSpPr/>
          <p:nvPr/>
        </p:nvSpPr>
        <p:spPr>
          <a:xfrm>
            <a:off x="311700" y="1134664"/>
            <a:ext cx="3629867" cy="1626901"/>
          </a:xfrm>
          <a:prstGeom prst="roundRect">
            <a:avLst>
              <a:gd name="adj" fmla="val 16667"/>
            </a:avLst>
          </a:prstGeom>
          <a:solidFill>
            <a:srgbClr val="F7D7ED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6"/>
          <p:cNvSpPr txBox="1"/>
          <p:nvPr/>
        </p:nvSpPr>
        <p:spPr>
          <a:xfrm>
            <a:off x="268937" y="1427496"/>
            <a:ext cx="2033191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EDAD: </a:t>
            </a:r>
            <a:r>
              <a:rPr lang="e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Aumenta la media de edad, en contra de nuestra hipótesis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5" name="Google Shape;365;p36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346" y="282417"/>
            <a:ext cx="696080" cy="704816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6"/>
          <p:cNvSpPr txBox="1"/>
          <p:nvPr/>
        </p:nvSpPr>
        <p:spPr>
          <a:xfrm>
            <a:off x="-2022541" y="2571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1400" b="1" i="0" u="none" strike="noStrike" cap="none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SIGNIFICATIVO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6"/>
          <p:cNvSpPr txBox="1"/>
          <p:nvPr/>
        </p:nvSpPr>
        <p:spPr>
          <a:xfrm>
            <a:off x="2474673" y="257451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1400" b="1" i="0" u="none" strike="noStrike" cap="none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TENDENCIA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6"/>
          <p:cNvSpPr txBox="1"/>
          <p:nvPr/>
        </p:nvSpPr>
        <p:spPr>
          <a:xfrm>
            <a:off x="311700" y="3474934"/>
            <a:ext cx="5708426" cy="149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 SANITARIOS, ADMINISTRATIVOS Y SECTOR RESTAURACIÓN: </a:t>
            </a:r>
            <a:r>
              <a:rPr lang="e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Aumenta el porcentaje de consultantes del sector sanitario, a favor de nuestra hipótesis, así como los administrativos y restauración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36"/>
          <p:cNvSpPr txBox="1"/>
          <p:nvPr/>
        </p:nvSpPr>
        <p:spPr>
          <a:xfrm>
            <a:off x="4246902" y="1353357"/>
            <a:ext cx="2451447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DURACIÓN DEL PROBLEMA: </a:t>
            </a:r>
            <a:r>
              <a:rPr lang="e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Aumenta la duración del problema, en contra de nuestra hipótesis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36"/>
          <p:cNvSpPr txBox="1"/>
          <p:nvPr/>
        </p:nvSpPr>
        <p:spPr>
          <a:xfrm>
            <a:off x="2310849" y="1584950"/>
            <a:ext cx="1694894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Clínica universitaria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1" name="Google Shape;371;p36"/>
          <p:cNvSpPr txBox="1"/>
          <p:nvPr/>
        </p:nvSpPr>
        <p:spPr>
          <a:xfrm>
            <a:off x="6875596" y="1536944"/>
            <a:ext cx="1733483" cy="127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Pandemia como disparador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2" name="Google Shape;372;p36"/>
          <p:cNvSpPr txBox="1"/>
          <p:nvPr/>
        </p:nvSpPr>
        <p:spPr>
          <a:xfrm>
            <a:off x="239599" y="45889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1400" b="1" i="0" u="none" strike="noStrike" cap="none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SIGNIFICATIVO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6"/>
          <p:cNvSpPr txBox="1"/>
          <p:nvPr/>
        </p:nvSpPr>
        <p:spPr>
          <a:xfrm>
            <a:off x="6559471" y="3527969"/>
            <a:ext cx="1733483" cy="127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Sectores más castigados por la pandemia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4" name="Google Shape;374;p36" descr="Imagen que contiene casco, dibujo, sombrer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2157" y="1771185"/>
            <a:ext cx="529202" cy="32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6" descr="Imagen que contiene casco, dibujo, sombrer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9327" y="1771185"/>
            <a:ext cx="529202" cy="32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6" descr="Imagen que contiene casco, dibujo, sombrer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40125" y="3781262"/>
            <a:ext cx="529202" cy="32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763C69BC-55D5-49C8-2672-CF1CA37FE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6511" y="338426"/>
            <a:ext cx="2362191" cy="12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040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37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4149" y="-775466"/>
            <a:ext cx="2549526" cy="2609463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7"/>
          <p:cNvSpPr txBox="1">
            <a:spLocks noGrp="1"/>
          </p:cNvSpPr>
          <p:nvPr>
            <p:ph type="title"/>
          </p:nvPr>
        </p:nvSpPr>
        <p:spPr>
          <a:xfrm>
            <a:off x="915408" y="29776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DISCUSIÓN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001" y="151098"/>
            <a:ext cx="736407" cy="789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6;g1dc965b0de2_0_5">
            <a:extLst>
              <a:ext uri="{FF2B5EF4-FFF2-40B4-BE49-F238E27FC236}">
                <a16:creationId xmlns:a16="http://schemas.microsoft.com/office/drawing/2014/main" id="{4EE10949-D5BF-5619-EB7E-550BCECB2FA8}"/>
              </a:ext>
            </a:extLst>
          </p:cNvPr>
          <p:cNvSpPr/>
          <p:nvPr/>
        </p:nvSpPr>
        <p:spPr>
          <a:xfrm>
            <a:off x="1161473" y="1967824"/>
            <a:ext cx="2853046" cy="984279"/>
          </a:xfrm>
          <a:prstGeom prst="flowChartTerminator">
            <a:avLst/>
          </a:prstGeom>
          <a:solidFill>
            <a:srgbClr val="C9DAF8">
              <a:alpha val="3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g1dc965b0de2_0_5" descr="Un dibujo de una person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0556" y="18776"/>
            <a:ext cx="1828958" cy="150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1dc965b0de2_0_5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0432" y="-553799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1dc965b0de2_0_5"/>
          <p:cNvSpPr txBox="1">
            <a:spLocks noGrp="1"/>
          </p:cNvSpPr>
          <p:nvPr>
            <p:ph type="title"/>
          </p:nvPr>
        </p:nvSpPr>
        <p:spPr>
          <a:xfrm>
            <a:off x="688275" y="683825"/>
            <a:ext cx="498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INTRODUCCIÓN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g1dc965b0de2_0_5"/>
          <p:cNvSpPr txBox="1">
            <a:spLocks noGrp="1"/>
          </p:cNvSpPr>
          <p:nvPr>
            <p:ph type="body" idx="1"/>
          </p:nvPr>
        </p:nvSpPr>
        <p:spPr>
          <a:xfrm>
            <a:off x="4097955" y="4742614"/>
            <a:ext cx="75519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(Inchausti et al., 2020; López-Martínez &amp; Serrano-Ibáñez, 2021; Proaño, 2020)</a:t>
            </a:r>
            <a:endParaRPr sz="1000" b="1" dirty="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g1dc965b0de2_0_5"/>
          <p:cNvSpPr txBox="1"/>
          <p:nvPr/>
        </p:nvSpPr>
        <p:spPr>
          <a:xfrm>
            <a:off x="688275" y="1233835"/>
            <a:ext cx="498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s" sz="1800" b="0" i="1" u="none" strike="noStrike" cap="none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 QUE SABEMOS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7;g1dc965b0de2_0_5">
            <a:extLst>
              <a:ext uri="{FF2B5EF4-FFF2-40B4-BE49-F238E27FC236}">
                <a16:creationId xmlns:a16="http://schemas.microsoft.com/office/drawing/2014/main" id="{9AF90142-0D12-79AC-8523-31FA75066933}"/>
              </a:ext>
            </a:extLst>
          </p:cNvPr>
          <p:cNvSpPr txBox="1">
            <a:spLocks/>
          </p:cNvSpPr>
          <p:nvPr/>
        </p:nvSpPr>
        <p:spPr>
          <a:xfrm>
            <a:off x="1161473" y="1979955"/>
            <a:ext cx="2853046" cy="120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7916"/>
              </a:lnSpc>
              <a:spcBef>
                <a:spcPts val="800"/>
              </a:spcBef>
              <a:buSzPts val="1946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COVID-19</a:t>
            </a:r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buSzPts val="1946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Situación de pandemia</a:t>
            </a:r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946"/>
              <a:buFont typeface="Arial"/>
              <a:buNone/>
            </a:pPr>
            <a:endParaRPr lang="es-ES" sz="1300" b="1" dirty="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Google Shape;66;g1dc965b0de2_0_5">
            <a:extLst>
              <a:ext uri="{FF2B5EF4-FFF2-40B4-BE49-F238E27FC236}">
                <a16:creationId xmlns:a16="http://schemas.microsoft.com/office/drawing/2014/main" id="{0269BF2A-F884-2665-0EEF-A8AC1E6270F2}"/>
              </a:ext>
            </a:extLst>
          </p:cNvPr>
          <p:cNvSpPr/>
          <p:nvPr/>
        </p:nvSpPr>
        <p:spPr>
          <a:xfrm>
            <a:off x="5046048" y="2032529"/>
            <a:ext cx="2537510" cy="871166"/>
          </a:xfrm>
          <a:prstGeom prst="flowChartTerminator">
            <a:avLst/>
          </a:prstGeom>
          <a:solidFill>
            <a:srgbClr val="C9DAF8">
              <a:alpha val="3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67;g1dc965b0de2_0_5">
            <a:extLst>
              <a:ext uri="{FF2B5EF4-FFF2-40B4-BE49-F238E27FC236}">
                <a16:creationId xmlns:a16="http://schemas.microsoft.com/office/drawing/2014/main" id="{FC18AB91-CD70-F2CC-BE00-CDC8189C4BB5}"/>
              </a:ext>
            </a:extLst>
          </p:cNvPr>
          <p:cNvSpPr txBox="1">
            <a:spLocks/>
          </p:cNvSpPr>
          <p:nvPr/>
        </p:nvSpPr>
        <p:spPr>
          <a:xfrm>
            <a:off x="5252754" y="2009885"/>
            <a:ext cx="2021976" cy="120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7916"/>
              </a:lnSpc>
              <a:spcBef>
                <a:spcPts val="800"/>
              </a:spcBef>
              <a:buSzPts val="1946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Desafío para la </a:t>
            </a:r>
            <a:r>
              <a:rPr lang="es" sz="15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salud mental</a:t>
            </a:r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946"/>
              <a:buFont typeface="Arial"/>
              <a:buNone/>
            </a:pPr>
            <a:endParaRPr lang="es-ES" sz="1300" b="1" dirty="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Imagen 5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566CD27-BBE3-4FCC-1BEB-E61D3EC19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518" y="2208224"/>
            <a:ext cx="1046005" cy="43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955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37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4149" y="-775466"/>
            <a:ext cx="2549526" cy="2609463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7"/>
          <p:cNvSpPr txBox="1">
            <a:spLocks noGrp="1"/>
          </p:cNvSpPr>
          <p:nvPr>
            <p:ph type="title"/>
          </p:nvPr>
        </p:nvSpPr>
        <p:spPr>
          <a:xfrm>
            <a:off x="915408" y="29776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DISCUSIÓN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3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3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endParaRPr sz="13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37"/>
          <p:cNvSpPr/>
          <p:nvPr/>
        </p:nvSpPr>
        <p:spPr>
          <a:xfrm>
            <a:off x="179001" y="883800"/>
            <a:ext cx="4504397" cy="3948797"/>
          </a:xfrm>
          <a:prstGeom prst="roundRect">
            <a:avLst>
              <a:gd name="adj" fmla="val 16667"/>
            </a:avLst>
          </a:prstGeom>
          <a:solidFill>
            <a:srgbClr val="F7D7ED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001" y="151098"/>
            <a:ext cx="736407" cy="789702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7"/>
          <p:cNvSpPr txBox="1"/>
          <p:nvPr/>
        </p:nvSpPr>
        <p:spPr>
          <a:xfrm>
            <a:off x="-1829101" y="482051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1200" b="1" i="0" u="none" strike="noStrike" cap="none" dirty="0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SIGNIFICATIVO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7"/>
          <p:cNvSpPr txBox="1"/>
          <p:nvPr/>
        </p:nvSpPr>
        <p:spPr>
          <a:xfrm>
            <a:off x="420041" y="1012012"/>
            <a:ext cx="3926745" cy="62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 dirty="0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EMOCIONALES               </a:t>
            </a:r>
            <a:r>
              <a:rPr lang="e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Situación de crisis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1" name="Google Shape;391;p37"/>
          <p:cNvSpPr txBox="1"/>
          <p:nvPr/>
        </p:nvSpPr>
        <p:spPr>
          <a:xfrm>
            <a:off x="622460" y="1525592"/>
            <a:ext cx="3734499" cy="62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 dirty="0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AUTOESTIMA                        </a:t>
            </a:r>
            <a:r>
              <a:rPr lang="e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RRSS</a:t>
            </a: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2" name="Google Shape;392;p37"/>
          <p:cNvSpPr txBox="1"/>
          <p:nvPr/>
        </p:nvSpPr>
        <p:spPr>
          <a:xfrm>
            <a:off x="465907" y="2226674"/>
            <a:ext cx="4271075" cy="62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 dirty="0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ALIMENTACIÓN</a:t>
            </a: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37"/>
          <p:cNvSpPr txBox="1"/>
          <p:nvPr/>
        </p:nvSpPr>
        <p:spPr>
          <a:xfrm>
            <a:off x="670886" y="2863209"/>
            <a:ext cx="4012512" cy="62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FAMILIARES              </a:t>
            </a:r>
            <a:r>
              <a:rPr lang="e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Convivencia forzosa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37"/>
          <p:cNvSpPr txBox="1"/>
          <p:nvPr/>
        </p:nvSpPr>
        <p:spPr>
          <a:xfrm>
            <a:off x="445149" y="3466767"/>
            <a:ext cx="1806025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 dirty="0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ACOSO/</a:t>
            </a:r>
          </a:p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 dirty="0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ABUSO</a:t>
            </a: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37"/>
          <p:cNvSpPr txBox="1"/>
          <p:nvPr/>
        </p:nvSpPr>
        <p:spPr>
          <a:xfrm>
            <a:off x="622460" y="4261701"/>
            <a:ext cx="4012512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 dirty="0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APRENDIZAJE</a:t>
            </a: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00" name="Google Shape;400;p37"/>
          <p:cNvCxnSpPr/>
          <p:nvPr/>
        </p:nvCxnSpPr>
        <p:spPr>
          <a:xfrm>
            <a:off x="1341005" y="1863029"/>
            <a:ext cx="0" cy="304165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01" name="Google Shape;401;p37"/>
          <p:cNvSpPr txBox="1"/>
          <p:nvPr/>
        </p:nvSpPr>
        <p:spPr>
          <a:xfrm>
            <a:off x="2160147" y="3373862"/>
            <a:ext cx="257683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Convivencia con agresores, problemas emocionales</a:t>
            </a: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37"/>
          <p:cNvSpPr txBox="1"/>
          <p:nvPr/>
        </p:nvSpPr>
        <p:spPr>
          <a:xfrm>
            <a:off x="2614175" y="2167075"/>
            <a:ext cx="15953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’Boom’ ejercicio y dietas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37" descr="Imagen que contiene casco, dibujo, sombrer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46798" y="1089481"/>
            <a:ext cx="442912" cy="27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7" descr="Imagen que contiene casco, dibujo, sombrer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76268" y="1589466"/>
            <a:ext cx="442912" cy="27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7" descr="Imagen que contiene casco, dibujo, sombrer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08241" y="2291497"/>
            <a:ext cx="442912" cy="27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7" descr="Imagen que contiene casco, dibujo, sombrer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46798" y="2939881"/>
            <a:ext cx="442912" cy="27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7" descr="Imagen que contiene casco, dibujo, sombrer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92792" y="3568228"/>
            <a:ext cx="442912" cy="27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7" descr="Imagen que contiene casco, dibujo, sombrer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6115" y="4295482"/>
            <a:ext cx="442912" cy="273563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7"/>
          <p:cNvSpPr txBox="1"/>
          <p:nvPr/>
        </p:nvSpPr>
        <p:spPr>
          <a:xfrm>
            <a:off x="2551153" y="4226036"/>
            <a:ext cx="17360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Incertidumbre, cambios</a:t>
            </a: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73065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37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4149" y="-775466"/>
            <a:ext cx="2549526" cy="2609463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7"/>
          <p:cNvSpPr txBox="1">
            <a:spLocks noGrp="1"/>
          </p:cNvSpPr>
          <p:nvPr>
            <p:ph type="title"/>
          </p:nvPr>
        </p:nvSpPr>
        <p:spPr>
          <a:xfrm>
            <a:off x="915408" y="29776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DISCUSIÓN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3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3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endParaRPr sz="13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37"/>
          <p:cNvSpPr/>
          <p:nvPr/>
        </p:nvSpPr>
        <p:spPr>
          <a:xfrm>
            <a:off x="179001" y="883800"/>
            <a:ext cx="4504397" cy="3948797"/>
          </a:xfrm>
          <a:prstGeom prst="roundRect">
            <a:avLst>
              <a:gd name="adj" fmla="val 16667"/>
            </a:avLst>
          </a:prstGeom>
          <a:solidFill>
            <a:srgbClr val="F7D7ED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001" y="151098"/>
            <a:ext cx="736407" cy="789702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7"/>
          <p:cNvSpPr txBox="1"/>
          <p:nvPr/>
        </p:nvSpPr>
        <p:spPr>
          <a:xfrm>
            <a:off x="-1829101" y="482051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1200" b="1" i="0" u="none" strike="noStrike" cap="none" dirty="0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SIGNIFICATIVO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7"/>
          <p:cNvSpPr txBox="1"/>
          <p:nvPr/>
        </p:nvSpPr>
        <p:spPr>
          <a:xfrm>
            <a:off x="420041" y="1012012"/>
            <a:ext cx="3926745" cy="62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 dirty="0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EMOCIONALES               </a:t>
            </a:r>
            <a:r>
              <a:rPr lang="e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Situación de crisis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1" name="Google Shape;391;p37"/>
          <p:cNvSpPr txBox="1"/>
          <p:nvPr/>
        </p:nvSpPr>
        <p:spPr>
          <a:xfrm>
            <a:off x="622460" y="1525592"/>
            <a:ext cx="3734499" cy="62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 dirty="0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AUTOESTIMA                        </a:t>
            </a:r>
            <a:r>
              <a:rPr lang="e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RRSS</a:t>
            </a: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2" name="Google Shape;392;p37"/>
          <p:cNvSpPr txBox="1"/>
          <p:nvPr/>
        </p:nvSpPr>
        <p:spPr>
          <a:xfrm>
            <a:off x="465907" y="2226674"/>
            <a:ext cx="4271075" cy="62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 dirty="0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ALIMENTACIÓN</a:t>
            </a: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37"/>
          <p:cNvSpPr txBox="1"/>
          <p:nvPr/>
        </p:nvSpPr>
        <p:spPr>
          <a:xfrm>
            <a:off x="670886" y="2863209"/>
            <a:ext cx="4012512" cy="62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FAMILIARES              </a:t>
            </a:r>
            <a:r>
              <a:rPr lang="e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Convivencia forzosa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37"/>
          <p:cNvSpPr txBox="1"/>
          <p:nvPr/>
        </p:nvSpPr>
        <p:spPr>
          <a:xfrm>
            <a:off x="445149" y="3466767"/>
            <a:ext cx="1806025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 dirty="0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ACOSO/</a:t>
            </a:r>
          </a:p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 dirty="0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ABUSO</a:t>
            </a: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37"/>
          <p:cNvSpPr txBox="1"/>
          <p:nvPr/>
        </p:nvSpPr>
        <p:spPr>
          <a:xfrm>
            <a:off x="622460" y="4261701"/>
            <a:ext cx="4012512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 dirty="0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APRENDIZAJE</a:t>
            </a: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00" name="Google Shape;400;p37"/>
          <p:cNvCxnSpPr/>
          <p:nvPr/>
        </p:nvCxnSpPr>
        <p:spPr>
          <a:xfrm>
            <a:off x="1341005" y="1863029"/>
            <a:ext cx="0" cy="304165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01" name="Google Shape;401;p37"/>
          <p:cNvSpPr txBox="1"/>
          <p:nvPr/>
        </p:nvSpPr>
        <p:spPr>
          <a:xfrm>
            <a:off x="2160147" y="3373862"/>
            <a:ext cx="257683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Convivencia con agresores, problemas emocionales</a:t>
            </a: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37"/>
          <p:cNvSpPr txBox="1"/>
          <p:nvPr/>
        </p:nvSpPr>
        <p:spPr>
          <a:xfrm>
            <a:off x="2614175" y="2167075"/>
            <a:ext cx="15953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’Boom’ ejercicio y dietas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37" descr="Imagen que contiene casco, dibujo, sombrer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46798" y="1089481"/>
            <a:ext cx="442912" cy="27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7" descr="Imagen que contiene casco, dibujo, sombrer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76268" y="1589466"/>
            <a:ext cx="442912" cy="27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7" descr="Imagen que contiene casco, dibujo, sombrer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08241" y="2291497"/>
            <a:ext cx="442912" cy="27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7" descr="Imagen que contiene casco, dibujo, sombrer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46798" y="2939881"/>
            <a:ext cx="442912" cy="27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7" descr="Imagen que contiene casco, dibujo, sombrer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92792" y="3568228"/>
            <a:ext cx="442912" cy="27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7" descr="Imagen que contiene casco, dibujo, sombrer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6115" y="4295482"/>
            <a:ext cx="442912" cy="273563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7"/>
          <p:cNvSpPr txBox="1"/>
          <p:nvPr/>
        </p:nvSpPr>
        <p:spPr>
          <a:xfrm>
            <a:off x="2551153" y="4226036"/>
            <a:ext cx="17360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Incertidumbre, cambios</a:t>
            </a: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Google Shape;386;p37">
            <a:extLst>
              <a:ext uri="{FF2B5EF4-FFF2-40B4-BE49-F238E27FC236}">
                <a16:creationId xmlns:a16="http://schemas.microsoft.com/office/drawing/2014/main" id="{64C1E38C-C03E-6443-0FFE-3C525444F63D}"/>
              </a:ext>
            </a:extLst>
          </p:cNvPr>
          <p:cNvSpPr/>
          <p:nvPr/>
        </p:nvSpPr>
        <p:spPr>
          <a:xfrm>
            <a:off x="4846572" y="1017725"/>
            <a:ext cx="4104240" cy="3481851"/>
          </a:xfrm>
          <a:prstGeom prst="roundRect">
            <a:avLst>
              <a:gd name="adj" fmla="val 16667"/>
            </a:avLst>
          </a:prstGeom>
          <a:solidFill>
            <a:srgbClr val="F7D7ED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96;p37">
            <a:extLst>
              <a:ext uri="{FF2B5EF4-FFF2-40B4-BE49-F238E27FC236}">
                <a16:creationId xmlns:a16="http://schemas.microsoft.com/office/drawing/2014/main" id="{1DE11099-63CD-91FB-AD6A-6DE4B82F8ACD}"/>
              </a:ext>
            </a:extLst>
          </p:cNvPr>
          <p:cNvSpPr txBox="1"/>
          <p:nvPr/>
        </p:nvSpPr>
        <p:spPr>
          <a:xfrm>
            <a:off x="5031442" y="1236711"/>
            <a:ext cx="373449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ANSIEDAD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Google Shape;397;p37">
            <a:extLst>
              <a:ext uri="{FF2B5EF4-FFF2-40B4-BE49-F238E27FC236}">
                <a16:creationId xmlns:a16="http://schemas.microsoft.com/office/drawing/2014/main" id="{AD20DD11-142D-7BE4-93B5-D3E6D52E3242}"/>
              </a:ext>
            </a:extLst>
          </p:cNvPr>
          <p:cNvSpPr txBox="1"/>
          <p:nvPr/>
        </p:nvSpPr>
        <p:spPr>
          <a:xfrm>
            <a:off x="4977231" y="2230639"/>
            <a:ext cx="373449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OBSESIONES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Google Shape;398;p37">
            <a:extLst>
              <a:ext uri="{FF2B5EF4-FFF2-40B4-BE49-F238E27FC236}">
                <a16:creationId xmlns:a16="http://schemas.microsoft.com/office/drawing/2014/main" id="{0A2D6A60-716B-61E6-C522-FE59AE980043}"/>
              </a:ext>
            </a:extLst>
          </p:cNvPr>
          <p:cNvSpPr txBox="1"/>
          <p:nvPr/>
        </p:nvSpPr>
        <p:spPr>
          <a:xfrm>
            <a:off x="4884771" y="3052964"/>
            <a:ext cx="1578193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ESTADO DE ÁNIMO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399;p37">
            <a:extLst>
              <a:ext uri="{FF2B5EF4-FFF2-40B4-BE49-F238E27FC236}">
                <a16:creationId xmlns:a16="http://schemas.microsoft.com/office/drawing/2014/main" id="{BE41F063-79D9-BAC8-6BED-76A0587FFC15}"/>
              </a:ext>
            </a:extLst>
          </p:cNvPr>
          <p:cNvSpPr txBox="1"/>
          <p:nvPr/>
        </p:nvSpPr>
        <p:spPr>
          <a:xfrm>
            <a:off x="5260975" y="3871229"/>
            <a:ext cx="3734499" cy="62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DUELO                         </a:t>
            </a:r>
            <a:r>
              <a:rPr lang="e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Muertes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403;p37">
            <a:extLst>
              <a:ext uri="{FF2B5EF4-FFF2-40B4-BE49-F238E27FC236}">
                <a16:creationId xmlns:a16="http://schemas.microsoft.com/office/drawing/2014/main" id="{D82A70DB-0981-4E16-F300-965EA9020734}"/>
              </a:ext>
            </a:extLst>
          </p:cNvPr>
          <p:cNvSpPr txBox="1"/>
          <p:nvPr/>
        </p:nvSpPr>
        <p:spPr>
          <a:xfrm>
            <a:off x="6469650" y="1206407"/>
            <a:ext cx="213423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Situación que escapa a nuestro control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404;p37">
            <a:extLst>
              <a:ext uri="{FF2B5EF4-FFF2-40B4-BE49-F238E27FC236}">
                <a16:creationId xmlns:a16="http://schemas.microsoft.com/office/drawing/2014/main" id="{90402C0D-D37B-AA85-8FB1-CC8BC43BD542}"/>
              </a:ext>
            </a:extLst>
          </p:cNvPr>
          <p:cNvSpPr txBox="1"/>
          <p:nvPr/>
        </p:nvSpPr>
        <p:spPr>
          <a:xfrm>
            <a:off x="6476081" y="2065262"/>
            <a:ext cx="214687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Temática enfermedad, limpieza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Google Shape;405;p37">
            <a:extLst>
              <a:ext uri="{FF2B5EF4-FFF2-40B4-BE49-F238E27FC236}">
                <a16:creationId xmlns:a16="http://schemas.microsoft.com/office/drawing/2014/main" id="{EF9E1604-526A-E28A-4288-DD30FC372F66}"/>
              </a:ext>
            </a:extLst>
          </p:cNvPr>
          <p:cNvSpPr txBox="1"/>
          <p:nvPr/>
        </p:nvSpPr>
        <p:spPr>
          <a:xfrm>
            <a:off x="6491669" y="2983676"/>
            <a:ext cx="214687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Pérdida de </a:t>
            </a:r>
            <a:endParaRPr/>
          </a:p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refuerzos, aislamiento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Google Shape;413;p37" descr="Imagen que contiene casco, dibujo, sombrero&#10;&#10;Descripción generada automáticamente">
            <a:extLst>
              <a:ext uri="{FF2B5EF4-FFF2-40B4-BE49-F238E27FC236}">
                <a16:creationId xmlns:a16="http://schemas.microsoft.com/office/drawing/2014/main" id="{187169D8-3CB7-E005-607C-82EFB53610D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1983" y="1287852"/>
            <a:ext cx="442912" cy="27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14;p37" descr="Imagen que contiene casco, dibujo, sombrero&#10;&#10;Descripción generada automáticamente">
            <a:extLst>
              <a:ext uri="{FF2B5EF4-FFF2-40B4-BE49-F238E27FC236}">
                <a16:creationId xmlns:a16="http://schemas.microsoft.com/office/drawing/2014/main" id="{76C5F4B7-7A81-D626-82EF-E7E82C09CC2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1920" y="2271663"/>
            <a:ext cx="442912" cy="27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15;p37" descr="Imagen que contiene casco, dibujo, sombrero&#10;&#10;Descripción generada automáticamente">
            <a:extLst>
              <a:ext uri="{FF2B5EF4-FFF2-40B4-BE49-F238E27FC236}">
                <a16:creationId xmlns:a16="http://schemas.microsoft.com/office/drawing/2014/main" id="{911B728D-FA2C-0359-8CE7-58729994377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7007" y="3200796"/>
            <a:ext cx="442912" cy="27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16;p37" descr="Imagen que contiene casco, dibujo, sombrero&#10;&#10;Descripción generada automáticamente">
            <a:extLst>
              <a:ext uri="{FF2B5EF4-FFF2-40B4-BE49-F238E27FC236}">
                <a16:creationId xmlns:a16="http://schemas.microsoft.com/office/drawing/2014/main" id="{D37D0138-1F1B-AEAA-A4B8-7EEE9A7A424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5779" y="3962147"/>
            <a:ext cx="442912" cy="26110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89;p37">
            <a:extLst>
              <a:ext uri="{FF2B5EF4-FFF2-40B4-BE49-F238E27FC236}">
                <a16:creationId xmlns:a16="http://schemas.microsoft.com/office/drawing/2014/main" id="{5BB4F93E-BC35-1DF2-078D-D1E095CBB715}"/>
              </a:ext>
            </a:extLst>
          </p:cNvPr>
          <p:cNvSpPr txBox="1"/>
          <p:nvPr/>
        </p:nvSpPr>
        <p:spPr>
          <a:xfrm>
            <a:off x="2584180" y="445833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1200" b="1" i="0" u="none" strike="noStrike" cap="none">
                <a:solidFill>
                  <a:srgbClr val="BE7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TENDENCIA</a:t>
            </a:r>
            <a:endParaRPr sz="1600" b="1" i="0" u="none" strike="noStrike" cap="none">
              <a:solidFill>
                <a:srgbClr val="BE72A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822072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7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4474" y="-521257"/>
            <a:ext cx="2549526" cy="2609463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LIMITACIONES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6" name="Google Shape;426;p7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275815">
            <a:off x="-158501" y="2596384"/>
            <a:ext cx="2686768" cy="3162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7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4474" y="-521257"/>
            <a:ext cx="2549526" cy="2609463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LIMITACIONES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7"/>
          <p:cNvSpPr/>
          <p:nvPr/>
        </p:nvSpPr>
        <p:spPr>
          <a:xfrm>
            <a:off x="301438" y="1578218"/>
            <a:ext cx="4363308" cy="1156950"/>
          </a:xfrm>
          <a:prstGeom prst="flowChartTerminator">
            <a:avLst/>
          </a:prstGeom>
          <a:solidFill>
            <a:srgbClr val="C9DAF8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3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Muestra</a:t>
            </a:r>
            <a:r>
              <a:rPr lang="es" sz="13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extraída de una clínica universitaria por lo que puede no ser representativa de la población general</a:t>
            </a:r>
            <a:endParaRPr sz="13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6" name="Google Shape;426;p7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275815">
            <a:off x="-158501" y="2596384"/>
            <a:ext cx="2686768" cy="3162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7" descr="Grupo contor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6305" y="100490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9793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7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4474" y="-521257"/>
            <a:ext cx="2549526" cy="2609463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LIMITACIONES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7"/>
          <p:cNvSpPr/>
          <p:nvPr/>
        </p:nvSpPr>
        <p:spPr>
          <a:xfrm>
            <a:off x="301438" y="1578218"/>
            <a:ext cx="4363308" cy="1156950"/>
          </a:xfrm>
          <a:prstGeom prst="flowChartTerminator">
            <a:avLst/>
          </a:prstGeom>
          <a:solidFill>
            <a:srgbClr val="C9DAF8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3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Muestra</a:t>
            </a:r>
            <a:r>
              <a:rPr lang="es" sz="13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extraída de una clínica universitaria por lo que puede no ser representativa de la población general</a:t>
            </a:r>
            <a:endParaRPr sz="13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7"/>
          <p:cNvSpPr/>
          <p:nvPr/>
        </p:nvSpPr>
        <p:spPr>
          <a:xfrm>
            <a:off x="5265718" y="2088207"/>
            <a:ext cx="3405564" cy="1015254"/>
          </a:xfrm>
          <a:prstGeom prst="flowChartTerminator">
            <a:avLst/>
          </a:prstGeom>
          <a:solidFill>
            <a:srgbClr val="C9DAF8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han tenido en cuenta los </a:t>
            </a:r>
            <a:r>
              <a:rPr lang="es" sz="13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motivos de consulta</a:t>
            </a:r>
            <a:r>
              <a:rPr lang="es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pero no el diagnóstico</a:t>
            </a:r>
            <a:endParaRPr sz="13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6" name="Google Shape;426;p7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275815">
            <a:off x="-158501" y="2596384"/>
            <a:ext cx="2686768" cy="3162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7" descr="Grupo contor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6305" y="100490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7" descr="Narración contorn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11300" y="1293232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1210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7" descr="Imagen en blanco y negr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4474" y="-521257"/>
            <a:ext cx="2549526" cy="2609463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LIMITACIONES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7"/>
          <p:cNvSpPr/>
          <p:nvPr/>
        </p:nvSpPr>
        <p:spPr>
          <a:xfrm>
            <a:off x="301438" y="1578218"/>
            <a:ext cx="4363308" cy="1156950"/>
          </a:xfrm>
          <a:prstGeom prst="flowChartTerminator">
            <a:avLst/>
          </a:prstGeom>
          <a:solidFill>
            <a:srgbClr val="C9DAF8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3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Muestra</a:t>
            </a:r>
            <a:r>
              <a:rPr lang="es" sz="13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extraída de una clínica universitaria por lo que puede no ser representativa de la población general</a:t>
            </a:r>
            <a:endParaRPr sz="13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7"/>
          <p:cNvSpPr/>
          <p:nvPr/>
        </p:nvSpPr>
        <p:spPr>
          <a:xfrm>
            <a:off x="5265718" y="2088207"/>
            <a:ext cx="3405564" cy="1015254"/>
          </a:xfrm>
          <a:prstGeom prst="flowChartTerminator">
            <a:avLst/>
          </a:prstGeom>
          <a:solidFill>
            <a:srgbClr val="C9DAF8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han tenido en cuenta los </a:t>
            </a:r>
            <a:r>
              <a:rPr lang="es" sz="13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motivos de consulta</a:t>
            </a:r>
            <a:r>
              <a:rPr lang="es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pero no el diagnóstico</a:t>
            </a:r>
            <a:endParaRPr sz="13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6" name="Google Shape;426;p7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275815">
            <a:off x="-158501" y="2596384"/>
            <a:ext cx="2686768" cy="3162336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7"/>
          <p:cNvSpPr/>
          <p:nvPr/>
        </p:nvSpPr>
        <p:spPr>
          <a:xfrm>
            <a:off x="1747403" y="3423818"/>
            <a:ext cx="4999536" cy="1015254"/>
          </a:xfrm>
          <a:prstGeom prst="flowChartTerminator">
            <a:avLst/>
          </a:prstGeom>
          <a:solidFill>
            <a:srgbClr val="C9DAF8">
              <a:alpha val="3607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se atendieron casos nuevos </a:t>
            </a:r>
            <a:r>
              <a:rPr lang="es" sz="13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 marzo y junio de 2020, por lo que la muestra </a:t>
            </a:r>
            <a:r>
              <a:rPr lang="es" sz="13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 pandemia </a:t>
            </a:r>
            <a:r>
              <a:rPr lang="es" sz="13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no ser representativa al 100%</a:t>
            </a:r>
            <a:endParaRPr sz="13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8" name="Google Shape;428;p7" descr="Grupo contor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6305" y="100490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7" descr="Detener contorn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81891" y="2859696"/>
            <a:ext cx="788894" cy="78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7" descr="Narración contorn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11300" y="1293232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2987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REFERENCIAS: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8"/>
          <p:cNvSpPr txBox="1">
            <a:spLocks noGrp="1"/>
          </p:cNvSpPr>
          <p:nvPr>
            <p:ph type="body" idx="1"/>
          </p:nvPr>
        </p:nvSpPr>
        <p:spPr>
          <a:xfrm>
            <a:off x="311700" y="1098686"/>
            <a:ext cx="8520600" cy="377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4572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ct val="176904"/>
              <a:buNone/>
            </a:pP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4572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ct val="176904"/>
              <a:buNone/>
            </a:pPr>
            <a:r>
              <a:rPr lang="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Brooks, S. K., Webster, R. K., Smith, L. E., Woodland, L., Wessely, S., Greenberg, N., &amp; Rubin, G. J. (2020). The psychological impact of quarantine and how to reduce it: rapid review of the evidence. Lancet, 395(10227), 912–920. 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45720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176904"/>
              <a:buNone/>
            </a:pPr>
            <a:r>
              <a:rPr lang="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Cosano, P. S. (2021). El impacto de la pandemia en los jóvenes: una aproximación multidimensional. Panorama social, 109–125.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45720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176904"/>
              <a:buNone/>
            </a:pPr>
            <a:r>
              <a:rPr lang="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García-Iglesias, J. J., Gómez-Salgado, J., Martín-Pereira, J., Fagundo-Rivera, J., Ayuso-Murillo, D., Martínez-Riera, J. R., &amp; Ruiz Frutos, C. (2020). Impacto del SARS-CoV-2 (Covid-19) en la salud mental de los profesionales sanitarios: una revisión sistemática.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45720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176904"/>
              <a:buNone/>
            </a:pPr>
            <a:r>
              <a:rPr lang="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Inchausti, F., García-Poveda, N. V., Prado-Abril, J., &amp; Sánchez-Reales, S. (2020). La Psicología Clínica ante la Pandemia COVID-19 en España. Clínica y Salud, 31(2), 105–107. 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45720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176904"/>
              <a:buNone/>
            </a:pPr>
            <a:r>
              <a:rPr lang="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López-Martínez, A. E., &amp; Serrano-Ibáñez, E. R. (2021). Impacto de la pandemia de COVID-19 en la salud mental. Escritos de psicología, 14(2), 48–50. </a:t>
            </a:r>
            <a:endParaRPr/>
          </a:p>
          <a:p>
            <a:pPr marL="0" lvl="0" indent="45720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176904"/>
              <a:buNone/>
            </a:pPr>
            <a:r>
              <a:rPr lang="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Otto, A. K., Jary, J. M., Sturza, J., Miller, C. A., Prohaska, N., Bravender, T., &amp; Van Huysse, J. (2021). Medical admissions among adolescents with eating disorders during the COVID-19 pandemic. Pediatrics, 148(4).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45720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176904"/>
              <a:buNone/>
            </a:pPr>
            <a:r>
              <a:rPr lang="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Proaño, G. M. (2020). Pensamientos distorsionados y ansiedad generalizada en COVID-19. CienciAmérica: Revista de divulgación científica de la Universidad Tecnológica Indoamérica, 9, 251–255.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45720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176904"/>
              <a:buNone/>
            </a:pPr>
            <a:r>
              <a:rPr lang="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Ruiz-Frutos, C., &amp; Gómez-Salgado, J. (2021). Efectos de la pandemia por COVID-19 en la salud mental de la población trabajadora. Archivos de prevención de riesgos laborales, 24(1), 6–11. 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45720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ct val="176904"/>
              <a:buNone/>
            </a:pPr>
            <a:r>
              <a:rPr lang="e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Vall-Roqué, H., Andrés, A., &amp; Saldaña, C. (2021). El impacto de la pandemia por covid-19 y del confinamiento en las alteraciones alimentarias y el malestar emocional en adolescentes y jóvenes de España. Psicología conductual, 29(2), 345–364. https://doi.org/10.51668/bp.8321208s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6;g1dc965b0de2_0_5">
            <a:extLst>
              <a:ext uri="{FF2B5EF4-FFF2-40B4-BE49-F238E27FC236}">
                <a16:creationId xmlns:a16="http://schemas.microsoft.com/office/drawing/2014/main" id="{4EE10949-D5BF-5619-EB7E-550BCECB2FA8}"/>
              </a:ext>
            </a:extLst>
          </p:cNvPr>
          <p:cNvSpPr/>
          <p:nvPr/>
        </p:nvSpPr>
        <p:spPr>
          <a:xfrm>
            <a:off x="1161473" y="1967824"/>
            <a:ext cx="2853046" cy="984279"/>
          </a:xfrm>
          <a:prstGeom prst="flowChartTerminator">
            <a:avLst/>
          </a:prstGeom>
          <a:solidFill>
            <a:srgbClr val="C9DAF8">
              <a:alpha val="3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g1dc965b0de2_0_5" descr="Un dibujo de una person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0556" y="18776"/>
            <a:ext cx="1828958" cy="150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1dc965b0de2_0_5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0432" y="-553799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1dc965b0de2_0_5"/>
          <p:cNvSpPr txBox="1">
            <a:spLocks noGrp="1"/>
          </p:cNvSpPr>
          <p:nvPr>
            <p:ph type="title"/>
          </p:nvPr>
        </p:nvSpPr>
        <p:spPr>
          <a:xfrm>
            <a:off x="688275" y="683825"/>
            <a:ext cx="498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INTRODUCCIÓN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g1dc965b0de2_0_5"/>
          <p:cNvSpPr txBox="1">
            <a:spLocks noGrp="1"/>
          </p:cNvSpPr>
          <p:nvPr>
            <p:ph type="body" idx="1"/>
          </p:nvPr>
        </p:nvSpPr>
        <p:spPr>
          <a:xfrm>
            <a:off x="4097955" y="4742614"/>
            <a:ext cx="75519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(Inchausti et al., 2020; López-Martínez &amp; Serrano-Ibáñez, 2021; Proaño, 2020)</a:t>
            </a:r>
            <a:endParaRPr sz="1000" b="1" dirty="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g1dc965b0de2_0_5"/>
          <p:cNvSpPr txBox="1"/>
          <p:nvPr/>
        </p:nvSpPr>
        <p:spPr>
          <a:xfrm>
            <a:off x="688275" y="1233835"/>
            <a:ext cx="498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s" sz="1800" b="0" i="1" u="none" strike="noStrike" cap="none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 QUE SABEMOS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7;g1dc965b0de2_0_5">
            <a:extLst>
              <a:ext uri="{FF2B5EF4-FFF2-40B4-BE49-F238E27FC236}">
                <a16:creationId xmlns:a16="http://schemas.microsoft.com/office/drawing/2014/main" id="{9AF90142-0D12-79AC-8523-31FA75066933}"/>
              </a:ext>
            </a:extLst>
          </p:cNvPr>
          <p:cNvSpPr txBox="1">
            <a:spLocks/>
          </p:cNvSpPr>
          <p:nvPr/>
        </p:nvSpPr>
        <p:spPr>
          <a:xfrm>
            <a:off x="1161473" y="1979955"/>
            <a:ext cx="2853046" cy="120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7916"/>
              </a:lnSpc>
              <a:spcBef>
                <a:spcPts val="800"/>
              </a:spcBef>
              <a:buSzPts val="1946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COVID-19</a:t>
            </a:r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buSzPts val="1946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Situación de pandemia</a:t>
            </a:r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946"/>
              <a:buFont typeface="Arial"/>
              <a:buNone/>
            </a:pPr>
            <a:endParaRPr lang="es-ES" sz="1300" b="1" dirty="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Google Shape;66;g1dc965b0de2_0_5">
            <a:extLst>
              <a:ext uri="{FF2B5EF4-FFF2-40B4-BE49-F238E27FC236}">
                <a16:creationId xmlns:a16="http://schemas.microsoft.com/office/drawing/2014/main" id="{0269BF2A-F884-2665-0EEF-A8AC1E6270F2}"/>
              </a:ext>
            </a:extLst>
          </p:cNvPr>
          <p:cNvSpPr/>
          <p:nvPr/>
        </p:nvSpPr>
        <p:spPr>
          <a:xfrm>
            <a:off x="5046048" y="2032529"/>
            <a:ext cx="2537510" cy="871166"/>
          </a:xfrm>
          <a:prstGeom prst="flowChartTerminator">
            <a:avLst/>
          </a:prstGeom>
          <a:solidFill>
            <a:srgbClr val="C9DAF8">
              <a:alpha val="3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67;g1dc965b0de2_0_5">
            <a:extLst>
              <a:ext uri="{FF2B5EF4-FFF2-40B4-BE49-F238E27FC236}">
                <a16:creationId xmlns:a16="http://schemas.microsoft.com/office/drawing/2014/main" id="{FC18AB91-CD70-F2CC-BE00-CDC8189C4BB5}"/>
              </a:ext>
            </a:extLst>
          </p:cNvPr>
          <p:cNvSpPr txBox="1">
            <a:spLocks/>
          </p:cNvSpPr>
          <p:nvPr/>
        </p:nvSpPr>
        <p:spPr>
          <a:xfrm>
            <a:off x="5252754" y="2009885"/>
            <a:ext cx="2021976" cy="120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7916"/>
              </a:lnSpc>
              <a:spcBef>
                <a:spcPts val="800"/>
              </a:spcBef>
              <a:buSzPts val="1946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Desafío para la </a:t>
            </a:r>
            <a:r>
              <a:rPr lang="es" sz="15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salud mental</a:t>
            </a:r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946"/>
              <a:buFont typeface="Arial"/>
              <a:buNone/>
            </a:pPr>
            <a:endParaRPr lang="es-ES" sz="1300" b="1" dirty="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Imagen 5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566CD27-BBE3-4FCC-1BEB-E61D3EC19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518" y="2208224"/>
            <a:ext cx="1046005" cy="430861"/>
          </a:xfrm>
          <a:prstGeom prst="rect">
            <a:avLst/>
          </a:prstGeom>
        </p:spPr>
      </p:pic>
      <p:sp>
        <p:nvSpPr>
          <p:cNvPr id="5" name="Google Shape;66;g1dc965b0de2_0_5">
            <a:extLst>
              <a:ext uri="{FF2B5EF4-FFF2-40B4-BE49-F238E27FC236}">
                <a16:creationId xmlns:a16="http://schemas.microsoft.com/office/drawing/2014/main" id="{1C7BF1E3-FE77-B439-F218-5ED065BFA472}"/>
              </a:ext>
            </a:extLst>
          </p:cNvPr>
          <p:cNvSpPr/>
          <p:nvPr/>
        </p:nvSpPr>
        <p:spPr>
          <a:xfrm>
            <a:off x="1333975" y="3448878"/>
            <a:ext cx="2573822" cy="864705"/>
          </a:xfrm>
          <a:prstGeom prst="flowChartTerminator">
            <a:avLst/>
          </a:prstGeom>
          <a:solidFill>
            <a:srgbClr val="C9DAF8">
              <a:alpha val="3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7;g1dc965b0de2_0_5">
            <a:extLst>
              <a:ext uri="{FF2B5EF4-FFF2-40B4-BE49-F238E27FC236}">
                <a16:creationId xmlns:a16="http://schemas.microsoft.com/office/drawing/2014/main" id="{B84BD70A-4D53-99E5-FB9B-15A596A47FEC}"/>
              </a:ext>
            </a:extLst>
          </p:cNvPr>
          <p:cNvSpPr txBox="1">
            <a:spLocks/>
          </p:cNvSpPr>
          <p:nvPr/>
        </p:nvSpPr>
        <p:spPr>
          <a:xfrm>
            <a:off x="1373456" y="3556860"/>
            <a:ext cx="2494860" cy="120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7916"/>
              </a:lnSpc>
              <a:spcBef>
                <a:spcPts val="800"/>
              </a:spcBef>
              <a:buSzPts val="1946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Durante la pandemia</a:t>
            </a:r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946"/>
              <a:buFont typeface="Arial"/>
              <a:buNone/>
            </a:pPr>
            <a:endParaRPr lang="es-ES" sz="1300" b="1" dirty="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480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6;g1dc965b0de2_0_5">
            <a:extLst>
              <a:ext uri="{FF2B5EF4-FFF2-40B4-BE49-F238E27FC236}">
                <a16:creationId xmlns:a16="http://schemas.microsoft.com/office/drawing/2014/main" id="{4EE10949-D5BF-5619-EB7E-550BCECB2FA8}"/>
              </a:ext>
            </a:extLst>
          </p:cNvPr>
          <p:cNvSpPr/>
          <p:nvPr/>
        </p:nvSpPr>
        <p:spPr>
          <a:xfrm>
            <a:off x="1161473" y="1967824"/>
            <a:ext cx="2853046" cy="984279"/>
          </a:xfrm>
          <a:prstGeom prst="flowChartTerminator">
            <a:avLst/>
          </a:prstGeom>
          <a:solidFill>
            <a:srgbClr val="C9DAF8">
              <a:alpha val="3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g1dc965b0de2_0_5" descr="Un dibujo de una person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0556" y="18776"/>
            <a:ext cx="1828958" cy="150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1dc965b0de2_0_5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0432" y="-553799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1dc965b0de2_0_5"/>
          <p:cNvSpPr txBox="1">
            <a:spLocks noGrp="1"/>
          </p:cNvSpPr>
          <p:nvPr>
            <p:ph type="title"/>
          </p:nvPr>
        </p:nvSpPr>
        <p:spPr>
          <a:xfrm>
            <a:off x="688275" y="683825"/>
            <a:ext cx="498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INTRODUCCIÓN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g1dc965b0de2_0_5"/>
          <p:cNvSpPr txBox="1">
            <a:spLocks noGrp="1"/>
          </p:cNvSpPr>
          <p:nvPr>
            <p:ph type="body" idx="1"/>
          </p:nvPr>
        </p:nvSpPr>
        <p:spPr>
          <a:xfrm>
            <a:off x="4097955" y="4742614"/>
            <a:ext cx="75519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(Inchausti et al., 2020; López-Martínez &amp; Serrano-Ibáñez, 2021; Proaño, 2020)</a:t>
            </a:r>
            <a:endParaRPr sz="1000" b="1" dirty="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g1dc965b0de2_0_5"/>
          <p:cNvSpPr txBox="1"/>
          <p:nvPr/>
        </p:nvSpPr>
        <p:spPr>
          <a:xfrm>
            <a:off x="688275" y="1233835"/>
            <a:ext cx="498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s" sz="1800" b="0" i="1" u="none" strike="noStrike" cap="none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 QUE SABEMOS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7;g1dc965b0de2_0_5">
            <a:extLst>
              <a:ext uri="{FF2B5EF4-FFF2-40B4-BE49-F238E27FC236}">
                <a16:creationId xmlns:a16="http://schemas.microsoft.com/office/drawing/2014/main" id="{9AF90142-0D12-79AC-8523-31FA75066933}"/>
              </a:ext>
            </a:extLst>
          </p:cNvPr>
          <p:cNvSpPr txBox="1">
            <a:spLocks/>
          </p:cNvSpPr>
          <p:nvPr/>
        </p:nvSpPr>
        <p:spPr>
          <a:xfrm>
            <a:off x="1161473" y="1979955"/>
            <a:ext cx="2853046" cy="120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7916"/>
              </a:lnSpc>
              <a:spcBef>
                <a:spcPts val="800"/>
              </a:spcBef>
              <a:buSzPts val="1946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COVID-19</a:t>
            </a:r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buSzPts val="1946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Situación de pandemia</a:t>
            </a:r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946"/>
              <a:buFont typeface="Arial"/>
              <a:buNone/>
            </a:pPr>
            <a:endParaRPr lang="es-ES" sz="1300" b="1" dirty="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Google Shape;66;g1dc965b0de2_0_5">
            <a:extLst>
              <a:ext uri="{FF2B5EF4-FFF2-40B4-BE49-F238E27FC236}">
                <a16:creationId xmlns:a16="http://schemas.microsoft.com/office/drawing/2014/main" id="{0269BF2A-F884-2665-0EEF-A8AC1E6270F2}"/>
              </a:ext>
            </a:extLst>
          </p:cNvPr>
          <p:cNvSpPr/>
          <p:nvPr/>
        </p:nvSpPr>
        <p:spPr>
          <a:xfrm>
            <a:off x="5046048" y="2032529"/>
            <a:ext cx="2537510" cy="871166"/>
          </a:xfrm>
          <a:prstGeom prst="flowChartTerminator">
            <a:avLst/>
          </a:prstGeom>
          <a:solidFill>
            <a:srgbClr val="C9DAF8">
              <a:alpha val="3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67;g1dc965b0de2_0_5">
            <a:extLst>
              <a:ext uri="{FF2B5EF4-FFF2-40B4-BE49-F238E27FC236}">
                <a16:creationId xmlns:a16="http://schemas.microsoft.com/office/drawing/2014/main" id="{FC18AB91-CD70-F2CC-BE00-CDC8189C4BB5}"/>
              </a:ext>
            </a:extLst>
          </p:cNvPr>
          <p:cNvSpPr txBox="1">
            <a:spLocks/>
          </p:cNvSpPr>
          <p:nvPr/>
        </p:nvSpPr>
        <p:spPr>
          <a:xfrm>
            <a:off x="5252754" y="2009885"/>
            <a:ext cx="2021976" cy="120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7916"/>
              </a:lnSpc>
              <a:spcBef>
                <a:spcPts val="800"/>
              </a:spcBef>
              <a:buSzPts val="1946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Desafío para la </a:t>
            </a:r>
            <a:r>
              <a:rPr lang="es" sz="15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salud mental</a:t>
            </a:r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946"/>
              <a:buFont typeface="Arial"/>
              <a:buNone/>
            </a:pPr>
            <a:endParaRPr lang="es-ES" sz="1300" b="1" dirty="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Imagen 5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566CD27-BBE3-4FCC-1BEB-E61D3EC19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518" y="2208224"/>
            <a:ext cx="1046005" cy="430861"/>
          </a:xfrm>
          <a:prstGeom prst="rect">
            <a:avLst/>
          </a:prstGeom>
        </p:spPr>
      </p:pic>
      <p:sp>
        <p:nvSpPr>
          <p:cNvPr id="5" name="Google Shape;66;g1dc965b0de2_0_5">
            <a:extLst>
              <a:ext uri="{FF2B5EF4-FFF2-40B4-BE49-F238E27FC236}">
                <a16:creationId xmlns:a16="http://schemas.microsoft.com/office/drawing/2014/main" id="{1C7BF1E3-FE77-B439-F218-5ED065BFA472}"/>
              </a:ext>
            </a:extLst>
          </p:cNvPr>
          <p:cNvSpPr/>
          <p:nvPr/>
        </p:nvSpPr>
        <p:spPr>
          <a:xfrm>
            <a:off x="1333975" y="3448878"/>
            <a:ext cx="2573822" cy="864705"/>
          </a:xfrm>
          <a:prstGeom prst="flowChartTerminator">
            <a:avLst/>
          </a:prstGeom>
          <a:solidFill>
            <a:srgbClr val="C9DAF8">
              <a:alpha val="3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7;g1dc965b0de2_0_5">
            <a:extLst>
              <a:ext uri="{FF2B5EF4-FFF2-40B4-BE49-F238E27FC236}">
                <a16:creationId xmlns:a16="http://schemas.microsoft.com/office/drawing/2014/main" id="{B84BD70A-4D53-99E5-FB9B-15A596A47FEC}"/>
              </a:ext>
            </a:extLst>
          </p:cNvPr>
          <p:cNvSpPr txBox="1">
            <a:spLocks/>
          </p:cNvSpPr>
          <p:nvPr/>
        </p:nvSpPr>
        <p:spPr>
          <a:xfrm>
            <a:off x="1373456" y="3556860"/>
            <a:ext cx="2494860" cy="120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7916"/>
              </a:lnSpc>
              <a:spcBef>
                <a:spcPts val="800"/>
              </a:spcBef>
              <a:buSzPts val="1946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Durante la pandemia</a:t>
            </a:r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946"/>
              <a:buFont typeface="Arial"/>
              <a:buNone/>
            </a:pPr>
            <a:endParaRPr lang="es-ES" sz="1300" b="1" dirty="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" name="Imagen 10" descr="Imagen que contiene Círculo&#10;&#10;Descripción generada automáticamente">
            <a:extLst>
              <a:ext uri="{FF2B5EF4-FFF2-40B4-BE49-F238E27FC236}">
                <a16:creationId xmlns:a16="http://schemas.microsoft.com/office/drawing/2014/main" id="{749C6576-A6B7-8D47-35BB-B3565CE106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7934" y="3150395"/>
            <a:ext cx="873169" cy="39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4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6;g1dc965b0de2_0_5">
            <a:extLst>
              <a:ext uri="{FF2B5EF4-FFF2-40B4-BE49-F238E27FC236}">
                <a16:creationId xmlns:a16="http://schemas.microsoft.com/office/drawing/2014/main" id="{4EE10949-D5BF-5619-EB7E-550BCECB2FA8}"/>
              </a:ext>
            </a:extLst>
          </p:cNvPr>
          <p:cNvSpPr/>
          <p:nvPr/>
        </p:nvSpPr>
        <p:spPr>
          <a:xfrm>
            <a:off x="1161473" y="1967824"/>
            <a:ext cx="2853046" cy="984279"/>
          </a:xfrm>
          <a:prstGeom prst="flowChartTerminator">
            <a:avLst/>
          </a:prstGeom>
          <a:solidFill>
            <a:srgbClr val="C9DAF8">
              <a:alpha val="3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g1dc965b0de2_0_5" descr="Un dibujo de una person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0556" y="18776"/>
            <a:ext cx="1828958" cy="150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1dc965b0de2_0_5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0432" y="-553799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1dc965b0de2_0_5"/>
          <p:cNvSpPr txBox="1">
            <a:spLocks noGrp="1"/>
          </p:cNvSpPr>
          <p:nvPr>
            <p:ph type="title"/>
          </p:nvPr>
        </p:nvSpPr>
        <p:spPr>
          <a:xfrm>
            <a:off x="688275" y="683825"/>
            <a:ext cx="498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entury Gothic"/>
                <a:ea typeface="Century Gothic"/>
                <a:cs typeface="Century Gothic"/>
                <a:sym typeface="Century Gothic"/>
              </a:rPr>
              <a:t>INTRODUCCIÓN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g1dc965b0de2_0_5"/>
          <p:cNvSpPr txBox="1">
            <a:spLocks noGrp="1"/>
          </p:cNvSpPr>
          <p:nvPr>
            <p:ph type="body" idx="1"/>
          </p:nvPr>
        </p:nvSpPr>
        <p:spPr>
          <a:xfrm>
            <a:off x="4097955" y="4742614"/>
            <a:ext cx="75519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(Inchausti et al., 2020; López-Martínez &amp; Serrano-Ibáñez, 2021; Proaño, 2020)</a:t>
            </a:r>
            <a:endParaRPr sz="1000" b="1" dirty="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g1dc965b0de2_0_5"/>
          <p:cNvSpPr txBox="1"/>
          <p:nvPr/>
        </p:nvSpPr>
        <p:spPr>
          <a:xfrm>
            <a:off x="688275" y="1233835"/>
            <a:ext cx="498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s" sz="1800" b="0" i="1" u="none" strike="noStrike" cap="none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 QUE SABEMOS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7;g1dc965b0de2_0_5">
            <a:extLst>
              <a:ext uri="{FF2B5EF4-FFF2-40B4-BE49-F238E27FC236}">
                <a16:creationId xmlns:a16="http://schemas.microsoft.com/office/drawing/2014/main" id="{9AF90142-0D12-79AC-8523-31FA75066933}"/>
              </a:ext>
            </a:extLst>
          </p:cNvPr>
          <p:cNvSpPr txBox="1">
            <a:spLocks/>
          </p:cNvSpPr>
          <p:nvPr/>
        </p:nvSpPr>
        <p:spPr>
          <a:xfrm>
            <a:off x="1161473" y="1979955"/>
            <a:ext cx="2853046" cy="120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7916"/>
              </a:lnSpc>
              <a:spcBef>
                <a:spcPts val="800"/>
              </a:spcBef>
              <a:buSzPts val="1946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COVID-19</a:t>
            </a:r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buSzPts val="1946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Situación de pandemia</a:t>
            </a:r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946"/>
              <a:buFont typeface="Arial"/>
              <a:buNone/>
            </a:pPr>
            <a:endParaRPr lang="es-ES" sz="1300" b="1" dirty="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Google Shape;66;g1dc965b0de2_0_5">
            <a:extLst>
              <a:ext uri="{FF2B5EF4-FFF2-40B4-BE49-F238E27FC236}">
                <a16:creationId xmlns:a16="http://schemas.microsoft.com/office/drawing/2014/main" id="{0269BF2A-F884-2665-0EEF-A8AC1E6270F2}"/>
              </a:ext>
            </a:extLst>
          </p:cNvPr>
          <p:cNvSpPr/>
          <p:nvPr/>
        </p:nvSpPr>
        <p:spPr>
          <a:xfrm>
            <a:off x="5046048" y="2032529"/>
            <a:ext cx="2537510" cy="871166"/>
          </a:xfrm>
          <a:prstGeom prst="flowChartTerminator">
            <a:avLst/>
          </a:prstGeom>
          <a:solidFill>
            <a:srgbClr val="C9DAF8">
              <a:alpha val="3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67;g1dc965b0de2_0_5">
            <a:extLst>
              <a:ext uri="{FF2B5EF4-FFF2-40B4-BE49-F238E27FC236}">
                <a16:creationId xmlns:a16="http://schemas.microsoft.com/office/drawing/2014/main" id="{FC18AB91-CD70-F2CC-BE00-CDC8189C4BB5}"/>
              </a:ext>
            </a:extLst>
          </p:cNvPr>
          <p:cNvSpPr txBox="1">
            <a:spLocks/>
          </p:cNvSpPr>
          <p:nvPr/>
        </p:nvSpPr>
        <p:spPr>
          <a:xfrm>
            <a:off x="5252754" y="2009885"/>
            <a:ext cx="2021976" cy="120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7916"/>
              </a:lnSpc>
              <a:spcBef>
                <a:spcPts val="800"/>
              </a:spcBef>
              <a:buSzPts val="1946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Desafío para la </a:t>
            </a:r>
            <a:r>
              <a:rPr lang="es" sz="15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salud mental</a:t>
            </a:r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946"/>
              <a:buFont typeface="Arial"/>
              <a:buNone/>
            </a:pPr>
            <a:endParaRPr lang="es-ES" sz="1300" b="1" dirty="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Imagen 5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566CD27-BBE3-4FCC-1BEB-E61D3EC19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518" y="2208224"/>
            <a:ext cx="1046005" cy="430861"/>
          </a:xfrm>
          <a:prstGeom prst="rect">
            <a:avLst/>
          </a:prstGeom>
        </p:spPr>
      </p:pic>
      <p:sp>
        <p:nvSpPr>
          <p:cNvPr id="5" name="Google Shape;66;g1dc965b0de2_0_5">
            <a:extLst>
              <a:ext uri="{FF2B5EF4-FFF2-40B4-BE49-F238E27FC236}">
                <a16:creationId xmlns:a16="http://schemas.microsoft.com/office/drawing/2014/main" id="{1C7BF1E3-FE77-B439-F218-5ED065BFA472}"/>
              </a:ext>
            </a:extLst>
          </p:cNvPr>
          <p:cNvSpPr/>
          <p:nvPr/>
        </p:nvSpPr>
        <p:spPr>
          <a:xfrm>
            <a:off x="1333975" y="3448878"/>
            <a:ext cx="2573822" cy="864705"/>
          </a:xfrm>
          <a:prstGeom prst="flowChartTerminator">
            <a:avLst/>
          </a:prstGeom>
          <a:solidFill>
            <a:srgbClr val="C9DAF8">
              <a:alpha val="3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7;g1dc965b0de2_0_5">
            <a:extLst>
              <a:ext uri="{FF2B5EF4-FFF2-40B4-BE49-F238E27FC236}">
                <a16:creationId xmlns:a16="http://schemas.microsoft.com/office/drawing/2014/main" id="{B84BD70A-4D53-99E5-FB9B-15A596A47FEC}"/>
              </a:ext>
            </a:extLst>
          </p:cNvPr>
          <p:cNvSpPr txBox="1">
            <a:spLocks/>
          </p:cNvSpPr>
          <p:nvPr/>
        </p:nvSpPr>
        <p:spPr>
          <a:xfrm>
            <a:off x="1373456" y="3556860"/>
            <a:ext cx="2494860" cy="120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7916"/>
              </a:lnSpc>
              <a:spcBef>
                <a:spcPts val="800"/>
              </a:spcBef>
              <a:buSzPts val="1946"/>
              <a:buFont typeface="Arial"/>
              <a:buNone/>
            </a:pP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Durante la pandemia</a:t>
            </a:r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946"/>
              <a:buFont typeface="Arial"/>
              <a:buNone/>
            </a:pPr>
            <a:endParaRPr lang="es-ES" sz="1300" b="1" dirty="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Google Shape;66;g1dc965b0de2_0_5">
            <a:extLst>
              <a:ext uri="{FF2B5EF4-FFF2-40B4-BE49-F238E27FC236}">
                <a16:creationId xmlns:a16="http://schemas.microsoft.com/office/drawing/2014/main" id="{65AED12B-BEBB-0444-BA56-752CE9F25FCA}"/>
              </a:ext>
            </a:extLst>
          </p:cNvPr>
          <p:cNvSpPr/>
          <p:nvPr/>
        </p:nvSpPr>
        <p:spPr>
          <a:xfrm>
            <a:off x="4267156" y="3293770"/>
            <a:ext cx="4095292" cy="1127702"/>
          </a:xfrm>
          <a:prstGeom prst="flowChartTerminator">
            <a:avLst/>
          </a:prstGeom>
          <a:solidFill>
            <a:srgbClr val="C9DAF8">
              <a:alpha val="3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67;g1dc965b0de2_0_5">
            <a:extLst>
              <a:ext uri="{FF2B5EF4-FFF2-40B4-BE49-F238E27FC236}">
                <a16:creationId xmlns:a16="http://schemas.microsoft.com/office/drawing/2014/main" id="{E57465E1-A25B-D22A-53DA-125D881748FC}"/>
              </a:ext>
            </a:extLst>
          </p:cNvPr>
          <p:cNvSpPr txBox="1">
            <a:spLocks/>
          </p:cNvSpPr>
          <p:nvPr/>
        </p:nvSpPr>
        <p:spPr>
          <a:xfrm>
            <a:off x="4204188" y="3293770"/>
            <a:ext cx="4221229" cy="1127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7916"/>
              </a:lnSpc>
              <a:spcBef>
                <a:spcPts val="800"/>
              </a:spcBef>
              <a:buSzPts val="1946"/>
              <a:buFont typeface="Arial"/>
              <a:buNone/>
            </a:pPr>
            <a:r>
              <a:rPr lang="es" sz="15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Aumenta la demanda </a:t>
            </a:r>
            <a:r>
              <a:rPr lang="es" sz="15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atención psicológica</a:t>
            </a: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</a:t>
            </a:r>
            <a:r>
              <a:rPr lang="es" sz="1500" b="1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agravan</a:t>
            </a:r>
            <a:r>
              <a:rPr lang="es-ES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problemáticas, surgen otras</a:t>
            </a:r>
          </a:p>
          <a:p>
            <a:pPr marL="0" indent="0" algn="ctr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946"/>
              <a:buFont typeface="Arial"/>
              <a:buNone/>
            </a:pPr>
            <a:endParaRPr lang="es-ES" sz="1300" b="1" dirty="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" name="Imagen 10" descr="Imagen que contiene Círculo&#10;&#10;Descripción generada automáticamente">
            <a:extLst>
              <a:ext uri="{FF2B5EF4-FFF2-40B4-BE49-F238E27FC236}">
                <a16:creationId xmlns:a16="http://schemas.microsoft.com/office/drawing/2014/main" id="{749C6576-A6B7-8D47-35BB-B3565CE106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7934" y="3150395"/>
            <a:ext cx="873169" cy="39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5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" descr="Un dibujo de una person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2403" y="0"/>
            <a:ext cx="1828958" cy="150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 descr="Imagen en blanco y negr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019" y="-569249"/>
            <a:ext cx="2406907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>
          <a:xfrm>
            <a:off x="688275" y="683825"/>
            <a:ext cx="498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 dirty="0">
                <a:latin typeface="Century Gothic"/>
                <a:ea typeface="Century Gothic"/>
                <a:cs typeface="Century Gothic"/>
                <a:sym typeface="Century Gothic"/>
              </a:rPr>
              <a:t>INTRODUCCIÓN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2"/>
          <p:cNvSpPr txBox="1">
            <a:spLocks noGrp="1"/>
          </p:cNvSpPr>
          <p:nvPr>
            <p:ph type="body" idx="1"/>
          </p:nvPr>
        </p:nvSpPr>
        <p:spPr>
          <a:xfrm>
            <a:off x="1119030" y="4724049"/>
            <a:ext cx="8738975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1100"/>
              <a:buNone/>
            </a:pPr>
            <a:r>
              <a:rPr lang="es" sz="9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(Brooks et al., 2020; Otto et al., 2021) (Cosano, 2021; García-Iglesias et al., 2020; Ruiz-Frutos &amp; Gómez-Salgado, 2021; Vall-Roqué et al., 2021)</a:t>
            </a:r>
            <a:endParaRPr sz="9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688275" y="1233835"/>
            <a:ext cx="498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s" sz="1800" b="0" i="1" u="none" strike="noStrike" cap="none" dirty="0">
                <a:solidFill>
                  <a:srgbClr val="B17E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 QUE NOS FALTA POR SABER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9710</Words>
  <Application>Microsoft Office PowerPoint</Application>
  <PresentationFormat>Presentación en pantalla (16:9)</PresentationFormat>
  <Paragraphs>632</Paragraphs>
  <Slides>56</Slides>
  <Notes>56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59" baseType="lpstr">
      <vt:lpstr>Arial</vt:lpstr>
      <vt:lpstr>Century Gothic</vt:lpstr>
      <vt:lpstr>Simple Light</vt:lpstr>
      <vt:lpstr>  Diferencias en la demanda de atención psicológica entre los  periodos de pre pandemia y post pandemia en un centro universitario de psicología 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OBJETIVO DEL TRABAJO</vt:lpstr>
      <vt:lpstr>OBJETIVO DEL TRABAJO</vt:lpstr>
      <vt:lpstr>OBJETIVO DEL TRABAJO</vt:lpstr>
      <vt:lpstr>OBJETIVO DEL TRABAJO</vt:lpstr>
      <vt:lpstr>MÉTODO</vt:lpstr>
      <vt:lpstr>MÉTODO</vt:lpstr>
      <vt:lpstr>MÉTODO</vt:lpstr>
      <vt:lpstr>MÉTODO</vt:lpstr>
      <vt:lpstr>MÉTODO</vt:lpstr>
      <vt:lpstr>MÉTODO</vt:lpstr>
      <vt:lpstr>MÉTODO</vt:lpstr>
      <vt:lpstr>MÉTODO</vt:lpstr>
      <vt:lpstr>MÉTODO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PRE- POST PANDEMIA EN LA DEMANDA</vt:lpstr>
      <vt:lpstr>PRE- POST PANDEMIA EN LA DEMANDA</vt:lpstr>
      <vt:lpstr>PRE- POST PANDEMIA EN LA DEMANDA</vt:lpstr>
      <vt:lpstr>PRE- POST PANDEMIA EN LA DEMANDA</vt:lpstr>
      <vt:lpstr>PRE- POST PANDEMIA EN LA DEMANDA</vt:lpstr>
      <vt:lpstr>PRE- POST PANDEMIA EN LA DEMANDA</vt:lpstr>
      <vt:lpstr>PRE- POST PANDEMIA EN LA DEMANDA</vt:lpstr>
      <vt:lpstr>PRE- POST PANDEMIA EN LA DEMANDA</vt:lpstr>
      <vt:lpstr>PRE- POST PANDEMIA EN LA DEMANDA</vt:lpstr>
      <vt:lpstr>DISCUSIÓN</vt:lpstr>
      <vt:lpstr>DISCUSIÓN</vt:lpstr>
      <vt:lpstr>DISCUSIÓN</vt:lpstr>
      <vt:lpstr>DISCUSIÓN</vt:lpstr>
      <vt:lpstr>DISCUSIÓN</vt:lpstr>
      <vt:lpstr>DISCUSIÓN</vt:lpstr>
      <vt:lpstr>DISCUSIÓN</vt:lpstr>
      <vt:lpstr>DISCUSIÓN</vt:lpstr>
      <vt:lpstr>LIMITACIONES</vt:lpstr>
      <vt:lpstr>LIMITACIONES</vt:lpstr>
      <vt:lpstr>LIMITACIONES</vt:lpstr>
      <vt:lpstr>LIMITACIONES</vt:lpstr>
      <vt:lpstr>REFERENCIAS: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Diferencias en la demanda de atención psicológica entre los  periodos de pre pandemia y post pandemia en un centro universitario de psicología </dc:title>
  <dc:creator>Marta Morán Jusdado</dc:creator>
  <cp:lastModifiedBy>MARTA MORAN JUSDADO</cp:lastModifiedBy>
  <cp:revision>4</cp:revision>
  <dcterms:modified xsi:type="dcterms:W3CDTF">2023-03-07T11:05:40Z</dcterms:modified>
</cp:coreProperties>
</file>