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notesMasterIdLst>
    <p:notesMasterId r:id="rId13"/>
  </p:notesMasterIdLst>
  <p:sldIdLst>
    <p:sldId id="256" r:id="rId2"/>
    <p:sldId id="257" r:id="rId3"/>
    <p:sldId id="265" r:id="rId4"/>
    <p:sldId id="267" r:id="rId5"/>
    <p:sldId id="268" r:id="rId6"/>
    <p:sldId id="259" r:id="rId7"/>
    <p:sldId id="260" r:id="rId8"/>
    <p:sldId id="261" r:id="rId9"/>
    <p:sldId id="264" r:id="rId10"/>
    <p:sldId id="266" r:id="rId11"/>
    <p:sldId id="269" r:id="rId1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6" autoAdjust="0"/>
    <p:restoredTop sz="67145" autoAdjust="0"/>
  </p:normalViewPr>
  <p:slideViewPr>
    <p:cSldViewPr snapToGrid="0">
      <p:cViewPr varScale="1">
        <p:scale>
          <a:sx n="50" d="100"/>
          <a:sy n="50" d="100"/>
        </p:scale>
        <p:origin x="1500"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2EE3A0-3A29-4E61-BF6F-1884298552EF}"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es-ES"/>
        </a:p>
      </dgm:t>
    </dgm:pt>
    <dgm:pt modelId="{333B1A12-FBAA-4BDD-97A0-E54A6C26D412}">
      <dgm:prSet phldrT="[Texto]" custT="1"/>
      <dgm:spPr/>
      <dgm:t>
        <a:bodyPr/>
        <a:lstStyle/>
        <a:p>
          <a:r>
            <a:rPr lang="es-ES" sz="2800" dirty="0" smtClean="0">
              <a:latin typeface="Arial" panose="020B0604020202020204" pitchFamily="34" charset="0"/>
              <a:cs typeface="Arial" panose="020B0604020202020204" pitchFamily="34" charset="0"/>
            </a:rPr>
            <a:t>BDI-II</a:t>
          </a:r>
          <a:endParaRPr lang="es-ES" sz="4000" dirty="0">
            <a:latin typeface="Arial" panose="020B0604020202020204" pitchFamily="34" charset="0"/>
            <a:cs typeface="Arial" panose="020B0604020202020204" pitchFamily="34" charset="0"/>
          </a:endParaRPr>
        </a:p>
      </dgm:t>
    </dgm:pt>
    <dgm:pt modelId="{378EAFB4-72BA-471B-A46F-A1F901876D7C}" type="parTrans" cxnId="{CC84A1CE-C444-4280-A973-046D34D25507}">
      <dgm:prSet/>
      <dgm:spPr/>
      <dgm:t>
        <a:bodyPr/>
        <a:lstStyle/>
        <a:p>
          <a:endParaRPr lang="es-ES"/>
        </a:p>
      </dgm:t>
    </dgm:pt>
    <dgm:pt modelId="{ED5DDA5B-0A55-41C0-9A81-FCC3A24A07DC}" type="sibTrans" cxnId="{CC84A1CE-C444-4280-A973-046D34D25507}">
      <dgm:prSet/>
      <dgm:spPr/>
      <dgm:t>
        <a:bodyPr/>
        <a:lstStyle/>
        <a:p>
          <a:endParaRPr lang="es-ES"/>
        </a:p>
      </dgm:t>
    </dgm:pt>
    <dgm:pt modelId="{08589F46-2F62-41B9-B2F4-9DEF013C55FC}">
      <dgm:prSet phldrT="[Texto]" custT="1"/>
      <dgm:spPr/>
      <dgm:t>
        <a:bodyPr/>
        <a:lstStyle/>
        <a:p>
          <a:r>
            <a:rPr lang="es-ES" sz="1800" dirty="0" smtClean="0">
              <a:latin typeface="Arial" panose="020B0604020202020204" pitchFamily="34" charset="0"/>
              <a:cs typeface="Arial" panose="020B0604020202020204" pitchFamily="34" charset="0"/>
            </a:rPr>
            <a:t>Sintomatología depresiva</a:t>
          </a:r>
          <a:endParaRPr lang="es-ES" sz="1800" dirty="0">
            <a:latin typeface="Arial" panose="020B0604020202020204" pitchFamily="34" charset="0"/>
            <a:cs typeface="Arial" panose="020B0604020202020204" pitchFamily="34" charset="0"/>
          </a:endParaRPr>
        </a:p>
      </dgm:t>
    </dgm:pt>
    <dgm:pt modelId="{4EA82D7D-EEFF-4E05-952E-98AAEC347391}" type="parTrans" cxnId="{640DB824-E04D-4621-95AB-B9959E7EF01F}">
      <dgm:prSet/>
      <dgm:spPr/>
      <dgm:t>
        <a:bodyPr/>
        <a:lstStyle/>
        <a:p>
          <a:endParaRPr lang="es-ES"/>
        </a:p>
      </dgm:t>
    </dgm:pt>
    <dgm:pt modelId="{01A608B2-8605-4F7F-BCA2-7B5D97C9F373}" type="sibTrans" cxnId="{640DB824-E04D-4621-95AB-B9959E7EF01F}">
      <dgm:prSet/>
      <dgm:spPr/>
      <dgm:t>
        <a:bodyPr/>
        <a:lstStyle/>
        <a:p>
          <a:endParaRPr lang="es-ES"/>
        </a:p>
      </dgm:t>
    </dgm:pt>
    <dgm:pt modelId="{319C3470-B892-4C5B-98DF-77945D921091}">
      <dgm:prSet phldrT="[Texto]" custT="1"/>
      <dgm:spPr/>
      <dgm:t>
        <a:bodyPr/>
        <a:lstStyle/>
        <a:p>
          <a:r>
            <a:rPr lang="es-ES" sz="2800" dirty="0" smtClean="0">
              <a:latin typeface="Arial" panose="020B0604020202020204" pitchFamily="34" charset="0"/>
              <a:cs typeface="Arial" panose="020B0604020202020204" pitchFamily="34" charset="0"/>
            </a:rPr>
            <a:t>BAI</a:t>
          </a:r>
          <a:endParaRPr lang="es-ES" sz="2400" dirty="0">
            <a:latin typeface="Arial" panose="020B0604020202020204" pitchFamily="34" charset="0"/>
            <a:cs typeface="Arial" panose="020B0604020202020204" pitchFamily="34" charset="0"/>
          </a:endParaRPr>
        </a:p>
      </dgm:t>
    </dgm:pt>
    <dgm:pt modelId="{7C590652-A191-4050-86A3-A97F3A81E9BE}" type="parTrans" cxnId="{F1C92552-7DCC-4F54-AC8A-4966208E5164}">
      <dgm:prSet/>
      <dgm:spPr/>
      <dgm:t>
        <a:bodyPr/>
        <a:lstStyle/>
        <a:p>
          <a:endParaRPr lang="es-ES"/>
        </a:p>
      </dgm:t>
    </dgm:pt>
    <dgm:pt modelId="{325D6EA9-6FC3-42D3-BD58-45EF11C6E8D1}" type="sibTrans" cxnId="{F1C92552-7DCC-4F54-AC8A-4966208E5164}">
      <dgm:prSet/>
      <dgm:spPr/>
      <dgm:t>
        <a:bodyPr/>
        <a:lstStyle/>
        <a:p>
          <a:endParaRPr lang="es-ES"/>
        </a:p>
      </dgm:t>
    </dgm:pt>
    <dgm:pt modelId="{0395C14B-76CA-4A1B-80BB-66A05C6287F5}">
      <dgm:prSet phldrT="[Texto]" custT="1"/>
      <dgm:spPr/>
      <dgm:t>
        <a:bodyPr/>
        <a:lstStyle/>
        <a:p>
          <a:r>
            <a:rPr lang="es-ES" sz="1800" dirty="0" smtClean="0">
              <a:latin typeface="Arial" panose="020B0604020202020204" pitchFamily="34" charset="0"/>
              <a:cs typeface="Arial" panose="020B0604020202020204" pitchFamily="34" charset="0"/>
            </a:rPr>
            <a:t>Sintomatología ansiosa</a:t>
          </a:r>
          <a:endParaRPr lang="es-ES" sz="1800" dirty="0">
            <a:latin typeface="Arial" panose="020B0604020202020204" pitchFamily="34" charset="0"/>
            <a:cs typeface="Arial" panose="020B0604020202020204" pitchFamily="34" charset="0"/>
          </a:endParaRPr>
        </a:p>
      </dgm:t>
    </dgm:pt>
    <dgm:pt modelId="{38CC9E31-1304-4299-A6B5-CF8EE3DB075F}" type="parTrans" cxnId="{29BC6527-2A1D-4909-ABCF-51D9F287B444}">
      <dgm:prSet/>
      <dgm:spPr/>
      <dgm:t>
        <a:bodyPr/>
        <a:lstStyle/>
        <a:p>
          <a:endParaRPr lang="es-ES"/>
        </a:p>
      </dgm:t>
    </dgm:pt>
    <dgm:pt modelId="{F99E7A74-64EB-4B50-97DA-545AB27CB35A}" type="sibTrans" cxnId="{29BC6527-2A1D-4909-ABCF-51D9F287B444}">
      <dgm:prSet/>
      <dgm:spPr/>
      <dgm:t>
        <a:bodyPr/>
        <a:lstStyle/>
        <a:p>
          <a:endParaRPr lang="es-ES"/>
        </a:p>
      </dgm:t>
    </dgm:pt>
    <dgm:pt modelId="{599E7555-DC2C-4E4B-8AA8-DD2E2873DC12}">
      <dgm:prSet phldrT="[Texto]" custT="1"/>
      <dgm:spPr/>
      <dgm:t>
        <a:bodyPr/>
        <a:lstStyle/>
        <a:p>
          <a:r>
            <a:rPr lang="es-ES" sz="2800" dirty="0" smtClean="0">
              <a:latin typeface="Arial" panose="020B0604020202020204" pitchFamily="34" charset="0"/>
              <a:cs typeface="Arial" panose="020B0604020202020204" pitchFamily="34" charset="0"/>
            </a:rPr>
            <a:t>SCL-90-R</a:t>
          </a:r>
          <a:endParaRPr lang="es-ES" sz="2400" dirty="0">
            <a:latin typeface="Arial" panose="020B0604020202020204" pitchFamily="34" charset="0"/>
            <a:cs typeface="Arial" panose="020B0604020202020204" pitchFamily="34" charset="0"/>
          </a:endParaRPr>
        </a:p>
      </dgm:t>
    </dgm:pt>
    <dgm:pt modelId="{AB2AAD88-88E9-467E-874E-0BFEE89E1968}" type="parTrans" cxnId="{E0C23E63-2EDC-4BDD-AFE8-64E77C618086}">
      <dgm:prSet/>
      <dgm:spPr/>
      <dgm:t>
        <a:bodyPr/>
        <a:lstStyle/>
        <a:p>
          <a:endParaRPr lang="es-ES"/>
        </a:p>
      </dgm:t>
    </dgm:pt>
    <dgm:pt modelId="{3393290B-B7FC-4CD1-B289-98808133E7A1}" type="sibTrans" cxnId="{E0C23E63-2EDC-4BDD-AFE8-64E77C618086}">
      <dgm:prSet/>
      <dgm:spPr/>
      <dgm:t>
        <a:bodyPr/>
        <a:lstStyle/>
        <a:p>
          <a:endParaRPr lang="es-ES"/>
        </a:p>
      </dgm:t>
    </dgm:pt>
    <dgm:pt modelId="{08E37B2A-5863-4F61-9130-59F1F2F060DA}">
      <dgm:prSet phldrT="[Texto]" custT="1"/>
      <dgm:spPr/>
      <dgm:t>
        <a:bodyPr/>
        <a:lstStyle/>
        <a:p>
          <a:r>
            <a:rPr lang="es-ES" sz="2800" dirty="0" smtClean="0">
              <a:latin typeface="Arial" panose="020B0604020202020204" pitchFamily="34" charset="0"/>
              <a:cs typeface="Arial" panose="020B0604020202020204" pitchFamily="34" charset="0"/>
            </a:rPr>
            <a:t>MILLON-III</a:t>
          </a:r>
          <a:endParaRPr lang="es-ES" sz="2800" dirty="0">
            <a:latin typeface="Arial" panose="020B0604020202020204" pitchFamily="34" charset="0"/>
            <a:cs typeface="Arial" panose="020B0604020202020204" pitchFamily="34" charset="0"/>
          </a:endParaRPr>
        </a:p>
      </dgm:t>
    </dgm:pt>
    <dgm:pt modelId="{309B6282-440E-475E-A3B6-B0368255D823}" type="parTrans" cxnId="{27BE1E0B-3B46-4422-B476-85266FE729FA}">
      <dgm:prSet/>
      <dgm:spPr/>
      <dgm:t>
        <a:bodyPr/>
        <a:lstStyle/>
        <a:p>
          <a:endParaRPr lang="es-ES"/>
        </a:p>
      </dgm:t>
    </dgm:pt>
    <dgm:pt modelId="{19235FF1-F726-4F58-99C5-AD0A2EFB5039}" type="sibTrans" cxnId="{27BE1E0B-3B46-4422-B476-85266FE729FA}">
      <dgm:prSet/>
      <dgm:spPr/>
      <dgm:t>
        <a:bodyPr/>
        <a:lstStyle/>
        <a:p>
          <a:endParaRPr lang="es-ES"/>
        </a:p>
      </dgm:t>
    </dgm:pt>
    <dgm:pt modelId="{3DC7A46C-379E-40B5-9EDB-75236301E0DA}">
      <dgm:prSet phldrT="[Texto]" custT="1"/>
      <dgm:spPr/>
      <dgm:t>
        <a:bodyPr/>
        <a:lstStyle/>
        <a:p>
          <a:r>
            <a:rPr lang="es-ES" sz="1800" dirty="0" smtClean="0">
              <a:latin typeface="Arial" panose="020B0604020202020204" pitchFamily="34" charset="0"/>
              <a:cs typeface="Arial" panose="020B0604020202020204" pitchFamily="34" charset="0"/>
            </a:rPr>
            <a:t>Listado de síntomas</a:t>
          </a:r>
          <a:endParaRPr lang="es-ES" sz="1800" dirty="0">
            <a:latin typeface="Arial" panose="020B0604020202020204" pitchFamily="34" charset="0"/>
            <a:cs typeface="Arial" panose="020B0604020202020204" pitchFamily="34" charset="0"/>
          </a:endParaRPr>
        </a:p>
      </dgm:t>
    </dgm:pt>
    <dgm:pt modelId="{A6B0123F-DFF4-4EC2-8E1A-C8C9DA2066B2}" type="parTrans" cxnId="{AA5A5AE0-2A2B-46F4-8A93-C33E036FC057}">
      <dgm:prSet/>
      <dgm:spPr/>
      <dgm:t>
        <a:bodyPr/>
        <a:lstStyle/>
        <a:p>
          <a:endParaRPr lang="es-ES"/>
        </a:p>
      </dgm:t>
    </dgm:pt>
    <dgm:pt modelId="{A47E2070-34DE-47A0-8D0B-0129D235E2B2}" type="sibTrans" cxnId="{AA5A5AE0-2A2B-46F4-8A93-C33E036FC057}">
      <dgm:prSet/>
      <dgm:spPr/>
      <dgm:t>
        <a:bodyPr/>
        <a:lstStyle/>
        <a:p>
          <a:endParaRPr lang="es-ES"/>
        </a:p>
      </dgm:t>
    </dgm:pt>
    <dgm:pt modelId="{F983DBD9-4F60-48F1-8152-46DC32B7E186}">
      <dgm:prSet phldrT="[Texto]" custT="1"/>
      <dgm:spPr/>
      <dgm:t>
        <a:bodyPr/>
        <a:lstStyle/>
        <a:p>
          <a:r>
            <a:rPr lang="es-ES" sz="1800" dirty="0" smtClean="0">
              <a:latin typeface="Arial" panose="020B0604020202020204" pitchFamily="34" charset="0"/>
              <a:cs typeface="Arial" panose="020B0604020202020204" pitchFamily="34" charset="0"/>
            </a:rPr>
            <a:t>Personalidad  general </a:t>
          </a:r>
          <a:endParaRPr lang="es-ES" sz="1800" dirty="0">
            <a:latin typeface="Arial" panose="020B0604020202020204" pitchFamily="34" charset="0"/>
            <a:cs typeface="Arial" panose="020B0604020202020204" pitchFamily="34" charset="0"/>
          </a:endParaRPr>
        </a:p>
      </dgm:t>
    </dgm:pt>
    <dgm:pt modelId="{FA53FDEA-5763-459F-90F3-7E9DE7A14160}" type="parTrans" cxnId="{A4F701F1-C8F7-4806-A832-6FDC91DFF238}">
      <dgm:prSet/>
      <dgm:spPr/>
      <dgm:t>
        <a:bodyPr/>
        <a:lstStyle/>
        <a:p>
          <a:endParaRPr lang="es-ES"/>
        </a:p>
      </dgm:t>
    </dgm:pt>
    <dgm:pt modelId="{3C466142-EB3A-40C0-A8D6-A8E9EEF8F4F8}" type="sibTrans" cxnId="{A4F701F1-C8F7-4806-A832-6FDC91DFF238}">
      <dgm:prSet/>
      <dgm:spPr/>
      <dgm:t>
        <a:bodyPr/>
        <a:lstStyle/>
        <a:p>
          <a:endParaRPr lang="es-ES"/>
        </a:p>
      </dgm:t>
    </dgm:pt>
    <dgm:pt modelId="{F88CB26E-3AE9-41D7-A62A-D043D150DF25}" type="pres">
      <dgm:prSet presAssocID="{DF2EE3A0-3A29-4E61-BF6F-1884298552EF}" presName="Name0" presStyleCnt="0">
        <dgm:presLayoutVars>
          <dgm:dir/>
          <dgm:resizeHandles val="exact"/>
        </dgm:presLayoutVars>
      </dgm:prSet>
      <dgm:spPr/>
      <dgm:t>
        <a:bodyPr/>
        <a:lstStyle/>
        <a:p>
          <a:endParaRPr lang="es-ES"/>
        </a:p>
      </dgm:t>
    </dgm:pt>
    <dgm:pt modelId="{79083395-FAAC-47B0-9BA7-C34763D490A1}" type="pres">
      <dgm:prSet presAssocID="{DF2EE3A0-3A29-4E61-BF6F-1884298552EF}" presName="arrow" presStyleLbl="bgShp" presStyleIdx="0" presStyleCnt="1"/>
      <dgm:spPr/>
    </dgm:pt>
    <dgm:pt modelId="{9F2E4FAB-14B7-4C56-95DE-7FB0E0AD0D97}" type="pres">
      <dgm:prSet presAssocID="{DF2EE3A0-3A29-4E61-BF6F-1884298552EF}" presName="points" presStyleCnt="0"/>
      <dgm:spPr/>
    </dgm:pt>
    <dgm:pt modelId="{0079E373-A4B7-4B15-ADE5-F574429C05B6}" type="pres">
      <dgm:prSet presAssocID="{333B1A12-FBAA-4BDD-97A0-E54A6C26D412}" presName="compositeA" presStyleCnt="0"/>
      <dgm:spPr/>
    </dgm:pt>
    <dgm:pt modelId="{787FCFD8-152C-4A67-B556-F1AE577CCF60}" type="pres">
      <dgm:prSet presAssocID="{333B1A12-FBAA-4BDD-97A0-E54A6C26D412}" presName="textA" presStyleLbl="revTx" presStyleIdx="0" presStyleCnt="4">
        <dgm:presLayoutVars>
          <dgm:bulletEnabled val="1"/>
        </dgm:presLayoutVars>
      </dgm:prSet>
      <dgm:spPr/>
      <dgm:t>
        <a:bodyPr/>
        <a:lstStyle/>
        <a:p>
          <a:endParaRPr lang="es-ES"/>
        </a:p>
      </dgm:t>
    </dgm:pt>
    <dgm:pt modelId="{A781BAA2-3835-45FB-ACF9-2BEDCF481A7D}" type="pres">
      <dgm:prSet presAssocID="{333B1A12-FBAA-4BDD-97A0-E54A6C26D412}" presName="circleA" presStyleLbl="node1" presStyleIdx="0" presStyleCnt="4"/>
      <dgm:spPr/>
    </dgm:pt>
    <dgm:pt modelId="{24D233E9-2579-4E5B-9719-FEEFD7A5B649}" type="pres">
      <dgm:prSet presAssocID="{333B1A12-FBAA-4BDD-97A0-E54A6C26D412}" presName="spaceA" presStyleCnt="0"/>
      <dgm:spPr/>
    </dgm:pt>
    <dgm:pt modelId="{D577B149-BB82-41E4-9EC8-FE23265CEB4E}" type="pres">
      <dgm:prSet presAssocID="{ED5DDA5B-0A55-41C0-9A81-FCC3A24A07DC}" presName="space" presStyleCnt="0"/>
      <dgm:spPr/>
    </dgm:pt>
    <dgm:pt modelId="{4BA9998A-014C-40DE-AB56-1C6CF6FE6ACB}" type="pres">
      <dgm:prSet presAssocID="{319C3470-B892-4C5B-98DF-77945D921091}" presName="compositeB" presStyleCnt="0"/>
      <dgm:spPr/>
    </dgm:pt>
    <dgm:pt modelId="{BF123221-696C-4086-8FB2-ACBF4ADACEF6}" type="pres">
      <dgm:prSet presAssocID="{319C3470-B892-4C5B-98DF-77945D921091}" presName="textB" presStyleLbl="revTx" presStyleIdx="1" presStyleCnt="4">
        <dgm:presLayoutVars>
          <dgm:bulletEnabled val="1"/>
        </dgm:presLayoutVars>
      </dgm:prSet>
      <dgm:spPr/>
      <dgm:t>
        <a:bodyPr/>
        <a:lstStyle/>
        <a:p>
          <a:endParaRPr lang="es-ES"/>
        </a:p>
      </dgm:t>
    </dgm:pt>
    <dgm:pt modelId="{E52B491C-692D-4743-941A-F8B516CE79CC}" type="pres">
      <dgm:prSet presAssocID="{319C3470-B892-4C5B-98DF-77945D921091}" presName="circleB" presStyleLbl="node1" presStyleIdx="1" presStyleCnt="4"/>
      <dgm:spPr/>
    </dgm:pt>
    <dgm:pt modelId="{48D039B7-E527-4330-ACCB-8781B8762246}" type="pres">
      <dgm:prSet presAssocID="{319C3470-B892-4C5B-98DF-77945D921091}" presName="spaceB" presStyleCnt="0"/>
      <dgm:spPr/>
    </dgm:pt>
    <dgm:pt modelId="{22E8ACBE-2254-4369-82AA-8240D38DB633}" type="pres">
      <dgm:prSet presAssocID="{325D6EA9-6FC3-42D3-BD58-45EF11C6E8D1}" presName="space" presStyleCnt="0"/>
      <dgm:spPr/>
    </dgm:pt>
    <dgm:pt modelId="{02C7966B-B2F3-40A3-A869-86F2E41D7CC0}" type="pres">
      <dgm:prSet presAssocID="{599E7555-DC2C-4E4B-8AA8-DD2E2873DC12}" presName="compositeA" presStyleCnt="0"/>
      <dgm:spPr/>
    </dgm:pt>
    <dgm:pt modelId="{D5B6408A-AE83-41AB-A445-FDB4A9E6CE3C}" type="pres">
      <dgm:prSet presAssocID="{599E7555-DC2C-4E4B-8AA8-DD2E2873DC12}" presName="textA" presStyleLbl="revTx" presStyleIdx="2" presStyleCnt="4">
        <dgm:presLayoutVars>
          <dgm:bulletEnabled val="1"/>
        </dgm:presLayoutVars>
      </dgm:prSet>
      <dgm:spPr/>
      <dgm:t>
        <a:bodyPr/>
        <a:lstStyle/>
        <a:p>
          <a:endParaRPr lang="es-ES"/>
        </a:p>
      </dgm:t>
    </dgm:pt>
    <dgm:pt modelId="{92CC0852-501E-427E-9AC1-08122ECA75FF}" type="pres">
      <dgm:prSet presAssocID="{599E7555-DC2C-4E4B-8AA8-DD2E2873DC12}" presName="circleA" presStyleLbl="node1" presStyleIdx="2" presStyleCnt="4"/>
      <dgm:spPr/>
    </dgm:pt>
    <dgm:pt modelId="{3008BFE8-81ED-430B-BA28-377CBD12CD74}" type="pres">
      <dgm:prSet presAssocID="{599E7555-DC2C-4E4B-8AA8-DD2E2873DC12}" presName="spaceA" presStyleCnt="0"/>
      <dgm:spPr/>
    </dgm:pt>
    <dgm:pt modelId="{C5411BCE-828E-4F6C-85CD-56E76EFD824E}" type="pres">
      <dgm:prSet presAssocID="{3393290B-B7FC-4CD1-B289-98808133E7A1}" presName="space" presStyleCnt="0"/>
      <dgm:spPr/>
    </dgm:pt>
    <dgm:pt modelId="{470282E8-98F2-497C-9A72-7FCA43C60E60}" type="pres">
      <dgm:prSet presAssocID="{08E37B2A-5863-4F61-9130-59F1F2F060DA}" presName="compositeB" presStyleCnt="0"/>
      <dgm:spPr/>
    </dgm:pt>
    <dgm:pt modelId="{1CE43934-7C1B-4D9F-A3F4-7708030F5B71}" type="pres">
      <dgm:prSet presAssocID="{08E37B2A-5863-4F61-9130-59F1F2F060DA}" presName="textB" presStyleLbl="revTx" presStyleIdx="3" presStyleCnt="4">
        <dgm:presLayoutVars>
          <dgm:bulletEnabled val="1"/>
        </dgm:presLayoutVars>
      </dgm:prSet>
      <dgm:spPr/>
      <dgm:t>
        <a:bodyPr/>
        <a:lstStyle/>
        <a:p>
          <a:endParaRPr lang="es-ES"/>
        </a:p>
      </dgm:t>
    </dgm:pt>
    <dgm:pt modelId="{15DE7D2B-1B2E-43A9-B67A-EFE0F0854B44}" type="pres">
      <dgm:prSet presAssocID="{08E37B2A-5863-4F61-9130-59F1F2F060DA}" presName="circleB" presStyleLbl="node1" presStyleIdx="3" presStyleCnt="4"/>
      <dgm:spPr/>
    </dgm:pt>
    <dgm:pt modelId="{58EE0063-F3B7-4A4E-B370-7BF39C202E04}" type="pres">
      <dgm:prSet presAssocID="{08E37B2A-5863-4F61-9130-59F1F2F060DA}" presName="spaceB" presStyleCnt="0"/>
      <dgm:spPr/>
    </dgm:pt>
  </dgm:ptLst>
  <dgm:cxnLst>
    <dgm:cxn modelId="{A4F701F1-C8F7-4806-A832-6FDC91DFF238}" srcId="{08E37B2A-5863-4F61-9130-59F1F2F060DA}" destId="{F983DBD9-4F60-48F1-8152-46DC32B7E186}" srcOrd="0" destOrd="0" parTransId="{FA53FDEA-5763-459F-90F3-7E9DE7A14160}" sibTransId="{3C466142-EB3A-40C0-A8D6-A8E9EEF8F4F8}"/>
    <dgm:cxn modelId="{F1C92552-7DCC-4F54-AC8A-4966208E5164}" srcId="{DF2EE3A0-3A29-4E61-BF6F-1884298552EF}" destId="{319C3470-B892-4C5B-98DF-77945D921091}" srcOrd="1" destOrd="0" parTransId="{7C590652-A191-4050-86A3-A97F3A81E9BE}" sibTransId="{325D6EA9-6FC3-42D3-BD58-45EF11C6E8D1}"/>
    <dgm:cxn modelId="{29BC6527-2A1D-4909-ABCF-51D9F287B444}" srcId="{319C3470-B892-4C5B-98DF-77945D921091}" destId="{0395C14B-76CA-4A1B-80BB-66A05C6287F5}" srcOrd="0" destOrd="0" parTransId="{38CC9E31-1304-4299-A6B5-CF8EE3DB075F}" sibTransId="{F99E7A74-64EB-4B50-97DA-545AB27CB35A}"/>
    <dgm:cxn modelId="{D23A57AA-E092-4DDE-8F6A-A46478FAAD3F}" type="presOf" srcId="{599E7555-DC2C-4E4B-8AA8-DD2E2873DC12}" destId="{D5B6408A-AE83-41AB-A445-FDB4A9E6CE3C}" srcOrd="0" destOrd="0" presId="urn:microsoft.com/office/officeart/2005/8/layout/hProcess11"/>
    <dgm:cxn modelId="{27BE1E0B-3B46-4422-B476-85266FE729FA}" srcId="{DF2EE3A0-3A29-4E61-BF6F-1884298552EF}" destId="{08E37B2A-5863-4F61-9130-59F1F2F060DA}" srcOrd="3" destOrd="0" parTransId="{309B6282-440E-475E-A3B6-B0368255D823}" sibTransId="{19235FF1-F726-4F58-99C5-AD0A2EFB5039}"/>
    <dgm:cxn modelId="{3517008A-8736-4D48-BB40-8F5BE0DECCCE}" type="presOf" srcId="{08E37B2A-5863-4F61-9130-59F1F2F060DA}" destId="{1CE43934-7C1B-4D9F-A3F4-7708030F5B71}" srcOrd="0" destOrd="0" presId="urn:microsoft.com/office/officeart/2005/8/layout/hProcess11"/>
    <dgm:cxn modelId="{3A2CB0E8-0562-446B-8BCB-3100D2F19BFB}" type="presOf" srcId="{333B1A12-FBAA-4BDD-97A0-E54A6C26D412}" destId="{787FCFD8-152C-4A67-B556-F1AE577CCF60}" srcOrd="0" destOrd="0" presId="urn:microsoft.com/office/officeart/2005/8/layout/hProcess11"/>
    <dgm:cxn modelId="{1A7A2B02-394D-4F3A-8D60-6468E23FDED1}" type="presOf" srcId="{319C3470-B892-4C5B-98DF-77945D921091}" destId="{BF123221-696C-4086-8FB2-ACBF4ADACEF6}" srcOrd="0" destOrd="0" presId="urn:microsoft.com/office/officeart/2005/8/layout/hProcess11"/>
    <dgm:cxn modelId="{EC328584-71D1-46EB-BEAC-8BC70B599283}" type="presOf" srcId="{DF2EE3A0-3A29-4E61-BF6F-1884298552EF}" destId="{F88CB26E-3AE9-41D7-A62A-D043D150DF25}" srcOrd="0" destOrd="0" presId="urn:microsoft.com/office/officeart/2005/8/layout/hProcess11"/>
    <dgm:cxn modelId="{CC84A1CE-C444-4280-A973-046D34D25507}" srcId="{DF2EE3A0-3A29-4E61-BF6F-1884298552EF}" destId="{333B1A12-FBAA-4BDD-97A0-E54A6C26D412}" srcOrd="0" destOrd="0" parTransId="{378EAFB4-72BA-471B-A46F-A1F901876D7C}" sibTransId="{ED5DDA5B-0A55-41C0-9A81-FCC3A24A07DC}"/>
    <dgm:cxn modelId="{1779447A-567E-4F19-81BB-B609A3F7B820}" type="presOf" srcId="{3DC7A46C-379E-40B5-9EDB-75236301E0DA}" destId="{D5B6408A-AE83-41AB-A445-FDB4A9E6CE3C}" srcOrd="0" destOrd="1" presId="urn:microsoft.com/office/officeart/2005/8/layout/hProcess11"/>
    <dgm:cxn modelId="{AA5A5AE0-2A2B-46F4-8A93-C33E036FC057}" srcId="{599E7555-DC2C-4E4B-8AA8-DD2E2873DC12}" destId="{3DC7A46C-379E-40B5-9EDB-75236301E0DA}" srcOrd="0" destOrd="0" parTransId="{A6B0123F-DFF4-4EC2-8E1A-C8C9DA2066B2}" sibTransId="{A47E2070-34DE-47A0-8D0B-0129D235E2B2}"/>
    <dgm:cxn modelId="{13AB6A3A-9C7E-4848-9578-62D04096D073}" type="presOf" srcId="{0395C14B-76CA-4A1B-80BB-66A05C6287F5}" destId="{BF123221-696C-4086-8FB2-ACBF4ADACEF6}" srcOrd="0" destOrd="1" presId="urn:microsoft.com/office/officeart/2005/8/layout/hProcess11"/>
    <dgm:cxn modelId="{E0C23E63-2EDC-4BDD-AFE8-64E77C618086}" srcId="{DF2EE3A0-3A29-4E61-BF6F-1884298552EF}" destId="{599E7555-DC2C-4E4B-8AA8-DD2E2873DC12}" srcOrd="2" destOrd="0" parTransId="{AB2AAD88-88E9-467E-874E-0BFEE89E1968}" sibTransId="{3393290B-B7FC-4CD1-B289-98808133E7A1}"/>
    <dgm:cxn modelId="{5672CB1F-4151-4E0C-96AD-FA5921E06100}" type="presOf" srcId="{F983DBD9-4F60-48F1-8152-46DC32B7E186}" destId="{1CE43934-7C1B-4D9F-A3F4-7708030F5B71}" srcOrd="0" destOrd="1" presId="urn:microsoft.com/office/officeart/2005/8/layout/hProcess11"/>
    <dgm:cxn modelId="{640DB824-E04D-4621-95AB-B9959E7EF01F}" srcId="{333B1A12-FBAA-4BDD-97A0-E54A6C26D412}" destId="{08589F46-2F62-41B9-B2F4-9DEF013C55FC}" srcOrd="0" destOrd="0" parTransId="{4EA82D7D-EEFF-4E05-952E-98AAEC347391}" sibTransId="{01A608B2-8605-4F7F-BCA2-7B5D97C9F373}"/>
    <dgm:cxn modelId="{0335DCCD-1AF7-47E8-8C63-9C6605190F94}" type="presOf" srcId="{08589F46-2F62-41B9-B2F4-9DEF013C55FC}" destId="{787FCFD8-152C-4A67-B556-F1AE577CCF60}" srcOrd="0" destOrd="1" presId="urn:microsoft.com/office/officeart/2005/8/layout/hProcess11"/>
    <dgm:cxn modelId="{0258562B-C8F4-4DD2-A61C-7981E9F81500}" type="presParOf" srcId="{F88CB26E-3AE9-41D7-A62A-D043D150DF25}" destId="{79083395-FAAC-47B0-9BA7-C34763D490A1}" srcOrd="0" destOrd="0" presId="urn:microsoft.com/office/officeart/2005/8/layout/hProcess11"/>
    <dgm:cxn modelId="{36E293B3-27EB-4BF9-8D7C-657C78DC22AB}" type="presParOf" srcId="{F88CB26E-3AE9-41D7-A62A-D043D150DF25}" destId="{9F2E4FAB-14B7-4C56-95DE-7FB0E0AD0D97}" srcOrd="1" destOrd="0" presId="urn:microsoft.com/office/officeart/2005/8/layout/hProcess11"/>
    <dgm:cxn modelId="{FF9A57B3-A826-49A7-9F36-16C02B947783}" type="presParOf" srcId="{9F2E4FAB-14B7-4C56-95DE-7FB0E0AD0D97}" destId="{0079E373-A4B7-4B15-ADE5-F574429C05B6}" srcOrd="0" destOrd="0" presId="urn:microsoft.com/office/officeart/2005/8/layout/hProcess11"/>
    <dgm:cxn modelId="{C975FFC4-6DC5-4426-BC4A-B491BE7DE7D0}" type="presParOf" srcId="{0079E373-A4B7-4B15-ADE5-F574429C05B6}" destId="{787FCFD8-152C-4A67-B556-F1AE577CCF60}" srcOrd="0" destOrd="0" presId="urn:microsoft.com/office/officeart/2005/8/layout/hProcess11"/>
    <dgm:cxn modelId="{8234F89B-374B-42FF-939A-A22C7040F551}" type="presParOf" srcId="{0079E373-A4B7-4B15-ADE5-F574429C05B6}" destId="{A781BAA2-3835-45FB-ACF9-2BEDCF481A7D}" srcOrd="1" destOrd="0" presId="urn:microsoft.com/office/officeart/2005/8/layout/hProcess11"/>
    <dgm:cxn modelId="{FE3AA75A-2432-4D93-BDD3-8DE566A4A1AF}" type="presParOf" srcId="{0079E373-A4B7-4B15-ADE5-F574429C05B6}" destId="{24D233E9-2579-4E5B-9719-FEEFD7A5B649}" srcOrd="2" destOrd="0" presId="urn:microsoft.com/office/officeart/2005/8/layout/hProcess11"/>
    <dgm:cxn modelId="{5EE8E1ED-71B5-4356-8D3B-FC190FB85A3E}" type="presParOf" srcId="{9F2E4FAB-14B7-4C56-95DE-7FB0E0AD0D97}" destId="{D577B149-BB82-41E4-9EC8-FE23265CEB4E}" srcOrd="1" destOrd="0" presId="urn:microsoft.com/office/officeart/2005/8/layout/hProcess11"/>
    <dgm:cxn modelId="{F691B610-70BA-4740-97D1-705BD4741CAC}" type="presParOf" srcId="{9F2E4FAB-14B7-4C56-95DE-7FB0E0AD0D97}" destId="{4BA9998A-014C-40DE-AB56-1C6CF6FE6ACB}" srcOrd="2" destOrd="0" presId="urn:microsoft.com/office/officeart/2005/8/layout/hProcess11"/>
    <dgm:cxn modelId="{7B93F8D4-AB33-4B52-98CB-3D44F7ED38EA}" type="presParOf" srcId="{4BA9998A-014C-40DE-AB56-1C6CF6FE6ACB}" destId="{BF123221-696C-4086-8FB2-ACBF4ADACEF6}" srcOrd="0" destOrd="0" presId="urn:microsoft.com/office/officeart/2005/8/layout/hProcess11"/>
    <dgm:cxn modelId="{56D39AB6-0BE7-4548-A57B-5A789DE08C50}" type="presParOf" srcId="{4BA9998A-014C-40DE-AB56-1C6CF6FE6ACB}" destId="{E52B491C-692D-4743-941A-F8B516CE79CC}" srcOrd="1" destOrd="0" presId="urn:microsoft.com/office/officeart/2005/8/layout/hProcess11"/>
    <dgm:cxn modelId="{00B19403-5BFD-4FC4-8A21-EBC4EDA796F5}" type="presParOf" srcId="{4BA9998A-014C-40DE-AB56-1C6CF6FE6ACB}" destId="{48D039B7-E527-4330-ACCB-8781B8762246}" srcOrd="2" destOrd="0" presId="urn:microsoft.com/office/officeart/2005/8/layout/hProcess11"/>
    <dgm:cxn modelId="{D5C06F74-CE25-4CE5-BA68-F0D31AB28F07}" type="presParOf" srcId="{9F2E4FAB-14B7-4C56-95DE-7FB0E0AD0D97}" destId="{22E8ACBE-2254-4369-82AA-8240D38DB633}" srcOrd="3" destOrd="0" presId="urn:microsoft.com/office/officeart/2005/8/layout/hProcess11"/>
    <dgm:cxn modelId="{197FACF1-9B15-48B6-A747-4357BC069CE4}" type="presParOf" srcId="{9F2E4FAB-14B7-4C56-95DE-7FB0E0AD0D97}" destId="{02C7966B-B2F3-40A3-A869-86F2E41D7CC0}" srcOrd="4" destOrd="0" presId="urn:microsoft.com/office/officeart/2005/8/layout/hProcess11"/>
    <dgm:cxn modelId="{0312B5F2-1BAE-45D4-9526-9492EA1233F3}" type="presParOf" srcId="{02C7966B-B2F3-40A3-A869-86F2E41D7CC0}" destId="{D5B6408A-AE83-41AB-A445-FDB4A9E6CE3C}" srcOrd="0" destOrd="0" presId="urn:microsoft.com/office/officeart/2005/8/layout/hProcess11"/>
    <dgm:cxn modelId="{4638FE40-C1AC-469D-A0BF-40F987F1FD80}" type="presParOf" srcId="{02C7966B-B2F3-40A3-A869-86F2E41D7CC0}" destId="{92CC0852-501E-427E-9AC1-08122ECA75FF}" srcOrd="1" destOrd="0" presId="urn:microsoft.com/office/officeart/2005/8/layout/hProcess11"/>
    <dgm:cxn modelId="{CECA36DF-A3E7-4555-94A2-A202E0B13225}" type="presParOf" srcId="{02C7966B-B2F3-40A3-A869-86F2E41D7CC0}" destId="{3008BFE8-81ED-430B-BA28-377CBD12CD74}" srcOrd="2" destOrd="0" presId="urn:microsoft.com/office/officeart/2005/8/layout/hProcess11"/>
    <dgm:cxn modelId="{45E11456-AD23-419F-8579-A04ECC64E449}" type="presParOf" srcId="{9F2E4FAB-14B7-4C56-95DE-7FB0E0AD0D97}" destId="{C5411BCE-828E-4F6C-85CD-56E76EFD824E}" srcOrd="5" destOrd="0" presId="urn:microsoft.com/office/officeart/2005/8/layout/hProcess11"/>
    <dgm:cxn modelId="{85F53EA7-CB99-4B68-BE59-04FA90D6ABA7}" type="presParOf" srcId="{9F2E4FAB-14B7-4C56-95DE-7FB0E0AD0D97}" destId="{470282E8-98F2-497C-9A72-7FCA43C60E60}" srcOrd="6" destOrd="0" presId="urn:microsoft.com/office/officeart/2005/8/layout/hProcess11"/>
    <dgm:cxn modelId="{57D4E46C-A7E6-4E7C-A1FA-990E9EF0B8BE}" type="presParOf" srcId="{470282E8-98F2-497C-9A72-7FCA43C60E60}" destId="{1CE43934-7C1B-4D9F-A3F4-7708030F5B71}" srcOrd="0" destOrd="0" presId="urn:microsoft.com/office/officeart/2005/8/layout/hProcess11"/>
    <dgm:cxn modelId="{E3B0B8E6-1F48-42CE-9283-19202612A88D}" type="presParOf" srcId="{470282E8-98F2-497C-9A72-7FCA43C60E60}" destId="{15DE7D2B-1B2E-43A9-B67A-EFE0F0854B44}" srcOrd="1" destOrd="0" presId="urn:microsoft.com/office/officeart/2005/8/layout/hProcess11"/>
    <dgm:cxn modelId="{0EE4C686-F4B5-4904-B9FA-966AC3E03753}" type="presParOf" srcId="{470282E8-98F2-497C-9A72-7FCA43C60E60}" destId="{58EE0063-F3B7-4A4E-B370-7BF39C202E04}"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2EE3A0-3A29-4E61-BF6F-1884298552EF}"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es-ES"/>
        </a:p>
      </dgm:t>
    </dgm:pt>
    <dgm:pt modelId="{333B1A12-FBAA-4BDD-97A0-E54A6C26D412}">
      <dgm:prSet phldrT="[Texto]" custT="1"/>
      <dgm:spPr/>
      <dgm:t>
        <a:bodyPr/>
        <a:lstStyle/>
        <a:p>
          <a:r>
            <a:rPr lang="es-ES" sz="2400" dirty="0" smtClean="0">
              <a:latin typeface="Arial" panose="020B0604020202020204" pitchFamily="34" charset="0"/>
              <a:cs typeface="Arial" panose="020B0604020202020204" pitchFamily="34" charset="0"/>
            </a:rPr>
            <a:t>D2 y DIVISA</a:t>
          </a:r>
          <a:endParaRPr lang="es-ES" sz="2400" dirty="0">
            <a:latin typeface="Arial" panose="020B0604020202020204" pitchFamily="34" charset="0"/>
            <a:cs typeface="Arial" panose="020B0604020202020204" pitchFamily="34" charset="0"/>
          </a:endParaRPr>
        </a:p>
      </dgm:t>
    </dgm:pt>
    <dgm:pt modelId="{378EAFB4-72BA-471B-A46F-A1F901876D7C}" type="parTrans" cxnId="{CC84A1CE-C444-4280-A973-046D34D25507}">
      <dgm:prSet/>
      <dgm:spPr/>
      <dgm:t>
        <a:bodyPr/>
        <a:lstStyle/>
        <a:p>
          <a:endParaRPr lang="es-ES"/>
        </a:p>
      </dgm:t>
    </dgm:pt>
    <dgm:pt modelId="{ED5DDA5B-0A55-41C0-9A81-FCC3A24A07DC}" type="sibTrans" cxnId="{CC84A1CE-C444-4280-A973-046D34D25507}">
      <dgm:prSet/>
      <dgm:spPr/>
      <dgm:t>
        <a:bodyPr/>
        <a:lstStyle/>
        <a:p>
          <a:endParaRPr lang="es-ES"/>
        </a:p>
      </dgm:t>
    </dgm:pt>
    <dgm:pt modelId="{08589F46-2F62-41B9-B2F4-9DEF013C55FC}">
      <dgm:prSet phldrT="[Texto]" custT="1"/>
      <dgm:spPr/>
      <dgm:t>
        <a:bodyPr/>
        <a:lstStyle/>
        <a:p>
          <a:r>
            <a:rPr lang="es-ES" sz="1600" dirty="0" smtClean="0">
              <a:latin typeface="Arial" panose="020B0604020202020204" pitchFamily="34" charset="0"/>
              <a:cs typeface="Arial" panose="020B0604020202020204" pitchFamily="34" charset="0"/>
            </a:rPr>
            <a:t>Atención Selectiva</a:t>
          </a:r>
          <a:endParaRPr lang="es-ES" sz="1600" dirty="0">
            <a:latin typeface="Arial" panose="020B0604020202020204" pitchFamily="34" charset="0"/>
            <a:cs typeface="Arial" panose="020B0604020202020204" pitchFamily="34" charset="0"/>
          </a:endParaRPr>
        </a:p>
      </dgm:t>
    </dgm:pt>
    <dgm:pt modelId="{4EA82D7D-EEFF-4E05-952E-98AAEC347391}" type="parTrans" cxnId="{640DB824-E04D-4621-95AB-B9959E7EF01F}">
      <dgm:prSet/>
      <dgm:spPr/>
      <dgm:t>
        <a:bodyPr/>
        <a:lstStyle/>
        <a:p>
          <a:endParaRPr lang="es-ES"/>
        </a:p>
      </dgm:t>
    </dgm:pt>
    <dgm:pt modelId="{01A608B2-8605-4F7F-BCA2-7B5D97C9F373}" type="sibTrans" cxnId="{640DB824-E04D-4621-95AB-B9959E7EF01F}">
      <dgm:prSet/>
      <dgm:spPr/>
      <dgm:t>
        <a:bodyPr/>
        <a:lstStyle/>
        <a:p>
          <a:endParaRPr lang="es-ES"/>
        </a:p>
      </dgm:t>
    </dgm:pt>
    <dgm:pt modelId="{319C3470-B892-4C5B-98DF-77945D921091}">
      <dgm:prSet phldrT="[Texto]" custT="1"/>
      <dgm:spPr/>
      <dgm:t>
        <a:bodyPr/>
        <a:lstStyle/>
        <a:p>
          <a:r>
            <a:rPr lang="es-ES" sz="2800" dirty="0" smtClean="0">
              <a:latin typeface="Arial" panose="020B0604020202020204" pitchFamily="34" charset="0"/>
              <a:cs typeface="Arial" panose="020B0604020202020204" pitchFamily="34" charset="0"/>
            </a:rPr>
            <a:t>CSAT-R</a:t>
          </a:r>
          <a:endParaRPr lang="es-ES" sz="2800" dirty="0">
            <a:latin typeface="Arial" panose="020B0604020202020204" pitchFamily="34" charset="0"/>
            <a:cs typeface="Arial" panose="020B0604020202020204" pitchFamily="34" charset="0"/>
          </a:endParaRPr>
        </a:p>
      </dgm:t>
    </dgm:pt>
    <dgm:pt modelId="{7C590652-A191-4050-86A3-A97F3A81E9BE}" type="parTrans" cxnId="{F1C92552-7DCC-4F54-AC8A-4966208E5164}">
      <dgm:prSet/>
      <dgm:spPr/>
      <dgm:t>
        <a:bodyPr/>
        <a:lstStyle/>
        <a:p>
          <a:endParaRPr lang="es-ES"/>
        </a:p>
      </dgm:t>
    </dgm:pt>
    <dgm:pt modelId="{325D6EA9-6FC3-42D3-BD58-45EF11C6E8D1}" type="sibTrans" cxnId="{F1C92552-7DCC-4F54-AC8A-4966208E5164}">
      <dgm:prSet/>
      <dgm:spPr/>
      <dgm:t>
        <a:bodyPr/>
        <a:lstStyle/>
        <a:p>
          <a:endParaRPr lang="es-ES"/>
        </a:p>
      </dgm:t>
    </dgm:pt>
    <dgm:pt modelId="{0395C14B-76CA-4A1B-80BB-66A05C6287F5}">
      <dgm:prSet phldrT="[Texto]"/>
      <dgm:spPr/>
      <dgm:t>
        <a:bodyPr/>
        <a:lstStyle/>
        <a:p>
          <a:r>
            <a:rPr lang="es-ES" sz="1300" dirty="0" smtClean="0">
              <a:latin typeface="Arial" panose="020B0604020202020204" pitchFamily="34" charset="0"/>
              <a:cs typeface="Arial" panose="020B0604020202020204" pitchFamily="34" charset="0"/>
            </a:rPr>
            <a:t>Atención Sostenida</a:t>
          </a:r>
          <a:endParaRPr lang="es-ES" sz="1300" dirty="0">
            <a:latin typeface="Arial" panose="020B0604020202020204" pitchFamily="34" charset="0"/>
            <a:cs typeface="Arial" panose="020B0604020202020204" pitchFamily="34" charset="0"/>
          </a:endParaRPr>
        </a:p>
      </dgm:t>
    </dgm:pt>
    <dgm:pt modelId="{38CC9E31-1304-4299-A6B5-CF8EE3DB075F}" type="parTrans" cxnId="{29BC6527-2A1D-4909-ABCF-51D9F287B444}">
      <dgm:prSet/>
      <dgm:spPr/>
      <dgm:t>
        <a:bodyPr/>
        <a:lstStyle/>
        <a:p>
          <a:endParaRPr lang="es-ES"/>
        </a:p>
      </dgm:t>
    </dgm:pt>
    <dgm:pt modelId="{F99E7A74-64EB-4B50-97DA-545AB27CB35A}" type="sibTrans" cxnId="{29BC6527-2A1D-4909-ABCF-51D9F287B444}">
      <dgm:prSet/>
      <dgm:spPr/>
      <dgm:t>
        <a:bodyPr/>
        <a:lstStyle/>
        <a:p>
          <a:endParaRPr lang="es-ES"/>
        </a:p>
      </dgm:t>
    </dgm:pt>
    <dgm:pt modelId="{599E7555-DC2C-4E4B-8AA8-DD2E2873DC12}">
      <dgm:prSet phldrT="[Texto]" custT="1"/>
      <dgm:spPr/>
      <dgm:t>
        <a:bodyPr/>
        <a:lstStyle/>
        <a:p>
          <a:r>
            <a:rPr lang="es-ES" sz="2800" dirty="0" smtClean="0">
              <a:latin typeface="Arial" panose="020B0604020202020204" pitchFamily="34" charset="0"/>
              <a:cs typeface="Arial" panose="020B0604020202020204" pitchFamily="34" charset="0"/>
            </a:rPr>
            <a:t>TACI</a:t>
          </a:r>
          <a:endParaRPr lang="es-ES" sz="2800" dirty="0">
            <a:latin typeface="Arial" panose="020B0604020202020204" pitchFamily="34" charset="0"/>
            <a:cs typeface="Arial" panose="020B0604020202020204" pitchFamily="34" charset="0"/>
          </a:endParaRPr>
        </a:p>
      </dgm:t>
    </dgm:pt>
    <dgm:pt modelId="{AB2AAD88-88E9-467E-874E-0BFEE89E1968}" type="parTrans" cxnId="{E0C23E63-2EDC-4BDD-AFE8-64E77C618086}">
      <dgm:prSet/>
      <dgm:spPr/>
      <dgm:t>
        <a:bodyPr/>
        <a:lstStyle/>
        <a:p>
          <a:endParaRPr lang="es-ES"/>
        </a:p>
      </dgm:t>
    </dgm:pt>
    <dgm:pt modelId="{3393290B-B7FC-4CD1-B289-98808133E7A1}" type="sibTrans" cxnId="{E0C23E63-2EDC-4BDD-AFE8-64E77C618086}">
      <dgm:prSet/>
      <dgm:spPr/>
      <dgm:t>
        <a:bodyPr/>
        <a:lstStyle/>
        <a:p>
          <a:endParaRPr lang="es-ES"/>
        </a:p>
      </dgm:t>
    </dgm:pt>
    <dgm:pt modelId="{3DC7A46C-379E-40B5-9EDB-75236301E0DA}">
      <dgm:prSet phldrT="[Texto]"/>
      <dgm:spPr/>
      <dgm:t>
        <a:bodyPr/>
        <a:lstStyle/>
        <a:p>
          <a:r>
            <a:rPr lang="es-ES" sz="1300" dirty="0" smtClean="0">
              <a:latin typeface="Arial" panose="020B0604020202020204" pitchFamily="34" charset="0"/>
              <a:cs typeface="Arial" panose="020B0604020202020204" pitchFamily="34" charset="0"/>
            </a:rPr>
            <a:t>Control Atencional</a:t>
          </a:r>
          <a:endParaRPr lang="es-ES" sz="1300" dirty="0">
            <a:latin typeface="Arial" panose="020B0604020202020204" pitchFamily="34" charset="0"/>
            <a:cs typeface="Arial" panose="020B0604020202020204" pitchFamily="34" charset="0"/>
          </a:endParaRPr>
        </a:p>
      </dgm:t>
    </dgm:pt>
    <dgm:pt modelId="{A6B0123F-DFF4-4EC2-8E1A-C8C9DA2066B2}" type="parTrans" cxnId="{AA5A5AE0-2A2B-46F4-8A93-C33E036FC057}">
      <dgm:prSet/>
      <dgm:spPr/>
      <dgm:t>
        <a:bodyPr/>
        <a:lstStyle/>
        <a:p>
          <a:endParaRPr lang="es-ES"/>
        </a:p>
      </dgm:t>
    </dgm:pt>
    <dgm:pt modelId="{A47E2070-34DE-47A0-8D0B-0129D235E2B2}" type="sibTrans" cxnId="{AA5A5AE0-2A2B-46F4-8A93-C33E036FC057}">
      <dgm:prSet/>
      <dgm:spPr/>
      <dgm:t>
        <a:bodyPr/>
        <a:lstStyle/>
        <a:p>
          <a:endParaRPr lang="es-ES"/>
        </a:p>
      </dgm:t>
    </dgm:pt>
    <dgm:pt modelId="{33C00914-915F-45DD-9CDE-981EEED0A364}">
      <dgm:prSet phldrT="[Texto]" custT="1"/>
      <dgm:spPr/>
      <dgm:t>
        <a:bodyPr/>
        <a:lstStyle/>
        <a:p>
          <a:r>
            <a:rPr lang="es-ES" sz="2800" dirty="0" smtClean="0">
              <a:latin typeface="Arial" panose="020B0604020202020204" pitchFamily="34" charset="0"/>
              <a:cs typeface="Arial" panose="020B0604020202020204" pitchFamily="34" charset="0"/>
            </a:rPr>
            <a:t>WISC V</a:t>
          </a:r>
          <a:endParaRPr lang="es-ES" sz="2800" dirty="0">
            <a:latin typeface="Arial" panose="020B0604020202020204" pitchFamily="34" charset="0"/>
            <a:cs typeface="Arial" panose="020B0604020202020204" pitchFamily="34" charset="0"/>
          </a:endParaRPr>
        </a:p>
      </dgm:t>
    </dgm:pt>
    <dgm:pt modelId="{347BCD3A-CF05-478D-91A0-B27BA3D872F9}" type="parTrans" cxnId="{7D1B92EC-AC27-4B41-B5FF-C61A0E860946}">
      <dgm:prSet/>
      <dgm:spPr/>
      <dgm:t>
        <a:bodyPr/>
        <a:lstStyle/>
        <a:p>
          <a:endParaRPr lang="es-ES"/>
        </a:p>
      </dgm:t>
    </dgm:pt>
    <dgm:pt modelId="{E6A3645E-31EB-439B-B46C-9926C9C1A91A}" type="sibTrans" cxnId="{7D1B92EC-AC27-4B41-B5FF-C61A0E860946}">
      <dgm:prSet/>
      <dgm:spPr/>
      <dgm:t>
        <a:bodyPr/>
        <a:lstStyle/>
        <a:p>
          <a:endParaRPr lang="es-ES"/>
        </a:p>
      </dgm:t>
    </dgm:pt>
    <dgm:pt modelId="{17455EDE-B792-4A9D-A61B-6341E605E2C0}">
      <dgm:prSet phldrT="[Texto]"/>
      <dgm:spPr/>
      <dgm:t>
        <a:bodyPr/>
        <a:lstStyle/>
        <a:p>
          <a:r>
            <a:rPr lang="es-ES" sz="1300" dirty="0" smtClean="0">
              <a:latin typeface="Arial" panose="020B0604020202020204" pitchFamily="34" charset="0"/>
              <a:cs typeface="Arial" panose="020B0604020202020204" pitchFamily="34" charset="0"/>
            </a:rPr>
            <a:t>Aptitud Intelectual</a:t>
          </a:r>
          <a:endParaRPr lang="es-ES" sz="1300" dirty="0">
            <a:latin typeface="Arial" panose="020B0604020202020204" pitchFamily="34" charset="0"/>
            <a:cs typeface="Arial" panose="020B0604020202020204" pitchFamily="34" charset="0"/>
          </a:endParaRPr>
        </a:p>
      </dgm:t>
    </dgm:pt>
    <dgm:pt modelId="{E3038248-D901-4946-90AF-414A2FA35677}" type="parTrans" cxnId="{D091280D-F50A-4E7A-A129-23326E7B046D}">
      <dgm:prSet/>
      <dgm:spPr/>
      <dgm:t>
        <a:bodyPr/>
        <a:lstStyle/>
        <a:p>
          <a:endParaRPr lang="es-ES"/>
        </a:p>
      </dgm:t>
    </dgm:pt>
    <dgm:pt modelId="{51109C6B-9066-433D-BDBA-0EF123ACE4B4}" type="sibTrans" cxnId="{D091280D-F50A-4E7A-A129-23326E7B046D}">
      <dgm:prSet/>
      <dgm:spPr/>
      <dgm:t>
        <a:bodyPr/>
        <a:lstStyle/>
        <a:p>
          <a:endParaRPr lang="es-ES"/>
        </a:p>
      </dgm:t>
    </dgm:pt>
    <dgm:pt modelId="{B2A9E7F7-3FFE-4E25-8EA2-73BFD71E2148}">
      <dgm:prSet phldrT="[Texto]" custT="1"/>
      <dgm:spPr/>
      <dgm:t>
        <a:bodyPr/>
        <a:lstStyle/>
        <a:p>
          <a:r>
            <a:rPr lang="es-ES" sz="2800" dirty="0" smtClean="0">
              <a:latin typeface="Arial" panose="020B0604020202020204" pitchFamily="34" charset="0"/>
              <a:cs typeface="Arial" panose="020B0604020202020204" pitchFamily="34" charset="0"/>
            </a:rPr>
            <a:t>SENA</a:t>
          </a:r>
          <a:endParaRPr lang="es-ES" sz="2800" dirty="0">
            <a:latin typeface="Arial" panose="020B0604020202020204" pitchFamily="34" charset="0"/>
            <a:cs typeface="Arial" panose="020B0604020202020204" pitchFamily="34" charset="0"/>
          </a:endParaRPr>
        </a:p>
      </dgm:t>
    </dgm:pt>
    <dgm:pt modelId="{5EFDA585-967C-42AA-9A6E-ADEEA9E5C027}" type="parTrans" cxnId="{B474FB1D-52FF-4C0E-82D8-5B901C989454}">
      <dgm:prSet/>
      <dgm:spPr/>
      <dgm:t>
        <a:bodyPr/>
        <a:lstStyle/>
        <a:p>
          <a:endParaRPr lang="es-ES"/>
        </a:p>
      </dgm:t>
    </dgm:pt>
    <dgm:pt modelId="{B4A87D52-E5BD-4EBC-A33B-0415043300BA}" type="sibTrans" cxnId="{B474FB1D-52FF-4C0E-82D8-5B901C989454}">
      <dgm:prSet/>
      <dgm:spPr/>
      <dgm:t>
        <a:bodyPr/>
        <a:lstStyle/>
        <a:p>
          <a:endParaRPr lang="es-ES"/>
        </a:p>
      </dgm:t>
    </dgm:pt>
    <dgm:pt modelId="{39658ECB-8206-4EB9-A886-8660BF303D61}">
      <dgm:prSet phldrT="[Texto]"/>
      <dgm:spPr/>
      <dgm:t>
        <a:bodyPr/>
        <a:lstStyle/>
        <a:p>
          <a:r>
            <a:rPr lang="es-ES" sz="1300" dirty="0" smtClean="0">
              <a:latin typeface="Arial" panose="020B0604020202020204" pitchFamily="34" charset="0"/>
              <a:cs typeface="Arial" panose="020B0604020202020204" pitchFamily="34" charset="0"/>
            </a:rPr>
            <a:t>Problemas emocionales y de conducta</a:t>
          </a:r>
          <a:endParaRPr lang="es-ES" sz="1300" dirty="0">
            <a:latin typeface="Arial" panose="020B0604020202020204" pitchFamily="34" charset="0"/>
            <a:cs typeface="Arial" panose="020B0604020202020204" pitchFamily="34" charset="0"/>
          </a:endParaRPr>
        </a:p>
      </dgm:t>
    </dgm:pt>
    <dgm:pt modelId="{AF7B0149-6289-4D9B-846A-25F8E3A5A9A1}" type="parTrans" cxnId="{98E7FABE-DA89-4E03-9DE6-2F904AE8FBFD}">
      <dgm:prSet/>
      <dgm:spPr/>
      <dgm:t>
        <a:bodyPr/>
        <a:lstStyle/>
        <a:p>
          <a:endParaRPr lang="es-ES"/>
        </a:p>
      </dgm:t>
    </dgm:pt>
    <dgm:pt modelId="{B280B091-ACD6-4963-B2F1-3F47F3C69A2A}" type="sibTrans" cxnId="{98E7FABE-DA89-4E03-9DE6-2F904AE8FBFD}">
      <dgm:prSet/>
      <dgm:spPr/>
      <dgm:t>
        <a:bodyPr/>
        <a:lstStyle/>
        <a:p>
          <a:endParaRPr lang="es-ES"/>
        </a:p>
      </dgm:t>
    </dgm:pt>
    <dgm:pt modelId="{67AC9538-A020-48E8-B30E-92CF1DD423C7}" type="pres">
      <dgm:prSet presAssocID="{DF2EE3A0-3A29-4E61-BF6F-1884298552EF}" presName="Name0" presStyleCnt="0">
        <dgm:presLayoutVars>
          <dgm:dir/>
          <dgm:resizeHandles val="exact"/>
        </dgm:presLayoutVars>
      </dgm:prSet>
      <dgm:spPr/>
      <dgm:t>
        <a:bodyPr/>
        <a:lstStyle/>
        <a:p>
          <a:endParaRPr lang="es-ES"/>
        </a:p>
      </dgm:t>
    </dgm:pt>
    <dgm:pt modelId="{67FA6797-DF22-4EA2-AFAA-45C60FAFDB71}" type="pres">
      <dgm:prSet presAssocID="{DF2EE3A0-3A29-4E61-BF6F-1884298552EF}" presName="arrow" presStyleLbl="bgShp" presStyleIdx="0" presStyleCnt="1"/>
      <dgm:spPr/>
    </dgm:pt>
    <dgm:pt modelId="{F2DA3FEE-EF30-4BBA-B0AD-F20F0F926BB7}" type="pres">
      <dgm:prSet presAssocID="{DF2EE3A0-3A29-4E61-BF6F-1884298552EF}" presName="points" presStyleCnt="0"/>
      <dgm:spPr/>
    </dgm:pt>
    <dgm:pt modelId="{01962B78-FD3E-49A9-80E4-EEFA2298D447}" type="pres">
      <dgm:prSet presAssocID="{333B1A12-FBAA-4BDD-97A0-E54A6C26D412}" presName="compositeA" presStyleCnt="0"/>
      <dgm:spPr/>
    </dgm:pt>
    <dgm:pt modelId="{0FE8E6CF-70CC-42DB-9ABB-F71AF104653D}" type="pres">
      <dgm:prSet presAssocID="{333B1A12-FBAA-4BDD-97A0-E54A6C26D412}" presName="textA" presStyleLbl="revTx" presStyleIdx="0" presStyleCnt="5">
        <dgm:presLayoutVars>
          <dgm:bulletEnabled val="1"/>
        </dgm:presLayoutVars>
      </dgm:prSet>
      <dgm:spPr/>
      <dgm:t>
        <a:bodyPr/>
        <a:lstStyle/>
        <a:p>
          <a:endParaRPr lang="es-ES"/>
        </a:p>
      </dgm:t>
    </dgm:pt>
    <dgm:pt modelId="{2843C411-E34F-4F5D-8969-AA9E0C3F601B}" type="pres">
      <dgm:prSet presAssocID="{333B1A12-FBAA-4BDD-97A0-E54A6C26D412}" presName="circleA" presStyleLbl="node1" presStyleIdx="0" presStyleCnt="5"/>
      <dgm:spPr/>
    </dgm:pt>
    <dgm:pt modelId="{57591DBE-6939-4898-97FA-1473B963D150}" type="pres">
      <dgm:prSet presAssocID="{333B1A12-FBAA-4BDD-97A0-E54A6C26D412}" presName="spaceA" presStyleCnt="0"/>
      <dgm:spPr/>
    </dgm:pt>
    <dgm:pt modelId="{D6779A66-97B8-4A3F-A0A5-B44D02E62299}" type="pres">
      <dgm:prSet presAssocID="{ED5DDA5B-0A55-41C0-9A81-FCC3A24A07DC}" presName="space" presStyleCnt="0"/>
      <dgm:spPr/>
    </dgm:pt>
    <dgm:pt modelId="{BF271979-86ED-43AE-9843-B5110B6443C5}" type="pres">
      <dgm:prSet presAssocID="{319C3470-B892-4C5B-98DF-77945D921091}" presName="compositeB" presStyleCnt="0"/>
      <dgm:spPr/>
    </dgm:pt>
    <dgm:pt modelId="{62D46C64-50A6-4E18-9BE9-BD463A8184EE}" type="pres">
      <dgm:prSet presAssocID="{319C3470-B892-4C5B-98DF-77945D921091}" presName="textB" presStyleLbl="revTx" presStyleIdx="1" presStyleCnt="5" custScaleX="147623" custLinFactNeighborX="-2374" custLinFactNeighborY="0">
        <dgm:presLayoutVars>
          <dgm:bulletEnabled val="1"/>
        </dgm:presLayoutVars>
      </dgm:prSet>
      <dgm:spPr/>
      <dgm:t>
        <a:bodyPr/>
        <a:lstStyle/>
        <a:p>
          <a:endParaRPr lang="es-ES"/>
        </a:p>
      </dgm:t>
    </dgm:pt>
    <dgm:pt modelId="{CEAC6FFB-C85D-4E10-9DD5-902507C615A2}" type="pres">
      <dgm:prSet presAssocID="{319C3470-B892-4C5B-98DF-77945D921091}" presName="circleB" presStyleLbl="node1" presStyleIdx="1" presStyleCnt="5"/>
      <dgm:spPr/>
    </dgm:pt>
    <dgm:pt modelId="{473BCEDC-CD86-4546-91D1-FD622F59199F}" type="pres">
      <dgm:prSet presAssocID="{319C3470-B892-4C5B-98DF-77945D921091}" presName="spaceB" presStyleCnt="0"/>
      <dgm:spPr/>
    </dgm:pt>
    <dgm:pt modelId="{10C8C09F-1B70-401F-AA5A-55EA2E538963}" type="pres">
      <dgm:prSet presAssocID="{325D6EA9-6FC3-42D3-BD58-45EF11C6E8D1}" presName="space" presStyleCnt="0"/>
      <dgm:spPr/>
    </dgm:pt>
    <dgm:pt modelId="{9A17DD6A-790E-4191-A7A4-3992306A9511}" type="pres">
      <dgm:prSet presAssocID="{599E7555-DC2C-4E4B-8AA8-DD2E2873DC12}" presName="compositeA" presStyleCnt="0"/>
      <dgm:spPr/>
    </dgm:pt>
    <dgm:pt modelId="{94EFC870-2F78-4D0E-91E2-4973F2DAD1E2}" type="pres">
      <dgm:prSet presAssocID="{599E7555-DC2C-4E4B-8AA8-DD2E2873DC12}" presName="textA" presStyleLbl="revTx" presStyleIdx="2" presStyleCnt="5">
        <dgm:presLayoutVars>
          <dgm:bulletEnabled val="1"/>
        </dgm:presLayoutVars>
      </dgm:prSet>
      <dgm:spPr/>
      <dgm:t>
        <a:bodyPr/>
        <a:lstStyle/>
        <a:p>
          <a:endParaRPr lang="es-ES"/>
        </a:p>
      </dgm:t>
    </dgm:pt>
    <dgm:pt modelId="{771E6645-02AF-4F6E-A40A-76BBE34EDBB7}" type="pres">
      <dgm:prSet presAssocID="{599E7555-DC2C-4E4B-8AA8-DD2E2873DC12}" presName="circleA" presStyleLbl="node1" presStyleIdx="2" presStyleCnt="5"/>
      <dgm:spPr/>
    </dgm:pt>
    <dgm:pt modelId="{0F97491F-F832-4218-95E2-FC13CA86D4FB}" type="pres">
      <dgm:prSet presAssocID="{599E7555-DC2C-4E4B-8AA8-DD2E2873DC12}" presName="spaceA" presStyleCnt="0"/>
      <dgm:spPr/>
    </dgm:pt>
    <dgm:pt modelId="{44A1629F-E65C-42F1-9254-12DF58353F88}" type="pres">
      <dgm:prSet presAssocID="{3393290B-B7FC-4CD1-B289-98808133E7A1}" presName="space" presStyleCnt="0"/>
      <dgm:spPr/>
    </dgm:pt>
    <dgm:pt modelId="{04B67A5F-213C-4E86-80C6-A01A6A712950}" type="pres">
      <dgm:prSet presAssocID="{33C00914-915F-45DD-9CDE-981EEED0A364}" presName="compositeB" presStyleCnt="0"/>
      <dgm:spPr/>
    </dgm:pt>
    <dgm:pt modelId="{221CD6E8-C11A-4C6C-8C1A-4BECBBD9786F}" type="pres">
      <dgm:prSet presAssocID="{33C00914-915F-45DD-9CDE-981EEED0A364}" presName="textB" presStyleLbl="revTx" presStyleIdx="3" presStyleCnt="5" custScaleX="130838">
        <dgm:presLayoutVars>
          <dgm:bulletEnabled val="1"/>
        </dgm:presLayoutVars>
      </dgm:prSet>
      <dgm:spPr/>
      <dgm:t>
        <a:bodyPr/>
        <a:lstStyle/>
        <a:p>
          <a:endParaRPr lang="es-ES"/>
        </a:p>
      </dgm:t>
    </dgm:pt>
    <dgm:pt modelId="{7311A6C5-E78F-4E1D-9763-D1AA96CDDD5C}" type="pres">
      <dgm:prSet presAssocID="{33C00914-915F-45DD-9CDE-981EEED0A364}" presName="circleB" presStyleLbl="node1" presStyleIdx="3" presStyleCnt="5"/>
      <dgm:spPr/>
    </dgm:pt>
    <dgm:pt modelId="{6E3E923F-4A0A-4805-BC69-B536EA1FB778}" type="pres">
      <dgm:prSet presAssocID="{33C00914-915F-45DD-9CDE-981EEED0A364}" presName="spaceB" presStyleCnt="0"/>
      <dgm:spPr/>
    </dgm:pt>
    <dgm:pt modelId="{0E734B09-3499-4F5D-8A08-9CDC1F067A5B}" type="pres">
      <dgm:prSet presAssocID="{E6A3645E-31EB-439B-B46C-9926C9C1A91A}" presName="space" presStyleCnt="0"/>
      <dgm:spPr/>
    </dgm:pt>
    <dgm:pt modelId="{A87AD347-9C0E-4578-8C33-BD84C6F92A72}" type="pres">
      <dgm:prSet presAssocID="{B2A9E7F7-3FFE-4E25-8EA2-73BFD71E2148}" presName="compositeA" presStyleCnt="0"/>
      <dgm:spPr/>
    </dgm:pt>
    <dgm:pt modelId="{DF36A0DB-70A3-4341-AB22-3647CCCCA864}" type="pres">
      <dgm:prSet presAssocID="{B2A9E7F7-3FFE-4E25-8EA2-73BFD71E2148}" presName="textA" presStyleLbl="revTx" presStyleIdx="4" presStyleCnt="5" custScaleX="112836">
        <dgm:presLayoutVars>
          <dgm:bulletEnabled val="1"/>
        </dgm:presLayoutVars>
      </dgm:prSet>
      <dgm:spPr/>
      <dgm:t>
        <a:bodyPr/>
        <a:lstStyle/>
        <a:p>
          <a:endParaRPr lang="es-ES"/>
        </a:p>
      </dgm:t>
    </dgm:pt>
    <dgm:pt modelId="{7E689434-C9BE-416E-B6AC-A819F93C3261}" type="pres">
      <dgm:prSet presAssocID="{B2A9E7F7-3FFE-4E25-8EA2-73BFD71E2148}" presName="circleA" presStyleLbl="node1" presStyleIdx="4" presStyleCnt="5"/>
      <dgm:spPr/>
    </dgm:pt>
    <dgm:pt modelId="{BEE4DBEF-F9A9-4704-9E4D-4EA928F6FEAF}" type="pres">
      <dgm:prSet presAssocID="{B2A9E7F7-3FFE-4E25-8EA2-73BFD71E2148}" presName="spaceA" presStyleCnt="0"/>
      <dgm:spPr/>
    </dgm:pt>
  </dgm:ptLst>
  <dgm:cxnLst>
    <dgm:cxn modelId="{7D1B92EC-AC27-4B41-B5FF-C61A0E860946}" srcId="{DF2EE3A0-3A29-4E61-BF6F-1884298552EF}" destId="{33C00914-915F-45DD-9CDE-981EEED0A364}" srcOrd="3" destOrd="0" parTransId="{347BCD3A-CF05-478D-91A0-B27BA3D872F9}" sibTransId="{E6A3645E-31EB-439B-B46C-9926C9C1A91A}"/>
    <dgm:cxn modelId="{98E7FABE-DA89-4E03-9DE6-2F904AE8FBFD}" srcId="{B2A9E7F7-3FFE-4E25-8EA2-73BFD71E2148}" destId="{39658ECB-8206-4EB9-A886-8660BF303D61}" srcOrd="0" destOrd="0" parTransId="{AF7B0149-6289-4D9B-846A-25F8E3A5A9A1}" sibTransId="{B280B091-ACD6-4963-B2F1-3F47F3C69A2A}"/>
    <dgm:cxn modelId="{3A618471-9D5E-443A-8919-240B854DCB2F}" type="presOf" srcId="{17455EDE-B792-4A9D-A61B-6341E605E2C0}" destId="{221CD6E8-C11A-4C6C-8C1A-4BECBBD9786F}" srcOrd="0" destOrd="1" presId="urn:microsoft.com/office/officeart/2005/8/layout/hProcess11"/>
    <dgm:cxn modelId="{07796EBD-3F06-4B49-9259-9AE917A5F26A}" type="presOf" srcId="{319C3470-B892-4C5B-98DF-77945D921091}" destId="{62D46C64-50A6-4E18-9BE9-BD463A8184EE}" srcOrd="0" destOrd="0" presId="urn:microsoft.com/office/officeart/2005/8/layout/hProcess11"/>
    <dgm:cxn modelId="{E0C23E63-2EDC-4BDD-AFE8-64E77C618086}" srcId="{DF2EE3A0-3A29-4E61-BF6F-1884298552EF}" destId="{599E7555-DC2C-4E4B-8AA8-DD2E2873DC12}" srcOrd="2" destOrd="0" parTransId="{AB2AAD88-88E9-467E-874E-0BFEE89E1968}" sibTransId="{3393290B-B7FC-4CD1-B289-98808133E7A1}"/>
    <dgm:cxn modelId="{29BC6527-2A1D-4909-ABCF-51D9F287B444}" srcId="{319C3470-B892-4C5B-98DF-77945D921091}" destId="{0395C14B-76CA-4A1B-80BB-66A05C6287F5}" srcOrd="0" destOrd="0" parTransId="{38CC9E31-1304-4299-A6B5-CF8EE3DB075F}" sibTransId="{F99E7A74-64EB-4B50-97DA-545AB27CB35A}"/>
    <dgm:cxn modelId="{640DB824-E04D-4621-95AB-B9959E7EF01F}" srcId="{333B1A12-FBAA-4BDD-97A0-E54A6C26D412}" destId="{08589F46-2F62-41B9-B2F4-9DEF013C55FC}" srcOrd="0" destOrd="0" parTransId="{4EA82D7D-EEFF-4E05-952E-98AAEC347391}" sibTransId="{01A608B2-8605-4F7F-BCA2-7B5D97C9F373}"/>
    <dgm:cxn modelId="{92442C22-6B72-4561-9494-BDE0765EF3B0}" type="presOf" srcId="{08589F46-2F62-41B9-B2F4-9DEF013C55FC}" destId="{0FE8E6CF-70CC-42DB-9ABB-F71AF104653D}" srcOrd="0" destOrd="1" presId="urn:microsoft.com/office/officeart/2005/8/layout/hProcess11"/>
    <dgm:cxn modelId="{AA5A5AE0-2A2B-46F4-8A93-C33E036FC057}" srcId="{599E7555-DC2C-4E4B-8AA8-DD2E2873DC12}" destId="{3DC7A46C-379E-40B5-9EDB-75236301E0DA}" srcOrd="0" destOrd="0" parTransId="{A6B0123F-DFF4-4EC2-8E1A-C8C9DA2066B2}" sibTransId="{A47E2070-34DE-47A0-8D0B-0129D235E2B2}"/>
    <dgm:cxn modelId="{B474FB1D-52FF-4C0E-82D8-5B901C989454}" srcId="{DF2EE3A0-3A29-4E61-BF6F-1884298552EF}" destId="{B2A9E7F7-3FFE-4E25-8EA2-73BFD71E2148}" srcOrd="4" destOrd="0" parTransId="{5EFDA585-967C-42AA-9A6E-ADEEA9E5C027}" sibTransId="{B4A87D52-E5BD-4EBC-A33B-0415043300BA}"/>
    <dgm:cxn modelId="{2BBE3127-26BC-4F3A-AC03-0CECF4607865}" type="presOf" srcId="{33C00914-915F-45DD-9CDE-981EEED0A364}" destId="{221CD6E8-C11A-4C6C-8C1A-4BECBBD9786F}" srcOrd="0" destOrd="0" presId="urn:microsoft.com/office/officeart/2005/8/layout/hProcess11"/>
    <dgm:cxn modelId="{88D23442-EEF1-47F5-82E2-A088ABB838F8}" type="presOf" srcId="{0395C14B-76CA-4A1B-80BB-66A05C6287F5}" destId="{62D46C64-50A6-4E18-9BE9-BD463A8184EE}" srcOrd="0" destOrd="1" presId="urn:microsoft.com/office/officeart/2005/8/layout/hProcess11"/>
    <dgm:cxn modelId="{E96B21FF-89C9-4A7D-B531-C50AD85BE5A4}" type="presOf" srcId="{39658ECB-8206-4EB9-A886-8660BF303D61}" destId="{DF36A0DB-70A3-4341-AB22-3647CCCCA864}" srcOrd="0" destOrd="1" presId="urn:microsoft.com/office/officeart/2005/8/layout/hProcess11"/>
    <dgm:cxn modelId="{D091280D-F50A-4E7A-A129-23326E7B046D}" srcId="{33C00914-915F-45DD-9CDE-981EEED0A364}" destId="{17455EDE-B792-4A9D-A61B-6341E605E2C0}" srcOrd="0" destOrd="0" parTransId="{E3038248-D901-4946-90AF-414A2FA35677}" sibTransId="{51109C6B-9066-433D-BDBA-0EF123ACE4B4}"/>
    <dgm:cxn modelId="{E479A3AB-D739-47E8-BCE8-17979A860851}" type="presOf" srcId="{599E7555-DC2C-4E4B-8AA8-DD2E2873DC12}" destId="{94EFC870-2F78-4D0E-91E2-4973F2DAD1E2}" srcOrd="0" destOrd="0" presId="urn:microsoft.com/office/officeart/2005/8/layout/hProcess11"/>
    <dgm:cxn modelId="{5A39528A-7745-43B9-99AB-55183B4BA13A}" type="presOf" srcId="{3DC7A46C-379E-40B5-9EDB-75236301E0DA}" destId="{94EFC870-2F78-4D0E-91E2-4973F2DAD1E2}" srcOrd="0" destOrd="1" presId="urn:microsoft.com/office/officeart/2005/8/layout/hProcess11"/>
    <dgm:cxn modelId="{97E8B300-536A-46CF-B0BE-4E7298C2CA83}" type="presOf" srcId="{DF2EE3A0-3A29-4E61-BF6F-1884298552EF}" destId="{67AC9538-A020-48E8-B30E-92CF1DD423C7}" srcOrd="0" destOrd="0" presId="urn:microsoft.com/office/officeart/2005/8/layout/hProcess11"/>
    <dgm:cxn modelId="{F2979324-97C4-4FAC-84EC-AFD04CA7A772}" type="presOf" srcId="{333B1A12-FBAA-4BDD-97A0-E54A6C26D412}" destId="{0FE8E6CF-70CC-42DB-9ABB-F71AF104653D}" srcOrd="0" destOrd="0" presId="urn:microsoft.com/office/officeart/2005/8/layout/hProcess11"/>
    <dgm:cxn modelId="{CC84A1CE-C444-4280-A973-046D34D25507}" srcId="{DF2EE3A0-3A29-4E61-BF6F-1884298552EF}" destId="{333B1A12-FBAA-4BDD-97A0-E54A6C26D412}" srcOrd="0" destOrd="0" parTransId="{378EAFB4-72BA-471B-A46F-A1F901876D7C}" sibTransId="{ED5DDA5B-0A55-41C0-9A81-FCC3A24A07DC}"/>
    <dgm:cxn modelId="{DF21F57A-2AED-47AF-9C81-6EC5DA7C26FE}" type="presOf" srcId="{B2A9E7F7-3FFE-4E25-8EA2-73BFD71E2148}" destId="{DF36A0DB-70A3-4341-AB22-3647CCCCA864}" srcOrd="0" destOrd="0" presId="urn:microsoft.com/office/officeart/2005/8/layout/hProcess11"/>
    <dgm:cxn modelId="{F1C92552-7DCC-4F54-AC8A-4966208E5164}" srcId="{DF2EE3A0-3A29-4E61-BF6F-1884298552EF}" destId="{319C3470-B892-4C5B-98DF-77945D921091}" srcOrd="1" destOrd="0" parTransId="{7C590652-A191-4050-86A3-A97F3A81E9BE}" sibTransId="{325D6EA9-6FC3-42D3-BD58-45EF11C6E8D1}"/>
    <dgm:cxn modelId="{2874BC24-3EEF-4223-86B1-567D1B654C85}" type="presParOf" srcId="{67AC9538-A020-48E8-B30E-92CF1DD423C7}" destId="{67FA6797-DF22-4EA2-AFAA-45C60FAFDB71}" srcOrd="0" destOrd="0" presId="urn:microsoft.com/office/officeart/2005/8/layout/hProcess11"/>
    <dgm:cxn modelId="{07EC2462-2E1F-4EB3-8B88-57F8C069E4AE}" type="presParOf" srcId="{67AC9538-A020-48E8-B30E-92CF1DD423C7}" destId="{F2DA3FEE-EF30-4BBA-B0AD-F20F0F926BB7}" srcOrd="1" destOrd="0" presId="urn:microsoft.com/office/officeart/2005/8/layout/hProcess11"/>
    <dgm:cxn modelId="{EDCD8970-3E7A-46E4-A7D5-B132297D360C}" type="presParOf" srcId="{F2DA3FEE-EF30-4BBA-B0AD-F20F0F926BB7}" destId="{01962B78-FD3E-49A9-80E4-EEFA2298D447}" srcOrd="0" destOrd="0" presId="urn:microsoft.com/office/officeart/2005/8/layout/hProcess11"/>
    <dgm:cxn modelId="{1FFB0158-6CFC-4D5B-BB3A-688F2C50179C}" type="presParOf" srcId="{01962B78-FD3E-49A9-80E4-EEFA2298D447}" destId="{0FE8E6CF-70CC-42DB-9ABB-F71AF104653D}" srcOrd="0" destOrd="0" presId="urn:microsoft.com/office/officeart/2005/8/layout/hProcess11"/>
    <dgm:cxn modelId="{4119860F-C938-43A4-8F14-4D1C7F1EAF57}" type="presParOf" srcId="{01962B78-FD3E-49A9-80E4-EEFA2298D447}" destId="{2843C411-E34F-4F5D-8969-AA9E0C3F601B}" srcOrd="1" destOrd="0" presId="urn:microsoft.com/office/officeart/2005/8/layout/hProcess11"/>
    <dgm:cxn modelId="{CF596AC9-ED12-495A-A511-AC5C96FDAF1A}" type="presParOf" srcId="{01962B78-FD3E-49A9-80E4-EEFA2298D447}" destId="{57591DBE-6939-4898-97FA-1473B963D150}" srcOrd="2" destOrd="0" presId="urn:microsoft.com/office/officeart/2005/8/layout/hProcess11"/>
    <dgm:cxn modelId="{468545C8-70B4-47D2-AFCC-D7F071269386}" type="presParOf" srcId="{F2DA3FEE-EF30-4BBA-B0AD-F20F0F926BB7}" destId="{D6779A66-97B8-4A3F-A0A5-B44D02E62299}" srcOrd="1" destOrd="0" presId="urn:microsoft.com/office/officeart/2005/8/layout/hProcess11"/>
    <dgm:cxn modelId="{8032EE25-0B60-4F11-AED8-3D7A989B7187}" type="presParOf" srcId="{F2DA3FEE-EF30-4BBA-B0AD-F20F0F926BB7}" destId="{BF271979-86ED-43AE-9843-B5110B6443C5}" srcOrd="2" destOrd="0" presId="urn:microsoft.com/office/officeart/2005/8/layout/hProcess11"/>
    <dgm:cxn modelId="{B4C1B1E8-301F-468E-AFD6-19F40588145A}" type="presParOf" srcId="{BF271979-86ED-43AE-9843-B5110B6443C5}" destId="{62D46C64-50A6-4E18-9BE9-BD463A8184EE}" srcOrd="0" destOrd="0" presId="urn:microsoft.com/office/officeart/2005/8/layout/hProcess11"/>
    <dgm:cxn modelId="{276D26A0-EF41-43CB-A950-B0657BF4ADED}" type="presParOf" srcId="{BF271979-86ED-43AE-9843-B5110B6443C5}" destId="{CEAC6FFB-C85D-4E10-9DD5-902507C615A2}" srcOrd="1" destOrd="0" presId="urn:microsoft.com/office/officeart/2005/8/layout/hProcess11"/>
    <dgm:cxn modelId="{9C1A5B65-D2F4-4FE3-9E4F-29BEC7BB8E60}" type="presParOf" srcId="{BF271979-86ED-43AE-9843-B5110B6443C5}" destId="{473BCEDC-CD86-4546-91D1-FD622F59199F}" srcOrd="2" destOrd="0" presId="urn:microsoft.com/office/officeart/2005/8/layout/hProcess11"/>
    <dgm:cxn modelId="{6C55D0B8-4517-480D-889A-3D2439D26819}" type="presParOf" srcId="{F2DA3FEE-EF30-4BBA-B0AD-F20F0F926BB7}" destId="{10C8C09F-1B70-401F-AA5A-55EA2E538963}" srcOrd="3" destOrd="0" presId="urn:microsoft.com/office/officeart/2005/8/layout/hProcess11"/>
    <dgm:cxn modelId="{1BC377AD-1062-405B-9E4B-79E4D5D4B57F}" type="presParOf" srcId="{F2DA3FEE-EF30-4BBA-B0AD-F20F0F926BB7}" destId="{9A17DD6A-790E-4191-A7A4-3992306A9511}" srcOrd="4" destOrd="0" presId="urn:microsoft.com/office/officeart/2005/8/layout/hProcess11"/>
    <dgm:cxn modelId="{68C25B50-6EF9-4603-860D-4F16F71FF2D7}" type="presParOf" srcId="{9A17DD6A-790E-4191-A7A4-3992306A9511}" destId="{94EFC870-2F78-4D0E-91E2-4973F2DAD1E2}" srcOrd="0" destOrd="0" presId="urn:microsoft.com/office/officeart/2005/8/layout/hProcess11"/>
    <dgm:cxn modelId="{C32A3B82-5E23-4A2A-9EFB-7714D577DC23}" type="presParOf" srcId="{9A17DD6A-790E-4191-A7A4-3992306A9511}" destId="{771E6645-02AF-4F6E-A40A-76BBE34EDBB7}" srcOrd="1" destOrd="0" presId="urn:microsoft.com/office/officeart/2005/8/layout/hProcess11"/>
    <dgm:cxn modelId="{A5A8442D-A2D4-4807-BF79-E9A4B5289B22}" type="presParOf" srcId="{9A17DD6A-790E-4191-A7A4-3992306A9511}" destId="{0F97491F-F832-4218-95E2-FC13CA86D4FB}" srcOrd="2" destOrd="0" presId="urn:microsoft.com/office/officeart/2005/8/layout/hProcess11"/>
    <dgm:cxn modelId="{D3A9EFDE-66CD-408F-9A11-439AC5E8949F}" type="presParOf" srcId="{F2DA3FEE-EF30-4BBA-B0AD-F20F0F926BB7}" destId="{44A1629F-E65C-42F1-9254-12DF58353F88}" srcOrd="5" destOrd="0" presId="urn:microsoft.com/office/officeart/2005/8/layout/hProcess11"/>
    <dgm:cxn modelId="{106E5CAB-82CF-41C1-AF5B-4A3E4E8864D3}" type="presParOf" srcId="{F2DA3FEE-EF30-4BBA-B0AD-F20F0F926BB7}" destId="{04B67A5F-213C-4E86-80C6-A01A6A712950}" srcOrd="6" destOrd="0" presId="urn:microsoft.com/office/officeart/2005/8/layout/hProcess11"/>
    <dgm:cxn modelId="{67043C7A-BB03-40DB-A185-84B2A27A584D}" type="presParOf" srcId="{04B67A5F-213C-4E86-80C6-A01A6A712950}" destId="{221CD6E8-C11A-4C6C-8C1A-4BECBBD9786F}" srcOrd="0" destOrd="0" presId="urn:microsoft.com/office/officeart/2005/8/layout/hProcess11"/>
    <dgm:cxn modelId="{DFC3E263-8B88-48CF-BEEF-B7971F0AA679}" type="presParOf" srcId="{04B67A5F-213C-4E86-80C6-A01A6A712950}" destId="{7311A6C5-E78F-4E1D-9763-D1AA96CDDD5C}" srcOrd="1" destOrd="0" presId="urn:microsoft.com/office/officeart/2005/8/layout/hProcess11"/>
    <dgm:cxn modelId="{B0FE769A-C2AA-4983-BABF-5A7E3602F899}" type="presParOf" srcId="{04B67A5F-213C-4E86-80C6-A01A6A712950}" destId="{6E3E923F-4A0A-4805-BC69-B536EA1FB778}" srcOrd="2" destOrd="0" presId="urn:microsoft.com/office/officeart/2005/8/layout/hProcess11"/>
    <dgm:cxn modelId="{03F72969-4DCC-4613-A230-DDC5CD886728}" type="presParOf" srcId="{F2DA3FEE-EF30-4BBA-B0AD-F20F0F926BB7}" destId="{0E734B09-3499-4F5D-8A08-9CDC1F067A5B}" srcOrd="7" destOrd="0" presId="urn:microsoft.com/office/officeart/2005/8/layout/hProcess11"/>
    <dgm:cxn modelId="{54403EC3-A62E-4D3B-B89B-61E0F54C489D}" type="presParOf" srcId="{F2DA3FEE-EF30-4BBA-B0AD-F20F0F926BB7}" destId="{A87AD347-9C0E-4578-8C33-BD84C6F92A72}" srcOrd="8" destOrd="0" presId="urn:microsoft.com/office/officeart/2005/8/layout/hProcess11"/>
    <dgm:cxn modelId="{7BCE7E28-E68A-4FFB-A84D-E4F6E892A70D}" type="presParOf" srcId="{A87AD347-9C0E-4578-8C33-BD84C6F92A72}" destId="{DF36A0DB-70A3-4341-AB22-3647CCCCA864}" srcOrd="0" destOrd="0" presId="urn:microsoft.com/office/officeart/2005/8/layout/hProcess11"/>
    <dgm:cxn modelId="{206581D6-910C-4D03-B44F-F72281F2CAF5}" type="presParOf" srcId="{A87AD347-9C0E-4578-8C33-BD84C6F92A72}" destId="{7E689434-C9BE-416E-B6AC-A819F93C3261}" srcOrd="1" destOrd="0" presId="urn:microsoft.com/office/officeart/2005/8/layout/hProcess11"/>
    <dgm:cxn modelId="{95BDBE67-8A33-487E-BED1-3F9D0EFFE928}" type="presParOf" srcId="{A87AD347-9C0E-4578-8C33-BD84C6F92A72}" destId="{BEE4DBEF-F9A9-4704-9E4D-4EA928F6FEAF}"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F2EE3A0-3A29-4E61-BF6F-1884298552EF}"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es-ES"/>
        </a:p>
      </dgm:t>
    </dgm:pt>
    <dgm:pt modelId="{33C00914-915F-45DD-9CDE-981EEED0A364}">
      <dgm:prSet phldrT="[Texto]" custT="1"/>
      <dgm:spPr/>
      <dgm:t>
        <a:bodyPr/>
        <a:lstStyle/>
        <a:p>
          <a:r>
            <a:rPr lang="es-ES" sz="2800" dirty="0" smtClean="0">
              <a:latin typeface="Arial" panose="020B0604020202020204" pitchFamily="34" charset="0"/>
              <a:cs typeface="Arial" panose="020B0604020202020204" pitchFamily="34" charset="0"/>
            </a:rPr>
            <a:t>WISC V</a:t>
          </a:r>
          <a:endParaRPr lang="es-ES" sz="2800" dirty="0">
            <a:latin typeface="Arial" panose="020B0604020202020204" pitchFamily="34" charset="0"/>
            <a:cs typeface="Arial" panose="020B0604020202020204" pitchFamily="34" charset="0"/>
          </a:endParaRPr>
        </a:p>
      </dgm:t>
    </dgm:pt>
    <dgm:pt modelId="{347BCD3A-CF05-478D-91A0-B27BA3D872F9}" type="parTrans" cxnId="{7D1B92EC-AC27-4B41-B5FF-C61A0E860946}">
      <dgm:prSet/>
      <dgm:spPr/>
      <dgm:t>
        <a:bodyPr/>
        <a:lstStyle/>
        <a:p>
          <a:endParaRPr lang="es-ES"/>
        </a:p>
      </dgm:t>
    </dgm:pt>
    <dgm:pt modelId="{E6A3645E-31EB-439B-B46C-9926C9C1A91A}" type="sibTrans" cxnId="{7D1B92EC-AC27-4B41-B5FF-C61A0E860946}">
      <dgm:prSet/>
      <dgm:spPr/>
      <dgm:t>
        <a:bodyPr/>
        <a:lstStyle/>
        <a:p>
          <a:endParaRPr lang="es-ES"/>
        </a:p>
      </dgm:t>
    </dgm:pt>
    <dgm:pt modelId="{17455EDE-B792-4A9D-A61B-6341E605E2C0}">
      <dgm:prSet phldrT="[Texto]"/>
      <dgm:spPr/>
      <dgm:t>
        <a:bodyPr/>
        <a:lstStyle/>
        <a:p>
          <a:r>
            <a:rPr lang="es-ES" sz="1300" dirty="0" smtClean="0">
              <a:latin typeface="Arial" panose="020B0604020202020204" pitchFamily="34" charset="0"/>
              <a:cs typeface="Arial" panose="020B0604020202020204" pitchFamily="34" charset="0"/>
            </a:rPr>
            <a:t>Aptitud Intelectual</a:t>
          </a:r>
          <a:endParaRPr lang="es-ES" sz="1300" dirty="0">
            <a:latin typeface="Arial" panose="020B0604020202020204" pitchFamily="34" charset="0"/>
            <a:cs typeface="Arial" panose="020B0604020202020204" pitchFamily="34" charset="0"/>
          </a:endParaRPr>
        </a:p>
      </dgm:t>
    </dgm:pt>
    <dgm:pt modelId="{E3038248-D901-4946-90AF-414A2FA35677}" type="parTrans" cxnId="{D091280D-F50A-4E7A-A129-23326E7B046D}">
      <dgm:prSet/>
      <dgm:spPr/>
      <dgm:t>
        <a:bodyPr/>
        <a:lstStyle/>
        <a:p>
          <a:endParaRPr lang="es-ES"/>
        </a:p>
      </dgm:t>
    </dgm:pt>
    <dgm:pt modelId="{51109C6B-9066-433D-BDBA-0EF123ACE4B4}" type="sibTrans" cxnId="{D091280D-F50A-4E7A-A129-23326E7B046D}">
      <dgm:prSet/>
      <dgm:spPr/>
      <dgm:t>
        <a:bodyPr/>
        <a:lstStyle/>
        <a:p>
          <a:endParaRPr lang="es-ES"/>
        </a:p>
      </dgm:t>
    </dgm:pt>
    <dgm:pt modelId="{B2A9E7F7-3FFE-4E25-8EA2-73BFD71E2148}">
      <dgm:prSet phldrT="[Texto]" custT="1"/>
      <dgm:spPr/>
      <dgm:t>
        <a:bodyPr/>
        <a:lstStyle/>
        <a:p>
          <a:r>
            <a:rPr lang="es-ES" sz="2800" dirty="0" smtClean="0">
              <a:latin typeface="Arial" panose="020B0604020202020204" pitchFamily="34" charset="0"/>
              <a:cs typeface="Arial" panose="020B0604020202020204" pitchFamily="34" charset="0"/>
            </a:rPr>
            <a:t>SENA</a:t>
          </a:r>
          <a:endParaRPr lang="es-ES" sz="2800" dirty="0">
            <a:latin typeface="Arial" panose="020B0604020202020204" pitchFamily="34" charset="0"/>
            <a:cs typeface="Arial" panose="020B0604020202020204" pitchFamily="34" charset="0"/>
          </a:endParaRPr>
        </a:p>
      </dgm:t>
    </dgm:pt>
    <dgm:pt modelId="{5EFDA585-967C-42AA-9A6E-ADEEA9E5C027}" type="parTrans" cxnId="{B474FB1D-52FF-4C0E-82D8-5B901C989454}">
      <dgm:prSet/>
      <dgm:spPr/>
      <dgm:t>
        <a:bodyPr/>
        <a:lstStyle/>
        <a:p>
          <a:endParaRPr lang="es-ES"/>
        </a:p>
      </dgm:t>
    </dgm:pt>
    <dgm:pt modelId="{B4A87D52-E5BD-4EBC-A33B-0415043300BA}" type="sibTrans" cxnId="{B474FB1D-52FF-4C0E-82D8-5B901C989454}">
      <dgm:prSet/>
      <dgm:spPr/>
      <dgm:t>
        <a:bodyPr/>
        <a:lstStyle/>
        <a:p>
          <a:endParaRPr lang="es-ES"/>
        </a:p>
      </dgm:t>
    </dgm:pt>
    <dgm:pt modelId="{39658ECB-8206-4EB9-A886-8660BF303D61}">
      <dgm:prSet phldrT="[Texto]"/>
      <dgm:spPr/>
      <dgm:t>
        <a:bodyPr/>
        <a:lstStyle/>
        <a:p>
          <a:r>
            <a:rPr lang="es-ES" sz="1300" dirty="0" smtClean="0">
              <a:latin typeface="Arial" panose="020B0604020202020204" pitchFamily="34" charset="0"/>
              <a:cs typeface="Arial" panose="020B0604020202020204" pitchFamily="34" charset="0"/>
            </a:rPr>
            <a:t>Problemas emocionales y de conducta</a:t>
          </a:r>
          <a:endParaRPr lang="es-ES" sz="1300" dirty="0">
            <a:latin typeface="Arial" panose="020B0604020202020204" pitchFamily="34" charset="0"/>
            <a:cs typeface="Arial" panose="020B0604020202020204" pitchFamily="34" charset="0"/>
          </a:endParaRPr>
        </a:p>
      </dgm:t>
    </dgm:pt>
    <dgm:pt modelId="{AF7B0149-6289-4D9B-846A-25F8E3A5A9A1}" type="parTrans" cxnId="{98E7FABE-DA89-4E03-9DE6-2F904AE8FBFD}">
      <dgm:prSet/>
      <dgm:spPr/>
      <dgm:t>
        <a:bodyPr/>
        <a:lstStyle/>
        <a:p>
          <a:endParaRPr lang="es-ES"/>
        </a:p>
      </dgm:t>
    </dgm:pt>
    <dgm:pt modelId="{B280B091-ACD6-4963-B2F1-3F47F3C69A2A}" type="sibTrans" cxnId="{98E7FABE-DA89-4E03-9DE6-2F904AE8FBFD}">
      <dgm:prSet/>
      <dgm:spPr/>
      <dgm:t>
        <a:bodyPr/>
        <a:lstStyle/>
        <a:p>
          <a:endParaRPr lang="es-ES"/>
        </a:p>
      </dgm:t>
    </dgm:pt>
    <dgm:pt modelId="{67AC9538-A020-48E8-B30E-92CF1DD423C7}" type="pres">
      <dgm:prSet presAssocID="{DF2EE3A0-3A29-4E61-BF6F-1884298552EF}" presName="Name0" presStyleCnt="0">
        <dgm:presLayoutVars>
          <dgm:dir/>
          <dgm:resizeHandles val="exact"/>
        </dgm:presLayoutVars>
      </dgm:prSet>
      <dgm:spPr/>
      <dgm:t>
        <a:bodyPr/>
        <a:lstStyle/>
        <a:p>
          <a:endParaRPr lang="es-ES"/>
        </a:p>
      </dgm:t>
    </dgm:pt>
    <dgm:pt modelId="{67FA6797-DF22-4EA2-AFAA-45C60FAFDB71}" type="pres">
      <dgm:prSet presAssocID="{DF2EE3A0-3A29-4E61-BF6F-1884298552EF}" presName="arrow" presStyleLbl="bgShp" presStyleIdx="0" presStyleCnt="1"/>
      <dgm:spPr/>
    </dgm:pt>
    <dgm:pt modelId="{F2DA3FEE-EF30-4BBA-B0AD-F20F0F926BB7}" type="pres">
      <dgm:prSet presAssocID="{DF2EE3A0-3A29-4E61-BF6F-1884298552EF}" presName="points" presStyleCnt="0"/>
      <dgm:spPr/>
    </dgm:pt>
    <dgm:pt modelId="{FB550C0F-0ACE-46B0-BE8A-1BBE1ACD0E1E}" type="pres">
      <dgm:prSet presAssocID="{33C00914-915F-45DD-9CDE-981EEED0A364}" presName="compositeA" presStyleCnt="0"/>
      <dgm:spPr/>
    </dgm:pt>
    <dgm:pt modelId="{E78F43FB-D0E5-4C9F-8909-41B4AF74B372}" type="pres">
      <dgm:prSet presAssocID="{33C00914-915F-45DD-9CDE-981EEED0A364}" presName="textA" presStyleLbl="revTx" presStyleIdx="0" presStyleCnt="2">
        <dgm:presLayoutVars>
          <dgm:bulletEnabled val="1"/>
        </dgm:presLayoutVars>
      </dgm:prSet>
      <dgm:spPr/>
      <dgm:t>
        <a:bodyPr/>
        <a:lstStyle/>
        <a:p>
          <a:endParaRPr lang="es-ES"/>
        </a:p>
      </dgm:t>
    </dgm:pt>
    <dgm:pt modelId="{ECEE4B25-B7A1-48A2-B8D3-5D668040987A}" type="pres">
      <dgm:prSet presAssocID="{33C00914-915F-45DD-9CDE-981EEED0A364}" presName="circleA" presStyleLbl="node1" presStyleIdx="0" presStyleCnt="2"/>
      <dgm:spPr/>
    </dgm:pt>
    <dgm:pt modelId="{1B807508-5B25-46A4-86E0-5818EF967274}" type="pres">
      <dgm:prSet presAssocID="{33C00914-915F-45DD-9CDE-981EEED0A364}" presName="spaceA" presStyleCnt="0"/>
      <dgm:spPr/>
    </dgm:pt>
    <dgm:pt modelId="{0E734B09-3499-4F5D-8A08-9CDC1F067A5B}" type="pres">
      <dgm:prSet presAssocID="{E6A3645E-31EB-439B-B46C-9926C9C1A91A}" presName="space" presStyleCnt="0"/>
      <dgm:spPr/>
    </dgm:pt>
    <dgm:pt modelId="{91E06852-E11E-4E31-805A-8B95D96D3D42}" type="pres">
      <dgm:prSet presAssocID="{B2A9E7F7-3FFE-4E25-8EA2-73BFD71E2148}" presName="compositeB" presStyleCnt="0"/>
      <dgm:spPr/>
    </dgm:pt>
    <dgm:pt modelId="{EF9A09EB-3A47-487F-9F6F-07EAE81AB35D}" type="pres">
      <dgm:prSet presAssocID="{B2A9E7F7-3FFE-4E25-8EA2-73BFD71E2148}" presName="textB" presStyleLbl="revTx" presStyleIdx="1" presStyleCnt="2">
        <dgm:presLayoutVars>
          <dgm:bulletEnabled val="1"/>
        </dgm:presLayoutVars>
      </dgm:prSet>
      <dgm:spPr/>
      <dgm:t>
        <a:bodyPr/>
        <a:lstStyle/>
        <a:p>
          <a:endParaRPr lang="es-ES"/>
        </a:p>
      </dgm:t>
    </dgm:pt>
    <dgm:pt modelId="{FFDE9AA1-E008-4331-BAEC-DCE6D9358DA2}" type="pres">
      <dgm:prSet presAssocID="{B2A9E7F7-3FFE-4E25-8EA2-73BFD71E2148}" presName="circleB" presStyleLbl="node1" presStyleIdx="1" presStyleCnt="2"/>
      <dgm:spPr/>
    </dgm:pt>
    <dgm:pt modelId="{E38F85D8-C434-4830-9101-5E9743D0D76A}" type="pres">
      <dgm:prSet presAssocID="{B2A9E7F7-3FFE-4E25-8EA2-73BFD71E2148}" presName="spaceB" presStyleCnt="0"/>
      <dgm:spPr/>
    </dgm:pt>
  </dgm:ptLst>
  <dgm:cxnLst>
    <dgm:cxn modelId="{08AE47A8-5CEE-4990-B84E-3197A4C5B3F6}" type="presOf" srcId="{39658ECB-8206-4EB9-A886-8660BF303D61}" destId="{EF9A09EB-3A47-487F-9F6F-07EAE81AB35D}" srcOrd="0" destOrd="1" presId="urn:microsoft.com/office/officeart/2005/8/layout/hProcess11"/>
    <dgm:cxn modelId="{D091280D-F50A-4E7A-A129-23326E7B046D}" srcId="{33C00914-915F-45DD-9CDE-981EEED0A364}" destId="{17455EDE-B792-4A9D-A61B-6341E605E2C0}" srcOrd="0" destOrd="0" parTransId="{E3038248-D901-4946-90AF-414A2FA35677}" sibTransId="{51109C6B-9066-433D-BDBA-0EF123ACE4B4}"/>
    <dgm:cxn modelId="{AE76CF7C-C516-4AA6-A7DC-7130F312AFB0}" type="presOf" srcId="{17455EDE-B792-4A9D-A61B-6341E605E2C0}" destId="{E78F43FB-D0E5-4C9F-8909-41B4AF74B372}" srcOrd="0" destOrd="1" presId="urn:microsoft.com/office/officeart/2005/8/layout/hProcess11"/>
    <dgm:cxn modelId="{B474FB1D-52FF-4C0E-82D8-5B901C989454}" srcId="{DF2EE3A0-3A29-4E61-BF6F-1884298552EF}" destId="{B2A9E7F7-3FFE-4E25-8EA2-73BFD71E2148}" srcOrd="1" destOrd="0" parTransId="{5EFDA585-967C-42AA-9A6E-ADEEA9E5C027}" sibTransId="{B4A87D52-E5BD-4EBC-A33B-0415043300BA}"/>
    <dgm:cxn modelId="{98E7FABE-DA89-4E03-9DE6-2F904AE8FBFD}" srcId="{B2A9E7F7-3FFE-4E25-8EA2-73BFD71E2148}" destId="{39658ECB-8206-4EB9-A886-8660BF303D61}" srcOrd="0" destOrd="0" parTransId="{AF7B0149-6289-4D9B-846A-25F8E3A5A9A1}" sibTransId="{B280B091-ACD6-4963-B2F1-3F47F3C69A2A}"/>
    <dgm:cxn modelId="{7D1B92EC-AC27-4B41-B5FF-C61A0E860946}" srcId="{DF2EE3A0-3A29-4E61-BF6F-1884298552EF}" destId="{33C00914-915F-45DD-9CDE-981EEED0A364}" srcOrd="0" destOrd="0" parTransId="{347BCD3A-CF05-478D-91A0-B27BA3D872F9}" sibTransId="{E6A3645E-31EB-439B-B46C-9926C9C1A91A}"/>
    <dgm:cxn modelId="{3A8FE69A-2707-41E6-A59E-C3F422FF3C88}" type="presOf" srcId="{33C00914-915F-45DD-9CDE-981EEED0A364}" destId="{E78F43FB-D0E5-4C9F-8909-41B4AF74B372}" srcOrd="0" destOrd="0" presId="urn:microsoft.com/office/officeart/2005/8/layout/hProcess11"/>
    <dgm:cxn modelId="{BD978403-6DA8-4801-9328-8C828ABE3277}" type="presOf" srcId="{B2A9E7F7-3FFE-4E25-8EA2-73BFD71E2148}" destId="{EF9A09EB-3A47-487F-9F6F-07EAE81AB35D}" srcOrd="0" destOrd="0" presId="urn:microsoft.com/office/officeart/2005/8/layout/hProcess11"/>
    <dgm:cxn modelId="{351DEE65-08E6-46BE-AE10-5738D3EC9B7A}" type="presOf" srcId="{DF2EE3A0-3A29-4E61-BF6F-1884298552EF}" destId="{67AC9538-A020-48E8-B30E-92CF1DD423C7}" srcOrd="0" destOrd="0" presId="urn:microsoft.com/office/officeart/2005/8/layout/hProcess11"/>
    <dgm:cxn modelId="{A05DC732-C0B1-48CC-B9AE-4DD08D28038D}" type="presParOf" srcId="{67AC9538-A020-48E8-B30E-92CF1DD423C7}" destId="{67FA6797-DF22-4EA2-AFAA-45C60FAFDB71}" srcOrd="0" destOrd="0" presId="urn:microsoft.com/office/officeart/2005/8/layout/hProcess11"/>
    <dgm:cxn modelId="{5BF0F267-A831-444A-AF90-931537DEE615}" type="presParOf" srcId="{67AC9538-A020-48E8-B30E-92CF1DD423C7}" destId="{F2DA3FEE-EF30-4BBA-B0AD-F20F0F926BB7}" srcOrd="1" destOrd="0" presId="urn:microsoft.com/office/officeart/2005/8/layout/hProcess11"/>
    <dgm:cxn modelId="{C73CCBF1-DB67-4CC3-BC81-8582F2C365EF}" type="presParOf" srcId="{F2DA3FEE-EF30-4BBA-B0AD-F20F0F926BB7}" destId="{FB550C0F-0ACE-46B0-BE8A-1BBE1ACD0E1E}" srcOrd="0" destOrd="0" presId="urn:microsoft.com/office/officeart/2005/8/layout/hProcess11"/>
    <dgm:cxn modelId="{F8F47F0F-02BC-45BE-A7CD-06607B11F1C6}" type="presParOf" srcId="{FB550C0F-0ACE-46B0-BE8A-1BBE1ACD0E1E}" destId="{E78F43FB-D0E5-4C9F-8909-41B4AF74B372}" srcOrd="0" destOrd="0" presId="urn:microsoft.com/office/officeart/2005/8/layout/hProcess11"/>
    <dgm:cxn modelId="{E9058AF0-6668-4F67-B4F6-83B86EE3F04A}" type="presParOf" srcId="{FB550C0F-0ACE-46B0-BE8A-1BBE1ACD0E1E}" destId="{ECEE4B25-B7A1-48A2-B8D3-5D668040987A}" srcOrd="1" destOrd="0" presId="urn:microsoft.com/office/officeart/2005/8/layout/hProcess11"/>
    <dgm:cxn modelId="{1659DF10-649B-4D0F-8BE5-7F3B2E55407F}" type="presParOf" srcId="{FB550C0F-0ACE-46B0-BE8A-1BBE1ACD0E1E}" destId="{1B807508-5B25-46A4-86E0-5818EF967274}" srcOrd="2" destOrd="0" presId="urn:microsoft.com/office/officeart/2005/8/layout/hProcess11"/>
    <dgm:cxn modelId="{36620F27-71A9-49A7-9E28-36F691291D09}" type="presParOf" srcId="{F2DA3FEE-EF30-4BBA-B0AD-F20F0F926BB7}" destId="{0E734B09-3499-4F5D-8A08-9CDC1F067A5B}" srcOrd="1" destOrd="0" presId="urn:microsoft.com/office/officeart/2005/8/layout/hProcess11"/>
    <dgm:cxn modelId="{A4C6F339-43CC-4872-ACEC-0BA046E2D1A0}" type="presParOf" srcId="{F2DA3FEE-EF30-4BBA-B0AD-F20F0F926BB7}" destId="{91E06852-E11E-4E31-805A-8B95D96D3D42}" srcOrd="2" destOrd="0" presId="urn:microsoft.com/office/officeart/2005/8/layout/hProcess11"/>
    <dgm:cxn modelId="{5EAF1E6C-D285-440F-8EA4-BC9D7913073D}" type="presParOf" srcId="{91E06852-E11E-4E31-805A-8B95D96D3D42}" destId="{EF9A09EB-3A47-487F-9F6F-07EAE81AB35D}" srcOrd="0" destOrd="0" presId="urn:microsoft.com/office/officeart/2005/8/layout/hProcess11"/>
    <dgm:cxn modelId="{4C11D6AC-32DC-4261-B257-D0D801C87DC9}" type="presParOf" srcId="{91E06852-E11E-4E31-805A-8B95D96D3D42}" destId="{FFDE9AA1-E008-4331-BAEC-DCE6D9358DA2}" srcOrd="1" destOrd="0" presId="urn:microsoft.com/office/officeart/2005/8/layout/hProcess11"/>
    <dgm:cxn modelId="{626784E3-509A-4738-8FFC-F88AE376845A}" type="presParOf" srcId="{91E06852-E11E-4E31-805A-8B95D96D3D42}" destId="{E38F85D8-C434-4830-9101-5E9743D0D76A}"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D4626C6-3155-4CE6-A19D-14B4438409D8}" type="doc">
      <dgm:prSet loTypeId="urn:microsoft.com/office/officeart/2005/8/layout/hProcess4" loCatId="process" qsTypeId="urn:microsoft.com/office/officeart/2005/8/quickstyle/simple3" qsCatId="simple" csTypeId="urn:microsoft.com/office/officeart/2005/8/colors/accent6_2" csCatId="accent6" phldr="1"/>
      <dgm:spPr/>
    </dgm:pt>
    <dgm:pt modelId="{AEF4B73B-F96D-446F-B211-E59886B1B393}">
      <dgm:prSet phldrT="[Texto]"/>
      <dgm:spPr/>
      <dgm:t>
        <a:bodyPr/>
        <a:lstStyle/>
        <a:p>
          <a:r>
            <a:rPr lang="es-ES" dirty="0" smtClean="0">
              <a:latin typeface="Arial" panose="020B0604020202020204" pitchFamily="34" charset="0"/>
              <a:cs typeface="Arial" panose="020B0604020202020204" pitchFamily="34" charset="0"/>
            </a:rPr>
            <a:t>Breves</a:t>
          </a:r>
          <a:endParaRPr lang="es-ES" dirty="0">
            <a:latin typeface="Arial" panose="020B0604020202020204" pitchFamily="34" charset="0"/>
            <a:cs typeface="Arial" panose="020B0604020202020204" pitchFamily="34" charset="0"/>
          </a:endParaRPr>
        </a:p>
      </dgm:t>
    </dgm:pt>
    <dgm:pt modelId="{5C2376F3-DBA0-4DEE-9AC4-37D398014334}" type="parTrans" cxnId="{A9F465AB-3F42-4A6D-824C-EAE03EE108EE}">
      <dgm:prSet/>
      <dgm:spPr/>
      <dgm:t>
        <a:bodyPr/>
        <a:lstStyle/>
        <a:p>
          <a:endParaRPr lang="es-ES"/>
        </a:p>
      </dgm:t>
    </dgm:pt>
    <dgm:pt modelId="{7D12C1CF-D903-47A4-AAB3-93F8FC7918E8}" type="sibTrans" cxnId="{A9F465AB-3F42-4A6D-824C-EAE03EE108EE}">
      <dgm:prSet/>
      <dgm:spPr/>
      <dgm:t>
        <a:bodyPr/>
        <a:lstStyle/>
        <a:p>
          <a:endParaRPr lang="es-ES"/>
        </a:p>
      </dgm:t>
    </dgm:pt>
    <dgm:pt modelId="{8DB96054-FBA0-4478-87D8-BFB66BCBD05C}">
      <dgm:prSet phldrT="[Texto]" custT="1"/>
      <dgm:spPr/>
      <dgm:t>
        <a:bodyPr/>
        <a:lstStyle/>
        <a:p>
          <a:r>
            <a:rPr lang="es-ES" sz="2800" dirty="0" smtClean="0">
              <a:latin typeface="Arial" panose="020B0604020202020204" pitchFamily="34" charset="0"/>
              <a:cs typeface="Arial" panose="020B0604020202020204" pitchFamily="34" charset="0"/>
            </a:rPr>
            <a:t>Información complementaria</a:t>
          </a:r>
          <a:endParaRPr lang="es-ES" sz="2800" dirty="0">
            <a:latin typeface="Arial" panose="020B0604020202020204" pitchFamily="34" charset="0"/>
            <a:cs typeface="Arial" panose="020B0604020202020204" pitchFamily="34" charset="0"/>
          </a:endParaRPr>
        </a:p>
      </dgm:t>
    </dgm:pt>
    <dgm:pt modelId="{B15FBBE5-69AE-4A4A-AEE2-87D736F88664}" type="parTrans" cxnId="{5243A86D-CAEB-48BB-A089-E1FEECC1BC97}">
      <dgm:prSet/>
      <dgm:spPr/>
      <dgm:t>
        <a:bodyPr/>
        <a:lstStyle/>
        <a:p>
          <a:endParaRPr lang="es-ES"/>
        </a:p>
      </dgm:t>
    </dgm:pt>
    <dgm:pt modelId="{DC682F90-3A93-4B18-8FBF-62ED21C0097D}" type="sibTrans" cxnId="{5243A86D-CAEB-48BB-A089-E1FEECC1BC97}">
      <dgm:prSet/>
      <dgm:spPr/>
      <dgm:t>
        <a:bodyPr/>
        <a:lstStyle/>
        <a:p>
          <a:endParaRPr lang="es-ES"/>
        </a:p>
      </dgm:t>
    </dgm:pt>
    <dgm:pt modelId="{B1BDD4F7-9E5F-4731-A53C-8BB27EECF0CA}">
      <dgm:prSet phldrT="[Texto]"/>
      <dgm:spPr/>
      <dgm:t>
        <a:bodyPr/>
        <a:lstStyle/>
        <a:p>
          <a:r>
            <a:rPr lang="es-ES" dirty="0" smtClean="0">
              <a:latin typeface="Arial" panose="020B0604020202020204" pitchFamily="34" charset="0"/>
              <a:cs typeface="Arial" panose="020B0604020202020204" pitchFamily="34" charset="0"/>
            </a:rPr>
            <a:t>No interfiera en el proceso terapéutico</a:t>
          </a:r>
          <a:endParaRPr lang="es-ES" dirty="0">
            <a:latin typeface="Arial" panose="020B0604020202020204" pitchFamily="34" charset="0"/>
            <a:cs typeface="Arial" panose="020B0604020202020204" pitchFamily="34" charset="0"/>
          </a:endParaRPr>
        </a:p>
      </dgm:t>
    </dgm:pt>
    <dgm:pt modelId="{89B60D83-F391-409F-B406-CCEE7731F02B}" type="parTrans" cxnId="{3FA48023-E652-4AB2-B76B-988C9F0C83D3}">
      <dgm:prSet/>
      <dgm:spPr/>
      <dgm:t>
        <a:bodyPr/>
        <a:lstStyle/>
        <a:p>
          <a:endParaRPr lang="es-ES"/>
        </a:p>
      </dgm:t>
    </dgm:pt>
    <dgm:pt modelId="{35573DA4-4116-443D-AADF-97BB9EBE0416}" type="sibTrans" cxnId="{3FA48023-E652-4AB2-B76B-988C9F0C83D3}">
      <dgm:prSet/>
      <dgm:spPr/>
      <dgm:t>
        <a:bodyPr/>
        <a:lstStyle/>
        <a:p>
          <a:endParaRPr lang="es-ES"/>
        </a:p>
      </dgm:t>
    </dgm:pt>
    <dgm:pt modelId="{6C1254C7-1AF7-42C9-B295-CAA360802B57}">
      <dgm:prSet phldrT="[Texto]" custT="1"/>
      <dgm:spPr/>
      <dgm:t>
        <a:bodyPr/>
        <a:lstStyle/>
        <a:p>
          <a:r>
            <a:rPr lang="es-ES" sz="2800" dirty="0" smtClean="0">
              <a:latin typeface="Arial" panose="020B0604020202020204" pitchFamily="34" charset="0"/>
              <a:cs typeface="Arial" panose="020B0604020202020204" pitchFamily="34" charset="0"/>
            </a:rPr>
            <a:t>Al proceso clínico</a:t>
          </a:r>
          <a:endParaRPr lang="es-ES" sz="2800" dirty="0">
            <a:latin typeface="Arial" panose="020B0604020202020204" pitchFamily="34" charset="0"/>
            <a:cs typeface="Arial" panose="020B0604020202020204" pitchFamily="34" charset="0"/>
          </a:endParaRPr>
        </a:p>
      </dgm:t>
    </dgm:pt>
    <dgm:pt modelId="{5D3BCF6C-6558-44A6-A3D8-EF00BBF66EF5}" type="parTrans" cxnId="{C369A492-C126-4B98-9007-C183EFAC38D1}">
      <dgm:prSet/>
      <dgm:spPr/>
      <dgm:t>
        <a:bodyPr/>
        <a:lstStyle/>
        <a:p>
          <a:endParaRPr lang="es-ES"/>
        </a:p>
      </dgm:t>
    </dgm:pt>
    <dgm:pt modelId="{E7B5D420-C24B-4B4E-BF83-1693CB29588B}" type="sibTrans" cxnId="{C369A492-C126-4B98-9007-C183EFAC38D1}">
      <dgm:prSet/>
      <dgm:spPr/>
      <dgm:t>
        <a:bodyPr/>
        <a:lstStyle/>
        <a:p>
          <a:endParaRPr lang="es-ES"/>
        </a:p>
      </dgm:t>
    </dgm:pt>
    <dgm:pt modelId="{5C80EAAF-0EB1-400D-ACC4-68A3E93C4004}">
      <dgm:prSet phldrT="[Texto]"/>
      <dgm:spPr/>
      <dgm:t>
        <a:bodyPr/>
        <a:lstStyle/>
        <a:p>
          <a:r>
            <a:rPr lang="es-ES" dirty="0" smtClean="0">
              <a:latin typeface="Arial" panose="020B0604020202020204" pitchFamily="34" charset="0"/>
              <a:cs typeface="Arial" panose="020B0604020202020204" pitchFamily="34" charset="0"/>
            </a:rPr>
            <a:t>Aplicables</a:t>
          </a:r>
          <a:endParaRPr lang="es-ES" dirty="0">
            <a:latin typeface="Arial" panose="020B0604020202020204" pitchFamily="34" charset="0"/>
            <a:cs typeface="Arial" panose="020B0604020202020204" pitchFamily="34" charset="0"/>
          </a:endParaRPr>
        </a:p>
      </dgm:t>
    </dgm:pt>
    <dgm:pt modelId="{530C7D10-FC1F-40CF-9CF3-5460BB5D2E3D}" type="parTrans" cxnId="{DD94B23F-E317-4431-960F-F26409D24724}">
      <dgm:prSet/>
      <dgm:spPr/>
      <dgm:t>
        <a:bodyPr/>
        <a:lstStyle/>
        <a:p>
          <a:endParaRPr lang="es-ES"/>
        </a:p>
      </dgm:t>
    </dgm:pt>
    <dgm:pt modelId="{AC95ADA6-D9FD-4C43-AFBF-0D30CADE2A31}" type="sibTrans" cxnId="{DD94B23F-E317-4431-960F-F26409D24724}">
      <dgm:prSet/>
      <dgm:spPr/>
      <dgm:t>
        <a:bodyPr/>
        <a:lstStyle/>
        <a:p>
          <a:endParaRPr lang="es-ES"/>
        </a:p>
      </dgm:t>
    </dgm:pt>
    <dgm:pt modelId="{F21073CB-0138-4435-9604-AEE67DCAC37B}">
      <dgm:prSet phldrT="[Texto]"/>
      <dgm:spPr/>
      <dgm:t>
        <a:bodyPr/>
        <a:lstStyle/>
        <a:p>
          <a:r>
            <a:rPr lang="es-ES" dirty="0" smtClean="0">
              <a:latin typeface="Arial" panose="020B0604020202020204" pitchFamily="34" charset="0"/>
              <a:cs typeface="Arial" panose="020B0604020202020204" pitchFamily="34" charset="0"/>
            </a:rPr>
            <a:t>Se puedan aplicar en el contexto de una consulta</a:t>
          </a:r>
          <a:endParaRPr lang="es-ES" dirty="0">
            <a:latin typeface="Arial" panose="020B0604020202020204" pitchFamily="34" charset="0"/>
            <a:cs typeface="Arial" panose="020B0604020202020204" pitchFamily="34" charset="0"/>
          </a:endParaRPr>
        </a:p>
      </dgm:t>
    </dgm:pt>
    <dgm:pt modelId="{148466B2-EDD6-4F27-89DF-EBF79F2E1B3D}" type="parTrans" cxnId="{975865AB-5CC5-424E-94EA-F235EC59A752}">
      <dgm:prSet/>
      <dgm:spPr/>
      <dgm:t>
        <a:bodyPr/>
        <a:lstStyle/>
        <a:p>
          <a:endParaRPr lang="es-ES"/>
        </a:p>
      </dgm:t>
    </dgm:pt>
    <dgm:pt modelId="{A637A411-0902-45FF-BB68-9C80AAC3A898}" type="sibTrans" cxnId="{975865AB-5CC5-424E-94EA-F235EC59A752}">
      <dgm:prSet/>
      <dgm:spPr/>
      <dgm:t>
        <a:bodyPr/>
        <a:lstStyle/>
        <a:p>
          <a:endParaRPr lang="es-ES"/>
        </a:p>
      </dgm:t>
    </dgm:pt>
    <dgm:pt modelId="{3E5ABBB7-342D-4794-8A84-31ED01BEED88}" type="pres">
      <dgm:prSet presAssocID="{ED4626C6-3155-4CE6-A19D-14B4438409D8}" presName="Name0" presStyleCnt="0">
        <dgm:presLayoutVars>
          <dgm:dir/>
          <dgm:animLvl val="lvl"/>
          <dgm:resizeHandles val="exact"/>
        </dgm:presLayoutVars>
      </dgm:prSet>
      <dgm:spPr/>
    </dgm:pt>
    <dgm:pt modelId="{8F3AD1B7-80CA-443E-AD43-757393EBAEDB}" type="pres">
      <dgm:prSet presAssocID="{ED4626C6-3155-4CE6-A19D-14B4438409D8}" presName="tSp" presStyleCnt="0"/>
      <dgm:spPr/>
    </dgm:pt>
    <dgm:pt modelId="{84C365A8-DF7C-48A1-9FA0-852E75C7DAC0}" type="pres">
      <dgm:prSet presAssocID="{ED4626C6-3155-4CE6-A19D-14B4438409D8}" presName="bSp" presStyleCnt="0"/>
      <dgm:spPr/>
    </dgm:pt>
    <dgm:pt modelId="{6BF9C0CD-4581-421A-A9E1-EDE6764AD53C}" type="pres">
      <dgm:prSet presAssocID="{ED4626C6-3155-4CE6-A19D-14B4438409D8}" presName="process" presStyleCnt="0"/>
      <dgm:spPr/>
    </dgm:pt>
    <dgm:pt modelId="{651E382B-B9B2-49BD-BA20-EA57A4924743}" type="pres">
      <dgm:prSet presAssocID="{AEF4B73B-F96D-446F-B211-E59886B1B393}" presName="composite1" presStyleCnt="0"/>
      <dgm:spPr/>
    </dgm:pt>
    <dgm:pt modelId="{372E84B7-509B-40F0-BB67-6E568A7649A1}" type="pres">
      <dgm:prSet presAssocID="{AEF4B73B-F96D-446F-B211-E59886B1B393}" presName="dummyNode1" presStyleLbl="node1" presStyleIdx="0" presStyleCnt="3"/>
      <dgm:spPr/>
    </dgm:pt>
    <dgm:pt modelId="{9C483E8E-2317-494B-8B4A-F859F41B3D41}" type="pres">
      <dgm:prSet presAssocID="{AEF4B73B-F96D-446F-B211-E59886B1B393}" presName="childNode1" presStyleLbl="bgAcc1" presStyleIdx="0" presStyleCnt="3">
        <dgm:presLayoutVars>
          <dgm:bulletEnabled val="1"/>
        </dgm:presLayoutVars>
      </dgm:prSet>
      <dgm:spPr/>
      <dgm:t>
        <a:bodyPr/>
        <a:lstStyle/>
        <a:p>
          <a:endParaRPr lang="es-ES"/>
        </a:p>
      </dgm:t>
    </dgm:pt>
    <dgm:pt modelId="{A7264CAB-9C01-4426-A6EC-2297A2D8D025}" type="pres">
      <dgm:prSet presAssocID="{AEF4B73B-F96D-446F-B211-E59886B1B393}" presName="childNode1tx" presStyleLbl="bgAcc1" presStyleIdx="0" presStyleCnt="3">
        <dgm:presLayoutVars>
          <dgm:bulletEnabled val="1"/>
        </dgm:presLayoutVars>
      </dgm:prSet>
      <dgm:spPr/>
      <dgm:t>
        <a:bodyPr/>
        <a:lstStyle/>
        <a:p>
          <a:endParaRPr lang="es-ES"/>
        </a:p>
      </dgm:t>
    </dgm:pt>
    <dgm:pt modelId="{70874A38-F671-46D6-9C14-3E0E8810EC7C}" type="pres">
      <dgm:prSet presAssocID="{AEF4B73B-F96D-446F-B211-E59886B1B393}" presName="parentNode1" presStyleLbl="node1" presStyleIdx="0" presStyleCnt="3">
        <dgm:presLayoutVars>
          <dgm:chMax val="1"/>
          <dgm:bulletEnabled val="1"/>
        </dgm:presLayoutVars>
      </dgm:prSet>
      <dgm:spPr/>
      <dgm:t>
        <a:bodyPr/>
        <a:lstStyle/>
        <a:p>
          <a:endParaRPr lang="es-ES"/>
        </a:p>
      </dgm:t>
    </dgm:pt>
    <dgm:pt modelId="{4EF6DD22-1A0B-4D4F-BD3A-A529B79C2660}" type="pres">
      <dgm:prSet presAssocID="{AEF4B73B-F96D-446F-B211-E59886B1B393}" presName="connSite1" presStyleCnt="0"/>
      <dgm:spPr/>
    </dgm:pt>
    <dgm:pt modelId="{99ADAD44-51D5-4C84-A9B7-3A5AA99774FB}" type="pres">
      <dgm:prSet presAssocID="{7D12C1CF-D903-47A4-AAB3-93F8FC7918E8}" presName="Name9" presStyleLbl="sibTrans2D1" presStyleIdx="0" presStyleCnt="2"/>
      <dgm:spPr/>
      <dgm:t>
        <a:bodyPr/>
        <a:lstStyle/>
        <a:p>
          <a:endParaRPr lang="es-ES"/>
        </a:p>
      </dgm:t>
    </dgm:pt>
    <dgm:pt modelId="{C6FF36F9-F271-475B-9C27-3C3EDC070BF8}" type="pres">
      <dgm:prSet presAssocID="{5C80EAAF-0EB1-400D-ACC4-68A3E93C4004}" presName="composite2" presStyleCnt="0"/>
      <dgm:spPr/>
    </dgm:pt>
    <dgm:pt modelId="{5F07DD8F-CE22-4645-95BB-D369D16087A7}" type="pres">
      <dgm:prSet presAssocID="{5C80EAAF-0EB1-400D-ACC4-68A3E93C4004}" presName="dummyNode2" presStyleLbl="node1" presStyleIdx="0" presStyleCnt="3"/>
      <dgm:spPr/>
    </dgm:pt>
    <dgm:pt modelId="{829BF111-CE96-407A-AE51-35772A805F58}" type="pres">
      <dgm:prSet presAssocID="{5C80EAAF-0EB1-400D-ACC4-68A3E93C4004}" presName="childNode2" presStyleLbl="bgAcc1" presStyleIdx="1" presStyleCnt="3">
        <dgm:presLayoutVars>
          <dgm:bulletEnabled val="1"/>
        </dgm:presLayoutVars>
      </dgm:prSet>
      <dgm:spPr/>
      <dgm:t>
        <a:bodyPr/>
        <a:lstStyle/>
        <a:p>
          <a:endParaRPr lang="es-ES"/>
        </a:p>
      </dgm:t>
    </dgm:pt>
    <dgm:pt modelId="{B785CA2A-595E-4ACC-873E-E51A218B7A7B}" type="pres">
      <dgm:prSet presAssocID="{5C80EAAF-0EB1-400D-ACC4-68A3E93C4004}" presName="childNode2tx" presStyleLbl="bgAcc1" presStyleIdx="1" presStyleCnt="3">
        <dgm:presLayoutVars>
          <dgm:bulletEnabled val="1"/>
        </dgm:presLayoutVars>
      </dgm:prSet>
      <dgm:spPr/>
      <dgm:t>
        <a:bodyPr/>
        <a:lstStyle/>
        <a:p>
          <a:endParaRPr lang="es-ES"/>
        </a:p>
      </dgm:t>
    </dgm:pt>
    <dgm:pt modelId="{523DF162-29DC-460A-A65D-8CB06A425BA5}" type="pres">
      <dgm:prSet presAssocID="{5C80EAAF-0EB1-400D-ACC4-68A3E93C4004}" presName="parentNode2" presStyleLbl="node1" presStyleIdx="1" presStyleCnt="3">
        <dgm:presLayoutVars>
          <dgm:chMax val="0"/>
          <dgm:bulletEnabled val="1"/>
        </dgm:presLayoutVars>
      </dgm:prSet>
      <dgm:spPr/>
      <dgm:t>
        <a:bodyPr/>
        <a:lstStyle/>
        <a:p>
          <a:endParaRPr lang="es-ES"/>
        </a:p>
      </dgm:t>
    </dgm:pt>
    <dgm:pt modelId="{E5275166-368D-4E3F-B4C2-F2871B3D3067}" type="pres">
      <dgm:prSet presAssocID="{5C80EAAF-0EB1-400D-ACC4-68A3E93C4004}" presName="connSite2" presStyleCnt="0"/>
      <dgm:spPr/>
    </dgm:pt>
    <dgm:pt modelId="{DB0C22C0-C87F-4015-95EA-98BBCCB7ED18}" type="pres">
      <dgm:prSet presAssocID="{AC95ADA6-D9FD-4C43-AFBF-0D30CADE2A31}" presName="Name18" presStyleLbl="sibTrans2D1" presStyleIdx="1" presStyleCnt="2"/>
      <dgm:spPr/>
      <dgm:t>
        <a:bodyPr/>
        <a:lstStyle/>
        <a:p>
          <a:endParaRPr lang="es-ES"/>
        </a:p>
      </dgm:t>
    </dgm:pt>
    <dgm:pt modelId="{BB87AD2D-C938-4F18-BBB8-4836EAB5F866}" type="pres">
      <dgm:prSet presAssocID="{8DB96054-FBA0-4478-87D8-BFB66BCBD05C}" presName="composite1" presStyleCnt="0"/>
      <dgm:spPr/>
    </dgm:pt>
    <dgm:pt modelId="{EE414CCB-BE7C-4A47-9251-6F509314DD2D}" type="pres">
      <dgm:prSet presAssocID="{8DB96054-FBA0-4478-87D8-BFB66BCBD05C}" presName="dummyNode1" presStyleLbl="node1" presStyleIdx="1" presStyleCnt="3"/>
      <dgm:spPr/>
    </dgm:pt>
    <dgm:pt modelId="{099222E8-8D98-425A-A0CB-1D30AEA2AF44}" type="pres">
      <dgm:prSet presAssocID="{8DB96054-FBA0-4478-87D8-BFB66BCBD05C}" presName="childNode1" presStyleLbl="bgAcc1" presStyleIdx="2" presStyleCnt="3">
        <dgm:presLayoutVars>
          <dgm:bulletEnabled val="1"/>
        </dgm:presLayoutVars>
      </dgm:prSet>
      <dgm:spPr/>
      <dgm:t>
        <a:bodyPr/>
        <a:lstStyle/>
        <a:p>
          <a:endParaRPr lang="es-ES"/>
        </a:p>
      </dgm:t>
    </dgm:pt>
    <dgm:pt modelId="{FE46BFC4-6445-48B4-A071-4643D97F90E1}" type="pres">
      <dgm:prSet presAssocID="{8DB96054-FBA0-4478-87D8-BFB66BCBD05C}" presName="childNode1tx" presStyleLbl="bgAcc1" presStyleIdx="2" presStyleCnt="3">
        <dgm:presLayoutVars>
          <dgm:bulletEnabled val="1"/>
        </dgm:presLayoutVars>
      </dgm:prSet>
      <dgm:spPr/>
      <dgm:t>
        <a:bodyPr/>
        <a:lstStyle/>
        <a:p>
          <a:endParaRPr lang="es-ES"/>
        </a:p>
      </dgm:t>
    </dgm:pt>
    <dgm:pt modelId="{7461B4EB-A7ED-4AB3-BA39-56742FC08F66}" type="pres">
      <dgm:prSet presAssocID="{8DB96054-FBA0-4478-87D8-BFB66BCBD05C}" presName="parentNode1" presStyleLbl="node1" presStyleIdx="2" presStyleCnt="3" custScaleX="138081" custScaleY="155513">
        <dgm:presLayoutVars>
          <dgm:chMax val="1"/>
          <dgm:bulletEnabled val="1"/>
        </dgm:presLayoutVars>
      </dgm:prSet>
      <dgm:spPr/>
      <dgm:t>
        <a:bodyPr/>
        <a:lstStyle/>
        <a:p>
          <a:endParaRPr lang="es-ES"/>
        </a:p>
      </dgm:t>
    </dgm:pt>
    <dgm:pt modelId="{D288835F-9EF8-4450-8FF7-56D0BD2B47F9}" type="pres">
      <dgm:prSet presAssocID="{8DB96054-FBA0-4478-87D8-BFB66BCBD05C}" presName="connSite1" presStyleCnt="0"/>
      <dgm:spPr/>
    </dgm:pt>
  </dgm:ptLst>
  <dgm:cxnLst>
    <dgm:cxn modelId="{AAE61994-ABF1-43B7-BBD5-7A43A641B3EF}" type="presOf" srcId="{B1BDD4F7-9E5F-4731-A53C-8BB27EECF0CA}" destId="{A7264CAB-9C01-4426-A6EC-2297A2D8D025}" srcOrd="1" destOrd="0" presId="urn:microsoft.com/office/officeart/2005/8/layout/hProcess4"/>
    <dgm:cxn modelId="{268BC899-ADDA-470E-B42B-2E2F649EC51D}" type="presOf" srcId="{AEF4B73B-F96D-446F-B211-E59886B1B393}" destId="{70874A38-F671-46D6-9C14-3E0E8810EC7C}" srcOrd="0" destOrd="0" presId="urn:microsoft.com/office/officeart/2005/8/layout/hProcess4"/>
    <dgm:cxn modelId="{A17E0B81-F3B0-4DE2-A154-40F2A88D8489}" type="presOf" srcId="{F21073CB-0138-4435-9604-AEE67DCAC37B}" destId="{829BF111-CE96-407A-AE51-35772A805F58}" srcOrd="0" destOrd="0" presId="urn:microsoft.com/office/officeart/2005/8/layout/hProcess4"/>
    <dgm:cxn modelId="{C369A492-C126-4B98-9007-C183EFAC38D1}" srcId="{8DB96054-FBA0-4478-87D8-BFB66BCBD05C}" destId="{6C1254C7-1AF7-42C9-B295-CAA360802B57}" srcOrd="0" destOrd="0" parTransId="{5D3BCF6C-6558-44A6-A3D8-EF00BBF66EF5}" sibTransId="{E7B5D420-C24B-4B4E-BF83-1693CB29588B}"/>
    <dgm:cxn modelId="{8856D00A-17D4-4931-807D-77D160F09660}" type="presOf" srcId="{F21073CB-0138-4435-9604-AEE67DCAC37B}" destId="{B785CA2A-595E-4ACC-873E-E51A218B7A7B}" srcOrd="1" destOrd="0" presId="urn:microsoft.com/office/officeart/2005/8/layout/hProcess4"/>
    <dgm:cxn modelId="{E0367466-67B1-45F7-BBB6-C7E7503FF93A}" type="presOf" srcId="{8DB96054-FBA0-4478-87D8-BFB66BCBD05C}" destId="{7461B4EB-A7ED-4AB3-BA39-56742FC08F66}" srcOrd="0" destOrd="0" presId="urn:microsoft.com/office/officeart/2005/8/layout/hProcess4"/>
    <dgm:cxn modelId="{975865AB-5CC5-424E-94EA-F235EC59A752}" srcId="{5C80EAAF-0EB1-400D-ACC4-68A3E93C4004}" destId="{F21073CB-0138-4435-9604-AEE67DCAC37B}" srcOrd="0" destOrd="0" parTransId="{148466B2-EDD6-4F27-89DF-EBF79F2E1B3D}" sibTransId="{A637A411-0902-45FF-BB68-9C80AAC3A898}"/>
    <dgm:cxn modelId="{4C48D851-D0FD-4E30-81A4-31C0D24C0AC9}" type="presOf" srcId="{6C1254C7-1AF7-42C9-B295-CAA360802B57}" destId="{FE46BFC4-6445-48B4-A071-4643D97F90E1}" srcOrd="1" destOrd="0" presId="urn:microsoft.com/office/officeart/2005/8/layout/hProcess4"/>
    <dgm:cxn modelId="{3FA48023-E652-4AB2-B76B-988C9F0C83D3}" srcId="{AEF4B73B-F96D-446F-B211-E59886B1B393}" destId="{B1BDD4F7-9E5F-4731-A53C-8BB27EECF0CA}" srcOrd="0" destOrd="0" parTransId="{89B60D83-F391-409F-B406-CCEE7731F02B}" sibTransId="{35573DA4-4116-443D-AADF-97BB9EBE0416}"/>
    <dgm:cxn modelId="{E2885E5D-F304-41D2-89ED-5FD5F3E1F89E}" type="presOf" srcId="{ED4626C6-3155-4CE6-A19D-14B4438409D8}" destId="{3E5ABBB7-342D-4794-8A84-31ED01BEED88}" srcOrd="0" destOrd="0" presId="urn:microsoft.com/office/officeart/2005/8/layout/hProcess4"/>
    <dgm:cxn modelId="{C38E2407-81C9-49AB-A8E3-6F636A686913}" type="presOf" srcId="{5C80EAAF-0EB1-400D-ACC4-68A3E93C4004}" destId="{523DF162-29DC-460A-A65D-8CB06A425BA5}" srcOrd="0" destOrd="0" presId="urn:microsoft.com/office/officeart/2005/8/layout/hProcess4"/>
    <dgm:cxn modelId="{A9F465AB-3F42-4A6D-824C-EAE03EE108EE}" srcId="{ED4626C6-3155-4CE6-A19D-14B4438409D8}" destId="{AEF4B73B-F96D-446F-B211-E59886B1B393}" srcOrd="0" destOrd="0" parTransId="{5C2376F3-DBA0-4DEE-9AC4-37D398014334}" sibTransId="{7D12C1CF-D903-47A4-AAB3-93F8FC7918E8}"/>
    <dgm:cxn modelId="{6D314644-373C-412C-A036-002BF291387E}" type="presOf" srcId="{6C1254C7-1AF7-42C9-B295-CAA360802B57}" destId="{099222E8-8D98-425A-A0CB-1D30AEA2AF44}" srcOrd="0" destOrd="0" presId="urn:microsoft.com/office/officeart/2005/8/layout/hProcess4"/>
    <dgm:cxn modelId="{EAF96270-16CB-40BE-B96E-0DF229DD8F1F}" type="presOf" srcId="{7D12C1CF-D903-47A4-AAB3-93F8FC7918E8}" destId="{99ADAD44-51D5-4C84-A9B7-3A5AA99774FB}" srcOrd="0" destOrd="0" presId="urn:microsoft.com/office/officeart/2005/8/layout/hProcess4"/>
    <dgm:cxn modelId="{5243A86D-CAEB-48BB-A089-E1FEECC1BC97}" srcId="{ED4626C6-3155-4CE6-A19D-14B4438409D8}" destId="{8DB96054-FBA0-4478-87D8-BFB66BCBD05C}" srcOrd="2" destOrd="0" parTransId="{B15FBBE5-69AE-4A4A-AEE2-87D736F88664}" sibTransId="{DC682F90-3A93-4B18-8FBF-62ED21C0097D}"/>
    <dgm:cxn modelId="{72554A9A-5799-4299-A8F5-7645727ED153}" type="presOf" srcId="{AC95ADA6-D9FD-4C43-AFBF-0D30CADE2A31}" destId="{DB0C22C0-C87F-4015-95EA-98BBCCB7ED18}" srcOrd="0" destOrd="0" presId="urn:microsoft.com/office/officeart/2005/8/layout/hProcess4"/>
    <dgm:cxn modelId="{DD94B23F-E317-4431-960F-F26409D24724}" srcId="{ED4626C6-3155-4CE6-A19D-14B4438409D8}" destId="{5C80EAAF-0EB1-400D-ACC4-68A3E93C4004}" srcOrd="1" destOrd="0" parTransId="{530C7D10-FC1F-40CF-9CF3-5460BB5D2E3D}" sibTransId="{AC95ADA6-D9FD-4C43-AFBF-0D30CADE2A31}"/>
    <dgm:cxn modelId="{3DD42332-8EDC-4AB8-9E99-F293A95671D6}" type="presOf" srcId="{B1BDD4F7-9E5F-4731-A53C-8BB27EECF0CA}" destId="{9C483E8E-2317-494B-8B4A-F859F41B3D41}" srcOrd="0" destOrd="0" presId="urn:microsoft.com/office/officeart/2005/8/layout/hProcess4"/>
    <dgm:cxn modelId="{1B36F773-0D8B-437F-8C71-0DF1A6134C27}" type="presParOf" srcId="{3E5ABBB7-342D-4794-8A84-31ED01BEED88}" destId="{8F3AD1B7-80CA-443E-AD43-757393EBAEDB}" srcOrd="0" destOrd="0" presId="urn:microsoft.com/office/officeart/2005/8/layout/hProcess4"/>
    <dgm:cxn modelId="{9317A096-0D77-4431-B07D-7706754A8162}" type="presParOf" srcId="{3E5ABBB7-342D-4794-8A84-31ED01BEED88}" destId="{84C365A8-DF7C-48A1-9FA0-852E75C7DAC0}" srcOrd="1" destOrd="0" presId="urn:microsoft.com/office/officeart/2005/8/layout/hProcess4"/>
    <dgm:cxn modelId="{CBBAB86B-7FC6-44D8-85E1-32E2E1F77DF8}" type="presParOf" srcId="{3E5ABBB7-342D-4794-8A84-31ED01BEED88}" destId="{6BF9C0CD-4581-421A-A9E1-EDE6764AD53C}" srcOrd="2" destOrd="0" presId="urn:microsoft.com/office/officeart/2005/8/layout/hProcess4"/>
    <dgm:cxn modelId="{6B8D5458-CC99-4D14-86E2-E37BAA56AD58}" type="presParOf" srcId="{6BF9C0CD-4581-421A-A9E1-EDE6764AD53C}" destId="{651E382B-B9B2-49BD-BA20-EA57A4924743}" srcOrd="0" destOrd="0" presId="urn:microsoft.com/office/officeart/2005/8/layout/hProcess4"/>
    <dgm:cxn modelId="{CE859A50-E93B-4916-9ED0-74BB2914C34C}" type="presParOf" srcId="{651E382B-B9B2-49BD-BA20-EA57A4924743}" destId="{372E84B7-509B-40F0-BB67-6E568A7649A1}" srcOrd="0" destOrd="0" presId="urn:microsoft.com/office/officeart/2005/8/layout/hProcess4"/>
    <dgm:cxn modelId="{83CA3357-9307-4090-ADB7-CC1B03475A64}" type="presParOf" srcId="{651E382B-B9B2-49BD-BA20-EA57A4924743}" destId="{9C483E8E-2317-494B-8B4A-F859F41B3D41}" srcOrd="1" destOrd="0" presId="urn:microsoft.com/office/officeart/2005/8/layout/hProcess4"/>
    <dgm:cxn modelId="{3DB9E921-A3F4-4DFF-8CEF-5078373A834A}" type="presParOf" srcId="{651E382B-B9B2-49BD-BA20-EA57A4924743}" destId="{A7264CAB-9C01-4426-A6EC-2297A2D8D025}" srcOrd="2" destOrd="0" presId="urn:microsoft.com/office/officeart/2005/8/layout/hProcess4"/>
    <dgm:cxn modelId="{79740AF5-B01F-4AEC-8CA5-BF14CC62E705}" type="presParOf" srcId="{651E382B-B9B2-49BD-BA20-EA57A4924743}" destId="{70874A38-F671-46D6-9C14-3E0E8810EC7C}" srcOrd="3" destOrd="0" presId="urn:microsoft.com/office/officeart/2005/8/layout/hProcess4"/>
    <dgm:cxn modelId="{46D44894-F77F-45DE-8DE8-0EE3359525A3}" type="presParOf" srcId="{651E382B-B9B2-49BD-BA20-EA57A4924743}" destId="{4EF6DD22-1A0B-4D4F-BD3A-A529B79C2660}" srcOrd="4" destOrd="0" presId="urn:microsoft.com/office/officeart/2005/8/layout/hProcess4"/>
    <dgm:cxn modelId="{3B475432-7633-4278-AF1D-8175B222835E}" type="presParOf" srcId="{6BF9C0CD-4581-421A-A9E1-EDE6764AD53C}" destId="{99ADAD44-51D5-4C84-A9B7-3A5AA99774FB}" srcOrd="1" destOrd="0" presId="urn:microsoft.com/office/officeart/2005/8/layout/hProcess4"/>
    <dgm:cxn modelId="{10E34B25-8C81-4143-BDB9-09B4FB1BFB26}" type="presParOf" srcId="{6BF9C0CD-4581-421A-A9E1-EDE6764AD53C}" destId="{C6FF36F9-F271-475B-9C27-3C3EDC070BF8}" srcOrd="2" destOrd="0" presId="urn:microsoft.com/office/officeart/2005/8/layout/hProcess4"/>
    <dgm:cxn modelId="{4AB1C263-3D95-4063-95BD-8840982BD3FA}" type="presParOf" srcId="{C6FF36F9-F271-475B-9C27-3C3EDC070BF8}" destId="{5F07DD8F-CE22-4645-95BB-D369D16087A7}" srcOrd="0" destOrd="0" presId="urn:microsoft.com/office/officeart/2005/8/layout/hProcess4"/>
    <dgm:cxn modelId="{032B614C-D383-4955-9164-51850A93C09A}" type="presParOf" srcId="{C6FF36F9-F271-475B-9C27-3C3EDC070BF8}" destId="{829BF111-CE96-407A-AE51-35772A805F58}" srcOrd="1" destOrd="0" presId="urn:microsoft.com/office/officeart/2005/8/layout/hProcess4"/>
    <dgm:cxn modelId="{775D1EA0-6134-4ED9-A7D7-68712068A672}" type="presParOf" srcId="{C6FF36F9-F271-475B-9C27-3C3EDC070BF8}" destId="{B785CA2A-595E-4ACC-873E-E51A218B7A7B}" srcOrd="2" destOrd="0" presId="urn:microsoft.com/office/officeart/2005/8/layout/hProcess4"/>
    <dgm:cxn modelId="{40A7A6D3-BE1D-4774-AC55-DEE13C7DA000}" type="presParOf" srcId="{C6FF36F9-F271-475B-9C27-3C3EDC070BF8}" destId="{523DF162-29DC-460A-A65D-8CB06A425BA5}" srcOrd="3" destOrd="0" presId="urn:microsoft.com/office/officeart/2005/8/layout/hProcess4"/>
    <dgm:cxn modelId="{FA4ABB39-71F8-48B2-87A2-B5E50D8111FC}" type="presParOf" srcId="{C6FF36F9-F271-475B-9C27-3C3EDC070BF8}" destId="{E5275166-368D-4E3F-B4C2-F2871B3D3067}" srcOrd="4" destOrd="0" presId="urn:microsoft.com/office/officeart/2005/8/layout/hProcess4"/>
    <dgm:cxn modelId="{F68EBBA8-9A88-485C-AB22-8A94A869C32E}" type="presParOf" srcId="{6BF9C0CD-4581-421A-A9E1-EDE6764AD53C}" destId="{DB0C22C0-C87F-4015-95EA-98BBCCB7ED18}" srcOrd="3" destOrd="0" presId="urn:microsoft.com/office/officeart/2005/8/layout/hProcess4"/>
    <dgm:cxn modelId="{5E9044BA-D2D4-4F35-B9EC-C238BE121954}" type="presParOf" srcId="{6BF9C0CD-4581-421A-A9E1-EDE6764AD53C}" destId="{BB87AD2D-C938-4F18-BBB8-4836EAB5F866}" srcOrd="4" destOrd="0" presId="urn:microsoft.com/office/officeart/2005/8/layout/hProcess4"/>
    <dgm:cxn modelId="{C4018BD3-ACB0-4C91-8E25-F5FB24550EDD}" type="presParOf" srcId="{BB87AD2D-C938-4F18-BBB8-4836EAB5F866}" destId="{EE414CCB-BE7C-4A47-9251-6F509314DD2D}" srcOrd="0" destOrd="0" presId="urn:microsoft.com/office/officeart/2005/8/layout/hProcess4"/>
    <dgm:cxn modelId="{283AF542-555F-429F-AB73-AEABB33FE6F7}" type="presParOf" srcId="{BB87AD2D-C938-4F18-BBB8-4836EAB5F866}" destId="{099222E8-8D98-425A-A0CB-1D30AEA2AF44}" srcOrd="1" destOrd="0" presId="urn:microsoft.com/office/officeart/2005/8/layout/hProcess4"/>
    <dgm:cxn modelId="{A02AE700-F57E-410E-BA19-08781CE7312F}" type="presParOf" srcId="{BB87AD2D-C938-4F18-BBB8-4836EAB5F866}" destId="{FE46BFC4-6445-48B4-A071-4643D97F90E1}" srcOrd="2" destOrd="0" presId="urn:microsoft.com/office/officeart/2005/8/layout/hProcess4"/>
    <dgm:cxn modelId="{C3F7995E-F629-4EA0-97B2-C386BFAAACB0}" type="presParOf" srcId="{BB87AD2D-C938-4F18-BBB8-4836EAB5F866}" destId="{7461B4EB-A7ED-4AB3-BA39-56742FC08F66}" srcOrd="3" destOrd="0" presId="urn:microsoft.com/office/officeart/2005/8/layout/hProcess4"/>
    <dgm:cxn modelId="{CEB799B8-61AC-45FA-A1E3-8130667CE87A}" type="presParOf" srcId="{BB87AD2D-C938-4F18-BBB8-4836EAB5F866}" destId="{D288835F-9EF8-4450-8FF7-56D0BD2B47F9}" srcOrd="4" destOrd="0" presId="urn:microsoft.com/office/officeart/2005/8/layout/hProcess4"/>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434BC8A5-A257-415A-9A9E-B4BE1D46F869}" type="doc">
      <dgm:prSet loTypeId="urn:microsoft.com/office/officeart/2005/8/layout/target3" loCatId="list" qsTypeId="urn:microsoft.com/office/officeart/2005/8/quickstyle/simple5" qsCatId="simple" csTypeId="urn:microsoft.com/office/officeart/2005/8/colors/colorful5" csCatId="colorful" phldr="1"/>
      <dgm:spPr/>
      <dgm:t>
        <a:bodyPr/>
        <a:lstStyle/>
        <a:p>
          <a:endParaRPr lang="es-ES"/>
        </a:p>
      </dgm:t>
    </dgm:pt>
    <dgm:pt modelId="{34A55089-59C1-4037-80D0-DFAC01250EFC}">
      <dgm:prSet phldrT="[Texto]"/>
      <dgm:spPr/>
      <dgm:t>
        <a:bodyPr/>
        <a:lstStyle/>
        <a:p>
          <a:r>
            <a:rPr lang="es-ES" dirty="0" smtClean="0"/>
            <a:t>Proporcionar al psicólogo guías de evaluación y homogeneizar los procesos terapéuticos</a:t>
          </a:r>
          <a:endParaRPr lang="es-ES" dirty="0"/>
        </a:p>
      </dgm:t>
    </dgm:pt>
    <dgm:pt modelId="{2FA7FCD9-937F-4B6C-8F8D-AA40B5F72FDA}" type="parTrans" cxnId="{7A2816BB-8B85-423A-9C6B-56FA009E9B84}">
      <dgm:prSet/>
      <dgm:spPr/>
      <dgm:t>
        <a:bodyPr/>
        <a:lstStyle/>
        <a:p>
          <a:endParaRPr lang="es-ES"/>
        </a:p>
      </dgm:t>
    </dgm:pt>
    <dgm:pt modelId="{A8A18172-BBD8-41C9-BCB7-113695229A42}" type="sibTrans" cxnId="{7A2816BB-8B85-423A-9C6B-56FA009E9B84}">
      <dgm:prSet/>
      <dgm:spPr/>
      <dgm:t>
        <a:bodyPr/>
        <a:lstStyle/>
        <a:p>
          <a:endParaRPr lang="es-ES"/>
        </a:p>
      </dgm:t>
    </dgm:pt>
    <dgm:pt modelId="{0FF5D492-B03F-445D-BC6F-BF2694DF6090}">
      <dgm:prSet phldrT="[Texto]"/>
      <dgm:spPr/>
      <dgm:t>
        <a:bodyPr/>
        <a:lstStyle/>
        <a:p>
          <a:r>
            <a:rPr lang="es-ES" dirty="0" smtClean="0"/>
            <a:t>Ampliar la descripción y el análisis del problema planteado</a:t>
          </a:r>
          <a:endParaRPr lang="es-ES" dirty="0"/>
        </a:p>
      </dgm:t>
    </dgm:pt>
    <dgm:pt modelId="{24B4C0A1-354E-4AFF-A276-769408D2A583}" type="parTrans" cxnId="{C418590E-3A7A-4070-848F-99D9094EA692}">
      <dgm:prSet/>
      <dgm:spPr/>
      <dgm:t>
        <a:bodyPr/>
        <a:lstStyle/>
        <a:p>
          <a:endParaRPr lang="es-ES"/>
        </a:p>
      </dgm:t>
    </dgm:pt>
    <dgm:pt modelId="{F586D5E4-6023-4AC7-B554-BA7CD1AB21D6}" type="sibTrans" cxnId="{C418590E-3A7A-4070-848F-99D9094EA692}">
      <dgm:prSet/>
      <dgm:spPr/>
      <dgm:t>
        <a:bodyPr/>
        <a:lstStyle/>
        <a:p>
          <a:endParaRPr lang="es-ES"/>
        </a:p>
      </dgm:t>
    </dgm:pt>
    <dgm:pt modelId="{0AFBC1FB-B4DA-4651-9E1F-517EDF7FDC32}">
      <dgm:prSet phldrT="[Texto]"/>
      <dgm:spPr/>
      <dgm:t>
        <a:bodyPr/>
        <a:lstStyle/>
        <a:p>
          <a:r>
            <a:rPr lang="es-ES" dirty="0" smtClean="0"/>
            <a:t>Sistematiza la recogida de datos para su posterior uso en investigaciones</a:t>
          </a:r>
          <a:endParaRPr lang="es-ES" dirty="0"/>
        </a:p>
      </dgm:t>
    </dgm:pt>
    <dgm:pt modelId="{D4B5E78A-F3BB-470E-892B-CAE69366B170}" type="parTrans" cxnId="{12DB42A1-198B-47E4-9EED-B1D2C3A6CE96}">
      <dgm:prSet/>
      <dgm:spPr/>
      <dgm:t>
        <a:bodyPr/>
        <a:lstStyle/>
        <a:p>
          <a:endParaRPr lang="es-ES"/>
        </a:p>
      </dgm:t>
    </dgm:pt>
    <dgm:pt modelId="{B3300816-1CA6-4936-AF3D-30CD03BA1902}" type="sibTrans" cxnId="{12DB42A1-198B-47E4-9EED-B1D2C3A6CE96}">
      <dgm:prSet/>
      <dgm:spPr/>
      <dgm:t>
        <a:bodyPr/>
        <a:lstStyle/>
        <a:p>
          <a:endParaRPr lang="es-ES"/>
        </a:p>
      </dgm:t>
    </dgm:pt>
    <dgm:pt modelId="{983D7E55-1C3A-4A4D-A1CF-E73A0655D612}">
      <dgm:prSet phldrT="[Texto]"/>
      <dgm:spPr/>
      <dgm:t>
        <a:bodyPr/>
        <a:lstStyle/>
        <a:p>
          <a:r>
            <a:rPr lang="es-ES" dirty="0" smtClean="0"/>
            <a:t>Proveer un marco de referencia para interpretar los resultados del estudio </a:t>
          </a:r>
          <a:endParaRPr lang="es-ES" dirty="0"/>
        </a:p>
      </dgm:t>
    </dgm:pt>
    <dgm:pt modelId="{55A5E219-8EED-4DFC-8E24-D7508DD3161E}" type="parTrans" cxnId="{ADBEC21C-4BB6-4ABA-855F-479631BA9766}">
      <dgm:prSet/>
      <dgm:spPr/>
      <dgm:t>
        <a:bodyPr/>
        <a:lstStyle/>
        <a:p>
          <a:endParaRPr lang="es-ES"/>
        </a:p>
      </dgm:t>
    </dgm:pt>
    <dgm:pt modelId="{233C9484-73FE-4886-85E4-9E33A7202574}" type="sibTrans" cxnId="{ADBEC21C-4BB6-4ABA-855F-479631BA9766}">
      <dgm:prSet/>
      <dgm:spPr/>
      <dgm:t>
        <a:bodyPr/>
        <a:lstStyle/>
        <a:p>
          <a:endParaRPr lang="es-ES"/>
        </a:p>
      </dgm:t>
    </dgm:pt>
    <dgm:pt modelId="{AF3AD59F-19BF-45F2-AB00-80D66143158C}">
      <dgm:prSet phldrT="[Texto]"/>
      <dgm:spPr/>
      <dgm:t>
        <a:bodyPr/>
        <a:lstStyle/>
        <a:p>
          <a:r>
            <a:rPr lang="es-ES" dirty="0" smtClean="0"/>
            <a:t>Inspirar nuevas líneas de investigación</a:t>
          </a:r>
          <a:endParaRPr lang="es-ES" dirty="0"/>
        </a:p>
      </dgm:t>
    </dgm:pt>
    <dgm:pt modelId="{B2CF5166-7125-44EC-9FD4-ECA5F990FD9A}" type="parTrans" cxnId="{78FBDF6A-93ED-4A38-B5AE-D000BCDAFC45}">
      <dgm:prSet/>
      <dgm:spPr/>
      <dgm:t>
        <a:bodyPr/>
        <a:lstStyle/>
        <a:p>
          <a:endParaRPr lang="es-ES"/>
        </a:p>
      </dgm:t>
    </dgm:pt>
    <dgm:pt modelId="{31049A57-3B50-4B3C-A6B3-B8177633BC75}" type="sibTrans" cxnId="{78FBDF6A-93ED-4A38-B5AE-D000BCDAFC45}">
      <dgm:prSet/>
      <dgm:spPr/>
      <dgm:t>
        <a:bodyPr/>
        <a:lstStyle/>
        <a:p>
          <a:endParaRPr lang="es-ES"/>
        </a:p>
      </dgm:t>
    </dgm:pt>
    <dgm:pt modelId="{EA0FF419-F672-41AD-9D55-649938031255}" type="pres">
      <dgm:prSet presAssocID="{434BC8A5-A257-415A-9A9E-B4BE1D46F869}" presName="Name0" presStyleCnt="0">
        <dgm:presLayoutVars>
          <dgm:chMax val="7"/>
          <dgm:dir/>
          <dgm:animLvl val="lvl"/>
          <dgm:resizeHandles val="exact"/>
        </dgm:presLayoutVars>
      </dgm:prSet>
      <dgm:spPr/>
      <dgm:t>
        <a:bodyPr/>
        <a:lstStyle/>
        <a:p>
          <a:endParaRPr lang="es-ES"/>
        </a:p>
      </dgm:t>
    </dgm:pt>
    <dgm:pt modelId="{3ABE92A2-05EA-4550-9F5A-72490DCAE016}" type="pres">
      <dgm:prSet presAssocID="{34A55089-59C1-4037-80D0-DFAC01250EFC}" presName="circle1" presStyleLbl="node1" presStyleIdx="0" presStyleCnt="5"/>
      <dgm:spPr/>
      <dgm:t>
        <a:bodyPr/>
        <a:lstStyle/>
        <a:p>
          <a:endParaRPr lang="es-ES"/>
        </a:p>
      </dgm:t>
    </dgm:pt>
    <dgm:pt modelId="{A8F2DE3B-4734-4761-BE10-392F480940C4}" type="pres">
      <dgm:prSet presAssocID="{34A55089-59C1-4037-80D0-DFAC01250EFC}" presName="space" presStyleCnt="0"/>
      <dgm:spPr/>
      <dgm:t>
        <a:bodyPr/>
        <a:lstStyle/>
        <a:p>
          <a:endParaRPr lang="es-ES"/>
        </a:p>
      </dgm:t>
    </dgm:pt>
    <dgm:pt modelId="{6FDB0A3A-843A-494B-857F-D3B47510EDFE}" type="pres">
      <dgm:prSet presAssocID="{34A55089-59C1-4037-80D0-DFAC01250EFC}" presName="rect1" presStyleLbl="alignAcc1" presStyleIdx="0" presStyleCnt="5"/>
      <dgm:spPr/>
      <dgm:t>
        <a:bodyPr/>
        <a:lstStyle/>
        <a:p>
          <a:endParaRPr lang="es-ES"/>
        </a:p>
      </dgm:t>
    </dgm:pt>
    <dgm:pt modelId="{37E5CC4D-12FF-4526-9142-89D077C5BD9C}" type="pres">
      <dgm:prSet presAssocID="{0FF5D492-B03F-445D-BC6F-BF2694DF6090}" presName="vertSpace2" presStyleLbl="node1" presStyleIdx="0" presStyleCnt="5"/>
      <dgm:spPr/>
      <dgm:t>
        <a:bodyPr/>
        <a:lstStyle/>
        <a:p>
          <a:endParaRPr lang="es-ES"/>
        </a:p>
      </dgm:t>
    </dgm:pt>
    <dgm:pt modelId="{BA8712E5-D09B-448F-A34C-D36E0655AB44}" type="pres">
      <dgm:prSet presAssocID="{0FF5D492-B03F-445D-BC6F-BF2694DF6090}" presName="circle2" presStyleLbl="node1" presStyleIdx="1" presStyleCnt="5"/>
      <dgm:spPr/>
      <dgm:t>
        <a:bodyPr/>
        <a:lstStyle/>
        <a:p>
          <a:endParaRPr lang="es-ES"/>
        </a:p>
      </dgm:t>
    </dgm:pt>
    <dgm:pt modelId="{CA673900-C285-48C1-8617-AE49F0F9B02D}" type="pres">
      <dgm:prSet presAssocID="{0FF5D492-B03F-445D-BC6F-BF2694DF6090}" presName="rect2" presStyleLbl="alignAcc1" presStyleIdx="1" presStyleCnt="5"/>
      <dgm:spPr/>
      <dgm:t>
        <a:bodyPr/>
        <a:lstStyle/>
        <a:p>
          <a:endParaRPr lang="es-ES"/>
        </a:p>
      </dgm:t>
    </dgm:pt>
    <dgm:pt modelId="{B87EC2EA-7640-417E-8294-20ADD9F1E482}" type="pres">
      <dgm:prSet presAssocID="{0AFBC1FB-B4DA-4651-9E1F-517EDF7FDC32}" presName="vertSpace3" presStyleLbl="node1" presStyleIdx="1" presStyleCnt="5"/>
      <dgm:spPr/>
      <dgm:t>
        <a:bodyPr/>
        <a:lstStyle/>
        <a:p>
          <a:endParaRPr lang="es-ES"/>
        </a:p>
      </dgm:t>
    </dgm:pt>
    <dgm:pt modelId="{B92754CE-1319-42EF-A74D-7E8F87FED3E4}" type="pres">
      <dgm:prSet presAssocID="{0AFBC1FB-B4DA-4651-9E1F-517EDF7FDC32}" presName="circle3" presStyleLbl="node1" presStyleIdx="2" presStyleCnt="5"/>
      <dgm:spPr/>
      <dgm:t>
        <a:bodyPr/>
        <a:lstStyle/>
        <a:p>
          <a:endParaRPr lang="es-ES"/>
        </a:p>
      </dgm:t>
    </dgm:pt>
    <dgm:pt modelId="{5676A649-9267-4100-87AF-641C7F920A41}" type="pres">
      <dgm:prSet presAssocID="{0AFBC1FB-B4DA-4651-9E1F-517EDF7FDC32}" presName="rect3" presStyleLbl="alignAcc1" presStyleIdx="2" presStyleCnt="5"/>
      <dgm:spPr/>
      <dgm:t>
        <a:bodyPr/>
        <a:lstStyle/>
        <a:p>
          <a:endParaRPr lang="es-ES"/>
        </a:p>
      </dgm:t>
    </dgm:pt>
    <dgm:pt modelId="{BCB6DAEE-3016-4262-8B4C-104A1F8A1621}" type="pres">
      <dgm:prSet presAssocID="{983D7E55-1C3A-4A4D-A1CF-E73A0655D612}" presName="vertSpace4" presStyleLbl="node1" presStyleIdx="2" presStyleCnt="5"/>
      <dgm:spPr/>
      <dgm:t>
        <a:bodyPr/>
        <a:lstStyle/>
        <a:p>
          <a:endParaRPr lang="es-ES"/>
        </a:p>
      </dgm:t>
    </dgm:pt>
    <dgm:pt modelId="{2DD02476-8389-4438-8B15-37FDF418D02F}" type="pres">
      <dgm:prSet presAssocID="{983D7E55-1C3A-4A4D-A1CF-E73A0655D612}" presName="circle4" presStyleLbl="node1" presStyleIdx="3" presStyleCnt="5"/>
      <dgm:spPr/>
      <dgm:t>
        <a:bodyPr/>
        <a:lstStyle/>
        <a:p>
          <a:endParaRPr lang="es-ES"/>
        </a:p>
      </dgm:t>
    </dgm:pt>
    <dgm:pt modelId="{8B8BB798-39C4-47CE-92F8-0D9F8FD17BEA}" type="pres">
      <dgm:prSet presAssocID="{983D7E55-1C3A-4A4D-A1CF-E73A0655D612}" presName="rect4" presStyleLbl="alignAcc1" presStyleIdx="3" presStyleCnt="5"/>
      <dgm:spPr/>
      <dgm:t>
        <a:bodyPr/>
        <a:lstStyle/>
        <a:p>
          <a:endParaRPr lang="es-ES"/>
        </a:p>
      </dgm:t>
    </dgm:pt>
    <dgm:pt modelId="{EF973FAF-7C3A-4D6F-83B7-A571F9CC04FD}" type="pres">
      <dgm:prSet presAssocID="{AF3AD59F-19BF-45F2-AB00-80D66143158C}" presName="vertSpace5" presStyleLbl="node1" presStyleIdx="3" presStyleCnt="5"/>
      <dgm:spPr/>
      <dgm:t>
        <a:bodyPr/>
        <a:lstStyle/>
        <a:p>
          <a:endParaRPr lang="es-ES"/>
        </a:p>
      </dgm:t>
    </dgm:pt>
    <dgm:pt modelId="{6B72D1DF-6A0E-4102-9611-8AB86EF9B9BA}" type="pres">
      <dgm:prSet presAssocID="{AF3AD59F-19BF-45F2-AB00-80D66143158C}" presName="circle5" presStyleLbl="node1" presStyleIdx="4" presStyleCnt="5"/>
      <dgm:spPr/>
      <dgm:t>
        <a:bodyPr/>
        <a:lstStyle/>
        <a:p>
          <a:endParaRPr lang="es-ES"/>
        </a:p>
      </dgm:t>
    </dgm:pt>
    <dgm:pt modelId="{16E405EF-A400-4FD2-9AEB-87F4EE189E18}" type="pres">
      <dgm:prSet presAssocID="{AF3AD59F-19BF-45F2-AB00-80D66143158C}" presName="rect5" presStyleLbl="alignAcc1" presStyleIdx="4" presStyleCnt="5"/>
      <dgm:spPr/>
      <dgm:t>
        <a:bodyPr/>
        <a:lstStyle/>
        <a:p>
          <a:endParaRPr lang="es-ES"/>
        </a:p>
      </dgm:t>
    </dgm:pt>
    <dgm:pt modelId="{08FAC7D7-C846-4107-82D5-F9C1232149DF}" type="pres">
      <dgm:prSet presAssocID="{34A55089-59C1-4037-80D0-DFAC01250EFC}" presName="rect1ParTxNoCh" presStyleLbl="alignAcc1" presStyleIdx="4" presStyleCnt="5">
        <dgm:presLayoutVars>
          <dgm:chMax val="1"/>
          <dgm:bulletEnabled val="1"/>
        </dgm:presLayoutVars>
      </dgm:prSet>
      <dgm:spPr/>
      <dgm:t>
        <a:bodyPr/>
        <a:lstStyle/>
        <a:p>
          <a:endParaRPr lang="es-ES"/>
        </a:p>
      </dgm:t>
    </dgm:pt>
    <dgm:pt modelId="{D3B13E07-9BEB-4219-A97B-54A74FFD5659}" type="pres">
      <dgm:prSet presAssocID="{0FF5D492-B03F-445D-BC6F-BF2694DF6090}" presName="rect2ParTxNoCh" presStyleLbl="alignAcc1" presStyleIdx="4" presStyleCnt="5">
        <dgm:presLayoutVars>
          <dgm:chMax val="1"/>
          <dgm:bulletEnabled val="1"/>
        </dgm:presLayoutVars>
      </dgm:prSet>
      <dgm:spPr/>
      <dgm:t>
        <a:bodyPr/>
        <a:lstStyle/>
        <a:p>
          <a:endParaRPr lang="es-ES"/>
        </a:p>
      </dgm:t>
    </dgm:pt>
    <dgm:pt modelId="{754235B2-B745-4D4D-B7FF-6E4633142A68}" type="pres">
      <dgm:prSet presAssocID="{0AFBC1FB-B4DA-4651-9E1F-517EDF7FDC32}" presName="rect3ParTxNoCh" presStyleLbl="alignAcc1" presStyleIdx="4" presStyleCnt="5">
        <dgm:presLayoutVars>
          <dgm:chMax val="1"/>
          <dgm:bulletEnabled val="1"/>
        </dgm:presLayoutVars>
      </dgm:prSet>
      <dgm:spPr/>
      <dgm:t>
        <a:bodyPr/>
        <a:lstStyle/>
        <a:p>
          <a:endParaRPr lang="es-ES"/>
        </a:p>
      </dgm:t>
    </dgm:pt>
    <dgm:pt modelId="{5710C2DA-A33E-40A6-B64E-1B3280251FB0}" type="pres">
      <dgm:prSet presAssocID="{983D7E55-1C3A-4A4D-A1CF-E73A0655D612}" presName="rect4ParTxNoCh" presStyleLbl="alignAcc1" presStyleIdx="4" presStyleCnt="5">
        <dgm:presLayoutVars>
          <dgm:chMax val="1"/>
          <dgm:bulletEnabled val="1"/>
        </dgm:presLayoutVars>
      </dgm:prSet>
      <dgm:spPr/>
      <dgm:t>
        <a:bodyPr/>
        <a:lstStyle/>
        <a:p>
          <a:endParaRPr lang="es-ES"/>
        </a:p>
      </dgm:t>
    </dgm:pt>
    <dgm:pt modelId="{8A7F03CB-2EC7-4627-89F5-5B7507A5CECB}" type="pres">
      <dgm:prSet presAssocID="{AF3AD59F-19BF-45F2-AB00-80D66143158C}" presName="rect5ParTxNoCh" presStyleLbl="alignAcc1" presStyleIdx="4" presStyleCnt="5">
        <dgm:presLayoutVars>
          <dgm:chMax val="1"/>
          <dgm:bulletEnabled val="1"/>
        </dgm:presLayoutVars>
      </dgm:prSet>
      <dgm:spPr/>
      <dgm:t>
        <a:bodyPr/>
        <a:lstStyle/>
        <a:p>
          <a:endParaRPr lang="es-ES"/>
        </a:p>
      </dgm:t>
    </dgm:pt>
  </dgm:ptLst>
  <dgm:cxnLst>
    <dgm:cxn modelId="{27C10300-4B0C-4C4D-B5E3-403EC45A13B8}" type="presOf" srcId="{34A55089-59C1-4037-80D0-DFAC01250EFC}" destId="{08FAC7D7-C846-4107-82D5-F9C1232149DF}" srcOrd="1" destOrd="0" presId="urn:microsoft.com/office/officeart/2005/8/layout/target3"/>
    <dgm:cxn modelId="{78FBDF6A-93ED-4A38-B5AE-D000BCDAFC45}" srcId="{434BC8A5-A257-415A-9A9E-B4BE1D46F869}" destId="{AF3AD59F-19BF-45F2-AB00-80D66143158C}" srcOrd="4" destOrd="0" parTransId="{B2CF5166-7125-44EC-9FD4-ECA5F990FD9A}" sibTransId="{31049A57-3B50-4B3C-A6B3-B8177633BC75}"/>
    <dgm:cxn modelId="{348F28C7-6709-4B83-BC44-AADC3F8EB966}" type="presOf" srcId="{983D7E55-1C3A-4A4D-A1CF-E73A0655D612}" destId="{5710C2DA-A33E-40A6-B64E-1B3280251FB0}" srcOrd="1" destOrd="0" presId="urn:microsoft.com/office/officeart/2005/8/layout/target3"/>
    <dgm:cxn modelId="{E58D4E62-4AF0-48EF-B217-030DD90CB07C}" type="presOf" srcId="{0AFBC1FB-B4DA-4651-9E1F-517EDF7FDC32}" destId="{5676A649-9267-4100-87AF-641C7F920A41}" srcOrd="0" destOrd="0" presId="urn:microsoft.com/office/officeart/2005/8/layout/target3"/>
    <dgm:cxn modelId="{A21D1AC1-C136-4A65-887E-2D43BC31B1E4}" type="presOf" srcId="{0FF5D492-B03F-445D-BC6F-BF2694DF6090}" destId="{D3B13E07-9BEB-4219-A97B-54A74FFD5659}" srcOrd="1" destOrd="0" presId="urn:microsoft.com/office/officeart/2005/8/layout/target3"/>
    <dgm:cxn modelId="{03E1A97F-8D0A-4FE5-9D60-C10BED265882}" type="presOf" srcId="{983D7E55-1C3A-4A4D-A1CF-E73A0655D612}" destId="{8B8BB798-39C4-47CE-92F8-0D9F8FD17BEA}" srcOrd="0" destOrd="0" presId="urn:microsoft.com/office/officeart/2005/8/layout/target3"/>
    <dgm:cxn modelId="{0D28CC5A-CF1D-46B2-AF2F-3464BB75D246}" type="presOf" srcId="{0AFBC1FB-B4DA-4651-9E1F-517EDF7FDC32}" destId="{754235B2-B745-4D4D-B7FF-6E4633142A68}" srcOrd="1" destOrd="0" presId="urn:microsoft.com/office/officeart/2005/8/layout/target3"/>
    <dgm:cxn modelId="{ADBEC21C-4BB6-4ABA-855F-479631BA9766}" srcId="{434BC8A5-A257-415A-9A9E-B4BE1D46F869}" destId="{983D7E55-1C3A-4A4D-A1CF-E73A0655D612}" srcOrd="3" destOrd="0" parTransId="{55A5E219-8EED-4DFC-8E24-D7508DD3161E}" sibTransId="{233C9484-73FE-4886-85E4-9E33A7202574}"/>
    <dgm:cxn modelId="{E3ACEFF0-2C82-4BC5-BD7E-D03F93F877AA}" type="presOf" srcId="{AF3AD59F-19BF-45F2-AB00-80D66143158C}" destId="{16E405EF-A400-4FD2-9AEB-87F4EE189E18}" srcOrd="0" destOrd="0" presId="urn:microsoft.com/office/officeart/2005/8/layout/target3"/>
    <dgm:cxn modelId="{56CDE74A-70F1-4F8D-98DA-FB859BD5296B}" type="presOf" srcId="{AF3AD59F-19BF-45F2-AB00-80D66143158C}" destId="{8A7F03CB-2EC7-4627-89F5-5B7507A5CECB}" srcOrd="1" destOrd="0" presId="urn:microsoft.com/office/officeart/2005/8/layout/target3"/>
    <dgm:cxn modelId="{971AD0E3-CC0A-4EB4-88DA-DAF4B8E084C3}" type="presOf" srcId="{434BC8A5-A257-415A-9A9E-B4BE1D46F869}" destId="{EA0FF419-F672-41AD-9D55-649938031255}" srcOrd="0" destOrd="0" presId="urn:microsoft.com/office/officeart/2005/8/layout/target3"/>
    <dgm:cxn modelId="{6596023A-E736-4D5E-A8FB-C743F9ADCFF4}" type="presOf" srcId="{34A55089-59C1-4037-80D0-DFAC01250EFC}" destId="{6FDB0A3A-843A-494B-857F-D3B47510EDFE}" srcOrd="0" destOrd="0" presId="urn:microsoft.com/office/officeart/2005/8/layout/target3"/>
    <dgm:cxn modelId="{7A2816BB-8B85-423A-9C6B-56FA009E9B84}" srcId="{434BC8A5-A257-415A-9A9E-B4BE1D46F869}" destId="{34A55089-59C1-4037-80D0-DFAC01250EFC}" srcOrd="0" destOrd="0" parTransId="{2FA7FCD9-937F-4B6C-8F8D-AA40B5F72FDA}" sibTransId="{A8A18172-BBD8-41C9-BCB7-113695229A42}"/>
    <dgm:cxn modelId="{47D4B0E6-D01A-4671-893D-482876B27C7D}" type="presOf" srcId="{0FF5D492-B03F-445D-BC6F-BF2694DF6090}" destId="{CA673900-C285-48C1-8617-AE49F0F9B02D}" srcOrd="0" destOrd="0" presId="urn:microsoft.com/office/officeart/2005/8/layout/target3"/>
    <dgm:cxn modelId="{C418590E-3A7A-4070-848F-99D9094EA692}" srcId="{434BC8A5-A257-415A-9A9E-B4BE1D46F869}" destId="{0FF5D492-B03F-445D-BC6F-BF2694DF6090}" srcOrd="1" destOrd="0" parTransId="{24B4C0A1-354E-4AFF-A276-769408D2A583}" sibTransId="{F586D5E4-6023-4AC7-B554-BA7CD1AB21D6}"/>
    <dgm:cxn modelId="{12DB42A1-198B-47E4-9EED-B1D2C3A6CE96}" srcId="{434BC8A5-A257-415A-9A9E-B4BE1D46F869}" destId="{0AFBC1FB-B4DA-4651-9E1F-517EDF7FDC32}" srcOrd="2" destOrd="0" parTransId="{D4B5E78A-F3BB-470E-892B-CAE69366B170}" sibTransId="{B3300816-1CA6-4936-AF3D-30CD03BA1902}"/>
    <dgm:cxn modelId="{328BF5FC-D0AB-4365-8309-C0710024B696}" type="presParOf" srcId="{EA0FF419-F672-41AD-9D55-649938031255}" destId="{3ABE92A2-05EA-4550-9F5A-72490DCAE016}" srcOrd="0" destOrd="0" presId="urn:microsoft.com/office/officeart/2005/8/layout/target3"/>
    <dgm:cxn modelId="{476EF55A-6B1B-4AF3-B632-2424ED142484}" type="presParOf" srcId="{EA0FF419-F672-41AD-9D55-649938031255}" destId="{A8F2DE3B-4734-4761-BE10-392F480940C4}" srcOrd="1" destOrd="0" presId="urn:microsoft.com/office/officeart/2005/8/layout/target3"/>
    <dgm:cxn modelId="{F644AD3B-CE8D-4B27-BC10-1751170559F8}" type="presParOf" srcId="{EA0FF419-F672-41AD-9D55-649938031255}" destId="{6FDB0A3A-843A-494B-857F-D3B47510EDFE}" srcOrd="2" destOrd="0" presId="urn:microsoft.com/office/officeart/2005/8/layout/target3"/>
    <dgm:cxn modelId="{34F27DD7-074D-4687-9B67-D5B90F0EF28E}" type="presParOf" srcId="{EA0FF419-F672-41AD-9D55-649938031255}" destId="{37E5CC4D-12FF-4526-9142-89D077C5BD9C}" srcOrd="3" destOrd="0" presId="urn:microsoft.com/office/officeart/2005/8/layout/target3"/>
    <dgm:cxn modelId="{7DE15654-F379-4ADE-BA28-E3453DD3F14A}" type="presParOf" srcId="{EA0FF419-F672-41AD-9D55-649938031255}" destId="{BA8712E5-D09B-448F-A34C-D36E0655AB44}" srcOrd="4" destOrd="0" presId="urn:microsoft.com/office/officeart/2005/8/layout/target3"/>
    <dgm:cxn modelId="{7BA2D827-40FB-4767-9D36-B54FAB078C04}" type="presParOf" srcId="{EA0FF419-F672-41AD-9D55-649938031255}" destId="{CA673900-C285-48C1-8617-AE49F0F9B02D}" srcOrd="5" destOrd="0" presId="urn:microsoft.com/office/officeart/2005/8/layout/target3"/>
    <dgm:cxn modelId="{40D3ED33-5DEE-4BA5-B9B5-F31DE3EA623E}" type="presParOf" srcId="{EA0FF419-F672-41AD-9D55-649938031255}" destId="{B87EC2EA-7640-417E-8294-20ADD9F1E482}" srcOrd="6" destOrd="0" presId="urn:microsoft.com/office/officeart/2005/8/layout/target3"/>
    <dgm:cxn modelId="{6D3F388C-E7E1-4B3A-9A03-77A9ED14DA0D}" type="presParOf" srcId="{EA0FF419-F672-41AD-9D55-649938031255}" destId="{B92754CE-1319-42EF-A74D-7E8F87FED3E4}" srcOrd="7" destOrd="0" presId="urn:microsoft.com/office/officeart/2005/8/layout/target3"/>
    <dgm:cxn modelId="{66467F99-99B9-4283-8926-5DAB4B5521BC}" type="presParOf" srcId="{EA0FF419-F672-41AD-9D55-649938031255}" destId="{5676A649-9267-4100-87AF-641C7F920A41}" srcOrd="8" destOrd="0" presId="urn:microsoft.com/office/officeart/2005/8/layout/target3"/>
    <dgm:cxn modelId="{2794EF1E-4A36-4D0D-9F98-51AA25C955BC}" type="presParOf" srcId="{EA0FF419-F672-41AD-9D55-649938031255}" destId="{BCB6DAEE-3016-4262-8B4C-104A1F8A1621}" srcOrd="9" destOrd="0" presId="urn:microsoft.com/office/officeart/2005/8/layout/target3"/>
    <dgm:cxn modelId="{2E3F5FA6-B1C6-4675-B392-7B9553126ABE}" type="presParOf" srcId="{EA0FF419-F672-41AD-9D55-649938031255}" destId="{2DD02476-8389-4438-8B15-37FDF418D02F}" srcOrd="10" destOrd="0" presId="urn:microsoft.com/office/officeart/2005/8/layout/target3"/>
    <dgm:cxn modelId="{3B9222CE-29FE-4F3A-877A-445AE7A4D652}" type="presParOf" srcId="{EA0FF419-F672-41AD-9D55-649938031255}" destId="{8B8BB798-39C4-47CE-92F8-0D9F8FD17BEA}" srcOrd="11" destOrd="0" presId="urn:microsoft.com/office/officeart/2005/8/layout/target3"/>
    <dgm:cxn modelId="{C8FDCD72-2216-45F0-9B49-557E25AD1E18}" type="presParOf" srcId="{EA0FF419-F672-41AD-9D55-649938031255}" destId="{EF973FAF-7C3A-4D6F-83B7-A571F9CC04FD}" srcOrd="12" destOrd="0" presId="urn:microsoft.com/office/officeart/2005/8/layout/target3"/>
    <dgm:cxn modelId="{3FC6115E-B50D-4D61-A31C-AEEA2835E2DD}" type="presParOf" srcId="{EA0FF419-F672-41AD-9D55-649938031255}" destId="{6B72D1DF-6A0E-4102-9611-8AB86EF9B9BA}" srcOrd="13" destOrd="0" presId="urn:microsoft.com/office/officeart/2005/8/layout/target3"/>
    <dgm:cxn modelId="{93C4D71A-93B4-43F4-9412-4D614D584920}" type="presParOf" srcId="{EA0FF419-F672-41AD-9D55-649938031255}" destId="{16E405EF-A400-4FD2-9AEB-87F4EE189E18}" srcOrd="14" destOrd="0" presId="urn:microsoft.com/office/officeart/2005/8/layout/target3"/>
    <dgm:cxn modelId="{861026B3-127E-4543-AC74-8051A1CDDD04}" type="presParOf" srcId="{EA0FF419-F672-41AD-9D55-649938031255}" destId="{08FAC7D7-C846-4107-82D5-F9C1232149DF}" srcOrd="15" destOrd="0" presId="urn:microsoft.com/office/officeart/2005/8/layout/target3"/>
    <dgm:cxn modelId="{AB0E4F0C-1CE7-446C-A942-36C4035F681E}" type="presParOf" srcId="{EA0FF419-F672-41AD-9D55-649938031255}" destId="{D3B13E07-9BEB-4219-A97B-54A74FFD5659}" srcOrd="16" destOrd="0" presId="urn:microsoft.com/office/officeart/2005/8/layout/target3"/>
    <dgm:cxn modelId="{23CD84C2-D8C7-49D3-BC93-CBDB5D52DB2E}" type="presParOf" srcId="{EA0FF419-F672-41AD-9D55-649938031255}" destId="{754235B2-B745-4D4D-B7FF-6E4633142A68}" srcOrd="17" destOrd="0" presId="urn:microsoft.com/office/officeart/2005/8/layout/target3"/>
    <dgm:cxn modelId="{7F2446C6-9281-49FB-8CFF-05B2A0D5B444}" type="presParOf" srcId="{EA0FF419-F672-41AD-9D55-649938031255}" destId="{5710C2DA-A33E-40A6-B64E-1B3280251FB0}" srcOrd="18" destOrd="0" presId="urn:microsoft.com/office/officeart/2005/8/layout/target3"/>
    <dgm:cxn modelId="{F892E9F3-5A07-43C4-88E4-937F24601D37}" type="presParOf" srcId="{EA0FF419-F672-41AD-9D55-649938031255}" destId="{8A7F03CB-2EC7-4627-89F5-5B7507A5CECB}" srcOrd="19"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083395-FAAC-47B0-9BA7-C34763D490A1}">
      <dsp:nvSpPr>
        <dsp:cNvPr id="0" name=""/>
        <dsp:cNvSpPr/>
      </dsp:nvSpPr>
      <dsp:spPr>
        <a:xfrm>
          <a:off x="0" y="978946"/>
          <a:ext cx="9937377" cy="1305261"/>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7FCFD8-152C-4A67-B556-F1AE577CCF60}">
      <dsp:nvSpPr>
        <dsp:cNvPr id="0" name=""/>
        <dsp:cNvSpPr/>
      </dsp:nvSpPr>
      <dsp:spPr>
        <a:xfrm>
          <a:off x="4476" y="0"/>
          <a:ext cx="2152936" cy="1305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1">
          <a:noAutofit/>
        </a:bodyPr>
        <a:lstStyle/>
        <a:p>
          <a:pPr lvl="0" algn="l"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BDI-II</a:t>
          </a:r>
          <a:endParaRPr lang="es-ES" sz="40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Sintomatología depresiva</a:t>
          </a:r>
          <a:endParaRPr lang="es-ES" sz="1800" kern="1200" dirty="0">
            <a:latin typeface="Arial" panose="020B0604020202020204" pitchFamily="34" charset="0"/>
            <a:cs typeface="Arial" panose="020B0604020202020204" pitchFamily="34" charset="0"/>
          </a:endParaRPr>
        </a:p>
      </dsp:txBody>
      <dsp:txXfrm>
        <a:off x="4476" y="0"/>
        <a:ext cx="2152936" cy="1305261"/>
      </dsp:txXfrm>
    </dsp:sp>
    <dsp:sp modelId="{A781BAA2-3835-45FB-ACF9-2BEDCF481A7D}">
      <dsp:nvSpPr>
        <dsp:cNvPr id="0" name=""/>
        <dsp:cNvSpPr/>
      </dsp:nvSpPr>
      <dsp:spPr>
        <a:xfrm>
          <a:off x="917786" y="1468419"/>
          <a:ext cx="326315" cy="326315"/>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123221-696C-4086-8FB2-ACBF4ADACEF6}">
      <dsp:nvSpPr>
        <dsp:cNvPr id="0" name=""/>
        <dsp:cNvSpPr/>
      </dsp:nvSpPr>
      <dsp:spPr>
        <a:xfrm>
          <a:off x="2265059" y="1957892"/>
          <a:ext cx="2152936" cy="1305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1">
          <a:noAutofit/>
        </a:bodyPr>
        <a:lstStyle/>
        <a:p>
          <a:pPr lvl="0" algn="l"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BAI</a:t>
          </a:r>
          <a:endParaRPr lang="es-ES" sz="24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Sintomatología ansiosa</a:t>
          </a:r>
          <a:endParaRPr lang="es-ES" sz="1800" kern="1200" dirty="0">
            <a:latin typeface="Arial" panose="020B0604020202020204" pitchFamily="34" charset="0"/>
            <a:cs typeface="Arial" panose="020B0604020202020204" pitchFamily="34" charset="0"/>
          </a:endParaRPr>
        </a:p>
      </dsp:txBody>
      <dsp:txXfrm>
        <a:off x="2265059" y="1957892"/>
        <a:ext cx="2152936" cy="1305261"/>
      </dsp:txXfrm>
    </dsp:sp>
    <dsp:sp modelId="{E52B491C-692D-4743-941A-F8B516CE79CC}">
      <dsp:nvSpPr>
        <dsp:cNvPr id="0" name=""/>
        <dsp:cNvSpPr/>
      </dsp:nvSpPr>
      <dsp:spPr>
        <a:xfrm>
          <a:off x="3178370" y="1468419"/>
          <a:ext cx="326315" cy="326315"/>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B6408A-AE83-41AB-A445-FDB4A9E6CE3C}">
      <dsp:nvSpPr>
        <dsp:cNvPr id="0" name=""/>
        <dsp:cNvSpPr/>
      </dsp:nvSpPr>
      <dsp:spPr>
        <a:xfrm>
          <a:off x="4525643" y="0"/>
          <a:ext cx="2152936" cy="1305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1">
          <a:noAutofit/>
        </a:bodyPr>
        <a:lstStyle/>
        <a:p>
          <a:pPr lvl="0" algn="l"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SCL-90-R</a:t>
          </a:r>
          <a:endParaRPr lang="es-ES" sz="24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Listado de síntomas</a:t>
          </a:r>
          <a:endParaRPr lang="es-ES" sz="1800" kern="1200" dirty="0">
            <a:latin typeface="Arial" panose="020B0604020202020204" pitchFamily="34" charset="0"/>
            <a:cs typeface="Arial" panose="020B0604020202020204" pitchFamily="34" charset="0"/>
          </a:endParaRPr>
        </a:p>
      </dsp:txBody>
      <dsp:txXfrm>
        <a:off x="4525643" y="0"/>
        <a:ext cx="2152936" cy="1305261"/>
      </dsp:txXfrm>
    </dsp:sp>
    <dsp:sp modelId="{92CC0852-501E-427E-9AC1-08122ECA75FF}">
      <dsp:nvSpPr>
        <dsp:cNvPr id="0" name=""/>
        <dsp:cNvSpPr/>
      </dsp:nvSpPr>
      <dsp:spPr>
        <a:xfrm>
          <a:off x="5438953" y="1468419"/>
          <a:ext cx="326315" cy="326315"/>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CE43934-7C1B-4D9F-A3F4-7708030F5B71}">
      <dsp:nvSpPr>
        <dsp:cNvPr id="0" name=""/>
        <dsp:cNvSpPr/>
      </dsp:nvSpPr>
      <dsp:spPr>
        <a:xfrm>
          <a:off x="6786226" y="1957892"/>
          <a:ext cx="2152936" cy="1305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1">
          <a:noAutofit/>
        </a:bodyPr>
        <a:lstStyle/>
        <a:p>
          <a:pPr lvl="0" algn="l"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MILLON-III</a:t>
          </a:r>
          <a:endParaRPr lang="es-ES" sz="2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Personalidad  general </a:t>
          </a:r>
          <a:endParaRPr lang="es-ES" sz="1800" kern="1200" dirty="0">
            <a:latin typeface="Arial" panose="020B0604020202020204" pitchFamily="34" charset="0"/>
            <a:cs typeface="Arial" panose="020B0604020202020204" pitchFamily="34" charset="0"/>
          </a:endParaRPr>
        </a:p>
      </dsp:txBody>
      <dsp:txXfrm>
        <a:off x="6786226" y="1957892"/>
        <a:ext cx="2152936" cy="1305261"/>
      </dsp:txXfrm>
    </dsp:sp>
    <dsp:sp modelId="{15DE7D2B-1B2E-43A9-B67A-EFE0F0854B44}">
      <dsp:nvSpPr>
        <dsp:cNvPr id="0" name=""/>
        <dsp:cNvSpPr/>
      </dsp:nvSpPr>
      <dsp:spPr>
        <a:xfrm>
          <a:off x="7699537" y="1468419"/>
          <a:ext cx="326315" cy="326315"/>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FA6797-DF22-4EA2-AFAA-45C60FAFDB71}">
      <dsp:nvSpPr>
        <dsp:cNvPr id="0" name=""/>
        <dsp:cNvSpPr/>
      </dsp:nvSpPr>
      <dsp:spPr>
        <a:xfrm>
          <a:off x="0" y="1363531"/>
          <a:ext cx="9251577" cy="1818042"/>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E8E6CF-70CC-42DB-9ABB-F71AF104653D}">
      <dsp:nvSpPr>
        <dsp:cNvPr id="0" name=""/>
        <dsp:cNvSpPr/>
      </dsp:nvSpPr>
      <dsp:spPr>
        <a:xfrm>
          <a:off x="315" y="0"/>
          <a:ext cx="1361987" cy="1818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b" anchorCtr="1">
          <a:noAutofit/>
        </a:bodyPr>
        <a:lstStyle/>
        <a:p>
          <a:pPr lvl="0" algn="l"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D2 y DIVISA</a:t>
          </a:r>
          <a:endParaRPr lang="es-ES" sz="24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ES" sz="1600" kern="1200" dirty="0" smtClean="0">
              <a:latin typeface="Arial" panose="020B0604020202020204" pitchFamily="34" charset="0"/>
              <a:cs typeface="Arial" panose="020B0604020202020204" pitchFamily="34" charset="0"/>
            </a:rPr>
            <a:t>Atención Selectiva</a:t>
          </a:r>
          <a:endParaRPr lang="es-ES" sz="1600" kern="1200" dirty="0">
            <a:latin typeface="Arial" panose="020B0604020202020204" pitchFamily="34" charset="0"/>
            <a:cs typeface="Arial" panose="020B0604020202020204" pitchFamily="34" charset="0"/>
          </a:endParaRPr>
        </a:p>
      </dsp:txBody>
      <dsp:txXfrm>
        <a:off x="315" y="0"/>
        <a:ext cx="1361987" cy="1818042"/>
      </dsp:txXfrm>
    </dsp:sp>
    <dsp:sp modelId="{2843C411-E34F-4F5D-8969-AA9E0C3F601B}">
      <dsp:nvSpPr>
        <dsp:cNvPr id="0" name=""/>
        <dsp:cNvSpPr/>
      </dsp:nvSpPr>
      <dsp:spPr>
        <a:xfrm>
          <a:off x="454053" y="2045297"/>
          <a:ext cx="454510" cy="454510"/>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D46C64-50A6-4E18-9BE9-BD463A8184EE}">
      <dsp:nvSpPr>
        <dsp:cNvPr id="0" name=""/>
        <dsp:cNvSpPr/>
      </dsp:nvSpPr>
      <dsp:spPr>
        <a:xfrm>
          <a:off x="1398068" y="2727063"/>
          <a:ext cx="2010606" cy="1818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1">
          <a:noAutofit/>
        </a:bodyPr>
        <a:lstStyle/>
        <a:p>
          <a:pPr lvl="0" algn="l"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CSAT-R</a:t>
          </a:r>
          <a:endParaRPr lang="es-ES" sz="28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ES" sz="1300" kern="1200" dirty="0" smtClean="0">
              <a:latin typeface="Arial" panose="020B0604020202020204" pitchFamily="34" charset="0"/>
              <a:cs typeface="Arial" panose="020B0604020202020204" pitchFamily="34" charset="0"/>
            </a:rPr>
            <a:t>Atención Sostenida</a:t>
          </a:r>
          <a:endParaRPr lang="es-ES" sz="1300" kern="1200" dirty="0">
            <a:latin typeface="Arial" panose="020B0604020202020204" pitchFamily="34" charset="0"/>
            <a:cs typeface="Arial" panose="020B0604020202020204" pitchFamily="34" charset="0"/>
          </a:endParaRPr>
        </a:p>
      </dsp:txBody>
      <dsp:txXfrm>
        <a:off x="1398068" y="2727063"/>
        <a:ext cx="2010606" cy="1818042"/>
      </dsp:txXfrm>
    </dsp:sp>
    <dsp:sp modelId="{CEAC6FFB-C85D-4E10-9DD5-902507C615A2}">
      <dsp:nvSpPr>
        <dsp:cNvPr id="0" name=""/>
        <dsp:cNvSpPr/>
      </dsp:nvSpPr>
      <dsp:spPr>
        <a:xfrm>
          <a:off x="2208450" y="2045297"/>
          <a:ext cx="454510" cy="454510"/>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EFC870-2F78-4D0E-91E2-4973F2DAD1E2}">
      <dsp:nvSpPr>
        <dsp:cNvPr id="0" name=""/>
        <dsp:cNvSpPr/>
      </dsp:nvSpPr>
      <dsp:spPr>
        <a:xfrm>
          <a:off x="3509108" y="0"/>
          <a:ext cx="1361987" cy="1818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1">
          <a:noAutofit/>
        </a:bodyPr>
        <a:lstStyle/>
        <a:p>
          <a:pPr lvl="0" algn="l"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TACI</a:t>
          </a:r>
          <a:endParaRPr lang="es-ES" sz="28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ES" sz="1300" kern="1200" dirty="0" smtClean="0">
              <a:latin typeface="Arial" panose="020B0604020202020204" pitchFamily="34" charset="0"/>
              <a:cs typeface="Arial" panose="020B0604020202020204" pitchFamily="34" charset="0"/>
            </a:rPr>
            <a:t>Control Atencional</a:t>
          </a:r>
          <a:endParaRPr lang="es-ES" sz="1300" kern="1200" dirty="0">
            <a:latin typeface="Arial" panose="020B0604020202020204" pitchFamily="34" charset="0"/>
            <a:cs typeface="Arial" panose="020B0604020202020204" pitchFamily="34" charset="0"/>
          </a:endParaRPr>
        </a:p>
      </dsp:txBody>
      <dsp:txXfrm>
        <a:off x="3509108" y="0"/>
        <a:ext cx="1361987" cy="1818042"/>
      </dsp:txXfrm>
    </dsp:sp>
    <dsp:sp modelId="{771E6645-02AF-4F6E-A40A-76BBE34EDBB7}">
      <dsp:nvSpPr>
        <dsp:cNvPr id="0" name=""/>
        <dsp:cNvSpPr/>
      </dsp:nvSpPr>
      <dsp:spPr>
        <a:xfrm>
          <a:off x="3962846" y="2045297"/>
          <a:ext cx="454510" cy="454510"/>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21CD6E8-C11A-4C6C-8C1A-4BECBBD9786F}">
      <dsp:nvSpPr>
        <dsp:cNvPr id="0" name=""/>
        <dsp:cNvSpPr/>
      </dsp:nvSpPr>
      <dsp:spPr>
        <a:xfrm>
          <a:off x="4939195" y="2727063"/>
          <a:ext cx="1781997" cy="1818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t" anchorCtr="1">
          <a:noAutofit/>
        </a:bodyPr>
        <a:lstStyle/>
        <a:p>
          <a:pPr lvl="0" algn="l"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WISC V</a:t>
          </a:r>
          <a:endParaRPr lang="es-ES" sz="28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ES" sz="1300" kern="1200" dirty="0" smtClean="0">
              <a:latin typeface="Arial" panose="020B0604020202020204" pitchFamily="34" charset="0"/>
              <a:cs typeface="Arial" panose="020B0604020202020204" pitchFamily="34" charset="0"/>
            </a:rPr>
            <a:t>Aptitud Intelectual</a:t>
          </a:r>
          <a:endParaRPr lang="es-ES" sz="1300" kern="1200" dirty="0">
            <a:latin typeface="Arial" panose="020B0604020202020204" pitchFamily="34" charset="0"/>
            <a:cs typeface="Arial" panose="020B0604020202020204" pitchFamily="34" charset="0"/>
          </a:endParaRPr>
        </a:p>
      </dsp:txBody>
      <dsp:txXfrm>
        <a:off x="4939195" y="2727063"/>
        <a:ext cx="1781997" cy="1818042"/>
      </dsp:txXfrm>
    </dsp:sp>
    <dsp:sp modelId="{7311A6C5-E78F-4E1D-9763-D1AA96CDDD5C}">
      <dsp:nvSpPr>
        <dsp:cNvPr id="0" name=""/>
        <dsp:cNvSpPr/>
      </dsp:nvSpPr>
      <dsp:spPr>
        <a:xfrm>
          <a:off x="5602938" y="2045297"/>
          <a:ext cx="454510" cy="454510"/>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36A0DB-70A3-4341-AB22-3647CCCCA864}">
      <dsp:nvSpPr>
        <dsp:cNvPr id="0" name=""/>
        <dsp:cNvSpPr/>
      </dsp:nvSpPr>
      <dsp:spPr>
        <a:xfrm>
          <a:off x="6789291" y="0"/>
          <a:ext cx="1536812" cy="18180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b" anchorCtr="1">
          <a:noAutofit/>
        </a:bodyPr>
        <a:lstStyle/>
        <a:p>
          <a:pPr lvl="0" algn="l"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SENA</a:t>
          </a:r>
          <a:endParaRPr lang="es-ES" sz="28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ES" sz="1300" kern="1200" dirty="0" smtClean="0">
              <a:latin typeface="Arial" panose="020B0604020202020204" pitchFamily="34" charset="0"/>
              <a:cs typeface="Arial" panose="020B0604020202020204" pitchFamily="34" charset="0"/>
            </a:rPr>
            <a:t>Problemas emocionales y de conducta</a:t>
          </a:r>
          <a:endParaRPr lang="es-ES" sz="1300" kern="1200" dirty="0">
            <a:latin typeface="Arial" panose="020B0604020202020204" pitchFamily="34" charset="0"/>
            <a:cs typeface="Arial" panose="020B0604020202020204" pitchFamily="34" charset="0"/>
          </a:endParaRPr>
        </a:p>
      </dsp:txBody>
      <dsp:txXfrm>
        <a:off x="6789291" y="0"/>
        <a:ext cx="1536812" cy="1818042"/>
      </dsp:txXfrm>
    </dsp:sp>
    <dsp:sp modelId="{7E689434-C9BE-416E-B6AC-A819F93C3261}">
      <dsp:nvSpPr>
        <dsp:cNvPr id="0" name=""/>
        <dsp:cNvSpPr/>
      </dsp:nvSpPr>
      <dsp:spPr>
        <a:xfrm>
          <a:off x="7330442" y="2045297"/>
          <a:ext cx="454510" cy="454510"/>
        </a:xfrm>
        <a:prstGeom prst="ellipse">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0B4024-740F-4E4D-9C5C-5086FE13136B}" type="datetimeFigureOut">
              <a:rPr lang="es-ES" smtClean="0"/>
              <a:t>02/07/2017</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93315B-4A3F-4239-93BD-AB360C70EB28}" type="slidenum">
              <a:rPr lang="es-ES" smtClean="0"/>
              <a:t>‹Nº›</a:t>
            </a:fld>
            <a:endParaRPr lang="es-ES"/>
          </a:p>
        </p:txBody>
      </p:sp>
    </p:spTree>
    <p:extLst>
      <p:ext uri="{BB962C8B-B14F-4D97-AF65-F5344CB8AC3E}">
        <p14:creationId xmlns:p14="http://schemas.microsoft.com/office/powerpoint/2010/main" val="2338778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smtClean="0">
                <a:solidFill>
                  <a:schemeClr val="tx1"/>
                </a:solidFill>
                <a:effectLst/>
                <a:latin typeface="+mn-lt"/>
                <a:ea typeface="+mn-ea"/>
                <a:cs typeface="+mn-cs"/>
              </a:rPr>
              <a:t>Entre los principales propósitos de la Clínica Universitaria de Psicología de la UCM (CUP-UCM) se encuentran las labores asistenciales e investigadoras. </a:t>
            </a:r>
          </a:p>
          <a:p>
            <a:endParaRPr lang="es-ES" sz="1200" kern="1200" dirty="0" smtClean="0">
              <a:solidFill>
                <a:schemeClr val="tx1"/>
              </a:solidFill>
              <a:effectLst/>
              <a:latin typeface="+mn-lt"/>
              <a:ea typeface="+mn-ea"/>
              <a:cs typeface="+mn-cs"/>
            </a:endParaRPr>
          </a:p>
          <a:p>
            <a:pPr marL="171450" indent="-171450">
              <a:buFontTx/>
              <a:buChar char="-"/>
            </a:pPr>
            <a:r>
              <a:rPr lang="es-ES" sz="1200" kern="1200" dirty="0" smtClean="0">
                <a:solidFill>
                  <a:schemeClr val="tx1"/>
                </a:solidFill>
                <a:effectLst/>
                <a:latin typeface="+mn-lt"/>
                <a:ea typeface="+mn-ea"/>
                <a:cs typeface="+mn-cs"/>
              </a:rPr>
              <a:t>Esto responde a la necesidad de articular una práctica clínica y sanitaria basada en la evidencia.</a:t>
            </a:r>
          </a:p>
          <a:p>
            <a:pPr marL="0" indent="0">
              <a:buFontTx/>
              <a:buNone/>
            </a:pPr>
            <a:r>
              <a:rPr lang="es-ES" sz="1200" kern="1200" dirty="0" smtClean="0">
                <a:solidFill>
                  <a:schemeClr val="tx1"/>
                </a:solidFill>
                <a:effectLst/>
                <a:latin typeface="+mn-lt"/>
                <a:ea typeface="+mn-ea"/>
                <a:cs typeface="+mn-cs"/>
              </a:rPr>
              <a:t> </a:t>
            </a:r>
          </a:p>
          <a:p>
            <a:pPr marL="171450" indent="-171450">
              <a:buFontTx/>
              <a:buChar char="-"/>
            </a:pPr>
            <a:r>
              <a:rPr lang="es-ES" sz="1200" kern="1200" dirty="0" smtClean="0">
                <a:solidFill>
                  <a:schemeClr val="tx1"/>
                </a:solidFill>
                <a:effectLst/>
                <a:latin typeface="+mn-lt"/>
                <a:ea typeface="+mn-ea"/>
                <a:cs typeface="+mn-cs"/>
              </a:rPr>
              <a:t>En esta dirección, existe numerosa literatura que señala la pertinencia de realizar investigaciones en contextos asistenciales (estudios de efectividad) como complemento a los ensayos clínicos de eficacia de los tratamientos</a:t>
            </a:r>
            <a:endParaRPr lang="es-ES" dirty="0" smtClean="0"/>
          </a:p>
          <a:p>
            <a:pPr marL="0" lvl="0" indent="0" algn="ctr">
              <a:lnSpc>
                <a:spcPct val="100000"/>
              </a:lnSpc>
              <a:spcBef>
                <a:spcPts val="0"/>
              </a:spcBef>
              <a:buNone/>
            </a:pPr>
            <a:endParaRPr lang="es-ES" dirty="0" smtClean="0">
              <a:latin typeface="Arial" panose="020B0604020202020204" pitchFamily="34" charset="0"/>
              <a:cs typeface="Arial" panose="020B0604020202020204" pitchFamily="34" charset="0"/>
            </a:endParaRPr>
          </a:p>
          <a:p>
            <a:pPr marL="0" lvl="0" indent="0" algn="ctr">
              <a:lnSpc>
                <a:spcPct val="100000"/>
              </a:lnSpc>
              <a:spcBef>
                <a:spcPts val="0"/>
              </a:spcBef>
              <a:buNone/>
            </a:pPr>
            <a:r>
              <a:rPr lang="es-ES" dirty="0" smtClean="0">
                <a:latin typeface="Arial" panose="020B0604020202020204" pitchFamily="34" charset="0"/>
                <a:cs typeface="Arial" panose="020B0604020202020204" pitchFamily="34" charset="0"/>
              </a:rPr>
              <a:t>“</a:t>
            </a:r>
            <a:r>
              <a:rPr lang="es-ES" sz="1200" dirty="0" smtClean="0">
                <a:latin typeface="Arial" panose="020B0604020202020204" pitchFamily="34" charset="0"/>
                <a:cs typeface="Arial" panose="020B0604020202020204" pitchFamily="34" charset="0"/>
              </a:rPr>
              <a:t>La psicología basada clínica basada en la evidencia </a:t>
            </a:r>
            <a:r>
              <a:rPr lang="es-ES" sz="1200" dirty="0" smtClean="0">
                <a:solidFill>
                  <a:prstClr val="black"/>
                </a:solidFill>
                <a:latin typeface="Arial" panose="020B0604020202020204" pitchFamily="34" charset="0"/>
                <a:cs typeface="Arial" panose="020B0604020202020204" pitchFamily="34" charset="0"/>
              </a:rPr>
              <a:t>parte del concepto aplicado a la clínica de la práctica psicológica basada en la evidencia, entendida como la integración de los mejores hallazgos en investigación disponibles con la experiencia clínica en el contexto de las preferencias, cultura y características personales del paciente. Su propósito es el de promover una práctica psicológica y mejorar la salud pública a través de la aplicación de principios de medición, formulación de casos, relación terapéutica e intervenciones apoyadas empíricamente” (APA, 2013)</a:t>
            </a:r>
          </a:p>
          <a:p>
            <a:pPr marL="0" lvl="0" indent="0">
              <a:lnSpc>
                <a:spcPct val="100000"/>
              </a:lnSpc>
              <a:spcBef>
                <a:spcPts val="0"/>
              </a:spcBef>
              <a:buNone/>
            </a:pPr>
            <a:endParaRPr lang="es-ES" dirty="0" smtClean="0">
              <a:solidFill>
                <a:prstClr val="black"/>
              </a:solidFill>
              <a:latin typeface="Arial" panose="020B0604020202020204" pitchFamily="34" charset="0"/>
              <a:cs typeface="Arial" panose="020B0604020202020204" pitchFamily="34" charset="0"/>
            </a:endParaRPr>
          </a:p>
          <a:p>
            <a:pPr marL="0" lvl="0" indent="0">
              <a:lnSpc>
                <a:spcPct val="100000"/>
              </a:lnSpc>
              <a:spcBef>
                <a:spcPts val="0"/>
              </a:spcBef>
              <a:buNone/>
            </a:pPr>
            <a:endParaRPr lang="es-ES" dirty="0" smtClean="0">
              <a:solidFill>
                <a:prstClr val="black"/>
              </a:solidFill>
              <a:latin typeface="Arial" panose="020B0604020202020204" pitchFamily="34" charset="0"/>
              <a:cs typeface="Arial" panose="020B0604020202020204" pitchFamily="34" charset="0"/>
            </a:endParaRPr>
          </a:p>
          <a:p>
            <a:endParaRPr lang="es-ES" dirty="0" smtClean="0"/>
          </a:p>
          <a:p>
            <a:endParaRPr lang="es-ES" dirty="0" smtClean="0"/>
          </a:p>
          <a:p>
            <a:r>
              <a:rPr lang="es-ES" dirty="0" smtClean="0"/>
              <a:t>Psicología clínica basada en la evidencia Como lo enunciamos anteriormente, la Psicología clínica basada en la evidencia (PCBE) es un planteamiento posterior de lo que en primera instancia fue el movimiento de los Tratamientos psicológicos </a:t>
            </a:r>
            <a:r>
              <a:rPr lang="es-ES" dirty="0" err="1" smtClean="0"/>
              <a:t>eﬁcaces</a:t>
            </a:r>
            <a:r>
              <a:rPr lang="es-ES" dirty="0" smtClean="0"/>
              <a:t> (TPE), también encontrados en la literatura como tratamientos psicológicos con apoyo empírico o intervenciones psicológicas efectivas. La PCBE se permite ser más compleja pues integra algo más que la evidencia de la investigación recopilada de los TPE (APA </a:t>
            </a:r>
            <a:r>
              <a:rPr lang="es-ES" dirty="0" err="1" smtClean="0"/>
              <a:t>Presidential</a:t>
            </a:r>
            <a:r>
              <a:rPr lang="es-ES" dirty="0" smtClean="0"/>
              <a:t> </a:t>
            </a:r>
            <a:r>
              <a:rPr lang="es-ES" dirty="0" err="1" smtClean="0"/>
              <a:t>Task</a:t>
            </a:r>
            <a:r>
              <a:rPr lang="es-ES" dirty="0" smtClean="0"/>
              <a:t> </a:t>
            </a:r>
            <a:r>
              <a:rPr lang="es-ES" dirty="0" err="1" smtClean="0"/>
              <a:t>Force</a:t>
            </a:r>
            <a:r>
              <a:rPr lang="es-ES" dirty="0" smtClean="0"/>
              <a:t> </a:t>
            </a:r>
            <a:r>
              <a:rPr lang="es-ES" dirty="0" err="1" smtClean="0"/>
              <a:t>on</a:t>
            </a:r>
            <a:r>
              <a:rPr lang="es-ES" dirty="0" smtClean="0"/>
              <a:t> </a:t>
            </a:r>
            <a:r>
              <a:rPr lang="es-ES" dirty="0" err="1" smtClean="0"/>
              <a:t>Evidence-Based</a:t>
            </a:r>
            <a:r>
              <a:rPr lang="es-ES" dirty="0" smtClean="0"/>
              <a:t> </a:t>
            </a:r>
            <a:r>
              <a:rPr lang="es-ES" dirty="0" err="1" smtClean="0"/>
              <a:t>Practice</a:t>
            </a:r>
            <a:r>
              <a:rPr lang="es-ES" dirty="0" smtClean="0"/>
              <a:t>, 2006), por lo cual forma parte de un modelo nuevo para la intervención psicológica (</a:t>
            </a:r>
            <a:r>
              <a:rPr lang="es-ES" dirty="0" err="1" smtClean="0"/>
              <a:t>Echeburúa</a:t>
            </a:r>
            <a:r>
              <a:rPr lang="es-ES" dirty="0" smtClean="0"/>
              <a:t> et al., 2010). </a:t>
            </a:r>
          </a:p>
          <a:p>
            <a:endParaRPr lang="es-ES" dirty="0" smtClean="0"/>
          </a:p>
          <a:p>
            <a:r>
              <a:rPr lang="es-ES" dirty="0" smtClean="0"/>
              <a:t>La </a:t>
            </a:r>
            <a:r>
              <a:rPr lang="es-ES" dirty="0" err="1" smtClean="0"/>
              <a:t>deﬁnición</a:t>
            </a:r>
            <a:r>
              <a:rPr lang="es-ES" dirty="0" smtClean="0"/>
              <a:t> que da la Asociación Americana de Psicología (APA, por sus siglas en ingles) de la PCBE parte del concepto aplicado a la clínica de la práctica psicológica basada en la evidencia, entendida como la integración de los mejores hallazgos en investigación disponibles con la experiencia clínica en el contexto de las preferencias, cultura y características personales del paciente. Su propósito es el de promover una práctica psicológica y mejorar la salud pública a través de la aplicación de principios de medición, formulación de casos, relación terapéutica e intervenciones apoyadas empíricamente (APA </a:t>
            </a:r>
            <a:r>
              <a:rPr lang="es-ES" dirty="0" err="1" smtClean="0"/>
              <a:t>Presidential</a:t>
            </a:r>
            <a:r>
              <a:rPr lang="es-ES" dirty="0" smtClean="0"/>
              <a:t> </a:t>
            </a:r>
            <a:r>
              <a:rPr lang="es-ES" dirty="0" err="1" smtClean="0"/>
              <a:t>Task</a:t>
            </a:r>
            <a:r>
              <a:rPr lang="es-ES" dirty="0" smtClean="0"/>
              <a:t> </a:t>
            </a:r>
            <a:r>
              <a:rPr lang="es-ES" dirty="0" err="1" smtClean="0"/>
              <a:t>Force</a:t>
            </a:r>
            <a:r>
              <a:rPr lang="es-ES" dirty="0" smtClean="0"/>
              <a:t> </a:t>
            </a:r>
            <a:r>
              <a:rPr lang="es-ES" dirty="0" err="1" smtClean="0"/>
              <a:t>on</a:t>
            </a:r>
            <a:r>
              <a:rPr lang="es-ES" dirty="0" smtClean="0"/>
              <a:t> </a:t>
            </a:r>
            <a:r>
              <a:rPr lang="es-ES" dirty="0" err="1" smtClean="0"/>
              <a:t>Evidence-Based</a:t>
            </a:r>
            <a:r>
              <a:rPr lang="es-ES" dirty="0" smtClean="0"/>
              <a:t> </a:t>
            </a:r>
            <a:r>
              <a:rPr lang="es-ES" dirty="0" err="1" smtClean="0"/>
              <a:t>Practice</a:t>
            </a:r>
            <a:r>
              <a:rPr lang="es-ES" dirty="0" smtClean="0"/>
              <a:t>, 2006; American </a:t>
            </a:r>
            <a:r>
              <a:rPr lang="es-ES" dirty="0" err="1" smtClean="0"/>
              <a:t>Psychological</a:t>
            </a:r>
            <a:r>
              <a:rPr lang="es-ES" dirty="0" smtClean="0"/>
              <a:t> </a:t>
            </a:r>
            <a:r>
              <a:rPr lang="es-ES" dirty="0" err="1" smtClean="0"/>
              <a:t>Association</a:t>
            </a:r>
            <a:r>
              <a:rPr lang="es-ES" dirty="0" smtClean="0"/>
              <a:t>, 2013). </a:t>
            </a:r>
            <a:endParaRPr lang="es-ES" dirty="0"/>
          </a:p>
        </p:txBody>
      </p:sp>
      <p:sp>
        <p:nvSpPr>
          <p:cNvPr id="4" name="Marcador de número de diapositiva 3"/>
          <p:cNvSpPr>
            <a:spLocks noGrp="1"/>
          </p:cNvSpPr>
          <p:nvPr>
            <p:ph type="sldNum" sz="quarter" idx="10"/>
          </p:nvPr>
        </p:nvSpPr>
        <p:spPr/>
        <p:txBody>
          <a:bodyPr/>
          <a:lstStyle/>
          <a:p>
            <a:fld id="{2B93315B-4A3F-4239-93BD-AB360C70EB28}" type="slidenum">
              <a:rPr lang="es-ES" smtClean="0"/>
              <a:t>2</a:t>
            </a:fld>
            <a:endParaRPr lang="es-ES"/>
          </a:p>
        </p:txBody>
      </p:sp>
    </p:spTree>
    <p:extLst>
      <p:ext uri="{BB962C8B-B14F-4D97-AF65-F5344CB8AC3E}">
        <p14:creationId xmlns:p14="http://schemas.microsoft.com/office/powerpoint/2010/main" val="11381954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_tradnl" sz="1200" kern="1200" dirty="0" smtClean="0">
                <a:solidFill>
                  <a:schemeClr val="tx1"/>
                </a:solidFill>
                <a:effectLst/>
                <a:latin typeface="+mn-lt"/>
                <a:ea typeface="+mn-ea"/>
                <a:cs typeface="+mn-cs"/>
              </a:rPr>
              <a:t> </a:t>
            </a:r>
            <a:endParaRPr lang="es-ES" sz="1200" kern="1200" dirty="0" smtClean="0">
              <a:solidFill>
                <a:schemeClr val="tx1"/>
              </a:solidFill>
              <a:effectLst/>
              <a:latin typeface="+mn-lt"/>
              <a:ea typeface="+mn-ea"/>
              <a:cs typeface="+mn-cs"/>
            </a:endParaRPr>
          </a:p>
          <a:p>
            <a:r>
              <a:rPr lang="es-ES_tradnl" sz="1200" kern="1200" dirty="0" smtClean="0">
                <a:solidFill>
                  <a:schemeClr val="tx1"/>
                </a:solidFill>
                <a:effectLst/>
                <a:latin typeface="+mn-lt"/>
                <a:ea typeface="+mn-ea"/>
                <a:cs typeface="+mn-cs"/>
              </a:rPr>
              <a:t>Todo ello nos ayuda en la elaboración de Guías de Evaluación e Intervención Clínica, basada en la evidencia, cuya cualidad principal es la de integrar el área de la investigación con la labor asistencial, convirtiéndose este en un propósito primordial para la CUP-UCM, elaborando y poniendo en práctica diferentes protocolos (generales y específicos) de evaluación. </a:t>
            </a:r>
            <a:endParaRPr lang="es-ES" sz="1200" kern="1200" dirty="0" smtClean="0">
              <a:solidFill>
                <a:schemeClr val="tx1"/>
              </a:solidFill>
              <a:effectLst/>
              <a:latin typeface="+mn-lt"/>
              <a:ea typeface="+mn-ea"/>
              <a:cs typeface="+mn-cs"/>
            </a:endParaRPr>
          </a:p>
          <a:p>
            <a:endParaRPr lang="es-ES" dirty="0"/>
          </a:p>
        </p:txBody>
      </p:sp>
      <p:sp>
        <p:nvSpPr>
          <p:cNvPr id="4" name="Marcador de número de diapositiva 3"/>
          <p:cNvSpPr>
            <a:spLocks noGrp="1"/>
          </p:cNvSpPr>
          <p:nvPr>
            <p:ph type="sldNum" sz="quarter" idx="10"/>
          </p:nvPr>
        </p:nvSpPr>
        <p:spPr/>
        <p:txBody>
          <a:bodyPr/>
          <a:lstStyle/>
          <a:p>
            <a:fld id="{2B93315B-4A3F-4239-93BD-AB360C70EB28}" type="slidenum">
              <a:rPr lang="es-ES" smtClean="0"/>
              <a:t>3</a:t>
            </a:fld>
            <a:endParaRPr lang="es-ES"/>
          </a:p>
        </p:txBody>
      </p:sp>
    </p:spTree>
    <p:extLst>
      <p:ext uri="{BB962C8B-B14F-4D97-AF65-F5344CB8AC3E}">
        <p14:creationId xmlns:p14="http://schemas.microsoft.com/office/powerpoint/2010/main" val="4240634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smtClean="0">
                <a:solidFill>
                  <a:schemeClr val="tx1"/>
                </a:solidFill>
                <a:effectLst/>
                <a:latin typeface="+mn-lt"/>
                <a:ea typeface="+mn-ea"/>
                <a:cs typeface="+mn-cs"/>
              </a:rPr>
              <a:t>El objetivo de esta comunicación es mostrar desde la experiencia de la CUP-UCM, la compatibilización de las exigencias asistenciales con las investigadoras, mediante la exposición de los tres protocolos que están actualmente utilizándose en la CUP, con muy buenos resultados. </a:t>
            </a:r>
          </a:p>
          <a:p>
            <a:endParaRPr lang="es-ES" dirty="0"/>
          </a:p>
        </p:txBody>
      </p:sp>
      <p:sp>
        <p:nvSpPr>
          <p:cNvPr id="4" name="Marcador de número de diapositiva 3"/>
          <p:cNvSpPr>
            <a:spLocks noGrp="1"/>
          </p:cNvSpPr>
          <p:nvPr>
            <p:ph type="sldNum" sz="quarter" idx="10"/>
          </p:nvPr>
        </p:nvSpPr>
        <p:spPr/>
        <p:txBody>
          <a:bodyPr/>
          <a:lstStyle/>
          <a:p>
            <a:fld id="{2B93315B-4A3F-4239-93BD-AB360C70EB28}" type="slidenum">
              <a:rPr lang="es-ES" smtClean="0"/>
              <a:t>4</a:t>
            </a:fld>
            <a:endParaRPr lang="es-ES"/>
          </a:p>
        </p:txBody>
      </p:sp>
    </p:spTree>
    <p:extLst>
      <p:ext uri="{BB962C8B-B14F-4D97-AF65-F5344CB8AC3E}">
        <p14:creationId xmlns:p14="http://schemas.microsoft.com/office/powerpoint/2010/main" val="58174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200" kern="1200" smtClean="0">
              <a:solidFill>
                <a:schemeClr val="tx1"/>
              </a:solidFill>
              <a:effectLst/>
              <a:latin typeface="+mn-lt"/>
              <a:ea typeface="+mn-ea"/>
              <a:cs typeface="+mn-cs"/>
            </a:endParaRPr>
          </a:p>
          <a:p>
            <a:r>
              <a:rPr lang="es-ES" sz="1200" kern="1200" smtClean="0">
                <a:solidFill>
                  <a:schemeClr val="tx1"/>
                </a:solidFill>
                <a:effectLst/>
                <a:latin typeface="+mn-lt"/>
                <a:ea typeface="+mn-ea"/>
                <a:cs typeface="+mn-cs"/>
              </a:rPr>
              <a:t>En </a:t>
            </a:r>
            <a:r>
              <a:rPr lang="es-ES" sz="1200" kern="1200" dirty="0" smtClean="0">
                <a:solidFill>
                  <a:schemeClr val="tx1"/>
                </a:solidFill>
                <a:effectLst/>
                <a:latin typeface="+mn-lt"/>
                <a:ea typeface="+mn-ea"/>
                <a:cs typeface="+mn-cs"/>
              </a:rPr>
              <a:t>un primer momento se valora mediante un protocolo general al paciente/participante para delimitar la problemática con la que acude: </a:t>
            </a:r>
          </a:p>
          <a:p>
            <a:pPr lvl="0"/>
            <a:r>
              <a:rPr lang="es-ES" sz="1200" kern="1200" dirty="0" smtClean="0">
                <a:solidFill>
                  <a:schemeClr val="tx1"/>
                </a:solidFill>
                <a:effectLst/>
                <a:latin typeface="+mn-lt"/>
                <a:ea typeface="+mn-ea"/>
                <a:cs typeface="+mn-cs"/>
              </a:rPr>
              <a:t>Si el participante cumple los criterios de inclusión para el estudio de eficacia, bajo consentimiento informado, se incluye su evaluación en él </a:t>
            </a:r>
          </a:p>
          <a:p>
            <a:pPr lvl="0"/>
            <a:r>
              <a:rPr lang="es-ES" sz="1200" kern="1200" dirty="0" smtClean="0">
                <a:solidFill>
                  <a:schemeClr val="tx1"/>
                </a:solidFill>
                <a:effectLst/>
                <a:latin typeface="+mn-lt"/>
                <a:ea typeface="+mn-ea"/>
                <a:cs typeface="+mn-cs"/>
              </a:rPr>
              <a:t>Si la demanda tiene relación con problemas de conducta inatenta en un menor se deriva a un protocolo específico, en este caso, Protocolo TDA CUP-UCM</a:t>
            </a:r>
          </a:p>
          <a:p>
            <a:pPr lvl="0"/>
            <a:r>
              <a:rPr lang="es-ES" sz="1200" kern="1200" dirty="0" smtClean="0">
                <a:solidFill>
                  <a:schemeClr val="tx1"/>
                </a:solidFill>
                <a:effectLst/>
                <a:latin typeface="+mn-lt"/>
                <a:ea typeface="+mn-ea"/>
                <a:cs typeface="+mn-cs"/>
              </a:rPr>
              <a:t>Y si no se puede enmarcar en ningún protocolo específico, se aplican protocolos estandarizados de evaluación para dicha problemática y medir la efectividad del tratamiento. </a:t>
            </a:r>
          </a:p>
          <a:p>
            <a:endParaRPr lang="es-ES" baseline="0" dirty="0" smtClean="0"/>
          </a:p>
          <a:p>
            <a:endParaRPr lang="es-E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smtClean="0">
                <a:ln>
                  <a:noFill/>
                </a:ln>
                <a:solidFill>
                  <a:prstClr val="black"/>
                </a:solidFill>
                <a:effectLst/>
                <a:uLnTx/>
                <a:uFillTx/>
                <a:latin typeface="+mn-lt"/>
                <a:ea typeface="+mn-ea"/>
                <a:cs typeface="+mn-cs"/>
              </a:rPr>
              <a:t>ESTUDIOS DE EFICACIA Este concepto hace referencia a la capacidad que tiene el tratamiento de producir cambios psicológicos (conductuales o de otro tipo) en la dirección esperada que sean claramente superiores con respecto a la no intervención, el placebo, o, incluso, en las versiones más exigentes, a los otros tratamientos estándar disponibles en ese momento.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smtClean="0">
                <a:ln>
                  <a:noFill/>
                </a:ln>
                <a:solidFill>
                  <a:prstClr val="black"/>
                </a:solidFill>
                <a:effectLst/>
                <a:uLnTx/>
                <a:uFillTx/>
                <a:latin typeface="+mn-lt"/>
                <a:ea typeface="+mn-ea"/>
                <a:cs typeface="+mn-cs"/>
              </a:rPr>
              <a:t>La medida de eficacia de una intervención diagnóstica, preventiva o terapéutica implica el análisis del resultado obtenido, cuando ésta se aplica en condiciones ideales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smtClean="0">
                <a:ln>
                  <a:noFill/>
                </a:ln>
                <a:solidFill>
                  <a:prstClr val="black"/>
                </a:solidFill>
                <a:effectLst/>
                <a:uLnTx/>
                <a:uFillTx/>
                <a:latin typeface="+mn-lt"/>
                <a:ea typeface="+mn-ea"/>
                <a:cs typeface="+mn-cs"/>
              </a:rPr>
              <a:t>LA MEDIDA DE EFECTIVIDAD de una intervención pretende conocer el resultado alcanzado por la misma en condiciones habituales de uso. Las condiciones ideales mencionadas en el caso del análisis de eficacia, no están garantizadas. </a:t>
            </a:r>
          </a:p>
          <a:p>
            <a:endParaRPr lang="es-ES" dirty="0" smtClean="0"/>
          </a:p>
        </p:txBody>
      </p:sp>
      <p:sp>
        <p:nvSpPr>
          <p:cNvPr id="4" name="Marcador de número de diapositiva 3"/>
          <p:cNvSpPr>
            <a:spLocks noGrp="1"/>
          </p:cNvSpPr>
          <p:nvPr>
            <p:ph type="sldNum" sz="quarter" idx="10"/>
          </p:nvPr>
        </p:nvSpPr>
        <p:spPr/>
        <p:txBody>
          <a:bodyPr/>
          <a:lstStyle/>
          <a:p>
            <a:fld id="{2B93315B-4A3F-4239-93BD-AB360C70EB28}" type="slidenum">
              <a:rPr lang="es-ES" smtClean="0"/>
              <a:t>5</a:t>
            </a:fld>
            <a:endParaRPr lang="es-ES"/>
          </a:p>
        </p:txBody>
      </p:sp>
    </p:spTree>
    <p:extLst>
      <p:ext uri="{BB962C8B-B14F-4D97-AF65-F5344CB8AC3E}">
        <p14:creationId xmlns:p14="http://schemas.microsoft.com/office/powerpoint/2010/main" val="12052418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ES" dirty="0" smtClean="0"/>
              <a:t>PROTOCOLO</a:t>
            </a:r>
            <a:r>
              <a:rPr lang="es-ES" baseline="0" dirty="0" smtClean="0"/>
              <a:t> DE EVALUACIÓN GENERAL:</a:t>
            </a:r>
            <a:endParaRPr lang="es-E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s-E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s-ES" dirty="0" smtClean="0"/>
              <a:t>Este</a:t>
            </a:r>
            <a:r>
              <a:rPr lang="es-ES" baseline="0" dirty="0" smtClean="0"/>
              <a:t> protocolo es utilizado como complemento de la entrevista clínica, para la población adulta. </a:t>
            </a:r>
          </a:p>
          <a:p>
            <a:pPr marL="0" marR="0" indent="0" algn="l" defTabSz="914400" rtl="0" eaLnBrk="1" fontAlgn="auto" latinLnBrk="0" hangingPunct="1">
              <a:lnSpc>
                <a:spcPct val="100000"/>
              </a:lnSpc>
              <a:spcBef>
                <a:spcPts val="0"/>
              </a:spcBef>
              <a:spcAft>
                <a:spcPts val="0"/>
              </a:spcAft>
              <a:buClrTx/>
              <a:buSzTx/>
              <a:buFontTx/>
              <a:buNone/>
              <a:tabLst/>
              <a:defRPr/>
            </a:pPr>
            <a:r>
              <a:rPr lang="es-ES" baseline="0" dirty="0" smtClean="0"/>
              <a:t>En él </a:t>
            </a:r>
            <a:r>
              <a:rPr lang="es-ES" sz="1200" dirty="0" smtClean="0">
                <a:solidFill>
                  <a:srgbClr val="000000"/>
                </a:solidFill>
                <a:effectLst/>
                <a:latin typeface="Arial" panose="020B0604020202020204" pitchFamily="34" charset="0"/>
                <a:ea typeface="Calibri" panose="020F0502020204030204" pitchFamily="34" charset="0"/>
                <a:cs typeface="Arial" panose="020B0604020202020204" pitchFamily="34" charset="0"/>
              </a:rPr>
              <a:t>se utilizan cuestionarios que nos permiten obtener una visión general de</a:t>
            </a:r>
            <a:r>
              <a:rPr lang="es-ES" sz="1200" baseline="0" dirty="0" smtClean="0">
                <a:solidFill>
                  <a:srgbClr val="000000"/>
                </a:solidFill>
                <a:effectLst/>
                <a:latin typeface="Arial" panose="020B0604020202020204" pitchFamily="34" charset="0"/>
                <a:ea typeface="Calibri" panose="020F0502020204030204" pitchFamily="34" charset="0"/>
                <a:cs typeface="Arial" panose="020B0604020202020204" pitchFamily="34" charset="0"/>
              </a:rPr>
              <a:t> la problemática del paciente. Y si es necesario se utilizan cuestionarios de evaluación más específicos (fobias, problemas alimentarios, </a:t>
            </a:r>
            <a:r>
              <a:rPr lang="es-ES" sz="1200" baseline="0" dirty="0" err="1" smtClean="0">
                <a:solidFill>
                  <a:srgbClr val="000000"/>
                </a:solidFill>
                <a:effectLst/>
                <a:latin typeface="Arial" panose="020B0604020202020204" pitchFamily="34" charset="0"/>
                <a:ea typeface="Calibri" panose="020F0502020204030204" pitchFamily="34" charset="0"/>
                <a:cs typeface="Arial" panose="020B0604020202020204" pitchFamily="34" charset="0"/>
              </a:rPr>
              <a:t>etc</a:t>
            </a:r>
            <a:r>
              <a:rPr lang="es-ES" sz="1200" baseline="0" dirty="0" smtClean="0">
                <a:solidFill>
                  <a:srgbClr val="000000"/>
                </a:solidFill>
                <a:effectLst/>
                <a:latin typeface="Arial" panose="020B0604020202020204" pitchFamily="34" charset="0"/>
                <a:ea typeface="Calibri" panose="020F0502020204030204" pitchFamily="34" charset="0"/>
                <a:cs typeface="Arial" panose="020B0604020202020204" pitchFamily="34" charset="0"/>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s-ES" sz="1200" baseline="0" dirty="0" smtClean="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s-ES" sz="1200" baseline="0" dirty="0" smtClean="0">
                <a:solidFill>
                  <a:srgbClr val="000000"/>
                </a:solidFill>
                <a:effectLst/>
                <a:latin typeface="Arial" panose="020B0604020202020204" pitchFamily="34" charset="0"/>
                <a:ea typeface="Calibri" panose="020F0502020204030204" pitchFamily="34" charset="0"/>
                <a:cs typeface="Arial" panose="020B0604020202020204" pitchFamily="34" charset="0"/>
              </a:rPr>
              <a:t>Los cuestionarios son todos </a:t>
            </a:r>
            <a:r>
              <a:rPr lang="es-ES" sz="1200" baseline="0" dirty="0" err="1" smtClean="0">
                <a:solidFill>
                  <a:srgbClr val="000000"/>
                </a:solidFill>
                <a:effectLst/>
                <a:latin typeface="Arial" panose="020B0604020202020204" pitchFamily="34" charset="0"/>
                <a:ea typeface="Calibri" panose="020F0502020204030204" pitchFamily="34" charset="0"/>
                <a:cs typeface="Arial" panose="020B0604020202020204" pitchFamily="34" charset="0"/>
              </a:rPr>
              <a:t>autoaplicables</a:t>
            </a:r>
            <a:r>
              <a:rPr lang="es-ES" sz="1200" baseline="0" dirty="0" smtClean="0">
                <a:solidFill>
                  <a:srgbClr val="000000"/>
                </a:solidFill>
                <a:effectLst/>
                <a:latin typeface="Arial" panose="020B0604020202020204" pitchFamily="34" charset="0"/>
                <a:ea typeface="Calibri" panose="020F0502020204030204" pitchFamily="34" charset="0"/>
                <a:cs typeface="Arial" panose="020B0604020202020204" pitchFamily="34" charset="0"/>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s-ES" sz="1200" baseline="0" dirty="0" smtClean="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171450" indent="-171450">
              <a:buFontTx/>
              <a:buChar char="-"/>
            </a:pPr>
            <a:r>
              <a:rPr lang="es-ES" sz="1200" baseline="0" dirty="0" smtClean="0">
                <a:solidFill>
                  <a:srgbClr val="000000"/>
                </a:solidFill>
                <a:effectLst/>
                <a:latin typeface="Arial" panose="020B0604020202020204" pitchFamily="34" charset="0"/>
                <a:ea typeface="Calibri" panose="020F0502020204030204" pitchFamily="34" charset="0"/>
                <a:cs typeface="Arial" panose="020B0604020202020204" pitchFamily="34" charset="0"/>
              </a:rPr>
              <a:t>El Inventario de depresión de BECK, que</a:t>
            </a:r>
            <a:r>
              <a:rPr lang="es-ES" dirty="0" smtClean="0">
                <a:effectLst/>
              </a:rPr>
              <a:t> tiene como objetivo identificar y medir la gravedad de síntomas típicos de la depresión en adultos y adolescentes a partir de 13 años</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s-ES" dirty="0" smtClean="0">
                <a:effectLst/>
              </a:rPr>
              <a:t>El</a:t>
            </a:r>
            <a:r>
              <a:rPr lang="es-ES" baseline="0" dirty="0" smtClean="0">
                <a:effectLst/>
              </a:rPr>
              <a:t> Inventario de ansiedad de Beck, </a:t>
            </a:r>
            <a:r>
              <a:rPr lang="es-ES" dirty="0" smtClean="0">
                <a:effectLst/>
              </a:rPr>
              <a:t>que describe diversos síntomas de ansiedad</a:t>
            </a:r>
            <a:r>
              <a:rPr lang="es-ES" baseline="0" dirty="0" smtClean="0">
                <a:effectLst/>
              </a:rPr>
              <a:t> y </a:t>
            </a:r>
            <a:r>
              <a:rPr lang="es-ES" dirty="0" smtClean="0">
                <a:effectLst/>
              </a:rPr>
              <a:t>discrimina adecuadamente entre grupos de pacientes con y sin trastorno de ansiedad en diferentes poblaciones clínicas</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s-ES" dirty="0" smtClean="0">
                <a:effectLst/>
              </a:rPr>
              <a:t>El Cuestionario de Síntomas SCL-90-R, permite evaluar una amplia gama de síntomas psicológicos y psicopatológicos, tanto en población clínica, como en población normal y nos informa de la</a:t>
            </a:r>
            <a:r>
              <a:rPr lang="es-ES" baseline="0" dirty="0" smtClean="0">
                <a:effectLst/>
              </a:rPr>
              <a:t> intensidad en la que están presentes. </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es-ES" baseline="0" dirty="0" smtClean="0">
                <a:effectLst/>
              </a:rPr>
              <a:t>Inventario </a:t>
            </a:r>
            <a:r>
              <a:rPr lang="es-ES" baseline="0" dirty="0" err="1" smtClean="0">
                <a:effectLst/>
              </a:rPr>
              <a:t>Multiaxial</a:t>
            </a:r>
            <a:r>
              <a:rPr lang="es-ES" baseline="0" dirty="0" smtClean="0">
                <a:effectLst/>
              </a:rPr>
              <a:t> de </a:t>
            </a:r>
            <a:r>
              <a:rPr lang="es-ES" baseline="0" dirty="0" err="1" smtClean="0">
                <a:effectLst/>
              </a:rPr>
              <a:t>Millon</a:t>
            </a:r>
            <a:r>
              <a:rPr lang="es-ES" baseline="0" dirty="0" smtClean="0">
                <a:effectLst/>
              </a:rPr>
              <a:t>, MCMI-III, evalúa la presencia de trastornos de personalidad y síndromes clínicos. </a:t>
            </a:r>
            <a:r>
              <a:rPr lang="es-ES" dirty="0" smtClean="0">
                <a:effectLst/>
              </a:rPr>
              <a:t>Es ideal  para aplicar a individuos que presentan problemas emocionales, conductuales o interpersonales y para  pacientes en psicoterapia</a:t>
            </a:r>
          </a:p>
          <a:p>
            <a:pPr marL="171450" marR="0" indent="-171450" algn="l" defTabSz="914400" rtl="0" eaLnBrk="1" fontAlgn="auto" latinLnBrk="0" hangingPunct="1">
              <a:lnSpc>
                <a:spcPct val="100000"/>
              </a:lnSpc>
              <a:spcBef>
                <a:spcPts val="0"/>
              </a:spcBef>
              <a:spcAft>
                <a:spcPts val="0"/>
              </a:spcAft>
              <a:buClrTx/>
              <a:buSzTx/>
              <a:buFontTx/>
              <a:buChar char="-"/>
              <a:tabLst/>
              <a:defRPr/>
            </a:pPr>
            <a:endParaRPr lang="es-ES" dirty="0" smtClean="0">
              <a:effectLst/>
            </a:endParaRPr>
          </a:p>
          <a:p>
            <a:pPr marL="171450" marR="0" indent="-171450" algn="l" defTabSz="914400" rtl="0" eaLnBrk="1" fontAlgn="auto" latinLnBrk="0" hangingPunct="1">
              <a:lnSpc>
                <a:spcPct val="100000"/>
              </a:lnSpc>
              <a:spcBef>
                <a:spcPts val="0"/>
              </a:spcBef>
              <a:spcAft>
                <a:spcPts val="0"/>
              </a:spcAft>
              <a:buClrTx/>
              <a:buSzTx/>
              <a:buFontTx/>
              <a:buChar char="-"/>
              <a:tabLst/>
              <a:defRPr/>
            </a:pPr>
            <a:endParaRPr lang="es-ES" dirty="0" smtClean="0">
              <a:effectLst/>
            </a:endParaRPr>
          </a:p>
          <a:p>
            <a:pPr marL="171450" indent="-171450">
              <a:buFontTx/>
              <a:buChar char="-"/>
            </a:pPr>
            <a:endParaRPr lang="es-ES" dirty="0" smtClean="0">
              <a:effectLst/>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s-ES" sz="1200" baseline="0" dirty="0" smtClean="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s-ES" sz="1200" dirty="0" smtClean="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s-ES" dirty="0" smtClean="0"/>
          </a:p>
          <a:p>
            <a:endParaRPr lang="es-ES" dirty="0"/>
          </a:p>
        </p:txBody>
      </p:sp>
      <p:sp>
        <p:nvSpPr>
          <p:cNvPr id="4" name="Marcador de número de diapositiva 3"/>
          <p:cNvSpPr>
            <a:spLocks noGrp="1"/>
          </p:cNvSpPr>
          <p:nvPr>
            <p:ph type="sldNum" sz="quarter" idx="10"/>
          </p:nvPr>
        </p:nvSpPr>
        <p:spPr/>
        <p:txBody>
          <a:bodyPr/>
          <a:lstStyle/>
          <a:p>
            <a:fld id="{2B93315B-4A3F-4239-93BD-AB360C70EB28}" type="slidenum">
              <a:rPr lang="es-ES" smtClean="0"/>
              <a:t>6</a:t>
            </a:fld>
            <a:endParaRPr lang="es-ES"/>
          </a:p>
        </p:txBody>
      </p:sp>
    </p:spTree>
    <p:extLst>
      <p:ext uri="{BB962C8B-B14F-4D97-AF65-F5344CB8AC3E}">
        <p14:creationId xmlns:p14="http://schemas.microsoft.com/office/powerpoint/2010/main" val="22957473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sz="1200" kern="1200" dirty="0" smtClean="0">
                <a:solidFill>
                  <a:schemeClr val="tx1"/>
                </a:solidFill>
                <a:effectLst/>
                <a:latin typeface="+mn-lt"/>
                <a:ea typeface="+mn-ea"/>
                <a:cs typeface="+mn-cs"/>
              </a:rPr>
              <a:t>PROTOCOLO TDA</a:t>
            </a:r>
            <a:r>
              <a:rPr lang="es-ES" sz="1200" kern="1200" baseline="0" dirty="0" smtClean="0">
                <a:solidFill>
                  <a:schemeClr val="tx1"/>
                </a:solidFill>
                <a:effectLst/>
                <a:latin typeface="+mn-lt"/>
                <a:ea typeface="+mn-ea"/>
                <a:cs typeface="+mn-cs"/>
              </a:rPr>
              <a:t> CUP-UCM</a:t>
            </a:r>
          </a:p>
          <a:p>
            <a:endParaRPr lang="es-ES" sz="1200" kern="1200" baseline="0" dirty="0" smtClean="0">
              <a:solidFill>
                <a:schemeClr val="tx1"/>
              </a:solidFill>
              <a:effectLst/>
              <a:latin typeface="+mn-lt"/>
              <a:ea typeface="+mn-ea"/>
              <a:cs typeface="+mn-cs"/>
            </a:endParaRPr>
          </a:p>
          <a:p>
            <a:r>
              <a:rPr lang="es-ES" sz="1200" kern="1200" baseline="0" dirty="0" smtClean="0">
                <a:solidFill>
                  <a:schemeClr val="tx1"/>
                </a:solidFill>
                <a:effectLst/>
                <a:latin typeface="+mn-lt"/>
                <a:ea typeface="+mn-ea"/>
                <a:cs typeface="+mn-cs"/>
              </a:rPr>
              <a:t>La población de aplicación es la infantojuvenil, cuando existe una sospecha de problemas atencionales.</a:t>
            </a:r>
          </a:p>
          <a:p>
            <a:r>
              <a:rPr lang="es-ES" sz="1200" kern="1200" baseline="0" dirty="0" smtClean="0">
                <a:solidFill>
                  <a:schemeClr val="tx1"/>
                </a:solidFill>
                <a:effectLst/>
                <a:latin typeface="+mn-lt"/>
                <a:ea typeface="+mn-ea"/>
                <a:cs typeface="+mn-cs"/>
              </a:rPr>
              <a:t>Surge de un posible sobre diagnóstico de trastornos de déficit de atención, y por ello se ha considerado concretizar y unificar criterios a través de un protocolo de evaluación. </a:t>
            </a:r>
            <a:endParaRPr lang="es-ES" sz="1200" kern="1200" dirty="0" smtClean="0">
              <a:solidFill>
                <a:schemeClr val="tx1"/>
              </a:solidFill>
              <a:effectLst/>
              <a:latin typeface="+mn-lt"/>
              <a:ea typeface="+mn-ea"/>
              <a:cs typeface="+mn-cs"/>
            </a:endParaRPr>
          </a:p>
          <a:p>
            <a:endParaRPr lang="es-ES" sz="1200" kern="1200" dirty="0" smtClean="0">
              <a:solidFill>
                <a:schemeClr val="tx1"/>
              </a:solidFill>
              <a:effectLst/>
              <a:latin typeface="+mn-lt"/>
              <a:ea typeface="+mn-ea"/>
              <a:cs typeface="+mn-cs"/>
            </a:endParaRPr>
          </a:p>
          <a:p>
            <a:r>
              <a:rPr lang="es-ES" sz="1200" kern="1200" dirty="0" smtClean="0">
                <a:solidFill>
                  <a:schemeClr val="tx1"/>
                </a:solidFill>
                <a:effectLst/>
                <a:latin typeface="+mn-lt"/>
                <a:ea typeface="+mn-ea"/>
                <a:cs typeface="+mn-cs"/>
              </a:rPr>
              <a:t>Se registra</a:t>
            </a:r>
            <a:r>
              <a:rPr lang="es-ES" sz="1200" kern="1200" baseline="0" dirty="0" smtClean="0">
                <a:solidFill>
                  <a:schemeClr val="tx1"/>
                </a:solidFill>
                <a:effectLst/>
                <a:latin typeface="+mn-lt"/>
                <a:ea typeface="+mn-ea"/>
                <a:cs typeface="+mn-cs"/>
              </a:rPr>
              <a:t> inicialmente </a:t>
            </a:r>
            <a:r>
              <a:rPr lang="es-ES" sz="1200" kern="1200" dirty="0" smtClean="0">
                <a:solidFill>
                  <a:schemeClr val="tx1"/>
                </a:solidFill>
                <a:effectLst/>
                <a:latin typeface="+mn-lt"/>
                <a:ea typeface="+mn-ea"/>
                <a:cs typeface="+mn-cs"/>
              </a:rPr>
              <a:t>lo habitual: los datos personales y motivo de consulta del paciente, la escolaridad, diagnósticos y tratamientos previos (tanto psicológicos como farmacológicos) y la impresión clínica de terapeuta antes de administrar las pruebas psicométricas.</a:t>
            </a:r>
          </a:p>
          <a:p>
            <a:endParaRPr lang="es-ES" sz="1200" kern="1200" dirty="0" smtClean="0">
              <a:solidFill>
                <a:schemeClr val="tx1"/>
              </a:solidFill>
              <a:effectLst/>
              <a:latin typeface="+mn-lt"/>
              <a:ea typeface="+mn-ea"/>
              <a:cs typeface="+mn-cs"/>
            </a:endParaRPr>
          </a:p>
          <a:p>
            <a:r>
              <a:rPr lang="es-ES" sz="1200" kern="1200" dirty="0" smtClean="0">
                <a:solidFill>
                  <a:schemeClr val="tx1"/>
                </a:solidFill>
                <a:effectLst/>
                <a:latin typeface="+mn-lt"/>
                <a:ea typeface="+mn-ea"/>
                <a:cs typeface="+mn-cs"/>
              </a:rPr>
              <a:t>Posteriormente pasamos a la administración de las </a:t>
            </a:r>
            <a:r>
              <a:rPr lang="es-ES" sz="1200" b="1" u="sng" kern="1200" dirty="0" smtClean="0">
                <a:solidFill>
                  <a:schemeClr val="tx1"/>
                </a:solidFill>
                <a:effectLst/>
                <a:latin typeface="+mn-lt"/>
                <a:ea typeface="+mn-ea"/>
                <a:cs typeface="+mn-cs"/>
              </a:rPr>
              <a:t>pruebas específicas</a:t>
            </a:r>
            <a:r>
              <a:rPr lang="es-ES" sz="1200" b="1" u="sng" kern="1200" baseline="0" dirty="0" smtClean="0">
                <a:solidFill>
                  <a:schemeClr val="tx1"/>
                </a:solidFill>
                <a:effectLst/>
                <a:latin typeface="+mn-lt"/>
                <a:ea typeface="+mn-ea"/>
                <a:cs typeface="+mn-cs"/>
              </a:rPr>
              <a:t> de atención</a:t>
            </a:r>
            <a:r>
              <a:rPr lang="es-ES" sz="1200" kern="1200" baseline="0" dirty="0" smtClean="0">
                <a:solidFill>
                  <a:schemeClr val="tx1"/>
                </a:solidFill>
                <a:effectLst/>
                <a:latin typeface="+mn-lt"/>
                <a:ea typeface="+mn-ea"/>
                <a:cs typeface="+mn-cs"/>
              </a:rPr>
              <a:t>, que en esta ocasión se realizan en la consulta:</a:t>
            </a:r>
          </a:p>
          <a:p>
            <a:endParaRPr lang="es-ES" sz="1200" kern="1200" baseline="0" dirty="0" smtClean="0">
              <a:solidFill>
                <a:schemeClr val="tx1"/>
              </a:solidFill>
              <a:effectLst/>
              <a:latin typeface="+mn-lt"/>
              <a:ea typeface="+mn-ea"/>
              <a:cs typeface="+mn-cs"/>
            </a:endParaRPr>
          </a:p>
          <a:p>
            <a:pPr marL="171450" indent="-171450">
              <a:buFontTx/>
              <a:buChar char="-"/>
            </a:pPr>
            <a:r>
              <a:rPr lang="es-ES" sz="1200" kern="1200" baseline="0" dirty="0" smtClean="0">
                <a:solidFill>
                  <a:schemeClr val="tx1"/>
                </a:solidFill>
                <a:effectLst/>
                <a:latin typeface="+mn-lt"/>
                <a:ea typeface="+mn-ea"/>
                <a:cs typeface="+mn-cs"/>
              </a:rPr>
              <a:t>Para evaluar atención selectiva se utiliza: D2 (evalúa la atención selectiva mediante una tarea de cancelación)y DIVISA (es </a:t>
            </a:r>
            <a:r>
              <a:rPr lang="es-ES" sz="1200" kern="1200" dirty="0" smtClean="0">
                <a:solidFill>
                  <a:schemeClr val="tx1"/>
                </a:solidFill>
                <a:effectLst/>
                <a:latin typeface="+mn-lt"/>
                <a:ea typeface="+mn-ea"/>
                <a:cs typeface="+mn-cs"/>
              </a:rPr>
              <a:t>un test basado en la rapidez de discriminación visual en el que el niño debe pulsar con el ratón en los árboles iguales al modelo</a:t>
            </a:r>
            <a:r>
              <a:rPr lang="es-ES" sz="1200" kern="1200" baseline="0" dirty="0" smtClean="0">
                <a:solidFill>
                  <a:schemeClr val="tx1"/>
                </a:solidFill>
                <a:effectLst/>
                <a:latin typeface="+mn-lt"/>
                <a:ea typeface="+mn-ea"/>
                <a:cs typeface="+mn-cs"/>
              </a:rPr>
              <a:t>)</a:t>
            </a:r>
          </a:p>
          <a:p>
            <a:pPr marL="171450" indent="-171450">
              <a:buFontTx/>
              <a:buChar char="-"/>
            </a:pPr>
            <a:r>
              <a:rPr lang="es-ES" sz="1200" kern="1200" baseline="0" dirty="0" smtClean="0">
                <a:solidFill>
                  <a:schemeClr val="tx1"/>
                </a:solidFill>
                <a:effectLst/>
                <a:latin typeface="+mn-lt"/>
                <a:ea typeface="+mn-ea"/>
                <a:cs typeface="+mn-cs"/>
              </a:rPr>
              <a:t>Para la atención sostenida C-SAT-R</a:t>
            </a:r>
          </a:p>
          <a:p>
            <a:pPr marL="171450" indent="-171450">
              <a:buFontTx/>
              <a:buChar char="-"/>
            </a:pPr>
            <a:r>
              <a:rPr lang="es-ES" sz="1200" kern="1200" baseline="0" dirty="0" smtClean="0">
                <a:solidFill>
                  <a:schemeClr val="tx1"/>
                </a:solidFill>
                <a:effectLst/>
                <a:latin typeface="+mn-lt"/>
                <a:ea typeface="+mn-ea"/>
                <a:cs typeface="+mn-cs"/>
              </a:rPr>
              <a:t>Y por último para para el control atencional el TACI (</a:t>
            </a:r>
            <a:r>
              <a:rPr lang="es-ES" sz="1200" kern="1200" dirty="0" smtClean="0">
                <a:solidFill>
                  <a:schemeClr val="tx1"/>
                </a:solidFill>
                <a:effectLst/>
                <a:latin typeface="+mn-lt"/>
                <a:ea typeface="+mn-ea"/>
                <a:cs typeface="+mn-cs"/>
              </a:rPr>
              <a:t>es un test basado en la discriminación de categorías de fichas en el que el niño debe pulsar con el sobre las fichas para obtener puntos</a:t>
            </a:r>
            <a:r>
              <a:rPr lang="es-ES" sz="1200" kern="1200" baseline="0" dirty="0" smtClean="0">
                <a:solidFill>
                  <a:schemeClr val="tx1"/>
                </a:solidFill>
                <a:effectLst/>
                <a:latin typeface="+mn-lt"/>
                <a:ea typeface="+mn-ea"/>
                <a:cs typeface="+mn-cs"/>
              </a:rPr>
              <a:t>)</a:t>
            </a:r>
          </a:p>
          <a:p>
            <a:pPr marL="0" indent="0">
              <a:buFontTx/>
              <a:buNone/>
            </a:pPr>
            <a:endParaRPr lang="es-ES" sz="1200" kern="1200" dirty="0" smtClean="0">
              <a:solidFill>
                <a:schemeClr val="tx1"/>
              </a:solidFill>
              <a:effectLst/>
              <a:latin typeface="+mn-lt"/>
              <a:ea typeface="+mn-ea"/>
              <a:cs typeface="+mn-cs"/>
            </a:endParaRPr>
          </a:p>
          <a:p>
            <a:pPr marL="0" indent="0">
              <a:buFontTx/>
              <a:buNone/>
            </a:pPr>
            <a:r>
              <a:rPr lang="es-ES" sz="1200" kern="1200" dirty="0" smtClean="0">
                <a:solidFill>
                  <a:schemeClr val="tx1"/>
                </a:solidFill>
                <a:effectLst/>
                <a:latin typeface="+mn-lt"/>
                <a:ea typeface="+mn-ea"/>
                <a:cs typeface="+mn-cs"/>
              </a:rPr>
              <a:t>Se continúa con las</a:t>
            </a:r>
            <a:r>
              <a:rPr lang="es-ES" sz="1200" kern="1200" baseline="0" dirty="0" smtClean="0">
                <a:solidFill>
                  <a:schemeClr val="tx1"/>
                </a:solidFill>
                <a:effectLst/>
                <a:latin typeface="+mn-lt"/>
                <a:ea typeface="+mn-ea"/>
                <a:cs typeface="+mn-cs"/>
              </a:rPr>
              <a:t> </a:t>
            </a:r>
            <a:r>
              <a:rPr lang="es-ES" sz="1200" b="1" u="sng" kern="1200" baseline="0" dirty="0" smtClean="0">
                <a:solidFill>
                  <a:schemeClr val="tx1"/>
                </a:solidFill>
                <a:effectLst/>
                <a:latin typeface="+mn-lt"/>
                <a:ea typeface="+mn-ea"/>
                <a:cs typeface="+mn-cs"/>
              </a:rPr>
              <a:t>pruebas específicas de inteligencia y actitudes</a:t>
            </a:r>
            <a:r>
              <a:rPr lang="es-ES" sz="1200" kern="1200" baseline="0" dirty="0" smtClean="0">
                <a:solidFill>
                  <a:schemeClr val="tx1"/>
                </a:solidFill>
                <a:effectLst/>
                <a:latin typeface="+mn-lt"/>
                <a:ea typeface="+mn-ea"/>
                <a:cs typeface="+mn-cs"/>
              </a:rPr>
              <a:t>, mediante el WISC V</a:t>
            </a:r>
          </a:p>
          <a:p>
            <a:pPr marL="0" indent="0">
              <a:buFontTx/>
              <a:buNone/>
            </a:pPr>
            <a:endParaRPr lang="es-ES" sz="1200" kern="1200" baseline="0" dirty="0" smtClean="0">
              <a:solidFill>
                <a:schemeClr val="tx1"/>
              </a:solidFill>
              <a:effectLst/>
              <a:latin typeface="+mn-lt"/>
              <a:ea typeface="+mn-ea"/>
              <a:cs typeface="+mn-cs"/>
            </a:endParaRPr>
          </a:p>
          <a:p>
            <a:pPr marL="0" indent="0">
              <a:buFontTx/>
              <a:buNone/>
            </a:pPr>
            <a:r>
              <a:rPr lang="es-ES" sz="1200" kern="1200" baseline="0" dirty="0" smtClean="0">
                <a:solidFill>
                  <a:schemeClr val="tx1"/>
                </a:solidFill>
                <a:effectLst/>
                <a:latin typeface="+mn-lt"/>
                <a:ea typeface="+mn-ea"/>
                <a:cs typeface="+mn-cs"/>
              </a:rPr>
              <a:t>Y finalmente l</a:t>
            </a:r>
            <a:r>
              <a:rPr lang="es-ES" sz="1200" kern="1200" dirty="0" smtClean="0">
                <a:solidFill>
                  <a:schemeClr val="tx1"/>
                </a:solidFill>
                <a:effectLst/>
                <a:latin typeface="+mn-lt"/>
                <a:ea typeface="+mn-ea"/>
                <a:cs typeface="+mn-cs"/>
              </a:rPr>
              <a:t>as escalas de TDA que deben cumplimentar los padres y profesores son </a:t>
            </a:r>
          </a:p>
          <a:p>
            <a:pPr marL="0" indent="0">
              <a:buFontTx/>
              <a:buNone/>
            </a:pPr>
            <a:r>
              <a:rPr lang="es-ES" sz="1200" b="1" kern="1200" dirty="0" smtClean="0">
                <a:solidFill>
                  <a:schemeClr val="tx1"/>
                </a:solidFill>
                <a:effectLst/>
                <a:latin typeface="+mn-lt"/>
                <a:ea typeface="+mn-ea"/>
                <a:cs typeface="+mn-cs"/>
              </a:rPr>
              <a:t>Sena: </a:t>
            </a:r>
            <a:r>
              <a:rPr lang="es-ES" dirty="0" smtClean="0"/>
              <a:t>instrumento dirigido a la </a:t>
            </a:r>
            <a:r>
              <a:rPr lang="es-ES" sz="1200" b="1" kern="1200" dirty="0" smtClean="0">
                <a:solidFill>
                  <a:schemeClr val="tx1"/>
                </a:solidFill>
                <a:effectLst/>
                <a:latin typeface="+mn-lt"/>
                <a:ea typeface="+mn-ea"/>
                <a:cs typeface="+mn-cs"/>
              </a:rPr>
              <a:t>detección de un amplio espectro de PROBLEMAS emocionales y de conducta </a:t>
            </a:r>
            <a:r>
              <a:rPr lang="es-ES" dirty="0" smtClean="0"/>
              <a:t>desde los </a:t>
            </a:r>
            <a:r>
              <a:rPr lang="es-ES" sz="1200" b="1" kern="1200" dirty="0" smtClean="0">
                <a:solidFill>
                  <a:schemeClr val="tx1"/>
                </a:solidFill>
                <a:effectLst/>
                <a:latin typeface="+mn-lt"/>
                <a:ea typeface="+mn-ea"/>
                <a:cs typeface="+mn-cs"/>
              </a:rPr>
              <a:t>3 hasta los 18 años</a:t>
            </a:r>
          </a:p>
          <a:p>
            <a:pPr marL="0" indent="0">
              <a:buFontTx/>
              <a:buNone/>
            </a:pPr>
            <a:r>
              <a:rPr lang="es-ES" sz="1200" b="1" kern="1200" dirty="0" smtClean="0">
                <a:solidFill>
                  <a:schemeClr val="tx1"/>
                </a:solidFill>
                <a:effectLst/>
                <a:latin typeface="+mn-lt"/>
                <a:ea typeface="+mn-ea"/>
                <a:cs typeface="+mn-cs"/>
              </a:rPr>
              <a:t>Escala ADHD (DUDA LA ESCALA ADHD</a:t>
            </a:r>
            <a:r>
              <a:rPr lang="es-ES" sz="1200" b="1" kern="1200" baseline="0" dirty="0" smtClean="0">
                <a:solidFill>
                  <a:schemeClr val="tx1"/>
                </a:solidFill>
                <a:effectLst/>
                <a:latin typeface="+mn-lt"/>
                <a:ea typeface="+mn-ea"/>
                <a:cs typeface="+mn-cs"/>
              </a:rPr>
              <a:t> ES DE EVALUACIÓN  CONDUCTUAL?????</a:t>
            </a:r>
            <a:r>
              <a:rPr lang="es-ES" sz="1200" b="1" kern="1200" dirty="0" smtClean="0">
                <a:solidFill>
                  <a:schemeClr val="tx1"/>
                </a:solidFill>
                <a:effectLst/>
                <a:latin typeface="+mn-lt"/>
                <a:ea typeface="+mn-ea"/>
                <a:cs typeface="+mn-cs"/>
              </a:rPr>
              <a:t>)</a:t>
            </a:r>
          </a:p>
          <a:p>
            <a:pPr marL="0" indent="0">
              <a:buFontTx/>
              <a:buNone/>
            </a:pPr>
            <a:endParaRPr lang="es-ES" sz="1200" kern="1200" dirty="0" smtClean="0">
              <a:solidFill>
                <a:schemeClr val="tx1"/>
              </a:solidFill>
              <a:effectLst/>
              <a:latin typeface="+mn-lt"/>
              <a:ea typeface="+mn-ea"/>
              <a:cs typeface="+mn-cs"/>
            </a:endParaRPr>
          </a:p>
          <a:p>
            <a:pPr marL="0" indent="0">
              <a:buFontTx/>
              <a:buNone/>
            </a:pPr>
            <a:endParaRPr lang="es-ES" sz="1200" kern="1200" dirty="0" smtClean="0">
              <a:solidFill>
                <a:schemeClr val="tx1"/>
              </a:solidFill>
              <a:effectLst/>
              <a:latin typeface="+mn-lt"/>
              <a:ea typeface="+mn-ea"/>
              <a:cs typeface="+mn-cs"/>
            </a:endParaRPr>
          </a:p>
          <a:p>
            <a:pPr marL="0" indent="0">
              <a:buFontTx/>
              <a:buNone/>
            </a:pPr>
            <a:endParaRPr lang="es-ES" sz="1200" kern="1200" dirty="0" smtClean="0">
              <a:solidFill>
                <a:schemeClr val="tx1"/>
              </a:solidFill>
              <a:effectLst/>
              <a:latin typeface="+mn-lt"/>
              <a:ea typeface="+mn-ea"/>
              <a:cs typeface="+mn-cs"/>
            </a:endParaRPr>
          </a:p>
          <a:p>
            <a:pPr marL="0" indent="0">
              <a:buFontTx/>
              <a:buNone/>
            </a:pPr>
            <a:endParaRPr lang="es-ES" sz="1200" kern="1200" dirty="0" smtClean="0">
              <a:solidFill>
                <a:schemeClr val="tx1"/>
              </a:solidFill>
              <a:effectLst/>
              <a:latin typeface="+mn-lt"/>
              <a:ea typeface="+mn-ea"/>
              <a:cs typeface="+mn-cs"/>
            </a:endParaRPr>
          </a:p>
          <a:p>
            <a:pPr marL="0" indent="0">
              <a:buFontTx/>
              <a:buNone/>
            </a:pPr>
            <a:endParaRPr lang="es-ES" sz="1200" kern="1200" dirty="0" smtClean="0">
              <a:solidFill>
                <a:schemeClr val="tx1"/>
              </a:solidFill>
              <a:effectLst/>
              <a:latin typeface="+mn-lt"/>
              <a:ea typeface="+mn-ea"/>
              <a:cs typeface="+mn-cs"/>
            </a:endParaRPr>
          </a:p>
          <a:p>
            <a:pPr marL="0" indent="0">
              <a:buFontTx/>
              <a:buNone/>
            </a:pPr>
            <a:endParaRPr lang="es-ES" sz="1200" kern="1200" dirty="0" smtClean="0">
              <a:solidFill>
                <a:schemeClr val="tx1"/>
              </a:solidFill>
              <a:effectLst/>
              <a:latin typeface="+mn-lt"/>
              <a:ea typeface="+mn-ea"/>
              <a:cs typeface="+mn-cs"/>
            </a:endParaRPr>
          </a:p>
          <a:p>
            <a:pPr marL="0" indent="0">
              <a:buFontTx/>
              <a:buNone/>
            </a:pPr>
            <a:endParaRPr lang="es-ES" sz="1200" kern="1200" dirty="0" smtClean="0">
              <a:solidFill>
                <a:schemeClr val="tx1"/>
              </a:solidFill>
              <a:effectLst/>
              <a:latin typeface="+mn-lt"/>
              <a:ea typeface="+mn-ea"/>
              <a:cs typeface="+mn-cs"/>
            </a:endParaRPr>
          </a:p>
          <a:p>
            <a:pPr marL="0" indent="0">
              <a:buFontTx/>
              <a:buNone/>
            </a:pPr>
            <a:endParaRPr lang="es-ES" sz="1200" kern="1200" dirty="0" smtClean="0">
              <a:solidFill>
                <a:schemeClr val="tx1"/>
              </a:solidFill>
              <a:effectLst/>
              <a:latin typeface="+mn-lt"/>
              <a:ea typeface="+mn-ea"/>
              <a:cs typeface="+mn-cs"/>
            </a:endParaRPr>
          </a:p>
          <a:p>
            <a:pPr marL="0" indent="0">
              <a:buFontTx/>
              <a:buNone/>
            </a:pPr>
            <a:endParaRPr lang="es-ES" sz="1200" kern="1200" dirty="0" smtClean="0">
              <a:solidFill>
                <a:schemeClr val="tx1"/>
              </a:solidFill>
              <a:effectLst/>
              <a:latin typeface="+mn-lt"/>
              <a:ea typeface="+mn-ea"/>
              <a:cs typeface="+mn-cs"/>
            </a:endParaRPr>
          </a:p>
          <a:p>
            <a:pPr marL="0" indent="0">
              <a:buFontTx/>
              <a:buNone/>
            </a:pPr>
            <a:r>
              <a:rPr lang="es-ES" sz="1200" kern="1200" dirty="0" smtClean="0">
                <a:solidFill>
                  <a:schemeClr val="tx1"/>
                </a:solidFill>
                <a:effectLst/>
                <a:latin typeface="+mn-lt"/>
                <a:ea typeface="+mn-ea"/>
                <a:cs typeface="+mn-cs"/>
              </a:rPr>
              <a:t>En segundo lugar, pasamos las pruebas específicas de la atención: para evaluar la atención Selectiva, el D2 y Divisa. El test </a:t>
            </a:r>
            <a:r>
              <a:rPr lang="es-ES" sz="1200" kern="1200" dirty="0" err="1" smtClean="0">
                <a:solidFill>
                  <a:schemeClr val="tx1"/>
                </a:solidFill>
                <a:effectLst/>
                <a:latin typeface="+mn-lt"/>
                <a:ea typeface="+mn-ea"/>
                <a:cs typeface="+mn-cs"/>
              </a:rPr>
              <a:t>DiViSA</a:t>
            </a:r>
            <a:r>
              <a:rPr lang="es-ES" sz="1200" kern="1200" dirty="0" smtClean="0">
                <a:solidFill>
                  <a:schemeClr val="tx1"/>
                </a:solidFill>
                <a:effectLst/>
                <a:latin typeface="+mn-lt"/>
                <a:ea typeface="+mn-ea"/>
                <a:cs typeface="+mn-cs"/>
              </a:rPr>
              <a:t> es un test basado en la rapidez de discriminación visual en el que el niño debe pulsar con el ratón en los </a:t>
            </a:r>
            <a:r>
              <a:rPr lang="es-ES" sz="1200" kern="1200" dirty="0" err="1" smtClean="0">
                <a:solidFill>
                  <a:schemeClr val="tx1"/>
                </a:solidFill>
                <a:effectLst/>
                <a:latin typeface="+mn-lt"/>
                <a:ea typeface="+mn-ea"/>
                <a:cs typeface="+mn-cs"/>
              </a:rPr>
              <a:t>árbole</a:t>
            </a:r>
            <a:r>
              <a:rPr lang="es-ES" sz="1200" kern="1200" dirty="0" smtClean="0">
                <a:solidFill>
                  <a:schemeClr val="tx1"/>
                </a:solidFill>
                <a:effectLst/>
                <a:latin typeface="+mn-lt"/>
                <a:ea typeface="+mn-ea"/>
                <a:cs typeface="+mn-cs"/>
              </a:rPr>
              <a:t> iguales al modelo. Para evaluar la atención sostenida, el CSAT-R. Y por último, para evaluar el control atencional: el TACI, es un test basado en la discriminación de categorías de fichas en el que el niño debe pulsar con el sobre las fichas para obtener puntos.</a:t>
            </a:r>
          </a:p>
          <a:p>
            <a:r>
              <a:rPr lang="es-ES" sz="1200" kern="1200" dirty="0" smtClean="0">
                <a:solidFill>
                  <a:schemeClr val="tx1"/>
                </a:solidFill>
                <a:effectLst/>
                <a:latin typeface="+mn-lt"/>
                <a:ea typeface="+mn-ea"/>
                <a:cs typeface="+mn-cs"/>
              </a:rPr>
              <a:t>Salvo el D2, que es una prueba de lápiz y papel, las 3 son pruebas cuyo formato de administración es mediante el ordenador, lo que permite registrar la ejecución individual de cada niño, tanto en tiempo como de logro. De esta manera, libera al clínico de tener que anotar la ejecución y observar otros aspectos cualitativos de su comportamiento al realizar el test.</a:t>
            </a:r>
          </a:p>
          <a:p>
            <a:r>
              <a:rPr lang="es-ES" sz="1200" kern="1200" dirty="0" smtClean="0">
                <a:solidFill>
                  <a:schemeClr val="tx1"/>
                </a:solidFill>
                <a:effectLst/>
                <a:latin typeface="+mn-lt"/>
                <a:ea typeface="+mn-ea"/>
                <a:cs typeface="+mn-cs"/>
              </a:rPr>
              <a:t>En tercer lugar, se realizan las pruebas específicas de inteligencia y aptitudes, mediante el </a:t>
            </a:r>
            <a:r>
              <a:rPr lang="es-ES" sz="1200" kern="1200" dirty="0" err="1" smtClean="0">
                <a:solidFill>
                  <a:schemeClr val="tx1"/>
                </a:solidFill>
                <a:effectLst/>
                <a:latin typeface="+mn-lt"/>
                <a:ea typeface="+mn-ea"/>
                <a:cs typeface="+mn-cs"/>
              </a:rPr>
              <a:t>Wisc</a:t>
            </a:r>
            <a:r>
              <a:rPr lang="es-ES" sz="1200" kern="1200" dirty="0" smtClean="0">
                <a:solidFill>
                  <a:schemeClr val="tx1"/>
                </a:solidFill>
                <a:effectLst/>
                <a:latin typeface="+mn-lt"/>
                <a:ea typeface="+mn-ea"/>
                <a:cs typeface="+mn-cs"/>
              </a:rPr>
              <a:t>-IV, aunque nuestro objetivo sea utilizar el V a largo plazo.</a:t>
            </a:r>
          </a:p>
          <a:p>
            <a:r>
              <a:rPr lang="es-ES" sz="1200" kern="1200" dirty="0" smtClean="0">
                <a:solidFill>
                  <a:schemeClr val="tx1"/>
                </a:solidFill>
                <a:effectLst/>
                <a:latin typeface="+mn-lt"/>
                <a:ea typeface="+mn-ea"/>
                <a:cs typeface="+mn-cs"/>
              </a:rPr>
              <a:t>Las escalas de </a:t>
            </a:r>
            <a:r>
              <a:rPr lang="es-ES" sz="1200" kern="1200" dirty="0" err="1" smtClean="0">
                <a:solidFill>
                  <a:schemeClr val="tx1"/>
                </a:solidFill>
                <a:effectLst/>
                <a:latin typeface="+mn-lt"/>
                <a:ea typeface="+mn-ea"/>
                <a:cs typeface="+mn-cs"/>
              </a:rPr>
              <a:t>tdah</a:t>
            </a:r>
            <a:r>
              <a:rPr lang="es-ES" sz="1200" kern="1200" dirty="0" smtClean="0">
                <a:solidFill>
                  <a:schemeClr val="tx1"/>
                </a:solidFill>
                <a:effectLst/>
                <a:latin typeface="+mn-lt"/>
                <a:ea typeface="+mn-ea"/>
                <a:cs typeface="+mn-cs"/>
              </a:rPr>
              <a:t> que deben cumplimentar los padres y profesores son Sena y escala ADHD.</a:t>
            </a:r>
          </a:p>
          <a:p>
            <a:r>
              <a:rPr lang="es-ES" sz="1200" kern="1200" dirty="0" smtClean="0">
                <a:solidFill>
                  <a:schemeClr val="tx1"/>
                </a:solidFill>
                <a:effectLst/>
                <a:latin typeface="+mn-lt"/>
                <a:ea typeface="+mn-ea"/>
                <a:cs typeface="+mn-cs"/>
              </a:rPr>
              <a:t>Para finalizar, se reflejará el diagnóstico en formato DSM-IV-TR /5 del terapeuta tras integrar la información de las pruebas y la entrevista clínica, incluyendo comorbilidades si fuera el caso, y comentarios en relación al paciente necesarios de mencionar (enfermedades, limitaciones o antecedentes).</a:t>
            </a:r>
          </a:p>
          <a:p>
            <a:endParaRPr lang="es-ES" dirty="0"/>
          </a:p>
        </p:txBody>
      </p:sp>
      <p:sp>
        <p:nvSpPr>
          <p:cNvPr id="4" name="Marcador de número de diapositiva 3"/>
          <p:cNvSpPr>
            <a:spLocks noGrp="1"/>
          </p:cNvSpPr>
          <p:nvPr>
            <p:ph type="sldNum" sz="quarter" idx="10"/>
          </p:nvPr>
        </p:nvSpPr>
        <p:spPr/>
        <p:txBody>
          <a:bodyPr/>
          <a:lstStyle/>
          <a:p>
            <a:fld id="{2B93315B-4A3F-4239-93BD-AB360C70EB28}" type="slidenum">
              <a:rPr lang="es-ES" smtClean="0"/>
              <a:t>7</a:t>
            </a:fld>
            <a:endParaRPr lang="es-ES"/>
          </a:p>
        </p:txBody>
      </p:sp>
    </p:spTree>
    <p:extLst>
      <p:ext uri="{BB962C8B-B14F-4D97-AF65-F5344CB8AC3E}">
        <p14:creationId xmlns:p14="http://schemas.microsoft.com/office/powerpoint/2010/main" val="36123961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smtClean="0"/>
              <a:t>Al</a:t>
            </a:r>
            <a:r>
              <a:rPr lang="es-ES" baseline="0" dirty="0" smtClean="0"/>
              <a:t> Hilo del protocolo anterior, surge el de altas capacidades/ superdotación. En el que se utilizan </a:t>
            </a:r>
          </a:p>
          <a:p>
            <a:r>
              <a:rPr lang="es-ES" baseline="0" dirty="0" smtClean="0"/>
              <a:t>- WISC V y SENA</a:t>
            </a:r>
          </a:p>
        </p:txBody>
      </p:sp>
      <p:sp>
        <p:nvSpPr>
          <p:cNvPr id="4" name="Marcador de número de diapositiva 3"/>
          <p:cNvSpPr>
            <a:spLocks noGrp="1"/>
          </p:cNvSpPr>
          <p:nvPr>
            <p:ph type="sldNum" sz="quarter" idx="10"/>
          </p:nvPr>
        </p:nvSpPr>
        <p:spPr/>
        <p:txBody>
          <a:bodyPr/>
          <a:lstStyle/>
          <a:p>
            <a:fld id="{2B93315B-4A3F-4239-93BD-AB360C70EB28}" type="slidenum">
              <a:rPr lang="es-ES" smtClean="0"/>
              <a:t>8</a:t>
            </a:fld>
            <a:endParaRPr lang="es-ES"/>
          </a:p>
        </p:txBody>
      </p:sp>
    </p:spTree>
    <p:extLst>
      <p:ext uri="{BB962C8B-B14F-4D97-AF65-F5344CB8AC3E}">
        <p14:creationId xmlns:p14="http://schemas.microsoft.com/office/powerpoint/2010/main" val="33134848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indent="0">
              <a:buNone/>
            </a:pPr>
            <a:r>
              <a:rPr lang="es-ES" sz="1200" kern="1200" dirty="0" smtClean="0">
                <a:solidFill>
                  <a:schemeClr val="tx1"/>
                </a:solidFill>
                <a:effectLst/>
                <a:latin typeface="+mn-lt"/>
                <a:ea typeface="+mn-ea"/>
                <a:cs typeface="+mn-cs"/>
              </a:rPr>
              <a:t>Es importante tener en cuenta en la elaboración de un Protocolo</a:t>
            </a:r>
            <a:r>
              <a:rPr lang="es-ES" sz="1200" kern="1200" baseline="0" dirty="0" smtClean="0">
                <a:solidFill>
                  <a:schemeClr val="tx1"/>
                </a:solidFill>
                <a:effectLst/>
                <a:latin typeface="+mn-lt"/>
                <a:ea typeface="+mn-ea"/>
                <a:cs typeface="+mn-cs"/>
              </a:rPr>
              <a:t> las siguientes características</a:t>
            </a:r>
            <a:endParaRPr lang="es-ES" sz="1200" kern="1200" dirty="0" smtClean="0">
              <a:solidFill>
                <a:schemeClr val="tx1"/>
              </a:solidFill>
              <a:effectLst/>
              <a:latin typeface="+mn-lt"/>
              <a:ea typeface="+mn-ea"/>
              <a:cs typeface="+mn-cs"/>
            </a:endParaRPr>
          </a:p>
          <a:p>
            <a:pPr marL="228600" indent="-228600">
              <a:buAutoNum type="arabicParenR"/>
            </a:pPr>
            <a:endParaRPr lang="es-ES" sz="1200" kern="1200" dirty="0" smtClean="0">
              <a:solidFill>
                <a:schemeClr val="tx1"/>
              </a:solidFill>
              <a:effectLst/>
              <a:latin typeface="+mn-lt"/>
              <a:ea typeface="+mn-ea"/>
              <a:cs typeface="+mn-cs"/>
            </a:endParaRPr>
          </a:p>
          <a:p>
            <a:pPr marL="228600" indent="-228600">
              <a:buAutoNum type="arabicParenR"/>
            </a:pPr>
            <a:r>
              <a:rPr lang="es-ES" sz="1200" kern="1200" dirty="0" smtClean="0">
                <a:solidFill>
                  <a:schemeClr val="tx1"/>
                </a:solidFill>
                <a:effectLst/>
                <a:latin typeface="+mn-lt"/>
                <a:ea typeface="+mn-ea"/>
                <a:cs typeface="+mn-cs"/>
              </a:rPr>
              <a:t>Que sean breves,</a:t>
            </a:r>
            <a:r>
              <a:rPr lang="es-ES" sz="1200" kern="1200" baseline="0" dirty="0" smtClean="0">
                <a:solidFill>
                  <a:schemeClr val="tx1"/>
                </a:solidFill>
                <a:effectLst/>
                <a:latin typeface="+mn-lt"/>
                <a:ea typeface="+mn-ea"/>
                <a:cs typeface="+mn-cs"/>
              </a:rPr>
              <a:t> de manera contraria el proceso de evaluación se largaría en exceso en el tiempo.</a:t>
            </a:r>
            <a:endParaRPr lang="es-ES" sz="1200" kern="1200" dirty="0" smtClean="0">
              <a:solidFill>
                <a:schemeClr val="tx1"/>
              </a:solidFill>
              <a:effectLst/>
              <a:latin typeface="+mn-lt"/>
              <a:ea typeface="+mn-ea"/>
              <a:cs typeface="+mn-cs"/>
            </a:endParaRPr>
          </a:p>
          <a:p>
            <a:pPr marL="228600" indent="-228600">
              <a:buAutoNum type="arabicParenR"/>
            </a:pPr>
            <a:r>
              <a:rPr lang="es-ES" sz="1200" kern="1200" dirty="0" smtClean="0">
                <a:solidFill>
                  <a:schemeClr val="tx1"/>
                </a:solidFill>
                <a:effectLst/>
                <a:latin typeface="+mn-lt"/>
                <a:ea typeface="+mn-ea"/>
                <a:cs typeface="+mn-cs"/>
              </a:rPr>
              <a:t>Que</a:t>
            </a:r>
            <a:r>
              <a:rPr lang="es-ES" sz="1200" kern="1200" baseline="0" dirty="0" smtClean="0">
                <a:solidFill>
                  <a:schemeClr val="tx1"/>
                </a:solidFill>
                <a:effectLst/>
                <a:latin typeface="+mn-lt"/>
                <a:ea typeface="+mn-ea"/>
                <a:cs typeface="+mn-cs"/>
              </a:rPr>
              <a:t> sean a</a:t>
            </a:r>
            <a:r>
              <a:rPr lang="es-ES" sz="1200" kern="1200" dirty="0" smtClean="0">
                <a:solidFill>
                  <a:schemeClr val="tx1"/>
                </a:solidFill>
                <a:effectLst/>
                <a:latin typeface="+mn-lt"/>
                <a:ea typeface="+mn-ea"/>
                <a:cs typeface="+mn-cs"/>
              </a:rPr>
              <a:t>plicables,</a:t>
            </a:r>
            <a:r>
              <a:rPr lang="es-ES" sz="1200" kern="1200" baseline="0" dirty="0" smtClean="0">
                <a:solidFill>
                  <a:schemeClr val="tx1"/>
                </a:solidFill>
                <a:effectLst/>
                <a:latin typeface="+mn-lt"/>
                <a:ea typeface="+mn-ea"/>
                <a:cs typeface="+mn-cs"/>
              </a:rPr>
              <a:t> de tal forma </a:t>
            </a:r>
            <a:r>
              <a:rPr lang="es-ES" sz="1200" kern="1200" dirty="0" smtClean="0">
                <a:solidFill>
                  <a:schemeClr val="tx1"/>
                </a:solidFill>
                <a:effectLst/>
                <a:latin typeface="+mn-lt"/>
                <a:ea typeface="+mn-ea"/>
                <a:cs typeface="+mn-cs"/>
              </a:rPr>
              <a:t>que se puedan administrar en el contexto de una consulta</a:t>
            </a:r>
          </a:p>
          <a:p>
            <a:pPr marL="228600" indent="-228600">
              <a:buAutoNum type="arabicParenR"/>
            </a:pPr>
            <a:r>
              <a:rPr lang="es-ES" sz="1200" kern="1200" dirty="0" smtClean="0">
                <a:solidFill>
                  <a:schemeClr val="tx1"/>
                </a:solidFill>
                <a:effectLst/>
                <a:latin typeface="+mn-lt"/>
                <a:ea typeface="+mn-ea"/>
                <a:cs typeface="+mn-cs"/>
              </a:rPr>
              <a:t> Y finalmente que aporten información complementaria al proceso clínico, y a las posteriores conclusiones </a:t>
            </a:r>
            <a:r>
              <a:rPr lang="es-ES" sz="1200" kern="1200" baseline="0" dirty="0" smtClean="0">
                <a:solidFill>
                  <a:schemeClr val="tx1"/>
                </a:solidFill>
                <a:effectLst/>
                <a:latin typeface="+mn-lt"/>
                <a:ea typeface="+mn-ea"/>
                <a:cs typeface="+mn-cs"/>
              </a:rPr>
              <a:t>extraídas durante la entrevista clínica</a:t>
            </a:r>
            <a:endParaRPr lang="es-ES" dirty="0"/>
          </a:p>
        </p:txBody>
      </p:sp>
      <p:sp>
        <p:nvSpPr>
          <p:cNvPr id="4" name="Marcador de número de diapositiva 3"/>
          <p:cNvSpPr>
            <a:spLocks noGrp="1"/>
          </p:cNvSpPr>
          <p:nvPr>
            <p:ph type="sldNum" sz="quarter" idx="10"/>
          </p:nvPr>
        </p:nvSpPr>
        <p:spPr/>
        <p:txBody>
          <a:bodyPr/>
          <a:lstStyle/>
          <a:p>
            <a:fld id="{2B93315B-4A3F-4239-93BD-AB360C70EB28}" type="slidenum">
              <a:rPr lang="es-ES" smtClean="0"/>
              <a:t>9</a:t>
            </a:fld>
            <a:endParaRPr lang="es-ES"/>
          </a:p>
        </p:txBody>
      </p:sp>
    </p:spTree>
    <p:extLst>
      <p:ext uri="{BB962C8B-B14F-4D97-AF65-F5344CB8AC3E}">
        <p14:creationId xmlns:p14="http://schemas.microsoft.com/office/powerpoint/2010/main" val="3737781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smtClean="0"/>
              <a:t>Las</a:t>
            </a:r>
            <a:r>
              <a:rPr lang="es-ES" baseline="0" dirty="0" smtClean="0"/>
              <a:t> conclusiones que hemos extraído de la utilización de los protocolos presentados anteriormente son </a:t>
            </a:r>
          </a:p>
          <a:p>
            <a:pPr marL="171450" lvl="0" indent="-171450">
              <a:buFontTx/>
              <a:buChar char="-"/>
            </a:pPr>
            <a:r>
              <a:rPr lang="es-ES" dirty="0" smtClean="0"/>
              <a:t>Que </a:t>
            </a:r>
            <a:r>
              <a:rPr lang="es-ES" dirty="0" err="1" smtClean="0"/>
              <a:t>proporcion</a:t>
            </a:r>
            <a:r>
              <a:rPr lang="es-ES" dirty="0" smtClean="0"/>
              <a:t> al psicólogo guías de evaluación y una</a:t>
            </a:r>
            <a:r>
              <a:rPr lang="es-ES" baseline="0" dirty="0" smtClean="0"/>
              <a:t> herramienta para </a:t>
            </a:r>
            <a:r>
              <a:rPr lang="es-ES" dirty="0" smtClean="0"/>
              <a:t>homogeneizar los procesos terapéuticos</a:t>
            </a:r>
          </a:p>
          <a:p>
            <a:pPr marL="171450" lvl="0" indent="-171450">
              <a:buFontTx/>
              <a:buChar char="-"/>
            </a:pPr>
            <a:r>
              <a:rPr lang="es-ES" dirty="0" smtClean="0"/>
              <a:t>Amplían la descripción y el análisis del problema planteado</a:t>
            </a:r>
          </a:p>
          <a:p>
            <a:pPr marL="171450" lvl="0" indent="-171450">
              <a:buFontTx/>
              <a:buChar char="-"/>
            </a:pPr>
            <a:r>
              <a:rPr lang="es-ES" dirty="0" smtClean="0"/>
              <a:t>Sistematizan la recogida de datos para su posterior uso en investigaciones</a:t>
            </a:r>
          </a:p>
          <a:p>
            <a:pPr marL="171450" lvl="0" indent="-171450">
              <a:buFontTx/>
              <a:buChar char="-"/>
            </a:pPr>
            <a:r>
              <a:rPr lang="es-ES" dirty="0" smtClean="0"/>
              <a:t>Proveen</a:t>
            </a:r>
            <a:r>
              <a:rPr lang="es-ES" baseline="0" dirty="0" smtClean="0"/>
              <a:t> de</a:t>
            </a:r>
            <a:r>
              <a:rPr lang="es-ES" dirty="0" smtClean="0"/>
              <a:t> un marco de referencia para interpretar los resultados del estudio </a:t>
            </a:r>
          </a:p>
          <a:p>
            <a:pPr marL="171450" lvl="0" indent="-171450">
              <a:buFontTx/>
              <a:buChar char="-"/>
            </a:pPr>
            <a:r>
              <a:rPr lang="es-ES" dirty="0" smtClean="0"/>
              <a:t>Y finalmente</a:t>
            </a:r>
            <a:r>
              <a:rPr lang="es-ES" baseline="0" dirty="0" smtClean="0"/>
              <a:t> inspiran</a:t>
            </a:r>
            <a:r>
              <a:rPr lang="es-ES" dirty="0" smtClean="0"/>
              <a:t> nuevas líneas de investigación</a:t>
            </a:r>
          </a:p>
          <a:p>
            <a:endParaRPr lang="es-ES" dirty="0"/>
          </a:p>
        </p:txBody>
      </p:sp>
      <p:sp>
        <p:nvSpPr>
          <p:cNvPr id="4" name="Marcador de número de diapositiva 3"/>
          <p:cNvSpPr>
            <a:spLocks noGrp="1"/>
          </p:cNvSpPr>
          <p:nvPr>
            <p:ph type="sldNum" sz="quarter" idx="10"/>
          </p:nvPr>
        </p:nvSpPr>
        <p:spPr/>
        <p:txBody>
          <a:bodyPr/>
          <a:lstStyle/>
          <a:p>
            <a:fld id="{2B93315B-4A3F-4239-93BD-AB360C70EB28}" type="slidenum">
              <a:rPr lang="es-ES" smtClean="0"/>
              <a:t>10</a:t>
            </a:fld>
            <a:endParaRPr lang="es-ES"/>
          </a:p>
        </p:txBody>
      </p:sp>
    </p:spTree>
    <p:extLst>
      <p:ext uri="{BB962C8B-B14F-4D97-AF65-F5344CB8AC3E}">
        <p14:creationId xmlns:p14="http://schemas.microsoft.com/office/powerpoint/2010/main" val="11476927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42DBD817-C48B-4853-AD42-2073129F69FF}" type="datetimeFigureOut">
              <a:rPr lang="es-ES" smtClean="0"/>
              <a:t>02/07/2017</a:t>
            </a:fld>
            <a:endParaRPr lang="es-ES"/>
          </a:p>
        </p:txBody>
      </p:sp>
      <p:sp>
        <p:nvSpPr>
          <p:cNvPr id="5" name="Footer Placeholder 4"/>
          <p:cNvSpPr>
            <a:spLocks noGrp="1"/>
          </p:cNvSpPr>
          <p:nvPr>
            <p:ph type="ftr" sz="quarter" idx="11"/>
          </p:nvPr>
        </p:nvSpPr>
        <p:spPr/>
        <p:txBody>
          <a:bodyPr/>
          <a:lstStyle/>
          <a:p>
            <a:endParaRPr lang="es-E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1578301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2DBD817-C48B-4853-AD42-2073129F69FF}" type="datetimeFigureOut">
              <a:rPr lang="es-ES" smtClean="0"/>
              <a:t>02/07/2017</a:t>
            </a:fld>
            <a:endParaRPr lang="es-ES"/>
          </a:p>
        </p:txBody>
      </p:sp>
      <p:sp>
        <p:nvSpPr>
          <p:cNvPr id="5" name="Footer Placeholder 4"/>
          <p:cNvSpPr>
            <a:spLocks noGrp="1"/>
          </p:cNvSpPr>
          <p:nvPr>
            <p:ph type="ftr" sz="quarter" idx="11"/>
          </p:nvPr>
        </p:nvSpPr>
        <p:spPr/>
        <p:txBody>
          <a:bodyPr/>
          <a:lstStyle/>
          <a:p>
            <a:endParaRPr lang="es-E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150371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42DBD817-C48B-4853-AD42-2073129F69FF}" type="datetimeFigureOut">
              <a:rPr lang="es-ES" smtClean="0"/>
              <a:t>02/07/2017</a:t>
            </a:fld>
            <a:endParaRPr lang="es-ES"/>
          </a:p>
        </p:txBody>
      </p:sp>
      <p:sp>
        <p:nvSpPr>
          <p:cNvPr id="5" name="Footer Placeholder 4"/>
          <p:cNvSpPr>
            <a:spLocks noGrp="1"/>
          </p:cNvSpPr>
          <p:nvPr>
            <p:ph type="ftr" sz="quarter" idx="11"/>
          </p:nvPr>
        </p:nvSpPr>
        <p:spPr/>
        <p:txBody>
          <a:bodyPr/>
          <a:lstStyle/>
          <a:p>
            <a:endParaRPr lang="es-E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2686921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42DBD817-C48B-4853-AD42-2073129F69FF}" type="datetimeFigureOut">
              <a:rPr lang="es-ES" smtClean="0"/>
              <a:t>02/07/2017</a:t>
            </a:fld>
            <a:endParaRPr lang="es-ES"/>
          </a:p>
        </p:txBody>
      </p:sp>
      <p:sp>
        <p:nvSpPr>
          <p:cNvPr id="6" name="Footer Placeholder 5"/>
          <p:cNvSpPr>
            <a:spLocks noGrp="1"/>
          </p:cNvSpPr>
          <p:nvPr>
            <p:ph type="ftr" sz="quarter" idx="11"/>
          </p:nvPr>
        </p:nvSpPr>
        <p:spPr/>
        <p:txBody>
          <a:bodyPr/>
          <a:lstStyle/>
          <a:p>
            <a:endParaRPr lang="es-E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3894247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42DBD817-C48B-4853-AD42-2073129F69FF}" type="datetimeFigureOut">
              <a:rPr lang="es-ES" smtClean="0"/>
              <a:t>02/07/2017</a:t>
            </a:fld>
            <a:endParaRPr lang="es-ES"/>
          </a:p>
        </p:txBody>
      </p:sp>
      <p:sp>
        <p:nvSpPr>
          <p:cNvPr id="8" name="Footer Placeholder 7"/>
          <p:cNvSpPr>
            <a:spLocks noGrp="1"/>
          </p:cNvSpPr>
          <p:nvPr>
            <p:ph type="ftr" sz="quarter" idx="11"/>
          </p:nvPr>
        </p:nvSpPr>
        <p:spPr/>
        <p:txBody>
          <a:bodyPr/>
          <a:lstStyle/>
          <a:p>
            <a:endParaRPr lang="es-E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3851688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42DBD817-C48B-4853-AD42-2073129F69FF}" type="datetimeFigureOut">
              <a:rPr lang="es-ES" smtClean="0"/>
              <a:t>02/07/2017</a:t>
            </a:fld>
            <a:endParaRPr lang="es-ES"/>
          </a:p>
        </p:txBody>
      </p:sp>
      <p:sp>
        <p:nvSpPr>
          <p:cNvPr id="4" name="Footer Placeholder 3"/>
          <p:cNvSpPr>
            <a:spLocks noGrp="1"/>
          </p:cNvSpPr>
          <p:nvPr>
            <p:ph type="ftr" sz="quarter" idx="11"/>
          </p:nvPr>
        </p:nvSpPr>
        <p:spPr/>
        <p:txBody>
          <a:bodyPr/>
          <a:lstStyle/>
          <a:p>
            <a:endParaRPr lang="es-E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129996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DBD817-C48B-4853-AD42-2073129F69FF}" type="datetimeFigureOut">
              <a:rPr lang="es-ES" smtClean="0"/>
              <a:t>02/07/2017</a:t>
            </a:fld>
            <a:endParaRPr lang="es-ES"/>
          </a:p>
        </p:txBody>
      </p:sp>
      <p:sp>
        <p:nvSpPr>
          <p:cNvPr id="3" name="Footer Placeholder 2"/>
          <p:cNvSpPr>
            <a:spLocks noGrp="1"/>
          </p:cNvSpPr>
          <p:nvPr>
            <p:ph type="ftr" sz="quarter" idx="11"/>
          </p:nvPr>
        </p:nvSpPr>
        <p:spPr/>
        <p:txBody>
          <a:bodyPr/>
          <a:lstStyle/>
          <a:p>
            <a:endParaRPr lang="es-E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1961602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2DBD817-C48B-4853-AD42-2073129F69FF}" type="datetimeFigureOut">
              <a:rPr lang="es-ES" smtClean="0"/>
              <a:t>02/07/2017</a:t>
            </a:fld>
            <a:endParaRPr lang="es-ES"/>
          </a:p>
        </p:txBody>
      </p:sp>
      <p:sp>
        <p:nvSpPr>
          <p:cNvPr id="6" name="Footer Placeholder 5"/>
          <p:cNvSpPr>
            <a:spLocks noGrp="1"/>
          </p:cNvSpPr>
          <p:nvPr>
            <p:ph type="ftr" sz="quarter" idx="11"/>
          </p:nvPr>
        </p:nvSpPr>
        <p:spPr/>
        <p:txBody>
          <a:bodyPr/>
          <a:lstStyle/>
          <a:p>
            <a:endParaRPr lang="es-E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3417397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2DBD817-C48B-4853-AD42-2073129F69FF}" type="datetimeFigureOut">
              <a:rPr lang="es-ES" smtClean="0"/>
              <a:t>02/07/2017</a:t>
            </a:fld>
            <a:endParaRPr lang="es-ES"/>
          </a:p>
        </p:txBody>
      </p:sp>
      <p:sp>
        <p:nvSpPr>
          <p:cNvPr id="6" name="Footer Placeholder 5"/>
          <p:cNvSpPr>
            <a:spLocks noGrp="1"/>
          </p:cNvSpPr>
          <p:nvPr>
            <p:ph type="ftr" sz="quarter" idx="11"/>
          </p:nvPr>
        </p:nvSpPr>
        <p:spPr/>
        <p:txBody>
          <a:bodyPr/>
          <a:lstStyle/>
          <a:p>
            <a:endParaRPr lang="es-E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1903692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42DBD817-C48B-4853-AD42-2073129F69FF}" type="datetimeFigureOut">
              <a:rPr lang="es-ES" smtClean="0"/>
              <a:t>02/07/2017</a:t>
            </a:fld>
            <a:endParaRPr lang="es-ES"/>
          </a:p>
        </p:txBody>
      </p:sp>
      <p:sp>
        <p:nvSpPr>
          <p:cNvPr id="5" name="Footer Placeholder 4"/>
          <p:cNvSpPr>
            <a:spLocks noGrp="1"/>
          </p:cNvSpPr>
          <p:nvPr>
            <p:ph type="ftr" sz="quarter" idx="11"/>
          </p:nvPr>
        </p:nvSpPr>
        <p:spPr/>
        <p:txBody>
          <a:bodyPr/>
          <a:lstStyle/>
          <a:p>
            <a:endParaRPr lang="es-E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835210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42DBD817-C48B-4853-AD42-2073129F69FF}" type="datetimeFigureOut">
              <a:rPr lang="es-ES" smtClean="0"/>
              <a:t>02/07/2017</a:t>
            </a:fld>
            <a:endParaRPr lang="es-ES"/>
          </a:p>
        </p:txBody>
      </p:sp>
      <p:sp>
        <p:nvSpPr>
          <p:cNvPr id="5" name="Footer Placeholder 4"/>
          <p:cNvSpPr>
            <a:spLocks noGrp="1"/>
          </p:cNvSpPr>
          <p:nvPr>
            <p:ph type="ftr" sz="quarter" idx="11"/>
          </p:nvPr>
        </p:nvSpPr>
        <p:spPr/>
        <p:txBody>
          <a:bodyPr/>
          <a:lstStyle/>
          <a:p>
            <a:endParaRPr lang="es-E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0AAAD9C-D15D-4FC1-AC19-C98EAB1F5EA2}" type="slidenum">
              <a:rPr lang="es-ES" smtClean="0"/>
              <a:t>‹Nº›</a:t>
            </a:fld>
            <a:endParaRPr lang="es-E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433169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42DBD817-C48B-4853-AD42-2073129F69FF}" type="datetimeFigureOut">
              <a:rPr lang="es-ES" smtClean="0"/>
              <a:t>02/07/2017</a:t>
            </a:fld>
            <a:endParaRPr lang="es-ES"/>
          </a:p>
        </p:txBody>
      </p:sp>
      <p:sp>
        <p:nvSpPr>
          <p:cNvPr id="6" name="Footer Placeholder 5"/>
          <p:cNvSpPr>
            <a:spLocks noGrp="1"/>
          </p:cNvSpPr>
          <p:nvPr>
            <p:ph type="ftr" sz="quarter" idx="11"/>
          </p:nvPr>
        </p:nvSpPr>
        <p:spPr/>
        <p:txBody>
          <a:bodyPr/>
          <a:lstStyle/>
          <a:p>
            <a:endParaRPr lang="es-E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2125128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42DBD817-C48B-4853-AD42-2073129F69FF}" type="datetimeFigureOut">
              <a:rPr lang="es-ES" smtClean="0"/>
              <a:t>02/07/2017</a:t>
            </a:fld>
            <a:endParaRPr lang="es-ES"/>
          </a:p>
        </p:txBody>
      </p:sp>
      <p:sp>
        <p:nvSpPr>
          <p:cNvPr id="6" name="Footer Placeholder 5"/>
          <p:cNvSpPr>
            <a:spLocks noGrp="1"/>
          </p:cNvSpPr>
          <p:nvPr>
            <p:ph type="ftr" sz="quarter" idx="11"/>
          </p:nvPr>
        </p:nvSpPr>
        <p:spPr/>
        <p:txBody>
          <a:bodyPr/>
          <a:lstStyle/>
          <a:p>
            <a:endParaRPr lang="es-E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AAAD9C-D15D-4FC1-AC19-C98EAB1F5EA2}" type="slidenum">
              <a:rPr lang="es-ES" smtClean="0"/>
              <a:t>‹Nº›</a:t>
            </a:fld>
            <a:endParaRPr lang="es-E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823442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42DBD817-C48B-4853-AD42-2073129F69FF}" type="datetimeFigureOut">
              <a:rPr lang="es-ES" smtClean="0"/>
              <a:t>02/07/2017</a:t>
            </a:fld>
            <a:endParaRPr lang="es-ES"/>
          </a:p>
        </p:txBody>
      </p:sp>
      <p:sp>
        <p:nvSpPr>
          <p:cNvPr id="6" name="Footer Placeholder 5"/>
          <p:cNvSpPr>
            <a:spLocks noGrp="1"/>
          </p:cNvSpPr>
          <p:nvPr>
            <p:ph type="ftr" sz="quarter" idx="11"/>
          </p:nvPr>
        </p:nvSpPr>
        <p:spPr/>
        <p:txBody>
          <a:bodyPr/>
          <a:lstStyle/>
          <a:p>
            <a:endParaRPr lang="es-E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22974723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2DBD817-C48B-4853-AD42-2073129F69FF}" type="datetimeFigureOut">
              <a:rPr lang="es-ES" smtClean="0"/>
              <a:t>02/07/2017</a:t>
            </a:fld>
            <a:endParaRPr lang="es-ES"/>
          </a:p>
        </p:txBody>
      </p:sp>
      <p:sp>
        <p:nvSpPr>
          <p:cNvPr id="5" name="Footer Placeholder 4"/>
          <p:cNvSpPr>
            <a:spLocks noGrp="1"/>
          </p:cNvSpPr>
          <p:nvPr>
            <p:ph type="ftr" sz="quarter" idx="11"/>
          </p:nvPr>
        </p:nvSpPr>
        <p:spPr/>
        <p:txBody>
          <a:bodyPr/>
          <a:lstStyle/>
          <a:p>
            <a:endParaRPr lang="es-E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25858543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2DBD817-C48B-4853-AD42-2073129F69FF}" type="datetimeFigureOut">
              <a:rPr lang="es-ES" smtClean="0"/>
              <a:t>02/07/2017</a:t>
            </a:fld>
            <a:endParaRPr lang="es-ES"/>
          </a:p>
        </p:txBody>
      </p:sp>
      <p:sp>
        <p:nvSpPr>
          <p:cNvPr id="5" name="Footer Placeholder 4"/>
          <p:cNvSpPr>
            <a:spLocks noGrp="1"/>
          </p:cNvSpPr>
          <p:nvPr>
            <p:ph type="ftr" sz="quarter" idx="11"/>
          </p:nvPr>
        </p:nvSpPr>
        <p:spPr/>
        <p:txBody>
          <a:bodyPr/>
          <a:lstStyle/>
          <a:p>
            <a:endParaRPr lang="es-E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0AAAD9C-D15D-4FC1-AC19-C98EAB1F5EA2}" type="slidenum">
              <a:rPr lang="es-ES" smtClean="0"/>
              <a:t>‹Nº›</a:t>
            </a:fld>
            <a:endParaRPr lang="es-ES"/>
          </a:p>
        </p:txBody>
      </p:sp>
    </p:spTree>
    <p:extLst>
      <p:ext uri="{BB962C8B-B14F-4D97-AF65-F5344CB8AC3E}">
        <p14:creationId xmlns:p14="http://schemas.microsoft.com/office/powerpoint/2010/main" val="25385517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2DBD817-C48B-4853-AD42-2073129F69FF}" type="datetimeFigureOut">
              <a:rPr lang="es-ES" smtClean="0"/>
              <a:t>02/07/2017</a:t>
            </a:fld>
            <a:endParaRPr lang="es-E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s-E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0AAAD9C-D15D-4FC1-AC19-C98EAB1F5EA2}" type="slidenum">
              <a:rPr lang="es-ES" smtClean="0"/>
              <a:t>‹Nº›</a:t>
            </a:fld>
            <a:endParaRPr lang="es-ES"/>
          </a:p>
        </p:txBody>
      </p:sp>
    </p:spTree>
    <p:extLst>
      <p:ext uri="{BB962C8B-B14F-4D97-AF65-F5344CB8AC3E}">
        <p14:creationId xmlns:p14="http://schemas.microsoft.com/office/powerpoint/2010/main" val="3843975816"/>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573123"/>
            <a:ext cx="9144000" cy="2387600"/>
          </a:xfrm>
        </p:spPr>
        <p:txBody>
          <a:bodyPr>
            <a:noAutofit/>
          </a:bodyPr>
          <a:lstStyle/>
          <a:p>
            <a:pPr algn="ctr"/>
            <a:r>
              <a:rPr lang="es-ES" sz="4400" dirty="0" smtClean="0">
                <a:latin typeface="Arial" panose="020B0604020202020204" pitchFamily="34" charset="0"/>
                <a:cs typeface="Arial" panose="020B0604020202020204" pitchFamily="34" charset="0"/>
              </a:rPr>
              <a:t>La utilidad de los protocolos de evaluación en la Clínica Universitaria de Psicología de la UCM</a:t>
            </a:r>
            <a:endParaRPr lang="es-ES" sz="44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1524000" y="4570226"/>
            <a:ext cx="9144000" cy="1655762"/>
          </a:xfrm>
        </p:spPr>
        <p:txBody>
          <a:bodyPr>
            <a:normAutofit/>
          </a:bodyPr>
          <a:lstStyle/>
          <a:p>
            <a:pPr algn="r"/>
            <a:r>
              <a:rPr lang="es-ES" sz="2400" dirty="0" smtClean="0"/>
              <a:t>Beatriz piñas de la Cruz</a:t>
            </a:r>
          </a:p>
          <a:p>
            <a:pPr algn="r"/>
            <a:r>
              <a:rPr lang="es-ES" sz="2400" dirty="0" smtClean="0"/>
              <a:t>Psicóloga de la Clínica Universitaria de Psicología de la UCM</a:t>
            </a:r>
            <a:endParaRPr lang="es-ES" sz="2400" dirty="0"/>
          </a:p>
        </p:txBody>
      </p:sp>
      <p:pic>
        <p:nvPicPr>
          <p:cNvPr id="4" name="Picture 3" descr="Logo clinica"/>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9914" r="89871"/>
                    </a14:imgEffect>
                  </a14:imgLayer>
                </a14:imgProps>
              </a:ext>
              <a:ext uri="{28A0092B-C50C-407E-A947-70E740481C1C}">
                <a14:useLocalDpi xmlns:a14="http://schemas.microsoft.com/office/drawing/2010/main" val="0"/>
              </a:ext>
            </a:extLst>
          </a:blip>
          <a:srcRect/>
          <a:stretch>
            <a:fillRect/>
          </a:stretch>
        </p:blipFill>
        <p:spPr bwMode="auto">
          <a:xfrm>
            <a:off x="10339202" y="179293"/>
            <a:ext cx="1852798" cy="1864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20893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306055" y="588252"/>
            <a:ext cx="8911687" cy="1280890"/>
          </a:xfrm>
        </p:spPr>
        <p:txBody>
          <a:bodyPr>
            <a:normAutofit fontScale="90000"/>
          </a:bodyPr>
          <a:lstStyle/>
          <a:p>
            <a:pPr algn="ctr"/>
            <a:r>
              <a:rPr lang="es-ES" sz="4000" b="1" dirty="0" smtClean="0">
                <a:latin typeface="Arial" panose="020B0604020202020204" pitchFamily="34" charset="0"/>
                <a:cs typeface="Arial" panose="020B0604020202020204" pitchFamily="34" charset="0"/>
              </a:rPr>
              <a:t>LA PRÁCTICA CLÍNICA Y SANITARIA BASADA EN LA EVIDENCIA</a:t>
            </a:r>
            <a:endParaRPr lang="es-ES" sz="4000" b="1"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a:xfrm>
            <a:off x="13106401" y="1869142"/>
            <a:ext cx="2581835" cy="2241176"/>
          </a:xfrm>
        </p:spPr>
        <p:txBody>
          <a:bodyPr>
            <a:noAutofit/>
          </a:bodyPr>
          <a:lstStyle/>
          <a:p>
            <a:pPr marL="0" lvl="0" indent="0">
              <a:lnSpc>
                <a:spcPct val="100000"/>
              </a:lnSpc>
              <a:spcBef>
                <a:spcPts val="0"/>
              </a:spcBef>
              <a:buNone/>
            </a:pPr>
            <a:endParaRPr lang="es-ES" dirty="0" smtClean="0">
              <a:latin typeface="Arial" panose="020B0604020202020204" pitchFamily="34" charset="0"/>
              <a:cs typeface="Arial" panose="020B0604020202020204" pitchFamily="34" charset="0"/>
            </a:endParaRPr>
          </a:p>
          <a:p>
            <a:pPr marL="0" lvl="0" indent="0" algn="ctr">
              <a:lnSpc>
                <a:spcPct val="100000"/>
              </a:lnSpc>
              <a:spcBef>
                <a:spcPts val="0"/>
              </a:spcBef>
              <a:buNone/>
            </a:pPr>
            <a:endParaRPr lang="es-ES" dirty="0" smtClean="0">
              <a:latin typeface="Arial" panose="020B0604020202020204" pitchFamily="34" charset="0"/>
              <a:cs typeface="Arial" panose="020B0604020202020204" pitchFamily="34" charset="0"/>
            </a:endParaRPr>
          </a:p>
          <a:p>
            <a:pPr marL="0" lvl="0" indent="0" algn="ctr">
              <a:lnSpc>
                <a:spcPct val="100000"/>
              </a:lnSpc>
              <a:spcBef>
                <a:spcPts val="0"/>
              </a:spcBef>
              <a:buNone/>
            </a:pPr>
            <a:endParaRPr lang="es-ES" dirty="0">
              <a:latin typeface="Arial" panose="020B0604020202020204" pitchFamily="34" charset="0"/>
              <a:cs typeface="Arial" panose="020B0604020202020204" pitchFamily="34" charset="0"/>
            </a:endParaRPr>
          </a:p>
        </p:txBody>
      </p:sp>
      <p:sp>
        <p:nvSpPr>
          <p:cNvPr id="4" name="Marcador de contenido 2"/>
          <p:cNvSpPr txBox="1">
            <a:spLocks/>
          </p:cNvSpPr>
          <p:nvPr/>
        </p:nvSpPr>
        <p:spPr>
          <a:xfrm>
            <a:off x="2061882" y="2133600"/>
            <a:ext cx="9155860" cy="4052047"/>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endParaRPr lang="es-ES" dirty="0" smtClean="0"/>
          </a:p>
          <a:p>
            <a:pPr algn="just"/>
            <a:r>
              <a:rPr lang="es-ES" sz="2400" dirty="0" smtClean="0"/>
              <a:t>La CUP-UCM aborda dos áreas principales: la asistencial y la investigadora</a:t>
            </a:r>
          </a:p>
          <a:p>
            <a:pPr algn="just"/>
            <a:endParaRPr lang="es-ES" sz="2400" dirty="0" smtClean="0"/>
          </a:p>
          <a:p>
            <a:pPr algn="just"/>
            <a:r>
              <a:rPr lang="es-ES" sz="2400" dirty="0" smtClean="0"/>
              <a:t>La idoneidad de articular una práctica clínica sanitaria basada en la evidencia</a:t>
            </a:r>
          </a:p>
          <a:p>
            <a:pPr marL="0" indent="0" algn="just">
              <a:buNone/>
            </a:pPr>
            <a:endParaRPr lang="es-ES" sz="2400" dirty="0"/>
          </a:p>
          <a:p>
            <a:pPr algn="just"/>
            <a:r>
              <a:rPr lang="es-ES" sz="2400" dirty="0" smtClean="0"/>
              <a:t>Investigaciones en </a:t>
            </a:r>
            <a:r>
              <a:rPr lang="es-ES" sz="2400" dirty="0"/>
              <a:t>contextos asistenciales (estudios de efectividad) como complemento a los ensayos clínicos de eficacia de los tratamientos</a:t>
            </a:r>
          </a:p>
        </p:txBody>
      </p:sp>
    </p:spTree>
    <p:extLst>
      <p:ext uri="{BB962C8B-B14F-4D97-AF65-F5344CB8AC3E}">
        <p14:creationId xmlns:p14="http://schemas.microsoft.com/office/powerpoint/2010/main" val="5295541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918062" y="749615"/>
            <a:ext cx="8911687" cy="1280890"/>
          </a:xfrm>
        </p:spPr>
        <p:txBody>
          <a:bodyPr>
            <a:normAutofit fontScale="90000"/>
          </a:bodyPr>
          <a:lstStyle/>
          <a:p>
            <a:pPr algn="ctr"/>
            <a:r>
              <a:rPr lang="es-ES" sz="4000" b="1" dirty="0">
                <a:solidFill>
                  <a:prstClr val="black"/>
                </a:solidFill>
                <a:latin typeface="Arial" panose="020B0604020202020204" pitchFamily="34" charset="0"/>
                <a:cs typeface="Arial" panose="020B0604020202020204" pitchFamily="34" charset="0"/>
              </a:rPr>
              <a:t>LA PRÁCTICA CLÍNICA Y SANITARIA BASADA EN LA EVIDENCIA</a:t>
            </a:r>
            <a:endParaRPr lang="es-ES" dirty="0"/>
          </a:p>
        </p:txBody>
      </p:sp>
      <p:sp>
        <p:nvSpPr>
          <p:cNvPr id="3" name="Marcador de contenido 2"/>
          <p:cNvSpPr>
            <a:spLocks noGrp="1"/>
          </p:cNvSpPr>
          <p:nvPr>
            <p:ph idx="1"/>
          </p:nvPr>
        </p:nvSpPr>
        <p:spPr>
          <a:xfrm>
            <a:off x="1918061" y="2030505"/>
            <a:ext cx="9269891" cy="3993777"/>
          </a:xfrm>
        </p:spPr>
        <p:txBody>
          <a:bodyPr/>
          <a:lstStyle/>
          <a:p>
            <a:endParaRPr lang="es-ES" dirty="0"/>
          </a:p>
          <a:p>
            <a:pPr algn="just"/>
            <a:r>
              <a:rPr lang="es-ES" sz="2400" dirty="0" smtClean="0"/>
              <a:t>Su utilidad es la de elaborar Guías de Intervención Clínica basadas en la evidenci</a:t>
            </a:r>
            <a:r>
              <a:rPr lang="es-ES" sz="2400" dirty="0"/>
              <a:t>a</a:t>
            </a:r>
            <a:endParaRPr lang="es-ES" sz="2400" dirty="0" smtClean="0"/>
          </a:p>
          <a:p>
            <a:pPr marL="0" indent="0" algn="just">
              <a:buNone/>
            </a:pPr>
            <a:endParaRPr lang="es-ES" sz="2400" dirty="0" smtClean="0"/>
          </a:p>
          <a:p>
            <a:pPr algn="just"/>
            <a:r>
              <a:rPr lang="es-ES" sz="2400" dirty="0" smtClean="0"/>
              <a:t> Desde la CUP-UCM se propone una integración de la labor asistencial con la investigadora mediante la utilización de protocolos de evaluación  (generales y específicos)</a:t>
            </a:r>
            <a:endParaRPr lang="es-ES" sz="2400" dirty="0"/>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26071" y="4733084"/>
            <a:ext cx="2922494" cy="1838325"/>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38022027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945515" y="552393"/>
            <a:ext cx="8911687" cy="1280890"/>
          </a:xfrm>
        </p:spPr>
        <p:txBody>
          <a:bodyPr>
            <a:normAutofit/>
          </a:bodyPr>
          <a:lstStyle/>
          <a:p>
            <a:pPr algn="ctr"/>
            <a:r>
              <a:rPr lang="es-ES_tradnl" sz="4800" dirty="0" smtClean="0"/>
              <a:t>OBJETIVO</a:t>
            </a:r>
            <a:endParaRPr lang="es-ES_tradnl" sz="4800" dirty="0"/>
          </a:p>
        </p:txBody>
      </p:sp>
      <p:sp>
        <p:nvSpPr>
          <p:cNvPr id="3" name="Marcador de contenido 2"/>
          <p:cNvSpPr>
            <a:spLocks noGrp="1"/>
          </p:cNvSpPr>
          <p:nvPr>
            <p:ph idx="1"/>
          </p:nvPr>
        </p:nvSpPr>
        <p:spPr>
          <a:xfrm>
            <a:off x="2126760" y="2151528"/>
            <a:ext cx="9377852" cy="3759693"/>
          </a:xfrm>
        </p:spPr>
        <p:txBody>
          <a:bodyPr>
            <a:normAutofit/>
          </a:bodyPr>
          <a:lstStyle/>
          <a:p>
            <a:pPr algn="just"/>
            <a:r>
              <a:rPr lang="es-ES_tradnl" sz="2400" dirty="0" smtClean="0"/>
              <a:t>Mostrar, desde la experiencia de la CUP-UCM, la necesidad del uso de protocolos que permitan la investigación en contextos asistenciales </a:t>
            </a:r>
          </a:p>
          <a:p>
            <a:pPr marL="0" indent="0" algn="just">
              <a:buNone/>
            </a:pPr>
            <a:endParaRPr lang="es-ES_tradnl" sz="2400" dirty="0"/>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0696" y="3157962"/>
            <a:ext cx="3620621" cy="3253975"/>
          </a:xfrm>
          <a:prstGeom prst="rect">
            <a:avLst/>
          </a:prstGeom>
        </p:spPr>
      </p:pic>
    </p:spTree>
    <p:extLst>
      <p:ext uri="{BB962C8B-B14F-4D97-AF65-F5344CB8AC3E}">
        <p14:creationId xmlns:p14="http://schemas.microsoft.com/office/powerpoint/2010/main" val="781727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288631" y="506895"/>
            <a:ext cx="8911687" cy="1280890"/>
          </a:xfrm>
        </p:spPr>
        <p:txBody>
          <a:bodyPr>
            <a:noAutofit/>
          </a:bodyPr>
          <a:lstStyle/>
          <a:p>
            <a:pPr algn="ctr"/>
            <a:r>
              <a:rPr lang="es-ES_tradnl" dirty="0" smtClean="0">
                <a:latin typeface="+mn-lt"/>
              </a:rPr>
              <a:t>LA INVESTIGACIÓN DESDE EL CONTEXTO ASISTENCIAL</a:t>
            </a:r>
            <a:endParaRPr lang="es-ES_tradnl" dirty="0">
              <a:latin typeface="+mn-lt"/>
            </a:endParaRPr>
          </a:p>
        </p:txBody>
      </p:sp>
      <p:sp>
        <p:nvSpPr>
          <p:cNvPr id="5" name="Rectángulo redondeado 4"/>
          <p:cNvSpPr/>
          <p:nvPr/>
        </p:nvSpPr>
        <p:spPr>
          <a:xfrm>
            <a:off x="1089969" y="5259978"/>
            <a:ext cx="3374572" cy="108857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ES_tradnl" sz="2000" dirty="0" smtClean="0"/>
              <a:t>Estudio de eficacia (depresión mayor, </a:t>
            </a:r>
            <a:r>
              <a:rPr lang="es-ES_tradnl" sz="2000" dirty="0" err="1" smtClean="0"/>
              <a:t>neuroimagen</a:t>
            </a:r>
            <a:r>
              <a:rPr lang="es-ES_tradnl" sz="2000" dirty="0" smtClean="0"/>
              <a:t>)</a:t>
            </a:r>
            <a:endParaRPr lang="es-ES_tradnl" sz="2000" dirty="0"/>
          </a:p>
        </p:txBody>
      </p:sp>
      <p:sp>
        <p:nvSpPr>
          <p:cNvPr id="6" name="Rectángulo redondeado 5"/>
          <p:cNvSpPr/>
          <p:nvPr/>
        </p:nvSpPr>
        <p:spPr>
          <a:xfrm>
            <a:off x="8509135" y="5259978"/>
            <a:ext cx="3374572" cy="108857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ES_tradnl" sz="2000" dirty="0" smtClean="0"/>
              <a:t>Estudio de efectividad</a:t>
            </a:r>
            <a:endParaRPr lang="es-ES_tradnl" sz="2000" dirty="0"/>
          </a:p>
        </p:txBody>
      </p:sp>
      <p:sp>
        <p:nvSpPr>
          <p:cNvPr id="7" name="Rectángulo redondeado 6"/>
          <p:cNvSpPr/>
          <p:nvPr/>
        </p:nvSpPr>
        <p:spPr>
          <a:xfrm>
            <a:off x="5046027" y="1905000"/>
            <a:ext cx="2783524" cy="80275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s-ES_tradnl" sz="2000" dirty="0" smtClean="0"/>
              <a:t>Paciente/Participante</a:t>
            </a:r>
            <a:endParaRPr lang="es-ES_tradnl" dirty="0"/>
          </a:p>
        </p:txBody>
      </p:sp>
      <p:sp>
        <p:nvSpPr>
          <p:cNvPr id="8" name="Rectángulo redondeado 7"/>
          <p:cNvSpPr/>
          <p:nvPr/>
        </p:nvSpPr>
        <p:spPr>
          <a:xfrm>
            <a:off x="5046026" y="2894507"/>
            <a:ext cx="2576137" cy="84178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s-ES_tradnl" sz="2000" dirty="0" smtClean="0"/>
              <a:t>¿Cumple criterios?</a:t>
            </a:r>
            <a:endParaRPr lang="es-ES_tradnl" sz="2000" dirty="0"/>
          </a:p>
        </p:txBody>
      </p:sp>
      <p:sp>
        <p:nvSpPr>
          <p:cNvPr id="9" name="Rectángulo redondeado 8"/>
          <p:cNvSpPr/>
          <p:nvPr/>
        </p:nvSpPr>
        <p:spPr>
          <a:xfrm>
            <a:off x="4738486" y="5294369"/>
            <a:ext cx="3374572" cy="1054181"/>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s-ES_tradnl" sz="2000" dirty="0" smtClean="0"/>
              <a:t>Proyecto específico (Ej. TDA) </a:t>
            </a:r>
            <a:endParaRPr lang="es-ES_tradnl" sz="2000" dirty="0"/>
          </a:p>
        </p:txBody>
      </p:sp>
      <p:sp>
        <p:nvSpPr>
          <p:cNvPr id="10" name="Rectángulo redondeado 9"/>
          <p:cNvSpPr/>
          <p:nvPr/>
        </p:nvSpPr>
        <p:spPr>
          <a:xfrm>
            <a:off x="5046026" y="4133577"/>
            <a:ext cx="2585561" cy="71638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s-ES_tradnl" sz="2000" dirty="0" smtClean="0"/>
              <a:t>Aplicación protocolos</a:t>
            </a:r>
            <a:endParaRPr lang="es-ES_tradnl" sz="2000" dirty="0"/>
          </a:p>
        </p:txBody>
      </p:sp>
      <p:sp>
        <p:nvSpPr>
          <p:cNvPr id="17" name="Rectángulo redondeado 16"/>
          <p:cNvSpPr/>
          <p:nvPr/>
        </p:nvSpPr>
        <p:spPr>
          <a:xfrm>
            <a:off x="1635361" y="3561558"/>
            <a:ext cx="2416868" cy="83646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s-ES_tradnl" sz="2000" dirty="0" smtClean="0"/>
              <a:t>Firma de consentimiento</a:t>
            </a:r>
            <a:endParaRPr lang="es-ES_tradnl" sz="2000" dirty="0"/>
          </a:p>
        </p:txBody>
      </p:sp>
      <p:sp>
        <p:nvSpPr>
          <p:cNvPr id="11" name="Flecha abajo 10"/>
          <p:cNvSpPr/>
          <p:nvPr/>
        </p:nvSpPr>
        <p:spPr>
          <a:xfrm>
            <a:off x="6212782" y="4848147"/>
            <a:ext cx="358589" cy="44486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Flecha derecha 14"/>
          <p:cNvSpPr/>
          <p:nvPr/>
        </p:nvSpPr>
        <p:spPr>
          <a:xfrm rot="1797905">
            <a:off x="7586418" y="4829808"/>
            <a:ext cx="849773" cy="3125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Flecha derecha 13"/>
          <p:cNvSpPr/>
          <p:nvPr/>
        </p:nvSpPr>
        <p:spPr>
          <a:xfrm rot="5400000">
            <a:off x="6104381" y="3782477"/>
            <a:ext cx="529552" cy="33054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Flecha derecha 15"/>
          <p:cNvSpPr/>
          <p:nvPr/>
        </p:nvSpPr>
        <p:spPr>
          <a:xfrm rot="8814661">
            <a:off x="4289703" y="4794742"/>
            <a:ext cx="849773" cy="3125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5603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199" y="377731"/>
            <a:ext cx="10515600" cy="1325563"/>
          </a:xfrm>
        </p:spPr>
        <p:txBody>
          <a:bodyPr/>
          <a:lstStyle/>
          <a:p>
            <a:pPr algn="ctr"/>
            <a:r>
              <a:rPr lang="es-ES" b="1" dirty="0" smtClean="0">
                <a:latin typeface="Arial" panose="020B0604020202020204" pitchFamily="34" charset="0"/>
                <a:cs typeface="Arial" panose="020B0604020202020204" pitchFamily="34" charset="0"/>
              </a:rPr>
              <a:t>PROTOCOLOS CUP UCM</a:t>
            </a:r>
            <a:endParaRPr lang="es-ES" b="1"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a:xfrm>
            <a:off x="974910" y="1452282"/>
            <a:ext cx="10995213" cy="1201271"/>
          </a:xfrm>
        </p:spPr>
        <p:txBody>
          <a:bodyPr>
            <a:normAutofit/>
          </a:bodyPr>
          <a:lstStyle/>
          <a:p>
            <a:pPr algn="just"/>
            <a:r>
              <a:rPr lang="es-ES" sz="2400" b="1" dirty="0" smtClean="0">
                <a:solidFill>
                  <a:srgbClr val="000000"/>
                </a:solidFill>
                <a:effectLst/>
                <a:latin typeface="Arial" panose="020B0604020202020204" pitchFamily="34" charset="0"/>
                <a:ea typeface="Calibri" panose="020F0502020204030204" pitchFamily="34" charset="0"/>
                <a:cs typeface="Arial" panose="020B0604020202020204" pitchFamily="34" charset="0"/>
              </a:rPr>
              <a:t>Protocolo de Evaluación General</a:t>
            </a:r>
            <a:r>
              <a:rPr lang="es-ES" sz="2400" dirty="0" smtClean="0">
                <a:solidFill>
                  <a:srgbClr val="000000"/>
                </a:solidFill>
                <a:effectLst/>
                <a:latin typeface="Arial" panose="020B0604020202020204" pitchFamily="34" charset="0"/>
                <a:ea typeface="Calibri" panose="020F0502020204030204" pitchFamily="34" charset="0"/>
                <a:cs typeface="Arial" panose="020B0604020202020204" pitchFamily="34" charset="0"/>
              </a:rPr>
              <a:t>:  población adulta</a:t>
            </a:r>
            <a:endParaRPr lang="es-ES" dirty="0"/>
          </a:p>
        </p:txBody>
      </p:sp>
      <p:graphicFrame>
        <p:nvGraphicFramePr>
          <p:cNvPr id="4" name="Diagrama 3"/>
          <p:cNvGraphicFramePr/>
          <p:nvPr>
            <p:extLst>
              <p:ext uri="{D42A27DB-BD31-4B8C-83A1-F6EECF244321}">
                <p14:modId xmlns:p14="http://schemas.microsoft.com/office/powerpoint/2010/main" val="108828549"/>
              </p:ext>
            </p:extLst>
          </p:nvPr>
        </p:nvGraphicFramePr>
        <p:xfrm>
          <a:off x="1089211" y="2904565"/>
          <a:ext cx="9937377" cy="32631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559252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ES" b="1" dirty="0" smtClean="0">
                <a:latin typeface="Arial" panose="020B0604020202020204" pitchFamily="34" charset="0"/>
                <a:cs typeface="Arial" panose="020B0604020202020204" pitchFamily="34" charset="0"/>
              </a:rPr>
              <a:t>PROTOCOLOS CUP UCM</a:t>
            </a:r>
            <a:endParaRPr lang="es-ES" b="1"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a:xfrm>
            <a:off x="1483659" y="1502896"/>
            <a:ext cx="10439400" cy="4351338"/>
          </a:xfrm>
        </p:spPr>
        <p:txBody>
          <a:bodyPr/>
          <a:lstStyle/>
          <a:p>
            <a:pPr lvl="0" algn="just"/>
            <a:r>
              <a:rPr lang="es-ES" sz="2400" b="1" dirty="0" smtClean="0">
                <a:solidFill>
                  <a:srgbClr val="000000"/>
                </a:solidFill>
                <a:effectLst/>
                <a:latin typeface="Calibri" panose="020F0502020204030204" pitchFamily="34" charset="0"/>
                <a:ea typeface="Calibri" panose="020F0502020204030204" pitchFamily="34" charset="0"/>
                <a:cs typeface="Arial" panose="020B0604020202020204" pitchFamily="34" charset="0"/>
              </a:rPr>
              <a:t>Protocolo </a:t>
            </a:r>
            <a:r>
              <a:rPr lang="es-ES" sz="2400" b="1" dirty="0" smtClean="0"/>
              <a:t>TDA</a:t>
            </a:r>
            <a:r>
              <a:rPr lang="es-ES" sz="2400" b="1" dirty="0"/>
              <a:t>: </a:t>
            </a:r>
            <a:r>
              <a:rPr lang="es-ES" sz="2400" dirty="0" smtClean="0"/>
              <a:t>para población infantojuvenil. Sospecha de problemas atencionales. </a:t>
            </a:r>
          </a:p>
          <a:p>
            <a:pPr lvl="0" algn="just"/>
            <a:r>
              <a:rPr lang="es-ES" sz="2400" dirty="0" smtClean="0"/>
              <a:t>Surge </a:t>
            </a:r>
            <a:r>
              <a:rPr lang="es-ES" sz="2400" dirty="0"/>
              <a:t>de un posible sobre diagnóstico </a:t>
            </a:r>
            <a:r>
              <a:rPr lang="es-ES" sz="2400" dirty="0" smtClean="0"/>
              <a:t>de este </a:t>
            </a:r>
            <a:r>
              <a:rPr lang="es-ES" sz="2400" dirty="0"/>
              <a:t>trastorno, y por ello la necesidad de concretizar y unificar criterios</a:t>
            </a:r>
          </a:p>
          <a:p>
            <a:endParaRPr lang="es-ES" dirty="0"/>
          </a:p>
        </p:txBody>
      </p:sp>
      <p:graphicFrame>
        <p:nvGraphicFramePr>
          <p:cNvPr id="4" name="Diagrama 3"/>
          <p:cNvGraphicFramePr/>
          <p:nvPr>
            <p:extLst>
              <p:ext uri="{D42A27DB-BD31-4B8C-83A1-F6EECF244321}">
                <p14:modId xmlns:p14="http://schemas.microsoft.com/office/powerpoint/2010/main" val="3811183482"/>
              </p:ext>
            </p:extLst>
          </p:nvPr>
        </p:nvGraphicFramePr>
        <p:xfrm>
          <a:off x="2253035" y="2832846"/>
          <a:ext cx="9251577" cy="45451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41661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341913" y="606180"/>
            <a:ext cx="8911687" cy="1280890"/>
          </a:xfrm>
        </p:spPr>
        <p:txBody>
          <a:bodyPr/>
          <a:lstStyle/>
          <a:p>
            <a:pPr algn="ctr"/>
            <a:r>
              <a:rPr lang="es-ES" b="1" dirty="0" smtClean="0">
                <a:latin typeface="Arial" panose="020B0604020202020204" pitchFamily="34" charset="0"/>
                <a:cs typeface="Arial" panose="020B0604020202020204" pitchFamily="34" charset="0"/>
              </a:rPr>
              <a:t>PROTOCOLOS CUP UCM</a:t>
            </a:r>
            <a:endParaRPr lang="es-ES" b="1"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a:xfrm>
            <a:off x="1911607" y="1887070"/>
            <a:ext cx="9162699" cy="3849340"/>
          </a:xfrm>
        </p:spPr>
        <p:txBody>
          <a:bodyPr/>
          <a:lstStyle/>
          <a:p>
            <a:pPr lvl="0"/>
            <a:r>
              <a:rPr lang="es-ES" sz="2400" b="1" dirty="0"/>
              <a:t>Protocolo Altas </a:t>
            </a:r>
            <a:r>
              <a:rPr lang="es-ES" sz="2400" b="1" dirty="0" smtClean="0"/>
              <a:t>Capacidades/superdotación </a:t>
            </a:r>
          </a:p>
          <a:p>
            <a:pPr lvl="0"/>
            <a:endParaRPr lang="es-ES" dirty="0"/>
          </a:p>
          <a:p>
            <a:pPr lvl="0"/>
            <a:endParaRPr lang="es-ES" dirty="0"/>
          </a:p>
        </p:txBody>
      </p:sp>
      <p:graphicFrame>
        <p:nvGraphicFramePr>
          <p:cNvPr id="4" name="Diagrama 3"/>
          <p:cNvGraphicFramePr/>
          <p:nvPr>
            <p:extLst>
              <p:ext uri="{D42A27DB-BD31-4B8C-83A1-F6EECF244321}">
                <p14:modId xmlns:p14="http://schemas.microsoft.com/office/powerpoint/2010/main" val="3769866443"/>
              </p:ext>
            </p:extLst>
          </p:nvPr>
        </p:nvGraphicFramePr>
        <p:xfrm>
          <a:off x="1732313" y="2097741"/>
          <a:ext cx="9251577" cy="45451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470456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270196" y="588251"/>
            <a:ext cx="8911687" cy="1280890"/>
          </a:xfrm>
        </p:spPr>
        <p:txBody>
          <a:bodyPr/>
          <a:lstStyle/>
          <a:p>
            <a:pPr algn="ctr"/>
            <a:r>
              <a:rPr lang="es-ES" b="1" dirty="0" smtClean="0"/>
              <a:t>CARACTERÍSTICAS DE LOS PROTOCOLOS</a:t>
            </a:r>
            <a:endParaRPr lang="es-ES" b="1" dirty="0"/>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1418754789"/>
              </p:ext>
            </p:extLst>
          </p:nvPr>
        </p:nvGraphicFramePr>
        <p:xfrm>
          <a:off x="2105119" y="2169459"/>
          <a:ext cx="8915400" cy="3778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02937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ES" b="1" dirty="0" smtClean="0">
                <a:solidFill>
                  <a:prstClr val="black"/>
                </a:solidFill>
                <a:latin typeface="Arial" panose="020B0604020202020204" pitchFamily="34" charset="0"/>
                <a:cs typeface="Arial" panose="020B0604020202020204" pitchFamily="34" charset="0"/>
              </a:rPr>
              <a:t>CONCLUSIONES DE </a:t>
            </a:r>
            <a:r>
              <a:rPr lang="es-ES" b="1" dirty="0">
                <a:solidFill>
                  <a:prstClr val="black"/>
                </a:solidFill>
                <a:latin typeface="Arial" panose="020B0604020202020204" pitchFamily="34" charset="0"/>
                <a:cs typeface="Arial" panose="020B0604020202020204" pitchFamily="34" charset="0"/>
              </a:rPr>
              <a:t>LA UTILIZACIÓN PROTOCOLOS</a:t>
            </a:r>
            <a:endParaRPr lang="es-ES" dirty="0"/>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4056445741"/>
              </p:ext>
            </p:extLst>
          </p:nvPr>
        </p:nvGraphicFramePr>
        <p:xfrm>
          <a:off x="838200" y="1972235"/>
          <a:ext cx="10666412" cy="42492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29287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92875" y="776510"/>
            <a:ext cx="9408575" cy="1395190"/>
          </a:xfrm>
        </p:spPr>
        <p:txBody>
          <a:bodyPr>
            <a:noAutofit/>
          </a:bodyPr>
          <a:lstStyle/>
          <a:p>
            <a:r>
              <a:rPr lang="es-ES" sz="4800" b="1" dirty="0" smtClean="0"/>
              <a:t>¡GRACIAS POR SU ATENCIÓN!</a:t>
            </a:r>
            <a:endParaRPr lang="es-ES" sz="4800" b="1" dirty="0"/>
          </a:p>
        </p:txBody>
      </p:sp>
      <p:pic>
        <p:nvPicPr>
          <p:cNvPr id="8" name="Marcador de contenido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99430" y="2400300"/>
            <a:ext cx="5037666" cy="3778250"/>
          </a:xfrm>
        </p:spPr>
      </p:pic>
    </p:spTree>
    <p:extLst>
      <p:ext uri="{BB962C8B-B14F-4D97-AF65-F5344CB8AC3E}">
        <p14:creationId xmlns:p14="http://schemas.microsoft.com/office/powerpoint/2010/main" val="360872742"/>
      </p:ext>
    </p:extLst>
  </p:cSld>
  <p:clrMapOvr>
    <a:masterClrMapping/>
  </p:clrMapOvr>
  <p:timing>
    <p:tnLst>
      <p:par>
        <p:cTn id="1" dur="indefinite" restart="never" nodeType="tmRoot"/>
      </p:par>
    </p:tnLst>
  </p:timing>
</p:sld>
</file>

<file path=ppt/theme/theme1.xml><?xml version="1.0" encoding="utf-8"?>
<a:theme xmlns:a="http://schemas.openxmlformats.org/drawingml/2006/main" name="Espiral">
  <a:themeElements>
    <a:clrScheme name="Violeta rojo">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piral">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488</TotalTime>
  <Words>1927</Words>
  <Application>Microsoft Office PowerPoint</Application>
  <PresentationFormat>Panorámica</PresentationFormat>
  <Paragraphs>167</Paragraphs>
  <Slides>11</Slides>
  <Notes>9</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11</vt:i4>
      </vt:variant>
    </vt:vector>
  </HeadingPairs>
  <TitlesOfParts>
    <vt:vector size="15" baseType="lpstr">
      <vt:lpstr>Arial</vt:lpstr>
      <vt:lpstr>Calibri</vt:lpstr>
      <vt:lpstr>Wingdings 3</vt:lpstr>
      <vt:lpstr>Espiral</vt:lpstr>
      <vt:lpstr>La utilidad de los protocolos de evaluación en la Clínica Universitaria de Psicología de la UCM</vt:lpstr>
      <vt:lpstr>LA PRÁCTICA CLÍNICA Y SANITARIA BASADA EN LA EVIDENCIA</vt:lpstr>
      <vt:lpstr>LA PRÁCTICA CLÍNICA Y SANITARIA BASADA EN LA EVIDENCIA</vt:lpstr>
      <vt:lpstr>OBJETIVO</vt:lpstr>
      <vt:lpstr>LA INVESTIGACIÓN DESDE EL CONTEXTO ASISTENCIAL</vt:lpstr>
      <vt:lpstr>PROTOCOLOS CUP UCM</vt:lpstr>
      <vt:lpstr>PROTOCOLOS CUP UCM</vt:lpstr>
      <vt:lpstr>PROTOCOLOS CUP UCM</vt:lpstr>
      <vt:lpstr>CARACTERÍSTICAS DE LOS PROTOCOLOS</vt:lpstr>
      <vt:lpstr>CONCLUSIONES DE LA UTILIZACIÓN PROTOCOLOS</vt:lpstr>
      <vt:lpstr>¡GRACIAS POR SU ATENCIÓN!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utilidad de los protocolos de evaluación en la Clínica Universitaria de Psicología de la UCM</dc:title>
  <dc:creator>Bea</dc:creator>
  <cp:lastModifiedBy>Bea</cp:lastModifiedBy>
  <cp:revision>35</cp:revision>
  <dcterms:created xsi:type="dcterms:W3CDTF">2017-06-18T12:14:05Z</dcterms:created>
  <dcterms:modified xsi:type="dcterms:W3CDTF">2017-07-02T17:05:16Z</dcterms:modified>
</cp:coreProperties>
</file>