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43"/>
  </p:notesMasterIdLst>
  <p:sldIdLst>
    <p:sldId id="310" r:id="rId2"/>
    <p:sldId id="314" r:id="rId3"/>
    <p:sldId id="315" r:id="rId4"/>
    <p:sldId id="316" r:id="rId5"/>
    <p:sldId id="317" r:id="rId6"/>
    <p:sldId id="890" r:id="rId7"/>
    <p:sldId id="895" r:id="rId8"/>
    <p:sldId id="891" r:id="rId9"/>
    <p:sldId id="892" r:id="rId10"/>
    <p:sldId id="893" r:id="rId11"/>
    <p:sldId id="894" r:id="rId12"/>
    <p:sldId id="319" r:id="rId13"/>
    <p:sldId id="896" r:id="rId14"/>
    <p:sldId id="899" r:id="rId15"/>
    <p:sldId id="897" r:id="rId16"/>
    <p:sldId id="900" r:id="rId17"/>
    <p:sldId id="901" r:id="rId18"/>
    <p:sldId id="902" r:id="rId19"/>
    <p:sldId id="903" r:id="rId20"/>
    <p:sldId id="898" r:id="rId21"/>
    <p:sldId id="320" r:id="rId22"/>
    <p:sldId id="321" r:id="rId23"/>
    <p:sldId id="322" r:id="rId24"/>
    <p:sldId id="323" r:id="rId25"/>
    <p:sldId id="908" r:id="rId26"/>
    <p:sldId id="909" r:id="rId27"/>
    <p:sldId id="910" r:id="rId28"/>
    <p:sldId id="913" r:id="rId29"/>
    <p:sldId id="914" r:id="rId30"/>
    <p:sldId id="912" r:id="rId31"/>
    <p:sldId id="915" r:id="rId32"/>
    <p:sldId id="906" r:id="rId33"/>
    <p:sldId id="916" r:id="rId34"/>
    <p:sldId id="917" r:id="rId35"/>
    <p:sldId id="919" r:id="rId36"/>
    <p:sldId id="326" r:id="rId37"/>
    <p:sldId id="920" r:id="rId38"/>
    <p:sldId id="921" r:id="rId39"/>
    <p:sldId id="918" r:id="rId40"/>
    <p:sldId id="327" r:id="rId41"/>
    <p:sldId id="922"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Century Gothic" panose="020B050202020202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Overpass Black" panose="020B0604020202020204" charset="0"/>
      <p:bold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11522D-0197-4F96-9B69-1FEC6C0F2C4C}">
  <a:tblStyle styleId="{6011522D-0197-4F96-9B69-1FEC6C0F2C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82" autoAdjust="0"/>
  </p:normalViewPr>
  <p:slideViewPr>
    <p:cSldViewPr snapToGrid="0">
      <p:cViewPr varScale="1">
        <p:scale>
          <a:sx n="95" d="100"/>
          <a:sy n="95" d="100"/>
        </p:scale>
        <p:origin x="10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D:\CUP\Investigaci&#243;n\SEAS%202023\graficos.od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dirty="0">
                <a:latin typeface="Open Sans" panose="020B0606030504020204" pitchFamily="34" charset="0"/>
                <a:ea typeface="Open Sans" panose="020B0606030504020204" pitchFamily="34" charset="0"/>
                <a:cs typeface="Open Sans" panose="020B0606030504020204" pitchFamily="34" charset="0"/>
              </a:rPr>
              <a:t>Media ítem 9 BDI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Hoja1!$A$3</c:f>
              <c:strCache>
                <c:ptCount val="1"/>
                <c:pt idx="0">
                  <c:v>Prepandemia</c:v>
                </c:pt>
              </c:strCache>
            </c:strRef>
          </c:tx>
          <c:spPr>
            <a:solidFill>
              <a:srgbClr val="9DC4E6"/>
            </a:solidFill>
            <a:ln>
              <a:solidFill>
                <a:srgbClr val="9DC4E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c:f>
              <c:strCache>
                <c:ptCount val="1"/>
                <c:pt idx="0">
                  <c:v>Media ítem 9 BDI</c:v>
                </c:pt>
              </c:strCache>
            </c:strRef>
          </c:cat>
          <c:val>
            <c:numRef>
              <c:f>Hoja1!$B$3</c:f>
              <c:numCache>
                <c:formatCode>General</c:formatCode>
                <c:ptCount val="1"/>
                <c:pt idx="0">
                  <c:v>0.37</c:v>
                </c:pt>
              </c:numCache>
            </c:numRef>
          </c:val>
          <c:extLst>
            <c:ext xmlns:c16="http://schemas.microsoft.com/office/drawing/2014/chart" uri="{C3380CC4-5D6E-409C-BE32-E72D297353CC}">
              <c16:uniqueId val="{00000000-7239-44DB-8583-669FD112F4B4}"/>
            </c:ext>
          </c:extLst>
        </c:ser>
        <c:ser>
          <c:idx val="1"/>
          <c:order val="1"/>
          <c:tx>
            <c:strRef>
              <c:f>Hoja1!$A$4</c:f>
              <c:strCache>
                <c:ptCount val="1"/>
                <c:pt idx="0">
                  <c:v>Postpandemia</c:v>
                </c:pt>
              </c:strCache>
            </c:strRef>
          </c:tx>
          <c:spPr>
            <a:solidFill>
              <a:srgbClr val="D091C8"/>
            </a:solidFill>
            <a:ln>
              <a:solidFill>
                <a:srgbClr val="D091C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c:f>
              <c:strCache>
                <c:ptCount val="1"/>
                <c:pt idx="0">
                  <c:v>Media ítem 9 BDI</c:v>
                </c:pt>
              </c:strCache>
            </c:strRef>
          </c:cat>
          <c:val>
            <c:numRef>
              <c:f>Hoja1!$B$4</c:f>
              <c:numCache>
                <c:formatCode>General</c:formatCode>
                <c:ptCount val="1"/>
                <c:pt idx="0">
                  <c:v>0.41</c:v>
                </c:pt>
              </c:numCache>
            </c:numRef>
          </c:val>
          <c:extLst>
            <c:ext xmlns:c16="http://schemas.microsoft.com/office/drawing/2014/chart" uri="{C3380CC4-5D6E-409C-BE32-E72D297353CC}">
              <c16:uniqueId val="{00000001-7239-44DB-8583-669FD112F4B4}"/>
            </c:ext>
          </c:extLst>
        </c:ser>
        <c:dLbls>
          <c:dLblPos val="outEnd"/>
          <c:showLegendKey val="0"/>
          <c:showVal val="1"/>
          <c:showCatName val="0"/>
          <c:showSerName val="0"/>
          <c:showPercent val="0"/>
          <c:showBubbleSize val="0"/>
        </c:dLbls>
        <c:gapWidth val="219"/>
        <c:overlap val="-27"/>
        <c:axId val="1373032623"/>
        <c:axId val="1373032207"/>
      </c:barChart>
      <c:valAx>
        <c:axId val="1373032207"/>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73032623"/>
        <c:crosses val="autoZero"/>
        <c:crossBetween val="between"/>
      </c:valAx>
      <c:catAx>
        <c:axId val="1373032623"/>
        <c:scaling>
          <c:orientation val="minMax"/>
        </c:scaling>
        <c:delete val="1"/>
        <c:axPos val="b"/>
        <c:numFmt formatCode="General" sourceLinked="1"/>
        <c:majorTickMark val="none"/>
        <c:minorTickMark val="none"/>
        <c:tickLblPos val="nextTo"/>
        <c:crossAx val="1373032207"/>
        <c:crosses val="autoZero"/>
        <c:auto val="0"/>
        <c:lblAlgn val="ctr"/>
        <c:lblOffset val="100"/>
        <c:tickLblSkip val="1"/>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sz="1400" dirty="0">
                <a:latin typeface="Open Sans" panose="020B0606030504020204" pitchFamily="34" charset="0"/>
                <a:ea typeface="Open Sans" panose="020B0606030504020204" pitchFamily="34" charset="0"/>
                <a:cs typeface="Open Sans" panose="020B0606030504020204" pitchFamily="34" charset="0"/>
              </a:rPr>
              <a:t>%</a:t>
            </a:r>
            <a:r>
              <a:rPr lang="es-ES" sz="1400" baseline="0" dirty="0">
                <a:latin typeface="Open Sans" panose="020B0606030504020204" pitchFamily="34" charset="0"/>
                <a:ea typeface="Open Sans" panose="020B0606030504020204" pitchFamily="34" charset="0"/>
                <a:cs typeface="Open Sans" panose="020B0606030504020204" pitchFamily="34" charset="0"/>
              </a:rPr>
              <a:t> respuestas ítem 9 BDI</a:t>
            </a:r>
            <a:endParaRPr lang="es-ES" sz="1400" dirty="0">
              <a:latin typeface="Open Sans" panose="020B0606030504020204" pitchFamily="34" charset="0"/>
              <a:ea typeface="Open Sans" panose="020B0606030504020204" pitchFamily="34" charset="0"/>
              <a:cs typeface="Open Sans" panose="020B0606030504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No tengo pensamientos de suicidio</c:v>
                </c:pt>
              </c:strCache>
            </c:strRef>
          </c:tx>
          <c:spPr>
            <a:solidFill>
              <a:srgbClr val="9DC4E6"/>
            </a:solidFill>
            <a:ln>
              <a:solidFill>
                <a:srgbClr val="9DC4E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Pre-pandemia</c:v>
                </c:pt>
                <c:pt idx="1">
                  <c:v>Post-pandemia</c:v>
                </c:pt>
              </c:strCache>
            </c:strRef>
          </c:cat>
          <c:val>
            <c:numRef>
              <c:f>Hoja1!$B$2:$B$3</c:f>
              <c:numCache>
                <c:formatCode>General</c:formatCode>
                <c:ptCount val="2"/>
                <c:pt idx="0">
                  <c:v>67.400000000000006</c:v>
                </c:pt>
                <c:pt idx="1">
                  <c:v>65.7</c:v>
                </c:pt>
              </c:numCache>
            </c:numRef>
          </c:val>
          <c:extLst>
            <c:ext xmlns:c16="http://schemas.microsoft.com/office/drawing/2014/chart" uri="{C3380CC4-5D6E-409C-BE32-E72D297353CC}">
              <c16:uniqueId val="{00000000-2BBB-4053-8915-5AE89CE009B4}"/>
            </c:ext>
          </c:extLst>
        </c:ser>
        <c:ser>
          <c:idx val="1"/>
          <c:order val="1"/>
          <c:tx>
            <c:strRef>
              <c:f>Hoja1!$C$1</c:f>
              <c:strCache>
                <c:ptCount val="1"/>
                <c:pt idx="0">
                  <c:v>Tengo pensamientos, pero no los llevaría a cabo</c:v>
                </c:pt>
              </c:strCache>
            </c:strRef>
          </c:tx>
          <c:spPr>
            <a:solidFill>
              <a:srgbClr val="D091C8"/>
            </a:solidFill>
            <a:ln>
              <a:solidFill>
                <a:srgbClr val="D091C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Pre-pandemia</c:v>
                </c:pt>
                <c:pt idx="1">
                  <c:v>Post-pandemia</c:v>
                </c:pt>
              </c:strCache>
            </c:strRef>
          </c:cat>
          <c:val>
            <c:numRef>
              <c:f>Hoja1!$C$2:$C$3</c:f>
              <c:numCache>
                <c:formatCode>General</c:formatCode>
                <c:ptCount val="2"/>
                <c:pt idx="0">
                  <c:v>29.4</c:v>
                </c:pt>
                <c:pt idx="1">
                  <c:v>29.9</c:v>
                </c:pt>
              </c:numCache>
            </c:numRef>
          </c:val>
          <c:extLst>
            <c:ext xmlns:c16="http://schemas.microsoft.com/office/drawing/2014/chart" uri="{C3380CC4-5D6E-409C-BE32-E72D297353CC}">
              <c16:uniqueId val="{00000001-2BBB-4053-8915-5AE89CE009B4}"/>
            </c:ext>
          </c:extLst>
        </c:ser>
        <c:ser>
          <c:idx val="2"/>
          <c:order val="2"/>
          <c:tx>
            <c:strRef>
              <c:f>Hoja1!$D$1</c:f>
              <c:strCache>
                <c:ptCount val="1"/>
                <c:pt idx="0">
                  <c:v>Me gustaría suicidarme.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Pre-pandemia</c:v>
                </c:pt>
                <c:pt idx="1">
                  <c:v>Post-pandemia</c:v>
                </c:pt>
              </c:strCache>
            </c:strRef>
          </c:cat>
          <c:val>
            <c:numRef>
              <c:f>Hoja1!$D$2:$D$3</c:f>
              <c:numCache>
                <c:formatCode>General</c:formatCode>
                <c:ptCount val="2"/>
                <c:pt idx="0">
                  <c:v>2.1</c:v>
                </c:pt>
                <c:pt idx="1">
                  <c:v>2</c:v>
                </c:pt>
              </c:numCache>
            </c:numRef>
          </c:val>
          <c:extLst>
            <c:ext xmlns:c16="http://schemas.microsoft.com/office/drawing/2014/chart" uri="{C3380CC4-5D6E-409C-BE32-E72D297353CC}">
              <c16:uniqueId val="{00000002-2BBB-4053-8915-5AE89CE009B4}"/>
            </c:ext>
          </c:extLst>
        </c:ser>
        <c:ser>
          <c:idx val="3"/>
          <c:order val="3"/>
          <c:tx>
            <c:strRef>
              <c:f>Hoja1!$E$1</c:f>
              <c:strCache>
                <c:ptCount val="1"/>
                <c:pt idx="0">
                  <c:v>Me suicidaría si tuviese la oportunidad</c:v>
                </c:pt>
              </c:strCache>
            </c:strRef>
          </c:tx>
          <c:spPr>
            <a:solidFill>
              <a:srgbClr val="F6BA5D"/>
            </a:solidFill>
            <a:ln>
              <a:solidFill>
                <a:srgbClr val="F6BA5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Pre-pandemia</c:v>
                </c:pt>
                <c:pt idx="1">
                  <c:v>Post-pandemia</c:v>
                </c:pt>
              </c:strCache>
            </c:strRef>
          </c:cat>
          <c:val>
            <c:numRef>
              <c:f>Hoja1!$E$2:$E$3</c:f>
              <c:numCache>
                <c:formatCode>General</c:formatCode>
                <c:ptCount val="2"/>
                <c:pt idx="0">
                  <c:v>1.2</c:v>
                </c:pt>
                <c:pt idx="1">
                  <c:v>2.4</c:v>
                </c:pt>
              </c:numCache>
            </c:numRef>
          </c:val>
          <c:extLst>
            <c:ext xmlns:c16="http://schemas.microsoft.com/office/drawing/2014/chart" uri="{C3380CC4-5D6E-409C-BE32-E72D297353CC}">
              <c16:uniqueId val="{00000003-2BBB-4053-8915-5AE89CE009B4}"/>
            </c:ext>
          </c:extLst>
        </c:ser>
        <c:dLbls>
          <c:dLblPos val="inEnd"/>
          <c:showLegendKey val="0"/>
          <c:showVal val="1"/>
          <c:showCatName val="0"/>
          <c:showSerName val="0"/>
          <c:showPercent val="0"/>
          <c:showBubbleSize val="0"/>
        </c:dLbls>
        <c:gapWidth val="219"/>
        <c:overlap val="-27"/>
        <c:axId val="792488095"/>
        <c:axId val="806660591"/>
      </c:barChart>
      <c:catAx>
        <c:axId val="792488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s-ES"/>
          </a:p>
        </c:txPr>
        <c:crossAx val="806660591"/>
        <c:crosses val="autoZero"/>
        <c:auto val="1"/>
        <c:lblAlgn val="ctr"/>
        <c:lblOffset val="100"/>
        <c:noMultiLvlLbl val="0"/>
      </c:catAx>
      <c:valAx>
        <c:axId val="806660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792488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s-ES_tradnl"/>
              <a:t>BDI-II</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s-ES"/>
        </a:p>
      </c:txPr>
    </c:title>
    <c:autoTitleDeleted val="0"/>
    <c:plotArea>
      <c:layout/>
      <c:barChart>
        <c:barDir val="col"/>
        <c:grouping val="clustered"/>
        <c:varyColors val="0"/>
        <c:ser>
          <c:idx val="0"/>
          <c:order val="0"/>
          <c:tx>
            <c:strRef>
              <c:f>Hoja1!$B$1</c:f>
              <c:strCache>
                <c:ptCount val="1"/>
                <c:pt idx="0">
                  <c:v>Ausencia</c:v>
                </c:pt>
              </c:strCache>
            </c:strRef>
          </c:tx>
          <c:spPr>
            <a:solidFill>
              <a:srgbClr val="9DC4E6"/>
            </a:solidFill>
            <a:ln>
              <a:solidFill>
                <a:srgbClr val="9DC4E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BDI-II Pre-pandemia</c:v>
                </c:pt>
                <c:pt idx="1">
                  <c:v>BDI-II Post-pandemia</c:v>
                </c:pt>
              </c:strCache>
            </c:strRef>
          </c:cat>
          <c:val>
            <c:numRef>
              <c:f>Hoja1!$B$2:$B$3</c:f>
              <c:numCache>
                <c:formatCode>General</c:formatCode>
                <c:ptCount val="2"/>
                <c:pt idx="0">
                  <c:v>17.905000000000001</c:v>
                </c:pt>
                <c:pt idx="1">
                  <c:v>17.89</c:v>
                </c:pt>
              </c:numCache>
            </c:numRef>
          </c:val>
          <c:extLst>
            <c:ext xmlns:c16="http://schemas.microsoft.com/office/drawing/2014/chart" uri="{C3380CC4-5D6E-409C-BE32-E72D297353CC}">
              <c16:uniqueId val="{00000000-6293-472D-8D17-EF44E76FB786}"/>
            </c:ext>
          </c:extLst>
        </c:ser>
        <c:ser>
          <c:idx val="1"/>
          <c:order val="1"/>
          <c:tx>
            <c:strRef>
              <c:f>Hoja1!$C$1</c:f>
              <c:strCache>
                <c:ptCount val="1"/>
                <c:pt idx="0">
                  <c:v>Presencia</c:v>
                </c:pt>
              </c:strCache>
            </c:strRef>
          </c:tx>
          <c:spPr>
            <a:solidFill>
              <a:srgbClr val="D091C8"/>
            </a:solidFill>
            <a:ln>
              <a:solidFill>
                <a:srgbClr val="D091C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BDI-II Pre-pandemia</c:v>
                </c:pt>
                <c:pt idx="1">
                  <c:v>BDI-II Post-pandemia</c:v>
                </c:pt>
              </c:strCache>
            </c:strRef>
          </c:cat>
          <c:val>
            <c:numRef>
              <c:f>Hoja1!$C$2:$C$3</c:f>
              <c:numCache>
                <c:formatCode>General</c:formatCode>
                <c:ptCount val="2"/>
                <c:pt idx="0">
                  <c:v>29.942</c:v>
                </c:pt>
                <c:pt idx="1">
                  <c:v>30.012</c:v>
                </c:pt>
              </c:numCache>
            </c:numRef>
          </c:val>
          <c:extLst>
            <c:ext xmlns:c16="http://schemas.microsoft.com/office/drawing/2014/chart" uri="{C3380CC4-5D6E-409C-BE32-E72D297353CC}">
              <c16:uniqueId val="{00000001-6293-472D-8D17-EF44E76FB786}"/>
            </c:ext>
          </c:extLst>
        </c:ser>
        <c:dLbls>
          <c:dLblPos val="outEnd"/>
          <c:showLegendKey val="0"/>
          <c:showVal val="1"/>
          <c:showCatName val="0"/>
          <c:showSerName val="0"/>
          <c:showPercent val="0"/>
          <c:showBubbleSize val="0"/>
        </c:dLbls>
        <c:gapWidth val="199"/>
        <c:axId val="1696507776"/>
        <c:axId val="1696366448"/>
      </c:barChart>
      <c:catAx>
        <c:axId val="169650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tx1">
                    <a:lumMod val="65000"/>
                    <a:lumOff val="35000"/>
                  </a:schemeClr>
                </a:solidFill>
                <a:latin typeface="+mn-lt"/>
                <a:ea typeface="+mn-ea"/>
                <a:cs typeface="+mn-cs"/>
              </a:defRPr>
            </a:pPr>
            <a:endParaRPr lang="es-ES"/>
          </a:p>
        </c:txPr>
        <c:crossAx val="1696366448"/>
        <c:crosses val="autoZero"/>
        <c:auto val="1"/>
        <c:lblAlgn val="ctr"/>
        <c:lblOffset val="100"/>
        <c:noMultiLvlLbl val="0"/>
      </c:catAx>
      <c:valAx>
        <c:axId val="16963664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696507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s-ES_tradnl"/>
              <a:t>BAI</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s-ES"/>
        </a:p>
      </c:txPr>
    </c:title>
    <c:autoTitleDeleted val="0"/>
    <c:plotArea>
      <c:layout/>
      <c:barChart>
        <c:barDir val="col"/>
        <c:grouping val="clustered"/>
        <c:varyColors val="0"/>
        <c:ser>
          <c:idx val="0"/>
          <c:order val="0"/>
          <c:tx>
            <c:strRef>
              <c:f>Hoja1!$B$1</c:f>
              <c:strCache>
                <c:ptCount val="1"/>
                <c:pt idx="0">
                  <c:v>Ausencia</c:v>
                </c:pt>
              </c:strCache>
            </c:strRef>
          </c:tx>
          <c:spPr>
            <a:solidFill>
              <a:srgbClr val="9DC4E6"/>
            </a:solidFill>
            <a:ln>
              <a:solidFill>
                <a:srgbClr val="9DC4E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BAI Pre-pandemia</c:v>
                </c:pt>
                <c:pt idx="1">
                  <c:v>BAI Post-pandemia</c:v>
                </c:pt>
              </c:strCache>
            </c:strRef>
          </c:cat>
          <c:val>
            <c:numRef>
              <c:f>Hoja1!$B$2:$B$3</c:f>
              <c:numCache>
                <c:formatCode>General</c:formatCode>
                <c:ptCount val="2"/>
                <c:pt idx="0">
                  <c:v>15.141</c:v>
                </c:pt>
                <c:pt idx="1">
                  <c:v>14.651999999999999</c:v>
                </c:pt>
              </c:numCache>
            </c:numRef>
          </c:val>
          <c:extLst>
            <c:ext xmlns:c16="http://schemas.microsoft.com/office/drawing/2014/chart" uri="{C3380CC4-5D6E-409C-BE32-E72D297353CC}">
              <c16:uniqueId val="{00000000-55C5-415A-BA71-3BC76B8BC1EB}"/>
            </c:ext>
          </c:extLst>
        </c:ser>
        <c:ser>
          <c:idx val="1"/>
          <c:order val="1"/>
          <c:tx>
            <c:strRef>
              <c:f>Hoja1!$C$1</c:f>
              <c:strCache>
                <c:ptCount val="1"/>
                <c:pt idx="0">
                  <c:v>Presencia</c:v>
                </c:pt>
              </c:strCache>
            </c:strRef>
          </c:tx>
          <c:spPr>
            <a:solidFill>
              <a:srgbClr val="D091C8"/>
            </a:solidFill>
            <a:ln>
              <a:solidFill>
                <a:srgbClr val="D091C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BAI Pre-pandemia</c:v>
                </c:pt>
                <c:pt idx="1">
                  <c:v>BAI Post-pandemia</c:v>
                </c:pt>
              </c:strCache>
            </c:strRef>
          </c:cat>
          <c:val>
            <c:numRef>
              <c:f>Hoja1!$C$2:$C$3</c:f>
              <c:numCache>
                <c:formatCode>General</c:formatCode>
                <c:ptCount val="2"/>
                <c:pt idx="0">
                  <c:v>22.042000000000002</c:v>
                </c:pt>
                <c:pt idx="1">
                  <c:v>20.786999999999999</c:v>
                </c:pt>
              </c:numCache>
            </c:numRef>
          </c:val>
          <c:extLst>
            <c:ext xmlns:c16="http://schemas.microsoft.com/office/drawing/2014/chart" uri="{C3380CC4-5D6E-409C-BE32-E72D297353CC}">
              <c16:uniqueId val="{00000001-55C5-415A-BA71-3BC76B8BC1EB}"/>
            </c:ext>
          </c:extLst>
        </c:ser>
        <c:dLbls>
          <c:dLblPos val="outEnd"/>
          <c:showLegendKey val="0"/>
          <c:showVal val="1"/>
          <c:showCatName val="0"/>
          <c:showSerName val="0"/>
          <c:showPercent val="0"/>
          <c:showBubbleSize val="0"/>
        </c:dLbls>
        <c:gapWidth val="199"/>
        <c:axId val="1696507776"/>
        <c:axId val="1696366448"/>
      </c:barChart>
      <c:catAx>
        <c:axId val="169650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tx1">
                    <a:lumMod val="65000"/>
                    <a:lumOff val="35000"/>
                  </a:schemeClr>
                </a:solidFill>
                <a:latin typeface="+mn-lt"/>
                <a:ea typeface="+mn-ea"/>
                <a:cs typeface="+mn-cs"/>
              </a:defRPr>
            </a:pPr>
            <a:endParaRPr lang="es-ES"/>
          </a:p>
        </c:txPr>
        <c:crossAx val="1696366448"/>
        <c:crosses val="autoZero"/>
        <c:auto val="1"/>
        <c:lblAlgn val="ctr"/>
        <c:lblOffset val="100"/>
        <c:noMultiLvlLbl val="0"/>
      </c:catAx>
      <c:valAx>
        <c:axId val="16963664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696507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s-ES_tradnl"/>
              <a:t>SCL90R</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s-ES"/>
        </a:p>
      </c:txPr>
    </c:title>
    <c:autoTitleDeleted val="0"/>
    <c:plotArea>
      <c:layout/>
      <c:barChart>
        <c:barDir val="col"/>
        <c:grouping val="clustered"/>
        <c:varyColors val="0"/>
        <c:ser>
          <c:idx val="0"/>
          <c:order val="0"/>
          <c:tx>
            <c:strRef>
              <c:f>Hoja1!$B$1</c:f>
              <c:strCache>
                <c:ptCount val="1"/>
                <c:pt idx="0">
                  <c:v>Ausencia</c:v>
                </c:pt>
              </c:strCache>
            </c:strRef>
          </c:tx>
          <c:spPr>
            <a:solidFill>
              <a:srgbClr val="9DC4E6"/>
            </a:solidFill>
            <a:ln>
              <a:solidFill>
                <a:srgbClr val="9DC4E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SCL90R Pre-pandemia</c:v>
                </c:pt>
                <c:pt idx="1">
                  <c:v>SCL90R Post-pandemia</c:v>
                </c:pt>
              </c:strCache>
            </c:strRef>
          </c:cat>
          <c:val>
            <c:numRef>
              <c:f>Hoja1!$B$2:$B$3</c:f>
              <c:numCache>
                <c:formatCode>General</c:formatCode>
                <c:ptCount val="2"/>
                <c:pt idx="0">
                  <c:v>0.99399999999999999</c:v>
                </c:pt>
                <c:pt idx="1">
                  <c:v>0.97099999999999997</c:v>
                </c:pt>
              </c:numCache>
            </c:numRef>
          </c:val>
          <c:extLst>
            <c:ext xmlns:c16="http://schemas.microsoft.com/office/drawing/2014/chart" uri="{C3380CC4-5D6E-409C-BE32-E72D297353CC}">
              <c16:uniqueId val="{00000000-E70C-4445-B425-CB3BE4EDE924}"/>
            </c:ext>
          </c:extLst>
        </c:ser>
        <c:ser>
          <c:idx val="1"/>
          <c:order val="1"/>
          <c:tx>
            <c:strRef>
              <c:f>Hoja1!$C$1</c:f>
              <c:strCache>
                <c:ptCount val="1"/>
                <c:pt idx="0">
                  <c:v>Presencia</c:v>
                </c:pt>
              </c:strCache>
            </c:strRef>
          </c:tx>
          <c:spPr>
            <a:solidFill>
              <a:srgbClr val="D091C8"/>
            </a:solidFill>
            <a:ln>
              <a:solidFill>
                <a:srgbClr val="D091C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SCL90R Pre-pandemia</c:v>
                </c:pt>
                <c:pt idx="1">
                  <c:v>SCL90R Post-pandemia</c:v>
                </c:pt>
              </c:strCache>
            </c:strRef>
          </c:cat>
          <c:val>
            <c:numRef>
              <c:f>Hoja1!$C$2:$C$3</c:f>
              <c:numCache>
                <c:formatCode>General</c:formatCode>
                <c:ptCount val="2"/>
                <c:pt idx="0">
                  <c:v>1.5369999999999999</c:v>
                </c:pt>
                <c:pt idx="1">
                  <c:v>1.5760000000000001</c:v>
                </c:pt>
              </c:numCache>
            </c:numRef>
          </c:val>
          <c:extLst>
            <c:ext xmlns:c16="http://schemas.microsoft.com/office/drawing/2014/chart" uri="{C3380CC4-5D6E-409C-BE32-E72D297353CC}">
              <c16:uniqueId val="{00000001-E70C-4445-B425-CB3BE4EDE924}"/>
            </c:ext>
          </c:extLst>
        </c:ser>
        <c:dLbls>
          <c:dLblPos val="outEnd"/>
          <c:showLegendKey val="0"/>
          <c:showVal val="1"/>
          <c:showCatName val="0"/>
          <c:showSerName val="0"/>
          <c:showPercent val="0"/>
          <c:showBubbleSize val="0"/>
        </c:dLbls>
        <c:gapWidth val="199"/>
        <c:axId val="1696507776"/>
        <c:axId val="1696366448"/>
      </c:barChart>
      <c:catAx>
        <c:axId val="169650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none" spc="0" normalizeH="0" baseline="0">
                <a:solidFill>
                  <a:schemeClr val="tx1">
                    <a:lumMod val="65000"/>
                    <a:lumOff val="35000"/>
                  </a:schemeClr>
                </a:solidFill>
                <a:latin typeface="+mn-lt"/>
                <a:ea typeface="+mn-ea"/>
                <a:cs typeface="+mn-cs"/>
              </a:defRPr>
            </a:pPr>
            <a:endParaRPr lang="es-ES"/>
          </a:p>
        </c:txPr>
        <c:crossAx val="1696366448"/>
        <c:crosses val="autoZero"/>
        <c:auto val="1"/>
        <c:lblAlgn val="ctr"/>
        <c:lblOffset val="100"/>
        <c:noMultiLvlLbl val="0"/>
      </c:catAx>
      <c:valAx>
        <c:axId val="16963664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696507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400800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lvl="0" indent="-285750" algn="just" rtl="0">
              <a:spcBef>
                <a:spcPts val="0"/>
              </a:spcBef>
              <a:spcAft>
                <a:spcPts val="0"/>
              </a:spcAft>
              <a:buClr>
                <a:srgbClr val="FF0000"/>
              </a:buClr>
              <a:buSzPts val="900"/>
              <a:buFont typeface="Century Gothic"/>
              <a:buChar char="-"/>
            </a:pPr>
            <a:endParaRPr lang="es" sz="1100" dirty="0">
              <a:solidFill>
                <a:srgbClr val="FF0000"/>
              </a:solidFill>
              <a:latin typeface="Century Gothic"/>
              <a:ea typeface="Century Gothic"/>
              <a:cs typeface="Century Gothic"/>
              <a:sym typeface="Century Gothic"/>
            </a:endParaRP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Prevalencia sobre todo de ideas pasivas de suicidio (poner el numerito). Esto es importante de cara a la detección temprana y prevención de la escalada en el continuo de la conducta suicida.</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La ideación suicida no cambia, en contraste con Jerónimo et al. (2021) donde sí indican un aumento.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Al igual que antes, los pacientes con ideación suicida tuvieron más sintomatología que los que no, pero no se observó una interacción entre las variables pandemia x ideación sobre la sintomatología. Tampoco la pandemia tuvo un efecto sobre la sintomatología. Esto nos dice que la sintomatología de los pacientes con ideación suicida no ha cambiado.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Entre los predictores, es importante señalar que vivir solo cobró importancia frente a la edad tras la pandemia en los dos primeros modelos predictivos. Esto podría deberse a que anteriormente las personas que vivían solas podían tener más apoyo, mientras que la pandemia puede haber provocado un efecto de aislamiento para estas personas. Por otro lado, nos podría decir que la ideación suicida ha estado presente independientemente de la edad.</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Por otro lado, al incluir la sintomatología, los predictores anteriores dejaron de ser significativos. Vemos que antes de la pandemia era predictora la sint. </a:t>
            </a:r>
            <a:r>
              <a:rPr lang="es-ES" sz="1100" dirty="0">
                <a:solidFill>
                  <a:srgbClr val="FF0000"/>
                </a:solidFill>
                <a:latin typeface="Century Gothic"/>
                <a:ea typeface="Century Gothic"/>
                <a:cs typeface="Century Gothic"/>
                <a:sym typeface="Century Gothic"/>
              </a:rPr>
              <a:t>D</a:t>
            </a:r>
            <a:r>
              <a:rPr lang="es" sz="1100" dirty="0">
                <a:solidFill>
                  <a:srgbClr val="FF0000"/>
                </a:solidFill>
                <a:latin typeface="Century Gothic"/>
                <a:ea typeface="Century Gothic"/>
                <a:cs typeface="Century Gothic"/>
                <a:sym typeface="Century Gothic"/>
              </a:rPr>
              <a:t>epresiva, pero ahora vemos que lo es una sintomatología global, lo cual podría hablarnos de que ahora la ideación suicida podría estar relacionada con unos síntomas más inespecíficos.</a:t>
            </a:r>
          </a:p>
          <a:p>
            <a:endParaRPr lang="es-ES" dirty="0"/>
          </a:p>
        </p:txBody>
      </p:sp>
    </p:spTree>
    <p:extLst>
      <p:ext uri="{BB962C8B-B14F-4D97-AF65-F5344CB8AC3E}">
        <p14:creationId xmlns:p14="http://schemas.microsoft.com/office/powerpoint/2010/main" val="10115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lvl="0" indent="-285750" algn="just" rtl="0">
              <a:spcBef>
                <a:spcPts val="0"/>
              </a:spcBef>
              <a:spcAft>
                <a:spcPts val="0"/>
              </a:spcAft>
              <a:buClr>
                <a:srgbClr val="FF0000"/>
              </a:buClr>
              <a:buSzPts val="900"/>
              <a:buFont typeface="Century Gothic"/>
              <a:buChar char="-"/>
            </a:pPr>
            <a:endParaRPr lang="es" sz="1100" dirty="0">
              <a:solidFill>
                <a:srgbClr val="FF0000"/>
              </a:solidFill>
              <a:latin typeface="Century Gothic"/>
              <a:ea typeface="Century Gothic"/>
              <a:cs typeface="Century Gothic"/>
              <a:sym typeface="Century Gothic"/>
            </a:endParaRP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Prevalencia sobre todo de ideas pasivas de suicidio (poner el numerito). Esto es importante de cara a la detección temprana y prevención de la escalada en el continuo de la conducta suicida.</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La ideación suicida no cambia, en contraste con Jerónimo et al. (2021) donde sí indican un aumento.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Al igual que antes, los pacientes con ideación suicida tuvieron más sintomatología que los que no, pero no se observó una interacción entre las variables pandemia x ideación sobre la sintomatología. Tampoco la pandemia tuvo un efecto sobre la sintomatología. Esto nos dice que la sintomatología de los pacientes con ideación suicida no ha cambiado.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Entre los predictores, es importante señalar que vivir solo cobró importancia frente a la edad tras la pandemia en los dos primeros modelos predictivos. Esto podría deberse a que anteriormente las personas que vivían solas podían tener más apoyo, mientras que la pandemia puede haber provocado un efecto de aislamiento para estas personas. Por otro lado, nos podría decir que la ideación suicida ha estado presente independientemente de la edad.</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Por otro lado, al incluir la sintomatología, los predictores anteriores dejaron de ser significativos. Vemos que antes de la pandemia era predictora la sint. </a:t>
            </a:r>
            <a:r>
              <a:rPr lang="es-ES" sz="1100" dirty="0">
                <a:solidFill>
                  <a:srgbClr val="FF0000"/>
                </a:solidFill>
                <a:latin typeface="Century Gothic"/>
                <a:ea typeface="Century Gothic"/>
                <a:cs typeface="Century Gothic"/>
                <a:sym typeface="Century Gothic"/>
              </a:rPr>
              <a:t>D</a:t>
            </a:r>
            <a:r>
              <a:rPr lang="es" sz="1100" dirty="0">
                <a:solidFill>
                  <a:srgbClr val="FF0000"/>
                </a:solidFill>
                <a:latin typeface="Century Gothic"/>
                <a:ea typeface="Century Gothic"/>
                <a:cs typeface="Century Gothic"/>
                <a:sym typeface="Century Gothic"/>
              </a:rPr>
              <a:t>epresiva, pero ahora vemos que lo es una sintomatología global, lo cual podría hablarnos de que ahora la ideación suicida podría estar relacionada con unos síntomas más inespecíficos.</a:t>
            </a:r>
          </a:p>
          <a:p>
            <a:endParaRPr lang="es-ES" dirty="0"/>
          </a:p>
        </p:txBody>
      </p:sp>
    </p:spTree>
    <p:extLst>
      <p:ext uri="{BB962C8B-B14F-4D97-AF65-F5344CB8AC3E}">
        <p14:creationId xmlns:p14="http://schemas.microsoft.com/office/powerpoint/2010/main" val="2459343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lvl="0" indent="-285750" algn="just" rtl="0">
              <a:spcBef>
                <a:spcPts val="0"/>
              </a:spcBef>
              <a:spcAft>
                <a:spcPts val="0"/>
              </a:spcAft>
              <a:buClr>
                <a:srgbClr val="FF0000"/>
              </a:buClr>
              <a:buSzPts val="900"/>
              <a:buFont typeface="Century Gothic"/>
              <a:buChar char="-"/>
            </a:pPr>
            <a:endParaRPr lang="es" sz="1100" dirty="0">
              <a:solidFill>
                <a:srgbClr val="FF0000"/>
              </a:solidFill>
              <a:latin typeface="Century Gothic"/>
              <a:ea typeface="Century Gothic"/>
              <a:cs typeface="Century Gothic"/>
              <a:sym typeface="Century Gothic"/>
            </a:endParaRP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Prevalencia sobre todo de ideas pasivas de suicidio (poner el numerito). Esto es importante de cara a la detección temprana y prevención de la escalada en el continuo de la conducta suicida.</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La ideación suicida no cambia, en contraste con Jerónimo et al. (2021) donde sí indican un aumento.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Al igual que antes, los pacientes con ideación suicida tuvieron más sintomatología que los que no, pero no se observó una interacción entre las variables pandemia x ideación sobre la sintomatología. Tampoco la pandemia tuvo un efecto sobre la sintomatología. Esto nos dice que la sintomatología de los pacientes con ideación suicida no ha cambiado.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Entre los predictores, es importante señalar que vivir solo cobró importancia frente a la edad tras la pandemia en los dos primeros modelos predictivos. Esto podría deberse a que anteriormente las personas que vivían solas podían tener más apoyo, mientras que la pandemia puede haber provocado un efecto de aislamiento para estas personas. Por otro lado, nos podría decir que la ideación suicida ha estado presente independientemente de la edad.</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Por otro lado, al incluir la sintomatología, los predictores anteriores dejaron de ser significativos. Vemos que antes de la pandemia era predictora la sint. </a:t>
            </a:r>
            <a:r>
              <a:rPr lang="es-ES" sz="1100" dirty="0">
                <a:solidFill>
                  <a:srgbClr val="FF0000"/>
                </a:solidFill>
                <a:latin typeface="Century Gothic"/>
                <a:ea typeface="Century Gothic"/>
                <a:cs typeface="Century Gothic"/>
                <a:sym typeface="Century Gothic"/>
              </a:rPr>
              <a:t>D</a:t>
            </a:r>
            <a:r>
              <a:rPr lang="es" sz="1100" dirty="0">
                <a:solidFill>
                  <a:srgbClr val="FF0000"/>
                </a:solidFill>
                <a:latin typeface="Century Gothic"/>
                <a:ea typeface="Century Gothic"/>
                <a:cs typeface="Century Gothic"/>
                <a:sym typeface="Century Gothic"/>
              </a:rPr>
              <a:t>epresiva, pero ahora vemos que lo es una sintomatología global, lo cual podría hablarnos de que ahora la ideación suicida podría estar relacionada con unos síntomas más inespecíficos.</a:t>
            </a:r>
          </a:p>
          <a:p>
            <a:endParaRPr lang="es-ES" dirty="0"/>
          </a:p>
        </p:txBody>
      </p:sp>
    </p:spTree>
    <p:extLst>
      <p:ext uri="{BB962C8B-B14F-4D97-AF65-F5344CB8AC3E}">
        <p14:creationId xmlns:p14="http://schemas.microsoft.com/office/powerpoint/2010/main" val="169812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lvl="0" indent="-285750" algn="just" rtl="0">
              <a:spcBef>
                <a:spcPts val="0"/>
              </a:spcBef>
              <a:spcAft>
                <a:spcPts val="0"/>
              </a:spcAft>
              <a:buClr>
                <a:srgbClr val="FF0000"/>
              </a:buClr>
              <a:buSzPts val="900"/>
              <a:buFont typeface="Century Gothic"/>
              <a:buChar char="-"/>
            </a:pPr>
            <a:endParaRPr lang="es" sz="1100" dirty="0">
              <a:solidFill>
                <a:srgbClr val="FF0000"/>
              </a:solidFill>
              <a:latin typeface="Century Gothic"/>
              <a:ea typeface="Century Gothic"/>
              <a:cs typeface="Century Gothic"/>
              <a:sym typeface="Century Gothic"/>
            </a:endParaRP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Prevalencia sobre todo de ideas pasivas de suicidio (poner el numerito). Esto es importante de cara a la detección temprana y prevención de la escalada en el continuo de la conducta suicida.</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La ideación suicida no cambia, en contraste con Jerónimo et al. (2021) donde sí indican un aumento.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Al igual que antes, los pacientes con ideación suicida tuvieron más sintomatología que los que no, pero no se observó una interacción entre las variables pandemia x ideación sobre la sintomatología. Tampoco la pandemia tuvo un efecto sobre la sintomatología. Esto nos dice que la sintomatología de los pacientes con ideación suicida no ha cambiado.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Entre los predictores, es importante señalar que vivir solo cobró importancia frente a la edad tras la pandemia en los dos primeros modelos predictivos. Esto podría deberse a que anteriormente las personas que vivían solas podían tener más apoyo, mientras que la pandemia puede haber provocado un efecto de aislamiento para estas personas. Por otro lado, nos podría decir que la ideación suicida ha estado presente independientemente de la edad.</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Por otro lado, al incluir la sintomatología, los predictores anteriores dejaron de ser significativos. Vemos que antes de la pandemia era predictora la sint. </a:t>
            </a:r>
            <a:r>
              <a:rPr lang="es-ES" sz="1100" dirty="0">
                <a:solidFill>
                  <a:srgbClr val="FF0000"/>
                </a:solidFill>
                <a:latin typeface="Century Gothic"/>
                <a:ea typeface="Century Gothic"/>
                <a:cs typeface="Century Gothic"/>
                <a:sym typeface="Century Gothic"/>
              </a:rPr>
              <a:t>D</a:t>
            </a:r>
            <a:r>
              <a:rPr lang="es" sz="1100" dirty="0">
                <a:solidFill>
                  <a:srgbClr val="FF0000"/>
                </a:solidFill>
                <a:latin typeface="Century Gothic"/>
                <a:ea typeface="Century Gothic"/>
                <a:cs typeface="Century Gothic"/>
                <a:sym typeface="Century Gothic"/>
              </a:rPr>
              <a:t>epresiva, pero ahora vemos que lo es una sintomatología global, lo cual podría hablarnos de que ahora la ideación suicida podría estar relacionada con unos síntomas más inespecíficos.</a:t>
            </a:r>
          </a:p>
          <a:p>
            <a:endParaRPr lang="es-ES" dirty="0"/>
          </a:p>
        </p:txBody>
      </p:sp>
    </p:spTree>
    <p:extLst>
      <p:ext uri="{BB962C8B-B14F-4D97-AF65-F5344CB8AC3E}">
        <p14:creationId xmlns:p14="http://schemas.microsoft.com/office/powerpoint/2010/main" val="2195201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lvl="0" indent="0" algn="l" rtl="0">
              <a:lnSpc>
                <a:spcPct val="100000"/>
              </a:lnSpc>
              <a:spcBef>
                <a:spcPts val="0"/>
              </a:spcBef>
              <a:spcAft>
                <a:spcPts val="0"/>
              </a:spcAft>
              <a:buSzPts val="1100"/>
              <a:buNone/>
            </a:pPr>
            <a:r>
              <a:rPr lang="es-ES" dirty="0"/>
              <a:t>Darle una vuelta a esto, está hecho sin mucho amor</a:t>
            </a:r>
          </a:p>
          <a:p>
            <a:pPr marL="0" lvl="0" indent="0" algn="l" rtl="0">
              <a:lnSpc>
                <a:spcPct val="100000"/>
              </a:lnSpc>
              <a:spcBef>
                <a:spcPts val="0"/>
              </a:spcBef>
              <a:spcAft>
                <a:spcPts val="0"/>
              </a:spcAft>
              <a:buSzPts val="1100"/>
              <a:buNone/>
            </a:pPr>
            <a:endParaRPr lang="es-ES" dirty="0"/>
          </a:p>
          <a:p>
            <a:pPr marL="171450" lvl="0" indent="-171450" algn="l" rtl="0">
              <a:lnSpc>
                <a:spcPct val="100000"/>
              </a:lnSpc>
              <a:spcBef>
                <a:spcPts val="0"/>
              </a:spcBef>
              <a:spcAft>
                <a:spcPts val="0"/>
              </a:spcAft>
              <a:buSzPts val="1100"/>
              <a:buFontTx/>
              <a:buChar char="-"/>
            </a:pPr>
            <a:r>
              <a:rPr lang="es-ES" dirty="0"/>
              <a:t>Añadir que no se midió nada durante período de confinamiento? En Jerónimo observan una disminución durante el confinamiento y un posterior aumento.</a:t>
            </a:r>
          </a:p>
          <a:p>
            <a:pPr marL="171450" lvl="0" indent="-171450" algn="l" rtl="0">
              <a:lnSpc>
                <a:spcPct val="100000"/>
              </a:lnSpc>
              <a:spcBef>
                <a:spcPts val="0"/>
              </a:spcBef>
              <a:spcAft>
                <a:spcPts val="0"/>
              </a:spcAft>
              <a:buSzPts val="1100"/>
              <a:buFontTx/>
              <a:buChar char="-"/>
            </a:pPr>
            <a:r>
              <a:rPr lang="es-ES" dirty="0"/>
              <a:t>Sería de interés añadir más variables como los eventos estresantes.</a:t>
            </a:r>
          </a:p>
          <a:p>
            <a:endParaRPr lang="es-ES" dirty="0"/>
          </a:p>
        </p:txBody>
      </p:sp>
    </p:spTree>
    <p:extLst>
      <p:ext uri="{BB962C8B-B14F-4D97-AF65-F5344CB8AC3E}">
        <p14:creationId xmlns:p14="http://schemas.microsoft.com/office/powerpoint/2010/main" val="33744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lvl="0" indent="0" algn="l" rtl="0">
              <a:lnSpc>
                <a:spcPct val="100000"/>
              </a:lnSpc>
              <a:spcBef>
                <a:spcPts val="0"/>
              </a:spcBef>
              <a:spcAft>
                <a:spcPts val="0"/>
              </a:spcAft>
              <a:buSzPts val="1100"/>
              <a:buNone/>
            </a:pPr>
            <a:r>
              <a:rPr lang="es-ES" dirty="0"/>
              <a:t>Darle una vuelta a esto, está hecho sin mucho amor</a:t>
            </a:r>
          </a:p>
          <a:p>
            <a:pPr marL="0" lvl="0" indent="0" algn="l" rtl="0">
              <a:lnSpc>
                <a:spcPct val="100000"/>
              </a:lnSpc>
              <a:spcBef>
                <a:spcPts val="0"/>
              </a:spcBef>
              <a:spcAft>
                <a:spcPts val="0"/>
              </a:spcAft>
              <a:buSzPts val="1100"/>
              <a:buNone/>
            </a:pPr>
            <a:endParaRPr lang="es-ES" dirty="0"/>
          </a:p>
          <a:p>
            <a:pPr marL="171450" lvl="0" indent="-171450" algn="l" rtl="0">
              <a:lnSpc>
                <a:spcPct val="100000"/>
              </a:lnSpc>
              <a:spcBef>
                <a:spcPts val="0"/>
              </a:spcBef>
              <a:spcAft>
                <a:spcPts val="0"/>
              </a:spcAft>
              <a:buSzPts val="1100"/>
              <a:buFontTx/>
              <a:buChar char="-"/>
            </a:pPr>
            <a:r>
              <a:rPr lang="es-ES" dirty="0"/>
              <a:t>Añadir que no se midió nada durante período de confinamiento? En Jerónimo observan una disminución durante el confinamiento y un posterior aumento.</a:t>
            </a:r>
          </a:p>
          <a:p>
            <a:pPr marL="171450" lvl="0" indent="-171450" algn="l" rtl="0">
              <a:lnSpc>
                <a:spcPct val="100000"/>
              </a:lnSpc>
              <a:spcBef>
                <a:spcPts val="0"/>
              </a:spcBef>
              <a:spcAft>
                <a:spcPts val="0"/>
              </a:spcAft>
              <a:buSzPts val="1100"/>
              <a:buFontTx/>
              <a:buChar char="-"/>
            </a:pPr>
            <a:r>
              <a:rPr lang="es-ES" dirty="0"/>
              <a:t>Sería de interés añadir más variables como los eventos estresantes.</a:t>
            </a:r>
          </a:p>
          <a:p>
            <a:endParaRPr lang="es-ES" dirty="0"/>
          </a:p>
        </p:txBody>
      </p:sp>
    </p:spTree>
    <p:extLst>
      <p:ext uri="{BB962C8B-B14F-4D97-AF65-F5344CB8AC3E}">
        <p14:creationId xmlns:p14="http://schemas.microsoft.com/office/powerpoint/2010/main" val="1582736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lvl="0" indent="0" algn="l" rtl="0">
              <a:lnSpc>
                <a:spcPct val="100000"/>
              </a:lnSpc>
              <a:spcBef>
                <a:spcPts val="0"/>
              </a:spcBef>
              <a:spcAft>
                <a:spcPts val="0"/>
              </a:spcAft>
              <a:buSzPts val="1100"/>
              <a:buNone/>
            </a:pPr>
            <a:r>
              <a:rPr lang="es-ES" dirty="0"/>
              <a:t>Darle una vuelta a esto, está hecho sin mucho amor</a:t>
            </a:r>
          </a:p>
          <a:p>
            <a:pPr marL="0" lvl="0" indent="0" algn="l" rtl="0">
              <a:lnSpc>
                <a:spcPct val="100000"/>
              </a:lnSpc>
              <a:spcBef>
                <a:spcPts val="0"/>
              </a:spcBef>
              <a:spcAft>
                <a:spcPts val="0"/>
              </a:spcAft>
              <a:buSzPts val="1100"/>
              <a:buNone/>
            </a:pPr>
            <a:endParaRPr lang="es-ES" dirty="0"/>
          </a:p>
          <a:p>
            <a:pPr marL="171450" lvl="0" indent="-171450" algn="l" rtl="0">
              <a:lnSpc>
                <a:spcPct val="100000"/>
              </a:lnSpc>
              <a:spcBef>
                <a:spcPts val="0"/>
              </a:spcBef>
              <a:spcAft>
                <a:spcPts val="0"/>
              </a:spcAft>
              <a:buSzPts val="1100"/>
              <a:buFontTx/>
              <a:buChar char="-"/>
            </a:pPr>
            <a:r>
              <a:rPr lang="es-ES" dirty="0"/>
              <a:t>Añadir que no se midió nada durante período de confinamiento? En Jerónimo observan una disminución durante el confinamiento y un posterior aumento.</a:t>
            </a:r>
          </a:p>
          <a:p>
            <a:pPr marL="171450" lvl="0" indent="-171450" algn="l" rtl="0">
              <a:lnSpc>
                <a:spcPct val="100000"/>
              </a:lnSpc>
              <a:spcBef>
                <a:spcPts val="0"/>
              </a:spcBef>
              <a:spcAft>
                <a:spcPts val="0"/>
              </a:spcAft>
              <a:buSzPts val="1100"/>
              <a:buFontTx/>
              <a:buChar char="-"/>
            </a:pPr>
            <a:r>
              <a:rPr lang="es-ES" dirty="0"/>
              <a:t>Sería de interés añadir más variables como los eventos estresantes.</a:t>
            </a:r>
          </a:p>
          <a:p>
            <a:endParaRPr lang="es-ES" dirty="0"/>
          </a:p>
        </p:txBody>
      </p:sp>
    </p:spTree>
    <p:extLst>
      <p:ext uri="{BB962C8B-B14F-4D97-AF65-F5344CB8AC3E}">
        <p14:creationId xmlns:p14="http://schemas.microsoft.com/office/powerpoint/2010/main" val="250460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lvl="0" indent="0" algn="l" rtl="0">
              <a:lnSpc>
                <a:spcPct val="100000"/>
              </a:lnSpc>
              <a:spcBef>
                <a:spcPts val="0"/>
              </a:spcBef>
              <a:spcAft>
                <a:spcPts val="0"/>
              </a:spcAft>
              <a:buSzPts val="1100"/>
              <a:buNone/>
            </a:pPr>
            <a:r>
              <a:rPr lang="es-ES" dirty="0"/>
              <a:t>Darle una vuelta a esto, está hecho sin mucho amor</a:t>
            </a:r>
          </a:p>
          <a:p>
            <a:pPr marL="0" lvl="0" indent="0" algn="l" rtl="0">
              <a:lnSpc>
                <a:spcPct val="100000"/>
              </a:lnSpc>
              <a:spcBef>
                <a:spcPts val="0"/>
              </a:spcBef>
              <a:spcAft>
                <a:spcPts val="0"/>
              </a:spcAft>
              <a:buSzPts val="1100"/>
              <a:buNone/>
            </a:pPr>
            <a:endParaRPr lang="es-ES" dirty="0"/>
          </a:p>
          <a:p>
            <a:pPr marL="171450" lvl="0" indent="-171450" algn="l" rtl="0">
              <a:lnSpc>
                <a:spcPct val="100000"/>
              </a:lnSpc>
              <a:spcBef>
                <a:spcPts val="0"/>
              </a:spcBef>
              <a:spcAft>
                <a:spcPts val="0"/>
              </a:spcAft>
              <a:buSzPts val="1100"/>
              <a:buFontTx/>
              <a:buChar char="-"/>
            </a:pPr>
            <a:r>
              <a:rPr lang="es-ES" dirty="0"/>
              <a:t>Añadir que no se midió nada durante período de confinamiento? En Jerónimo observan una disminución durante el confinamiento y un posterior aumento.</a:t>
            </a:r>
          </a:p>
          <a:p>
            <a:pPr marL="171450" lvl="0" indent="-171450" algn="l" rtl="0">
              <a:lnSpc>
                <a:spcPct val="100000"/>
              </a:lnSpc>
              <a:spcBef>
                <a:spcPts val="0"/>
              </a:spcBef>
              <a:spcAft>
                <a:spcPts val="0"/>
              </a:spcAft>
              <a:buSzPts val="1100"/>
              <a:buFontTx/>
              <a:buChar char="-"/>
            </a:pPr>
            <a:r>
              <a:rPr lang="es-ES" dirty="0"/>
              <a:t>Sería de interés añadir más variables como los eventos estresantes.</a:t>
            </a:r>
          </a:p>
          <a:p>
            <a:endParaRPr lang="es-ES" dirty="0"/>
          </a:p>
        </p:txBody>
      </p:sp>
    </p:spTree>
    <p:extLst>
      <p:ext uri="{BB962C8B-B14F-4D97-AF65-F5344CB8AC3E}">
        <p14:creationId xmlns:p14="http://schemas.microsoft.com/office/powerpoint/2010/main" val="3657879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a:t>Muestra de clínica universitaria </a:t>
            </a:r>
            <a:r>
              <a:rPr lang="es-ES" dirty="0">
                <a:sym typeface="Wingdings" panose="05000000000000000000" pitchFamily="2" charset="2"/>
              </a:rPr>
              <a:t> dificultad para extrapolar resultados a población general.</a:t>
            </a:r>
          </a:p>
          <a:p>
            <a:r>
              <a:rPr lang="es-ES" dirty="0">
                <a:sym typeface="Wingdings" panose="05000000000000000000" pitchFamily="2" charset="2"/>
              </a:rPr>
              <a:t>Necesidad de tener en cuenta otros parámetros de conducta suicida, además de la ideación (continuo)</a:t>
            </a:r>
          </a:p>
          <a:p>
            <a:r>
              <a:rPr lang="es-ES" dirty="0">
                <a:sym typeface="Wingdings" panose="05000000000000000000" pitchFamily="2" charset="2"/>
              </a:rPr>
              <a:t>Limitaciones a nivel metodológico</a:t>
            </a:r>
          </a:p>
          <a:p>
            <a:r>
              <a:rPr lang="es-ES" dirty="0">
                <a:sym typeface="Wingdings" panose="05000000000000000000" pitchFamily="2" charset="2"/>
              </a:rPr>
              <a:t>Valorar la inclusión de otras variables de interés en la presencia de ideación suicida, como los eventos estresantes.</a:t>
            </a:r>
            <a:endParaRPr lang="es-ES" dirty="0"/>
          </a:p>
        </p:txBody>
      </p:sp>
    </p:spTree>
    <p:extLst>
      <p:ext uri="{BB962C8B-B14F-4D97-AF65-F5344CB8AC3E}">
        <p14:creationId xmlns:p14="http://schemas.microsoft.com/office/powerpoint/2010/main" val="3786691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13706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1865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10134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lvl="0" indent="-285750" algn="just" rtl="0">
              <a:spcBef>
                <a:spcPts val="0"/>
              </a:spcBef>
              <a:spcAft>
                <a:spcPts val="0"/>
              </a:spcAft>
              <a:buClr>
                <a:srgbClr val="FF0000"/>
              </a:buClr>
              <a:buSzPts val="900"/>
              <a:buFont typeface="Century Gothic"/>
              <a:buChar char="-"/>
            </a:pPr>
            <a:endParaRPr lang="es" sz="1100" dirty="0">
              <a:solidFill>
                <a:srgbClr val="FF0000"/>
              </a:solidFill>
              <a:latin typeface="Century Gothic"/>
              <a:ea typeface="Century Gothic"/>
              <a:cs typeface="Century Gothic"/>
              <a:sym typeface="Century Gothic"/>
            </a:endParaRP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Prevalencia sobre todo de ideas pasivas de suicidio (poner el numerito). Esto es importante de cara a la detección temprana y prevención de la escalada en el continuo de la conducta suicida.</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La ideación suicida no cambia, en contraste con Jerónimo et al. (2021) donde sí indican un aumento.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Al igual que antes, los pacientes con ideación suicida tuvieron más sintomatología que los que no, pero no se observó una interacción entre las variables pandemia x ideación sobre la sintomatología. Tampoco la pandemia tuvo un efecto sobre la sintomatología. Esto nos dice que la sintomatología de los pacientes con ideación suicida no ha cambiado.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Entre los predictores, es importante señalar que vivir solo cobró importancia frente a la edad tras la pandemia en los dos primeros modelos predictivos. Esto podría deberse a que anteriormente las personas que vivían solas podían tener más apoyo, mientras que la pandemia puede haber provocado un efecto de aislamiento para estas personas. Por otro lado, nos podría decir que la ideación suicida ha estado presente independientemente de la edad.</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Por otro lado, al incluir la sintomatología, los predictores anteriores dejaron de ser significativos. Vemos que antes de la pandemia era predictora la sint. </a:t>
            </a:r>
            <a:r>
              <a:rPr lang="es-ES" sz="1100" dirty="0">
                <a:solidFill>
                  <a:srgbClr val="FF0000"/>
                </a:solidFill>
                <a:latin typeface="Century Gothic"/>
                <a:ea typeface="Century Gothic"/>
                <a:cs typeface="Century Gothic"/>
                <a:sym typeface="Century Gothic"/>
              </a:rPr>
              <a:t>D</a:t>
            </a:r>
            <a:r>
              <a:rPr lang="es" sz="1100" dirty="0">
                <a:solidFill>
                  <a:srgbClr val="FF0000"/>
                </a:solidFill>
                <a:latin typeface="Century Gothic"/>
                <a:ea typeface="Century Gothic"/>
                <a:cs typeface="Century Gothic"/>
                <a:sym typeface="Century Gothic"/>
              </a:rPr>
              <a:t>epresiva, pero ahora vemos que lo es una sintomatología global, lo cual podría hablarnos de que ahora la ideación suicida podría estar relacionada con unos síntomas más inespecíficos.</a:t>
            </a:r>
          </a:p>
          <a:p>
            <a:endParaRPr lang="es-ES" dirty="0"/>
          </a:p>
        </p:txBody>
      </p:sp>
    </p:spTree>
    <p:extLst>
      <p:ext uri="{BB962C8B-B14F-4D97-AF65-F5344CB8AC3E}">
        <p14:creationId xmlns:p14="http://schemas.microsoft.com/office/powerpoint/2010/main" val="254556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lvl="0" indent="-285750" algn="just" rtl="0">
              <a:spcBef>
                <a:spcPts val="0"/>
              </a:spcBef>
              <a:spcAft>
                <a:spcPts val="0"/>
              </a:spcAft>
              <a:buClr>
                <a:srgbClr val="FF0000"/>
              </a:buClr>
              <a:buSzPts val="900"/>
              <a:buFont typeface="Century Gothic"/>
              <a:buChar char="-"/>
            </a:pPr>
            <a:endParaRPr lang="es" sz="1100" dirty="0">
              <a:solidFill>
                <a:srgbClr val="FF0000"/>
              </a:solidFill>
              <a:latin typeface="Century Gothic"/>
              <a:ea typeface="Century Gothic"/>
              <a:cs typeface="Century Gothic"/>
              <a:sym typeface="Century Gothic"/>
            </a:endParaRP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Prevalencia sobre todo de ideas pasivas de suicidio (poner el numerito). Esto es importante de cara a la detección temprana y prevención de la escalada en el continuo de la conducta suicida.</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La ideación suicida no cambia, en contraste con Jerónimo et al. (2021) donde sí indican un aumento.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Al igual que antes, los pacientes con ideación suicida tuvieron más sintomatología que los que no, pero no se observó una interacción entre las variables pandemia x ideación sobre la sintomatología. Tampoco la pandemia tuvo un efecto sobre la sintomatología. Esto nos dice que la sintomatología de los pacientes con ideación suicida no ha cambiado.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Entre los predictores, es importante señalar que vivir solo cobró importancia frente a la edad tras la pandemia en los dos primeros modelos predictivos. Esto podría deberse a que anteriormente las personas que vivían solas podían tener más apoyo, mientras que la pandemia puede haber provocado un efecto de aislamiento para estas personas. Por otro lado, nos podría decir que la ideación suicida ha estado presente independientemente de la edad.</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Por otro lado, al incluir la sintomatología, los predictores anteriores dejaron de ser significativos. Vemos que antes de la pandemia era predictora la sint. </a:t>
            </a:r>
            <a:r>
              <a:rPr lang="es-ES" sz="1100" dirty="0">
                <a:solidFill>
                  <a:srgbClr val="FF0000"/>
                </a:solidFill>
                <a:latin typeface="Century Gothic"/>
                <a:ea typeface="Century Gothic"/>
                <a:cs typeface="Century Gothic"/>
                <a:sym typeface="Century Gothic"/>
              </a:rPr>
              <a:t>D</a:t>
            </a:r>
            <a:r>
              <a:rPr lang="es" sz="1100" dirty="0">
                <a:solidFill>
                  <a:srgbClr val="FF0000"/>
                </a:solidFill>
                <a:latin typeface="Century Gothic"/>
                <a:ea typeface="Century Gothic"/>
                <a:cs typeface="Century Gothic"/>
                <a:sym typeface="Century Gothic"/>
              </a:rPr>
              <a:t>epresiva, pero ahora vemos que lo es una sintomatología global, lo cual podría hablarnos de que ahora la ideación suicida podría estar relacionada con unos síntomas más inespecíficos.</a:t>
            </a:r>
          </a:p>
          <a:p>
            <a:endParaRPr lang="es-ES" dirty="0"/>
          </a:p>
        </p:txBody>
      </p:sp>
    </p:spTree>
    <p:extLst>
      <p:ext uri="{BB962C8B-B14F-4D97-AF65-F5344CB8AC3E}">
        <p14:creationId xmlns:p14="http://schemas.microsoft.com/office/powerpoint/2010/main" val="420951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lvl="0" indent="-285750" algn="just" rtl="0">
              <a:spcBef>
                <a:spcPts val="0"/>
              </a:spcBef>
              <a:spcAft>
                <a:spcPts val="0"/>
              </a:spcAft>
              <a:buClr>
                <a:srgbClr val="FF0000"/>
              </a:buClr>
              <a:buSzPts val="900"/>
              <a:buFont typeface="Century Gothic"/>
              <a:buChar char="-"/>
            </a:pPr>
            <a:endParaRPr lang="es" sz="1100" dirty="0">
              <a:solidFill>
                <a:srgbClr val="FF0000"/>
              </a:solidFill>
              <a:latin typeface="Century Gothic"/>
              <a:ea typeface="Century Gothic"/>
              <a:cs typeface="Century Gothic"/>
              <a:sym typeface="Century Gothic"/>
            </a:endParaRP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Prevalencia sobre todo de ideas pasivas de suicidio (poner el numerito). Esto es importante de cara a la detección temprana y prevención de la escalada en el continuo de la conducta suicida.</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La ideación suicida no cambia, en contraste con Jerónimo et al. (2021) donde sí indican un aumento.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Al igual que antes, los pacientes con ideación suicida tuvieron más sintomatología que los que no, pero no se observó una interacción entre las variables pandemia x ideación sobre la sintomatología. Tampoco la pandemia tuvo un efecto sobre la sintomatología. Esto nos dice que la sintomatología de los pacientes con ideación suicida no ha cambiado.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Entre los predictores, es importante señalar que vivir solo cobró importancia frente a la edad tras la pandemia en los dos primeros modelos predictivos. Esto podría deberse a que anteriormente las personas que vivían solas podían tener más apoyo, mientras que la pandemia puede haber provocado un efecto de aislamiento para estas personas. Por otro lado, nos podría decir que la ideación suicida ha estado presente independientemente de la edad.</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Por otro lado, al incluir la sintomatología, los predictores anteriores dejaron de ser significativos. Vemos que antes de la pandemia era predictora la sint. </a:t>
            </a:r>
            <a:r>
              <a:rPr lang="es-ES" sz="1100" dirty="0">
                <a:solidFill>
                  <a:srgbClr val="FF0000"/>
                </a:solidFill>
                <a:latin typeface="Century Gothic"/>
                <a:ea typeface="Century Gothic"/>
                <a:cs typeface="Century Gothic"/>
                <a:sym typeface="Century Gothic"/>
              </a:rPr>
              <a:t>D</a:t>
            </a:r>
            <a:r>
              <a:rPr lang="es" sz="1100" dirty="0">
                <a:solidFill>
                  <a:srgbClr val="FF0000"/>
                </a:solidFill>
                <a:latin typeface="Century Gothic"/>
                <a:ea typeface="Century Gothic"/>
                <a:cs typeface="Century Gothic"/>
                <a:sym typeface="Century Gothic"/>
              </a:rPr>
              <a:t>epresiva, pero ahora vemos que lo es una sintomatología global, lo cual podría hablarnos de que ahora la ideación suicida podría estar relacionada con unos síntomas más inespecíficos.</a:t>
            </a:r>
          </a:p>
          <a:p>
            <a:endParaRPr lang="es-ES" dirty="0"/>
          </a:p>
        </p:txBody>
      </p:sp>
    </p:spTree>
    <p:extLst>
      <p:ext uri="{BB962C8B-B14F-4D97-AF65-F5344CB8AC3E}">
        <p14:creationId xmlns:p14="http://schemas.microsoft.com/office/powerpoint/2010/main" val="283781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lvl="0" indent="-285750" algn="just" rtl="0">
              <a:spcBef>
                <a:spcPts val="0"/>
              </a:spcBef>
              <a:spcAft>
                <a:spcPts val="0"/>
              </a:spcAft>
              <a:buClr>
                <a:srgbClr val="FF0000"/>
              </a:buClr>
              <a:buSzPts val="900"/>
              <a:buFont typeface="Century Gothic"/>
              <a:buChar char="-"/>
            </a:pPr>
            <a:endParaRPr lang="es" sz="1100" dirty="0">
              <a:solidFill>
                <a:srgbClr val="FF0000"/>
              </a:solidFill>
              <a:latin typeface="Century Gothic"/>
              <a:ea typeface="Century Gothic"/>
              <a:cs typeface="Century Gothic"/>
              <a:sym typeface="Century Gothic"/>
            </a:endParaRP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Prevalencia sobre todo de ideas pasivas de suicidio (poner el numerito). Esto es importante de cara a la detección temprana y prevención de la escalada en el continuo de la conducta suicida.</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La ideación suicida no cambia, en contraste con Jerónimo et al. (2021) donde sí indican un aumento.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Al igual que antes, los pacientes con ideación suicida tuvieron más sintomatología que los que no, pero no se observó una interacción entre las variables pandemia x ideación sobre la sintomatología. Tampoco la pandemia tuvo un efecto sobre la sintomatología. Esto nos dice que la sintomatología de los pacientes con ideación suicida no ha cambiado.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Entre los predictores, es importante señalar que vivir solo cobró importancia frente a la edad tras la pandemia en los dos primeros modelos predictivos. Esto podría deberse a que anteriormente las personas que vivían solas podían tener más apoyo, mientras que la pandemia puede haber provocado un efecto de aislamiento para estas personas. Por otro lado, nos podría decir que la ideación suicida ha estado presente independientemente de la edad.</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Por otro lado, al incluir la sintomatología, los predictores anteriores dejaron de ser significativos. Vemos que antes de la pandemia era predictora la sint. </a:t>
            </a:r>
            <a:r>
              <a:rPr lang="es-ES" sz="1100" dirty="0">
                <a:solidFill>
                  <a:srgbClr val="FF0000"/>
                </a:solidFill>
                <a:latin typeface="Century Gothic"/>
                <a:ea typeface="Century Gothic"/>
                <a:cs typeface="Century Gothic"/>
                <a:sym typeface="Century Gothic"/>
              </a:rPr>
              <a:t>D</a:t>
            </a:r>
            <a:r>
              <a:rPr lang="es" sz="1100" dirty="0">
                <a:solidFill>
                  <a:srgbClr val="FF0000"/>
                </a:solidFill>
                <a:latin typeface="Century Gothic"/>
                <a:ea typeface="Century Gothic"/>
                <a:cs typeface="Century Gothic"/>
                <a:sym typeface="Century Gothic"/>
              </a:rPr>
              <a:t>epresiva, pero ahora vemos que lo es una sintomatología global, lo cual podría hablarnos de que ahora la ideación suicida podría estar relacionada con unos síntomas más inespecíficos.</a:t>
            </a:r>
          </a:p>
          <a:p>
            <a:endParaRPr lang="es-ES" dirty="0"/>
          </a:p>
        </p:txBody>
      </p:sp>
    </p:spTree>
    <p:extLst>
      <p:ext uri="{BB962C8B-B14F-4D97-AF65-F5344CB8AC3E}">
        <p14:creationId xmlns:p14="http://schemas.microsoft.com/office/powerpoint/2010/main" val="365102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lvl="0" indent="-285750" algn="just" rtl="0">
              <a:spcBef>
                <a:spcPts val="0"/>
              </a:spcBef>
              <a:spcAft>
                <a:spcPts val="0"/>
              </a:spcAft>
              <a:buClr>
                <a:srgbClr val="FF0000"/>
              </a:buClr>
              <a:buSzPts val="900"/>
              <a:buFont typeface="Century Gothic"/>
              <a:buChar char="-"/>
            </a:pPr>
            <a:endParaRPr lang="es" sz="1100" dirty="0">
              <a:solidFill>
                <a:srgbClr val="FF0000"/>
              </a:solidFill>
              <a:latin typeface="Century Gothic"/>
              <a:ea typeface="Century Gothic"/>
              <a:cs typeface="Century Gothic"/>
              <a:sym typeface="Century Gothic"/>
            </a:endParaRP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Prevalencia sobre todo de ideas pasivas de suicidio (poner el numerito). Esto es importante de cara a la detección temprana y prevención de la escalada en el continuo de la conducta suicida.</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La ideación suicida no cambia, en contraste con Jerónimo et al. (2021) donde sí indican un aumento.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Al igual que antes, los pacientes con ideación suicida tuvieron más sintomatología que los que no, pero no se observó una interacción entre las variables pandemia x ideación sobre la sintomatología. Tampoco la pandemia tuvo un efecto sobre la sintomatología. Esto nos dice que la sintomatología de los pacientes con ideación suicida no ha cambiado.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Entre los predictores, es importante señalar que vivir solo cobró importancia frente a la edad tras la pandemia en los dos primeros modelos predictivos. Esto podría deberse a que anteriormente las personas que vivían solas podían tener más apoyo, mientras que la pandemia puede haber provocado un efecto de aislamiento para estas personas. Por otro lado, nos podría decir que la ideación suicida ha estado presente independientemente de la edad.</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Por otro lado, al incluir la sintomatología, los predictores anteriores dejaron de ser significativos. Vemos que antes de la pandemia era predictora la sint. </a:t>
            </a:r>
            <a:r>
              <a:rPr lang="es-ES" sz="1100" dirty="0">
                <a:solidFill>
                  <a:srgbClr val="FF0000"/>
                </a:solidFill>
                <a:latin typeface="Century Gothic"/>
                <a:ea typeface="Century Gothic"/>
                <a:cs typeface="Century Gothic"/>
                <a:sym typeface="Century Gothic"/>
              </a:rPr>
              <a:t>D</a:t>
            </a:r>
            <a:r>
              <a:rPr lang="es" sz="1100" dirty="0">
                <a:solidFill>
                  <a:srgbClr val="FF0000"/>
                </a:solidFill>
                <a:latin typeface="Century Gothic"/>
                <a:ea typeface="Century Gothic"/>
                <a:cs typeface="Century Gothic"/>
                <a:sym typeface="Century Gothic"/>
              </a:rPr>
              <a:t>epresiva, pero ahora vemos que lo es una sintomatología global, lo cual podría hablarnos de que ahora la ideación suicida podría estar relacionada con unos síntomas más inespecíficos.</a:t>
            </a:r>
          </a:p>
          <a:p>
            <a:endParaRPr lang="es-ES" dirty="0"/>
          </a:p>
        </p:txBody>
      </p:sp>
    </p:spTree>
    <p:extLst>
      <p:ext uri="{BB962C8B-B14F-4D97-AF65-F5344CB8AC3E}">
        <p14:creationId xmlns:p14="http://schemas.microsoft.com/office/powerpoint/2010/main" val="327357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lvl="0" indent="-285750" algn="just" rtl="0">
              <a:spcBef>
                <a:spcPts val="0"/>
              </a:spcBef>
              <a:spcAft>
                <a:spcPts val="0"/>
              </a:spcAft>
              <a:buClr>
                <a:srgbClr val="FF0000"/>
              </a:buClr>
              <a:buSzPts val="900"/>
              <a:buFont typeface="Century Gothic"/>
              <a:buChar char="-"/>
            </a:pPr>
            <a:endParaRPr lang="es" sz="1100" dirty="0">
              <a:solidFill>
                <a:srgbClr val="FF0000"/>
              </a:solidFill>
              <a:latin typeface="Century Gothic"/>
              <a:ea typeface="Century Gothic"/>
              <a:cs typeface="Century Gothic"/>
              <a:sym typeface="Century Gothic"/>
            </a:endParaRP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Prevalencia sobre todo de ideas pasivas de suicidio (poner el numerito). Esto es importante de cara a la detección temprana y prevención de la escalada en el continuo de la conducta suicida.</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La ideación suicida no cambia, en contraste con Jerónimo et al. (2021) donde sí indican un aumento.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Al igual que antes, los pacientes con ideación suicida tuvieron más sintomatología que los que no, pero no se observó una interacción entre las variables pandemia x ideación sobre la sintomatología. Tampoco la pandemia tuvo un efecto sobre la sintomatología. Esto nos dice que la sintomatología de los pacientes con ideación suicida no ha cambiado.</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Entre los predictores, es importante señalar que vivir solo cobró importancia frente a la edad tras la pandemia en los dos primeros modelos predictivos. Esto podría deberse a que anteriormente las personas que vivían solas podían tener más apoyo, mientras que la pandemia puede haber provocado un efecto de aislamiento para estas personas. Por otro lado, nos podría decir que la ideación suicida ha estado presente independientemente de la edad.</a:t>
            </a:r>
          </a:p>
          <a:p>
            <a:pPr marL="457200" lvl="0" indent="-285750" algn="just" rtl="0">
              <a:spcBef>
                <a:spcPts val="0"/>
              </a:spcBef>
              <a:spcAft>
                <a:spcPts val="0"/>
              </a:spcAft>
              <a:buClr>
                <a:srgbClr val="FF0000"/>
              </a:buClr>
              <a:buSzPts val="900"/>
              <a:buFont typeface="Century Gothic"/>
              <a:buChar char="-"/>
            </a:pPr>
            <a:r>
              <a:rPr lang="es" sz="1100" dirty="0">
                <a:solidFill>
                  <a:srgbClr val="FF0000"/>
                </a:solidFill>
                <a:latin typeface="Century Gothic"/>
                <a:ea typeface="Century Gothic"/>
                <a:cs typeface="Century Gothic"/>
                <a:sym typeface="Century Gothic"/>
              </a:rPr>
              <a:t>Por otro lado, al incluir la sintomatología, los predictores anteriores dejaron de ser significativos. Vemos que antes de la pandemia era predictora la sint. </a:t>
            </a:r>
            <a:r>
              <a:rPr lang="es-ES" sz="1100" dirty="0">
                <a:solidFill>
                  <a:srgbClr val="FF0000"/>
                </a:solidFill>
                <a:latin typeface="Century Gothic"/>
                <a:ea typeface="Century Gothic"/>
                <a:cs typeface="Century Gothic"/>
                <a:sym typeface="Century Gothic"/>
              </a:rPr>
              <a:t>D</a:t>
            </a:r>
            <a:r>
              <a:rPr lang="es" sz="1100" dirty="0">
                <a:solidFill>
                  <a:srgbClr val="FF0000"/>
                </a:solidFill>
                <a:latin typeface="Century Gothic"/>
                <a:ea typeface="Century Gothic"/>
                <a:cs typeface="Century Gothic"/>
                <a:sym typeface="Century Gothic"/>
              </a:rPr>
              <a:t>epresiva, pero ahora vemos que lo es una sintomatología global, lo cual podría hablarnos de que ahora la ideación suicida podría estar relacionada con unos síntomas más inespecíficos.</a:t>
            </a:r>
          </a:p>
          <a:p>
            <a:endParaRPr lang="es-ES" dirty="0"/>
          </a:p>
        </p:txBody>
      </p:sp>
    </p:spTree>
    <p:extLst>
      <p:ext uri="{BB962C8B-B14F-4D97-AF65-F5344CB8AC3E}">
        <p14:creationId xmlns:p14="http://schemas.microsoft.com/office/powerpoint/2010/main" val="211753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728"/>
        <p:cNvGrpSpPr/>
        <p:nvPr/>
      </p:nvGrpSpPr>
      <p:grpSpPr>
        <a:xfrm>
          <a:off x="0" y="0"/>
          <a:ext cx="0" cy="0"/>
          <a:chOff x="0" y="0"/>
          <a:chExt cx="0" cy="0"/>
        </a:xfrm>
      </p:grpSpPr>
      <p:pic>
        <p:nvPicPr>
          <p:cNvPr id="729" name="Google Shape;729;p1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730" name="Google Shape;730;p14"/>
          <p:cNvGrpSpPr/>
          <p:nvPr/>
        </p:nvGrpSpPr>
        <p:grpSpPr>
          <a:xfrm rot="-987768">
            <a:off x="7751817" y="-266278"/>
            <a:ext cx="1344359" cy="1995308"/>
            <a:chOff x="272875" y="1527563"/>
            <a:chExt cx="255950" cy="455000"/>
          </a:xfrm>
        </p:grpSpPr>
        <p:sp>
          <p:nvSpPr>
            <p:cNvPr id="731" name="Google Shape;731;p1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66" name="Google Shape;766;p1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767" name="Google Shape;767;p1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768" name="Google Shape;768;p1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mber and text">
  <p:cSld name="BLANK_1_1_1_1_1_1">
    <p:spTree>
      <p:nvGrpSpPr>
        <p:cNvPr id="1" name="Shape 1439"/>
        <p:cNvGrpSpPr/>
        <p:nvPr/>
      </p:nvGrpSpPr>
      <p:grpSpPr>
        <a:xfrm>
          <a:off x="0" y="0"/>
          <a:ext cx="0" cy="0"/>
          <a:chOff x="0" y="0"/>
          <a:chExt cx="0" cy="0"/>
        </a:xfrm>
      </p:grpSpPr>
      <p:sp>
        <p:nvSpPr>
          <p:cNvPr id="1440" name="Google Shape;1440;p24"/>
          <p:cNvSpPr txBox="1">
            <a:spLocks noGrp="1"/>
          </p:cNvSpPr>
          <p:nvPr>
            <p:ph type="title" hasCustomPrompt="1"/>
          </p:nvPr>
        </p:nvSpPr>
        <p:spPr>
          <a:xfrm>
            <a:off x="3040947"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1" name="Google Shape;1441;p24"/>
          <p:cNvSpPr txBox="1">
            <a:spLocks noGrp="1"/>
          </p:cNvSpPr>
          <p:nvPr>
            <p:ph type="subTitle" idx="1"/>
          </p:nvPr>
        </p:nvSpPr>
        <p:spPr>
          <a:xfrm>
            <a:off x="4570802" y="3295975"/>
            <a:ext cx="1913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2" name="Google Shape;1442;p24"/>
          <p:cNvSpPr txBox="1">
            <a:spLocks noGrp="1"/>
          </p:cNvSpPr>
          <p:nvPr>
            <p:ph type="title" idx="2" hasCustomPrompt="1"/>
          </p:nvPr>
        </p:nvSpPr>
        <p:spPr>
          <a:xfrm>
            <a:off x="4959602"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3" name="Google Shape;1443;p24"/>
          <p:cNvSpPr txBox="1">
            <a:spLocks noGrp="1"/>
          </p:cNvSpPr>
          <p:nvPr>
            <p:ph type="subTitle" idx="3"/>
          </p:nvPr>
        </p:nvSpPr>
        <p:spPr>
          <a:xfrm>
            <a:off x="2645697"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4" name="Google Shape;1444;p24"/>
          <p:cNvSpPr txBox="1">
            <a:spLocks noGrp="1"/>
          </p:cNvSpPr>
          <p:nvPr>
            <p:ph type="title" idx="4" hasCustomPrompt="1"/>
          </p:nvPr>
        </p:nvSpPr>
        <p:spPr>
          <a:xfrm>
            <a:off x="692645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5" name="Google Shape;1445;p24"/>
          <p:cNvSpPr txBox="1">
            <a:spLocks noGrp="1"/>
          </p:cNvSpPr>
          <p:nvPr>
            <p:ph type="subTitle" idx="5"/>
          </p:nvPr>
        </p:nvSpPr>
        <p:spPr>
          <a:xfrm>
            <a:off x="6507950" y="3295975"/>
            <a:ext cx="1920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6" name="Google Shape;1446;p24"/>
          <p:cNvSpPr txBox="1">
            <a:spLocks noGrp="1"/>
          </p:cNvSpPr>
          <p:nvPr>
            <p:ph type="title" idx="6" hasCustomPrompt="1"/>
          </p:nvPr>
        </p:nvSpPr>
        <p:spPr>
          <a:xfrm>
            <a:off x="114616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7" name="Google Shape;1447;p24"/>
          <p:cNvSpPr txBox="1">
            <a:spLocks noGrp="1"/>
          </p:cNvSpPr>
          <p:nvPr>
            <p:ph type="subTitle" idx="7"/>
          </p:nvPr>
        </p:nvSpPr>
        <p:spPr>
          <a:xfrm>
            <a:off x="724510"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8" name="Google Shape;1448;p24"/>
          <p:cNvSpPr txBox="1">
            <a:spLocks noGrp="1"/>
          </p:cNvSpPr>
          <p:nvPr>
            <p:ph type="subTitle" idx="8"/>
          </p:nvPr>
        </p:nvSpPr>
        <p:spPr>
          <a:xfrm>
            <a:off x="722260"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9" name="Google Shape;1449;p24"/>
          <p:cNvSpPr txBox="1">
            <a:spLocks noGrp="1"/>
          </p:cNvSpPr>
          <p:nvPr>
            <p:ph type="subTitle" idx="9"/>
          </p:nvPr>
        </p:nvSpPr>
        <p:spPr>
          <a:xfrm>
            <a:off x="2643447"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0" name="Google Shape;1450;p24"/>
          <p:cNvSpPr txBox="1">
            <a:spLocks noGrp="1"/>
          </p:cNvSpPr>
          <p:nvPr>
            <p:ph type="subTitle" idx="13"/>
          </p:nvPr>
        </p:nvSpPr>
        <p:spPr>
          <a:xfrm>
            <a:off x="4562102"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1" name="Google Shape;1451;p24"/>
          <p:cNvSpPr txBox="1">
            <a:spLocks noGrp="1"/>
          </p:cNvSpPr>
          <p:nvPr>
            <p:ph type="subTitle" idx="14"/>
          </p:nvPr>
        </p:nvSpPr>
        <p:spPr>
          <a:xfrm>
            <a:off x="6502550" y="3632700"/>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452" name="Google Shape;1452;p2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453" name="Google Shape;1453;p24"/>
          <p:cNvGrpSpPr/>
          <p:nvPr/>
        </p:nvGrpSpPr>
        <p:grpSpPr>
          <a:xfrm rot="-987768">
            <a:off x="7751817" y="-266278"/>
            <a:ext cx="1344359" cy="1995308"/>
            <a:chOff x="272875" y="1527563"/>
            <a:chExt cx="255950" cy="455000"/>
          </a:xfrm>
        </p:grpSpPr>
        <p:sp>
          <p:nvSpPr>
            <p:cNvPr id="1454" name="Google Shape;1454;p2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89" name="Google Shape;1489;p2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490" name="Google Shape;1490;p2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491" name="Google Shape;1491;p2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txBox="1">
            <a:spLocks noGrp="1"/>
          </p:cNvSpPr>
          <p:nvPr>
            <p:ph type="ctrTitle" idx="15"/>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668"/>
        <p:cNvGrpSpPr/>
        <p:nvPr/>
      </p:nvGrpSpPr>
      <p:grpSpPr>
        <a:xfrm>
          <a:off x="0" y="0"/>
          <a:ext cx="0" cy="0"/>
          <a:chOff x="0" y="0"/>
          <a:chExt cx="0" cy="0"/>
        </a:xfrm>
      </p:grpSpPr>
      <p:pic>
        <p:nvPicPr>
          <p:cNvPr id="1669" name="Google Shape;1669;p28"/>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670" name="Google Shape;1670;p28"/>
          <p:cNvGrpSpPr/>
          <p:nvPr/>
        </p:nvGrpSpPr>
        <p:grpSpPr>
          <a:xfrm rot="-987768">
            <a:off x="7751817" y="-266278"/>
            <a:ext cx="1344359" cy="1995308"/>
            <a:chOff x="272875" y="1527563"/>
            <a:chExt cx="255950" cy="455000"/>
          </a:xfrm>
        </p:grpSpPr>
        <p:sp>
          <p:nvSpPr>
            <p:cNvPr id="1671" name="Google Shape;1671;p2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06" name="Google Shape;1706;p28"/>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07" name="Google Shape;1707;p2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08" name="Google Shape;1708;p2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8"/>
          <p:cNvSpPr txBox="1">
            <a:spLocks noGrp="1"/>
          </p:cNvSpPr>
          <p:nvPr>
            <p:ph type="title"/>
          </p:nvPr>
        </p:nvSpPr>
        <p:spPr>
          <a:xfrm>
            <a:off x="732375"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0" name="Google Shape;1710;p28"/>
          <p:cNvSpPr txBox="1">
            <a:spLocks noGrp="1"/>
          </p:cNvSpPr>
          <p:nvPr>
            <p:ph type="subTitle" idx="1"/>
          </p:nvPr>
        </p:nvSpPr>
        <p:spPr>
          <a:xfrm>
            <a:off x="475175" y="2194825"/>
            <a:ext cx="4096800" cy="24903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1" name="Google Shape;1711;p28"/>
          <p:cNvSpPr txBox="1">
            <a:spLocks noGrp="1"/>
          </p:cNvSpPr>
          <p:nvPr>
            <p:ph type="title" idx="2"/>
          </p:nvPr>
        </p:nvSpPr>
        <p:spPr>
          <a:xfrm>
            <a:off x="4578150"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2" name="Google Shape;1712;p28"/>
          <p:cNvSpPr txBox="1">
            <a:spLocks noGrp="1"/>
          </p:cNvSpPr>
          <p:nvPr>
            <p:ph type="subTitle" idx="3"/>
          </p:nvPr>
        </p:nvSpPr>
        <p:spPr>
          <a:xfrm>
            <a:off x="4578150" y="2194825"/>
            <a:ext cx="40968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3" name="Google Shape;1713;p28"/>
          <p:cNvSpPr txBox="1">
            <a:spLocks noGrp="1"/>
          </p:cNvSpPr>
          <p:nvPr>
            <p:ph type="ctrTitle" idx="4"/>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84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 id="2147483670" r:id="rId3"/>
    <p:sldLayoutId id="2147483674" r:id="rId4"/>
    <p:sldLayoutId id="2147483677" r:id="rId5"/>
    <p:sldLayoutId id="2147483678" r:id="rId6"/>
    <p:sldLayoutId id="2147483679" r:id="rId7"/>
    <p:sldLayoutId id="2147483680" r:id="rId8"/>
    <p:sldLayoutId id="214748368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40.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40.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40.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sv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svg"/></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9.png"/><Relationship Id="rId5" Type="http://schemas.openxmlformats.org/officeDocument/2006/relationships/image" Target="../media/image42.svg"/><Relationship Id="rId10" Type="http://schemas.openxmlformats.org/officeDocument/2006/relationships/image" Target="../media/image48.svg"/><Relationship Id="rId4" Type="http://schemas.openxmlformats.org/officeDocument/2006/relationships/image" Target="../media/image41.png"/><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601A91-DCA6-4F96-154E-44FD2C0A7EAB}"/>
              </a:ext>
            </a:extLst>
          </p:cNvPr>
          <p:cNvPicPr>
            <a:picLocks noChangeAspect="1" noChangeArrowheads="1"/>
          </p:cNvPicPr>
          <p:nvPr/>
        </p:nvPicPr>
        <p:blipFill>
          <a:blip r:embed="rId2">
            <a:duotone>
              <a:schemeClr val="accent3">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5928360" y="2174380"/>
            <a:ext cx="2579370" cy="257937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57;p1">
            <a:extLst>
              <a:ext uri="{FF2B5EF4-FFF2-40B4-BE49-F238E27FC236}">
                <a16:creationId xmlns:a16="http://schemas.microsoft.com/office/drawing/2014/main" id="{3A5191EB-605F-3B95-AC13-13B075B39C4F}"/>
              </a:ext>
            </a:extLst>
          </p:cNvPr>
          <p:cNvPicPr preferRelativeResize="0"/>
          <p:nvPr/>
        </p:nvPicPr>
        <p:blipFill rotWithShape="1">
          <a:blip r:embed="rId3">
            <a:alphaModFix/>
          </a:blip>
          <a:srcRect/>
          <a:stretch/>
        </p:blipFill>
        <p:spPr>
          <a:xfrm>
            <a:off x="187285" y="117814"/>
            <a:ext cx="1065430" cy="696908"/>
          </a:xfrm>
          <a:prstGeom prst="rect">
            <a:avLst/>
          </a:prstGeom>
          <a:noFill/>
          <a:ln>
            <a:noFill/>
          </a:ln>
        </p:spPr>
      </p:pic>
      <p:pic>
        <p:nvPicPr>
          <p:cNvPr id="4" name="Google Shape;56;p1" descr="Carta&#10;&#10;Descripción generada automáticamente">
            <a:extLst>
              <a:ext uri="{FF2B5EF4-FFF2-40B4-BE49-F238E27FC236}">
                <a16:creationId xmlns:a16="http://schemas.microsoft.com/office/drawing/2014/main" id="{C0F17F7C-4608-FCB7-29EA-32CD7660DA01}"/>
              </a:ext>
            </a:extLst>
          </p:cNvPr>
          <p:cNvPicPr preferRelativeResize="0"/>
          <p:nvPr/>
        </p:nvPicPr>
        <p:blipFill rotWithShape="1">
          <a:blip r:embed="rId4">
            <a:alphaModFix amt="52000"/>
          </a:blip>
          <a:srcRect l="24741" t="37365" r="22211" b="40981"/>
          <a:stretch/>
        </p:blipFill>
        <p:spPr>
          <a:xfrm>
            <a:off x="1621104" y="0"/>
            <a:ext cx="2897046" cy="893423"/>
          </a:xfrm>
          <a:prstGeom prst="rect">
            <a:avLst/>
          </a:prstGeom>
          <a:noFill/>
          <a:ln>
            <a:noFill/>
          </a:ln>
        </p:spPr>
      </p:pic>
      <p:sp>
        <p:nvSpPr>
          <p:cNvPr id="5" name="Google Shape;2128;p38">
            <a:extLst>
              <a:ext uri="{FF2B5EF4-FFF2-40B4-BE49-F238E27FC236}">
                <a16:creationId xmlns:a16="http://schemas.microsoft.com/office/drawing/2014/main" id="{09E9FB84-5EDC-7202-A03C-86A2F59AADE2}"/>
              </a:ext>
            </a:extLst>
          </p:cNvPr>
          <p:cNvSpPr txBox="1">
            <a:spLocks noGrp="1"/>
          </p:cNvSpPr>
          <p:nvPr>
            <p:ph type="ctrTitle"/>
          </p:nvPr>
        </p:nvSpPr>
        <p:spPr>
          <a:xfrm>
            <a:off x="1479840" y="1084955"/>
            <a:ext cx="6291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chemeClr val="tx1"/>
                </a:solidFill>
              </a:rPr>
              <a:t>Diferencias en presencia y características de la ideación suicida en un centro universitario de psicología antes y después de la pandemia</a:t>
            </a:r>
            <a:endParaRPr sz="2400" dirty="0">
              <a:solidFill>
                <a:schemeClr val="tx1"/>
              </a:solidFill>
            </a:endParaRPr>
          </a:p>
        </p:txBody>
      </p:sp>
      <p:sp>
        <p:nvSpPr>
          <p:cNvPr id="6" name="Google Shape;2129;p38">
            <a:extLst>
              <a:ext uri="{FF2B5EF4-FFF2-40B4-BE49-F238E27FC236}">
                <a16:creationId xmlns:a16="http://schemas.microsoft.com/office/drawing/2014/main" id="{0FFECC0F-D182-C8EB-8E41-E895EA474FA5}"/>
              </a:ext>
            </a:extLst>
          </p:cNvPr>
          <p:cNvSpPr txBox="1">
            <a:spLocks/>
          </p:cNvSpPr>
          <p:nvPr/>
        </p:nvSpPr>
        <p:spPr>
          <a:xfrm>
            <a:off x="720000" y="3464065"/>
            <a:ext cx="7704000" cy="79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600" dirty="0">
                <a:solidFill>
                  <a:schemeClr val="dk1"/>
                </a:solidFill>
                <a:latin typeface="Century Gothic"/>
                <a:ea typeface="Century Gothic"/>
                <a:cs typeface="Century Gothic"/>
                <a:sym typeface="Century Gothic"/>
              </a:rPr>
              <a:t>Lin, Y.; Castelló Pinel, E.; Nieto Rodríguez, M.; Fernández-Arias, I.; </a:t>
            </a:r>
            <a:r>
              <a:rPr lang="es-ES" sz="1600" dirty="0" err="1">
                <a:solidFill>
                  <a:schemeClr val="dk1"/>
                </a:solidFill>
                <a:latin typeface="Century Gothic"/>
                <a:ea typeface="Century Gothic"/>
                <a:cs typeface="Century Gothic"/>
                <a:sym typeface="Century Gothic"/>
              </a:rPr>
              <a:t>Larroy</a:t>
            </a:r>
            <a:r>
              <a:rPr lang="es-ES" sz="1600" dirty="0">
                <a:solidFill>
                  <a:schemeClr val="dk1"/>
                </a:solidFill>
                <a:latin typeface="Century Gothic"/>
                <a:ea typeface="Century Gothic"/>
                <a:cs typeface="Century Gothic"/>
                <a:sym typeface="Century Gothic"/>
              </a:rPr>
              <a:t> García, C</a:t>
            </a:r>
            <a:endParaRPr lang="es-ES" dirty="0"/>
          </a:p>
        </p:txBody>
      </p:sp>
    </p:spTree>
    <p:extLst>
      <p:ext uri="{BB962C8B-B14F-4D97-AF65-F5344CB8AC3E}">
        <p14:creationId xmlns:p14="http://schemas.microsoft.com/office/powerpoint/2010/main" val="510843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upo 275">
            <a:extLst>
              <a:ext uri="{FF2B5EF4-FFF2-40B4-BE49-F238E27FC236}">
                <a16:creationId xmlns:a16="http://schemas.microsoft.com/office/drawing/2014/main" id="{8B5D0145-A3F3-6ECD-5688-B836051BF892}"/>
              </a:ext>
            </a:extLst>
          </p:cNvPr>
          <p:cNvGrpSpPr/>
          <p:nvPr/>
        </p:nvGrpSpPr>
        <p:grpSpPr>
          <a:xfrm>
            <a:off x="391028" y="1020339"/>
            <a:ext cx="8361944" cy="3617448"/>
            <a:chOff x="314193" y="1296109"/>
            <a:chExt cx="8361944" cy="3617448"/>
          </a:xfrm>
        </p:grpSpPr>
        <p:grpSp>
          <p:nvGrpSpPr>
            <p:cNvPr id="277" name="Grupo 276">
              <a:extLst>
                <a:ext uri="{FF2B5EF4-FFF2-40B4-BE49-F238E27FC236}">
                  <a16:creationId xmlns:a16="http://schemas.microsoft.com/office/drawing/2014/main" id="{7C7ECE98-34E8-4198-93A9-6CE408E221FE}"/>
                </a:ext>
              </a:extLst>
            </p:cNvPr>
            <p:cNvGrpSpPr/>
            <p:nvPr/>
          </p:nvGrpSpPr>
          <p:grpSpPr>
            <a:xfrm>
              <a:off x="331316" y="1296109"/>
              <a:ext cx="8327760" cy="451412"/>
              <a:chOff x="440016" y="376406"/>
              <a:chExt cx="11103680" cy="601882"/>
            </a:xfrm>
          </p:grpSpPr>
          <p:grpSp>
            <p:nvGrpSpPr>
              <p:cNvPr id="499" name="Grupo 498">
                <a:extLst>
                  <a:ext uri="{FF2B5EF4-FFF2-40B4-BE49-F238E27FC236}">
                    <a16:creationId xmlns:a16="http://schemas.microsoft.com/office/drawing/2014/main" id="{DF032820-0295-7A1C-8C8E-E2C7596EB56D}"/>
                  </a:ext>
                </a:extLst>
              </p:cNvPr>
              <p:cNvGrpSpPr/>
              <p:nvPr/>
            </p:nvGrpSpPr>
            <p:grpSpPr>
              <a:xfrm>
                <a:off x="440016" y="376406"/>
                <a:ext cx="2050358" cy="560085"/>
                <a:chOff x="436159" y="386014"/>
                <a:chExt cx="2050358" cy="560085"/>
              </a:xfrm>
            </p:grpSpPr>
            <p:pic>
              <p:nvPicPr>
                <p:cNvPr id="530" name="Imagen 529">
                  <a:extLst>
                    <a:ext uri="{FF2B5EF4-FFF2-40B4-BE49-F238E27FC236}">
                      <a16:creationId xmlns:a16="http://schemas.microsoft.com/office/drawing/2014/main" id="{0A9F53A7-4163-40D0-3043-0416297542F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31" name="Imagen 530">
                  <a:extLst>
                    <a:ext uri="{FF2B5EF4-FFF2-40B4-BE49-F238E27FC236}">
                      <a16:creationId xmlns:a16="http://schemas.microsoft.com/office/drawing/2014/main" id="{F1A9F4A9-C3FA-52E3-421B-5EADA5E606C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32" name="Imagen 531">
                  <a:extLst>
                    <a:ext uri="{FF2B5EF4-FFF2-40B4-BE49-F238E27FC236}">
                      <a16:creationId xmlns:a16="http://schemas.microsoft.com/office/drawing/2014/main" id="{E1FFF329-5608-C64F-DCFF-8B19C15D46C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33" name="Imagen 532">
                  <a:extLst>
                    <a:ext uri="{FF2B5EF4-FFF2-40B4-BE49-F238E27FC236}">
                      <a16:creationId xmlns:a16="http://schemas.microsoft.com/office/drawing/2014/main" id="{503509C3-7679-0B20-3244-558051AF6AA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34" name="Imagen 533">
                  <a:extLst>
                    <a:ext uri="{FF2B5EF4-FFF2-40B4-BE49-F238E27FC236}">
                      <a16:creationId xmlns:a16="http://schemas.microsoft.com/office/drawing/2014/main" id="{7C3D22A7-7A85-C3F0-DAB3-CF8F5023859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0" name="Grupo 499">
                <a:extLst>
                  <a:ext uri="{FF2B5EF4-FFF2-40B4-BE49-F238E27FC236}">
                    <a16:creationId xmlns:a16="http://schemas.microsoft.com/office/drawing/2014/main" id="{2B909C1B-3F0A-8D51-0A5C-E235A45E21D4}"/>
                  </a:ext>
                </a:extLst>
              </p:cNvPr>
              <p:cNvGrpSpPr/>
              <p:nvPr/>
            </p:nvGrpSpPr>
            <p:grpSpPr>
              <a:xfrm>
                <a:off x="2250217" y="386014"/>
                <a:ext cx="2050358" cy="560085"/>
                <a:chOff x="436159" y="386014"/>
                <a:chExt cx="2050358" cy="560085"/>
              </a:xfrm>
            </p:grpSpPr>
            <p:pic>
              <p:nvPicPr>
                <p:cNvPr id="525" name="Imagen 524">
                  <a:extLst>
                    <a:ext uri="{FF2B5EF4-FFF2-40B4-BE49-F238E27FC236}">
                      <a16:creationId xmlns:a16="http://schemas.microsoft.com/office/drawing/2014/main" id="{6CB9E376-FF13-8414-15FC-841D2587149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6" name="Imagen 525">
                  <a:extLst>
                    <a:ext uri="{FF2B5EF4-FFF2-40B4-BE49-F238E27FC236}">
                      <a16:creationId xmlns:a16="http://schemas.microsoft.com/office/drawing/2014/main" id="{6D0FC5E6-E071-D725-74FF-DD609AC53DC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7" name="Imagen 526">
                  <a:extLst>
                    <a:ext uri="{FF2B5EF4-FFF2-40B4-BE49-F238E27FC236}">
                      <a16:creationId xmlns:a16="http://schemas.microsoft.com/office/drawing/2014/main" id="{7E4BAA2D-F3A0-E3BC-6232-0B8C5F764DE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8" name="Imagen 527">
                  <a:extLst>
                    <a:ext uri="{FF2B5EF4-FFF2-40B4-BE49-F238E27FC236}">
                      <a16:creationId xmlns:a16="http://schemas.microsoft.com/office/drawing/2014/main" id="{6B46FDE0-FC8E-60D3-50B6-371B0383C8C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9" name="Imagen 528">
                  <a:extLst>
                    <a:ext uri="{FF2B5EF4-FFF2-40B4-BE49-F238E27FC236}">
                      <a16:creationId xmlns:a16="http://schemas.microsoft.com/office/drawing/2014/main" id="{614841B4-51BF-F184-5569-30A5230FB13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1" name="Grupo 500">
                <a:extLst>
                  <a:ext uri="{FF2B5EF4-FFF2-40B4-BE49-F238E27FC236}">
                    <a16:creationId xmlns:a16="http://schemas.microsoft.com/office/drawing/2014/main" id="{0588A951-E108-D4E8-E47F-1C82118DA8A3}"/>
                  </a:ext>
                </a:extLst>
              </p:cNvPr>
              <p:cNvGrpSpPr/>
              <p:nvPr/>
            </p:nvGrpSpPr>
            <p:grpSpPr>
              <a:xfrm>
                <a:off x="4060418" y="398987"/>
                <a:ext cx="2050358" cy="560085"/>
                <a:chOff x="436159" y="386014"/>
                <a:chExt cx="2050358" cy="560085"/>
              </a:xfrm>
            </p:grpSpPr>
            <p:pic>
              <p:nvPicPr>
                <p:cNvPr id="520" name="Imagen 519">
                  <a:extLst>
                    <a:ext uri="{FF2B5EF4-FFF2-40B4-BE49-F238E27FC236}">
                      <a16:creationId xmlns:a16="http://schemas.microsoft.com/office/drawing/2014/main" id="{5228CD85-A558-35EC-42E4-CC57800D155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1" name="Imagen 520">
                  <a:extLst>
                    <a:ext uri="{FF2B5EF4-FFF2-40B4-BE49-F238E27FC236}">
                      <a16:creationId xmlns:a16="http://schemas.microsoft.com/office/drawing/2014/main" id="{21F993BC-B836-FE85-7A69-F15930D8C48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2" name="Imagen 521">
                  <a:extLst>
                    <a:ext uri="{FF2B5EF4-FFF2-40B4-BE49-F238E27FC236}">
                      <a16:creationId xmlns:a16="http://schemas.microsoft.com/office/drawing/2014/main" id="{E558E0BA-DF69-8846-7073-ADC869B4D44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3" name="Imagen 522">
                  <a:extLst>
                    <a:ext uri="{FF2B5EF4-FFF2-40B4-BE49-F238E27FC236}">
                      <a16:creationId xmlns:a16="http://schemas.microsoft.com/office/drawing/2014/main" id="{D867701B-2640-C4DE-E91A-FF9AFD89E83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4" name="Imagen 523">
                  <a:extLst>
                    <a:ext uri="{FF2B5EF4-FFF2-40B4-BE49-F238E27FC236}">
                      <a16:creationId xmlns:a16="http://schemas.microsoft.com/office/drawing/2014/main" id="{68531FF5-DF60-C483-3E4F-9C3E643E790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2" name="Grupo 501">
                <a:extLst>
                  <a:ext uri="{FF2B5EF4-FFF2-40B4-BE49-F238E27FC236}">
                    <a16:creationId xmlns:a16="http://schemas.microsoft.com/office/drawing/2014/main" id="{6D8EFB35-59F9-14F9-EFB0-E9CA00291FAE}"/>
                  </a:ext>
                </a:extLst>
              </p:cNvPr>
              <p:cNvGrpSpPr/>
              <p:nvPr/>
            </p:nvGrpSpPr>
            <p:grpSpPr>
              <a:xfrm>
                <a:off x="5870619" y="408595"/>
                <a:ext cx="2050358" cy="560085"/>
                <a:chOff x="436159" y="386014"/>
                <a:chExt cx="2050358" cy="560085"/>
              </a:xfrm>
            </p:grpSpPr>
            <p:pic>
              <p:nvPicPr>
                <p:cNvPr id="515" name="Imagen 514">
                  <a:extLst>
                    <a:ext uri="{FF2B5EF4-FFF2-40B4-BE49-F238E27FC236}">
                      <a16:creationId xmlns:a16="http://schemas.microsoft.com/office/drawing/2014/main" id="{2B90EA81-EADA-E9C2-799D-2C89DF2AAD4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6" name="Imagen 515">
                  <a:extLst>
                    <a:ext uri="{FF2B5EF4-FFF2-40B4-BE49-F238E27FC236}">
                      <a16:creationId xmlns:a16="http://schemas.microsoft.com/office/drawing/2014/main" id="{08037902-4819-A6A7-8092-66B87BCF47A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7" name="Imagen 516">
                  <a:extLst>
                    <a:ext uri="{FF2B5EF4-FFF2-40B4-BE49-F238E27FC236}">
                      <a16:creationId xmlns:a16="http://schemas.microsoft.com/office/drawing/2014/main" id="{AAA66BAF-C628-94F2-AE1E-F2F1F60C18D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8" name="Imagen 517">
                  <a:extLst>
                    <a:ext uri="{FF2B5EF4-FFF2-40B4-BE49-F238E27FC236}">
                      <a16:creationId xmlns:a16="http://schemas.microsoft.com/office/drawing/2014/main" id="{1B59EFA5-95CE-ECF3-AE8C-CF90F1629AD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9" name="Imagen 518">
                  <a:extLst>
                    <a:ext uri="{FF2B5EF4-FFF2-40B4-BE49-F238E27FC236}">
                      <a16:creationId xmlns:a16="http://schemas.microsoft.com/office/drawing/2014/main" id="{B3F98EBE-E8F1-C246-FCBF-6231F865337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3" name="Grupo 502">
                <a:extLst>
                  <a:ext uri="{FF2B5EF4-FFF2-40B4-BE49-F238E27FC236}">
                    <a16:creationId xmlns:a16="http://schemas.microsoft.com/office/drawing/2014/main" id="{790E4691-5C8D-852C-F5E4-3B663D7F1575}"/>
                  </a:ext>
                </a:extLst>
              </p:cNvPr>
              <p:cNvGrpSpPr/>
              <p:nvPr/>
            </p:nvGrpSpPr>
            <p:grpSpPr>
              <a:xfrm>
                <a:off x="7728715" y="408595"/>
                <a:ext cx="2050358" cy="560085"/>
                <a:chOff x="436159" y="386014"/>
                <a:chExt cx="2050358" cy="560085"/>
              </a:xfrm>
            </p:grpSpPr>
            <p:pic>
              <p:nvPicPr>
                <p:cNvPr id="510" name="Imagen 509">
                  <a:extLst>
                    <a:ext uri="{FF2B5EF4-FFF2-40B4-BE49-F238E27FC236}">
                      <a16:creationId xmlns:a16="http://schemas.microsoft.com/office/drawing/2014/main" id="{829E49D1-5DAA-1B8C-6AF2-C506AEBEDE3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1" name="Imagen 510">
                  <a:extLst>
                    <a:ext uri="{FF2B5EF4-FFF2-40B4-BE49-F238E27FC236}">
                      <a16:creationId xmlns:a16="http://schemas.microsoft.com/office/drawing/2014/main" id="{1A52B5C8-A0BF-48F2-AE31-118F28BC44A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2" name="Imagen 511">
                  <a:extLst>
                    <a:ext uri="{FF2B5EF4-FFF2-40B4-BE49-F238E27FC236}">
                      <a16:creationId xmlns:a16="http://schemas.microsoft.com/office/drawing/2014/main" id="{AA5E177C-46AE-FAC6-F53A-3FACCE2A119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3" name="Imagen 512">
                  <a:extLst>
                    <a:ext uri="{FF2B5EF4-FFF2-40B4-BE49-F238E27FC236}">
                      <a16:creationId xmlns:a16="http://schemas.microsoft.com/office/drawing/2014/main" id="{3BCAB18F-A90D-813E-B3CB-2E7077D6974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4" name="Imagen 513">
                  <a:extLst>
                    <a:ext uri="{FF2B5EF4-FFF2-40B4-BE49-F238E27FC236}">
                      <a16:creationId xmlns:a16="http://schemas.microsoft.com/office/drawing/2014/main" id="{8A51F466-5207-11B1-DF72-EA3A030A69A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4" name="Grupo 503">
                <a:extLst>
                  <a:ext uri="{FF2B5EF4-FFF2-40B4-BE49-F238E27FC236}">
                    <a16:creationId xmlns:a16="http://schemas.microsoft.com/office/drawing/2014/main" id="{9B1183F7-5A50-F82E-ABF8-5B5320E608EC}"/>
                  </a:ext>
                </a:extLst>
              </p:cNvPr>
              <p:cNvGrpSpPr/>
              <p:nvPr/>
            </p:nvGrpSpPr>
            <p:grpSpPr>
              <a:xfrm>
                <a:off x="9493338" y="418203"/>
                <a:ext cx="2050358" cy="560085"/>
                <a:chOff x="436159" y="386014"/>
                <a:chExt cx="2050358" cy="560085"/>
              </a:xfrm>
            </p:grpSpPr>
            <p:pic>
              <p:nvPicPr>
                <p:cNvPr id="505" name="Imagen 504">
                  <a:extLst>
                    <a:ext uri="{FF2B5EF4-FFF2-40B4-BE49-F238E27FC236}">
                      <a16:creationId xmlns:a16="http://schemas.microsoft.com/office/drawing/2014/main" id="{893545F8-79AE-5E93-80DA-1DC06EA4F44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06" name="Imagen 505">
                  <a:extLst>
                    <a:ext uri="{FF2B5EF4-FFF2-40B4-BE49-F238E27FC236}">
                      <a16:creationId xmlns:a16="http://schemas.microsoft.com/office/drawing/2014/main" id="{2DC7E5E9-C550-157B-10D8-75CA2A616B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07" name="Imagen 506">
                  <a:extLst>
                    <a:ext uri="{FF2B5EF4-FFF2-40B4-BE49-F238E27FC236}">
                      <a16:creationId xmlns:a16="http://schemas.microsoft.com/office/drawing/2014/main" id="{79A40016-66D5-5A19-7884-85964783C12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08" name="Imagen 507">
                  <a:extLst>
                    <a:ext uri="{FF2B5EF4-FFF2-40B4-BE49-F238E27FC236}">
                      <a16:creationId xmlns:a16="http://schemas.microsoft.com/office/drawing/2014/main" id="{34890A62-A43B-7CF2-7924-14499226808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09" name="Imagen 508">
                  <a:extLst>
                    <a:ext uri="{FF2B5EF4-FFF2-40B4-BE49-F238E27FC236}">
                      <a16:creationId xmlns:a16="http://schemas.microsoft.com/office/drawing/2014/main" id="{E9B2F588-B697-2ECA-A6B4-73FB5D9CAB8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8" name="Grupo 277">
              <a:extLst>
                <a:ext uri="{FF2B5EF4-FFF2-40B4-BE49-F238E27FC236}">
                  <a16:creationId xmlns:a16="http://schemas.microsoft.com/office/drawing/2014/main" id="{4619E793-CCB8-7E5E-DEBB-394DD627F86C}"/>
                </a:ext>
              </a:extLst>
            </p:cNvPr>
            <p:cNvGrpSpPr/>
            <p:nvPr/>
          </p:nvGrpSpPr>
          <p:grpSpPr>
            <a:xfrm>
              <a:off x="331400" y="1812290"/>
              <a:ext cx="8327760" cy="451412"/>
              <a:chOff x="440016" y="376406"/>
              <a:chExt cx="11103680" cy="601882"/>
            </a:xfrm>
          </p:grpSpPr>
          <p:grpSp>
            <p:nvGrpSpPr>
              <p:cNvPr id="463" name="Grupo 462">
                <a:extLst>
                  <a:ext uri="{FF2B5EF4-FFF2-40B4-BE49-F238E27FC236}">
                    <a16:creationId xmlns:a16="http://schemas.microsoft.com/office/drawing/2014/main" id="{3C3F0410-E748-7DFF-480B-96422A8785EA}"/>
                  </a:ext>
                </a:extLst>
              </p:cNvPr>
              <p:cNvGrpSpPr/>
              <p:nvPr/>
            </p:nvGrpSpPr>
            <p:grpSpPr>
              <a:xfrm>
                <a:off x="440016" y="376406"/>
                <a:ext cx="2050358" cy="560085"/>
                <a:chOff x="436159" y="386014"/>
                <a:chExt cx="2050358" cy="560085"/>
              </a:xfrm>
            </p:grpSpPr>
            <p:pic>
              <p:nvPicPr>
                <p:cNvPr id="494" name="Imagen 493">
                  <a:extLst>
                    <a:ext uri="{FF2B5EF4-FFF2-40B4-BE49-F238E27FC236}">
                      <a16:creationId xmlns:a16="http://schemas.microsoft.com/office/drawing/2014/main" id="{954386CE-216F-29CE-F928-2C9B29C7C71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5" name="Imagen 494">
                  <a:extLst>
                    <a:ext uri="{FF2B5EF4-FFF2-40B4-BE49-F238E27FC236}">
                      <a16:creationId xmlns:a16="http://schemas.microsoft.com/office/drawing/2014/main" id="{A2000F30-3D8E-B820-D5D6-4465188DB3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6" name="Imagen 495">
                  <a:extLst>
                    <a:ext uri="{FF2B5EF4-FFF2-40B4-BE49-F238E27FC236}">
                      <a16:creationId xmlns:a16="http://schemas.microsoft.com/office/drawing/2014/main" id="{85F04E52-7BA3-A84F-E440-1809CBD9917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7" name="Imagen 496">
                  <a:extLst>
                    <a:ext uri="{FF2B5EF4-FFF2-40B4-BE49-F238E27FC236}">
                      <a16:creationId xmlns:a16="http://schemas.microsoft.com/office/drawing/2014/main" id="{9E2D6140-D547-7F63-14B0-FB9E6DE9535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8" name="Imagen 497">
                  <a:extLst>
                    <a:ext uri="{FF2B5EF4-FFF2-40B4-BE49-F238E27FC236}">
                      <a16:creationId xmlns:a16="http://schemas.microsoft.com/office/drawing/2014/main" id="{7E70A17E-C395-74E6-956A-83F3E61E4E1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4" name="Grupo 463">
                <a:extLst>
                  <a:ext uri="{FF2B5EF4-FFF2-40B4-BE49-F238E27FC236}">
                    <a16:creationId xmlns:a16="http://schemas.microsoft.com/office/drawing/2014/main" id="{8A7EB070-97DF-4146-8B6B-B8CA4D844685}"/>
                  </a:ext>
                </a:extLst>
              </p:cNvPr>
              <p:cNvGrpSpPr/>
              <p:nvPr/>
            </p:nvGrpSpPr>
            <p:grpSpPr>
              <a:xfrm>
                <a:off x="2250217" y="386014"/>
                <a:ext cx="2050358" cy="560085"/>
                <a:chOff x="436159" y="386014"/>
                <a:chExt cx="2050358" cy="560085"/>
              </a:xfrm>
            </p:grpSpPr>
            <p:pic>
              <p:nvPicPr>
                <p:cNvPr id="489" name="Imagen 488">
                  <a:extLst>
                    <a:ext uri="{FF2B5EF4-FFF2-40B4-BE49-F238E27FC236}">
                      <a16:creationId xmlns:a16="http://schemas.microsoft.com/office/drawing/2014/main" id="{35604B4C-F05A-A083-8678-477A4F653DF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0" name="Imagen 489">
                  <a:extLst>
                    <a:ext uri="{FF2B5EF4-FFF2-40B4-BE49-F238E27FC236}">
                      <a16:creationId xmlns:a16="http://schemas.microsoft.com/office/drawing/2014/main" id="{251824E2-6A84-F280-5B84-F5A3917BBB6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1" name="Imagen 490">
                  <a:extLst>
                    <a:ext uri="{FF2B5EF4-FFF2-40B4-BE49-F238E27FC236}">
                      <a16:creationId xmlns:a16="http://schemas.microsoft.com/office/drawing/2014/main" id="{7B49C6AD-F0D5-392A-A2BA-03CD3F3C9E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2" name="Imagen 491">
                  <a:extLst>
                    <a:ext uri="{FF2B5EF4-FFF2-40B4-BE49-F238E27FC236}">
                      <a16:creationId xmlns:a16="http://schemas.microsoft.com/office/drawing/2014/main" id="{CCE91166-92C1-19C9-5A54-447B528D9EE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3" name="Imagen 492">
                  <a:extLst>
                    <a:ext uri="{FF2B5EF4-FFF2-40B4-BE49-F238E27FC236}">
                      <a16:creationId xmlns:a16="http://schemas.microsoft.com/office/drawing/2014/main" id="{CBB8A10E-AB0F-B854-BAC2-A44C75F5B0E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5" name="Grupo 464">
                <a:extLst>
                  <a:ext uri="{FF2B5EF4-FFF2-40B4-BE49-F238E27FC236}">
                    <a16:creationId xmlns:a16="http://schemas.microsoft.com/office/drawing/2014/main" id="{5F55F5C0-B7AD-0710-214F-12D7FB9C1D70}"/>
                  </a:ext>
                </a:extLst>
              </p:cNvPr>
              <p:cNvGrpSpPr/>
              <p:nvPr/>
            </p:nvGrpSpPr>
            <p:grpSpPr>
              <a:xfrm>
                <a:off x="4060418" y="398987"/>
                <a:ext cx="2050358" cy="560085"/>
                <a:chOff x="436159" y="386014"/>
                <a:chExt cx="2050358" cy="560085"/>
              </a:xfrm>
            </p:grpSpPr>
            <p:pic>
              <p:nvPicPr>
                <p:cNvPr id="484" name="Imagen 483">
                  <a:extLst>
                    <a:ext uri="{FF2B5EF4-FFF2-40B4-BE49-F238E27FC236}">
                      <a16:creationId xmlns:a16="http://schemas.microsoft.com/office/drawing/2014/main" id="{1929D4CF-31B1-F689-4D16-009E9B520A4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5" name="Imagen 484">
                  <a:extLst>
                    <a:ext uri="{FF2B5EF4-FFF2-40B4-BE49-F238E27FC236}">
                      <a16:creationId xmlns:a16="http://schemas.microsoft.com/office/drawing/2014/main" id="{2CE1BCF9-F466-C8E2-F3B0-BA03A490F35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6" name="Imagen 485">
                  <a:extLst>
                    <a:ext uri="{FF2B5EF4-FFF2-40B4-BE49-F238E27FC236}">
                      <a16:creationId xmlns:a16="http://schemas.microsoft.com/office/drawing/2014/main" id="{A8AB523D-6998-C337-CCC5-1E330B997D6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7" name="Imagen 486">
                  <a:extLst>
                    <a:ext uri="{FF2B5EF4-FFF2-40B4-BE49-F238E27FC236}">
                      <a16:creationId xmlns:a16="http://schemas.microsoft.com/office/drawing/2014/main" id="{63E6CF76-15C2-0219-F0FE-EBCC042AC38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8" name="Imagen 487">
                  <a:extLst>
                    <a:ext uri="{FF2B5EF4-FFF2-40B4-BE49-F238E27FC236}">
                      <a16:creationId xmlns:a16="http://schemas.microsoft.com/office/drawing/2014/main" id="{DD84BFCE-1066-504B-AD07-0277DCF21AB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6" name="Grupo 465">
                <a:extLst>
                  <a:ext uri="{FF2B5EF4-FFF2-40B4-BE49-F238E27FC236}">
                    <a16:creationId xmlns:a16="http://schemas.microsoft.com/office/drawing/2014/main" id="{FE9CA2FC-6D43-7F4A-3269-E4EC9DDFF59C}"/>
                  </a:ext>
                </a:extLst>
              </p:cNvPr>
              <p:cNvGrpSpPr/>
              <p:nvPr/>
            </p:nvGrpSpPr>
            <p:grpSpPr>
              <a:xfrm>
                <a:off x="5870619" y="408595"/>
                <a:ext cx="2050358" cy="560085"/>
                <a:chOff x="436159" y="386014"/>
                <a:chExt cx="2050358" cy="560085"/>
              </a:xfrm>
            </p:grpSpPr>
            <p:pic>
              <p:nvPicPr>
                <p:cNvPr id="479" name="Imagen 478">
                  <a:extLst>
                    <a:ext uri="{FF2B5EF4-FFF2-40B4-BE49-F238E27FC236}">
                      <a16:creationId xmlns:a16="http://schemas.microsoft.com/office/drawing/2014/main" id="{77E9C797-D043-1C95-51D5-01B6C0088AF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0" name="Imagen 479">
                  <a:extLst>
                    <a:ext uri="{FF2B5EF4-FFF2-40B4-BE49-F238E27FC236}">
                      <a16:creationId xmlns:a16="http://schemas.microsoft.com/office/drawing/2014/main" id="{006E84A6-46CB-EF06-5D23-D1F57DC61F7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1" name="Imagen 480">
                  <a:extLst>
                    <a:ext uri="{FF2B5EF4-FFF2-40B4-BE49-F238E27FC236}">
                      <a16:creationId xmlns:a16="http://schemas.microsoft.com/office/drawing/2014/main" id="{697A60FE-A0E4-B170-5249-D36821784A3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2" name="Imagen 481">
                  <a:extLst>
                    <a:ext uri="{FF2B5EF4-FFF2-40B4-BE49-F238E27FC236}">
                      <a16:creationId xmlns:a16="http://schemas.microsoft.com/office/drawing/2014/main" id="{77CD652C-2550-9782-6528-A0DC7C35BFE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3" name="Imagen 482">
                  <a:extLst>
                    <a:ext uri="{FF2B5EF4-FFF2-40B4-BE49-F238E27FC236}">
                      <a16:creationId xmlns:a16="http://schemas.microsoft.com/office/drawing/2014/main" id="{957908E7-CCA4-418E-AD0E-402C8529ADD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7" name="Grupo 466">
                <a:extLst>
                  <a:ext uri="{FF2B5EF4-FFF2-40B4-BE49-F238E27FC236}">
                    <a16:creationId xmlns:a16="http://schemas.microsoft.com/office/drawing/2014/main" id="{45707323-D5E3-0827-EC38-EC2A8136CA15}"/>
                  </a:ext>
                </a:extLst>
              </p:cNvPr>
              <p:cNvGrpSpPr/>
              <p:nvPr/>
            </p:nvGrpSpPr>
            <p:grpSpPr>
              <a:xfrm>
                <a:off x="7728715" y="408595"/>
                <a:ext cx="2050358" cy="560085"/>
                <a:chOff x="436159" y="386014"/>
                <a:chExt cx="2050358" cy="560085"/>
              </a:xfrm>
            </p:grpSpPr>
            <p:pic>
              <p:nvPicPr>
                <p:cNvPr id="474" name="Imagen 473">
                  <a:extLst>
                    <a:ext uri="{FF2B5EF4-FFF2-40B4-BE49-F238E27FC236}">
                      <a16:creationId xmlns:a16="http://schemas.microsoft.com/office/drawing/2014/main" id="{87221311-80A8-8074-6C9D-4A3818DA920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5" name="Imagen 474">
                  <a:extLst>
                    <a:ext uri="{FF2B5EF4-FFF2-40B4-BE49-F238E27FC236}">
                      <a16:creationId xmlns:a16="http://schemas.microsoft.com/office/drawing/2014/main" id="{D3F61DB0-7BA1-207E-C713-63D23BDD4A4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6" name="Imagen 475">
                  <a:extLst>
                    <a:ext uri="{FF2B5EF4-FFF2-40B4-BE49-F238E27FC236}">
                      <a16:creationId xmlns:a16="http://schemas.microsoft.com/office/drawing/2014/main" id="{BD4FA614-11C7-4555-51CD-24BEEEF5036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7" name="Imagen 476">
                  <a:extLst>
                    <a:ext uri="{FF2B5EF4-FFF2-40B4-BE49-F238E27FC236}">
                      <a16:creationId xmlns:a16="http://schemas.microsoft.com/office/drawing/2014/main" id="{73B8BE12-2376-83DC-4405-C8C9F98E494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8" name="Imagen 477">
                  <a:extLst>
                    <a:ext uri="{FF2B5EF4-FFF2-40B4-BE49-F238E27FC236}">
                      <a16:creationId xmlns:a16="http://schemas.microsoft.com/office/drawing/2014/main" id="{EA17C2C3-62FC-CCB8-5E86-123C2159A2D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8" name="Grupo 467">
                <a:extLst>
                  <a:ext uri="{FF2B5EF4-FFF2-40B4-BE49-F238E27FC236}">
                    <a16:creationId xmlns:a16="http://schemas.microsoft.com/office/drawing/2014/main" id="{8B6297AB-4352-9412-60C4-1924FC26FA61}"/>
                  </a:ext>
                </a:extLst>
              </p:cNvPr>
              <p:cNvGrpSpPr/>
              <p:nvPr/>
            </p:nvGrpSpPr>
            <p:grpSpPr>
              <a:xfrm>
                <a:off x="9493338" y="418203"/>
                <a:ext cx="2050358" cy="560085"/>
                <a:chOff x="436159" y="386014"/>
                <a:chExt cx="2050358" cy="560085"/>
              </a:xfrm>
            </p:grpSpPr>
            <p:pic>
              <p:nvPicPr>
                <p:cNvPr id="469" name="Imagen 468">
                  <a:extLst>
                    <a:ext uri="{FF2B5EF4-FFF2-40B4-BE49-F238E27FC236}">
                      <a16:creationId xmlns:a16="http://schemas.microsoft.com/office/drawing/2014/main" id="{7F863634-2CC6-CD0F-89C6-241B3DAA6DD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0" name="Imagen 469">
                  <a:extLst>
                    <a:ext uri="{FF2B5EF4-FFF2-40B4-BE49-F238E27FC236}">
                      <a16:creationId xmlns:a16="http://schemas.microsoft.com/office/drawing/2014/main" id="{D66A54F6-F848-0571-14EF-7F2110B7DD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1" name="Imagen 470">
                  <a:extLst>
                    <a:ext uri="{FF2B5EF4-FFF2-40B4-BE49-F238E27FC236}">
                      <a16:creationId xmlns:a16="http://schemas.microsoft.com/office/drawing/2014/main" id="{1AE0A901-CEFB-3677-E4FA-61F16954823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2" name="Imagen 471">
                  <a:extLst>
                    <a:ext uri="{FF2B5EF4-FFF2-40B4-BE49-F238E27FC236}">
                      <a16:creationId xmlns:a16="http://schemas.microsoft.com/office/drawing/2014/main" id="{E1D8F39F-5F39-EBD6-7A06-5641E6DA0D7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3" name="Imagen 472">
                  <a:extLst>
                    <a:ext uri="{FF2B5EF4-FFF2-40B4-BE49-F238E27FC236}">
                      <a16:creationId xmlns:a16="http://schemas.microsoft.com/office/drawing/2014/main" id="{59AF6D5A-FBF1-BA93-FA06-F494AD66DF3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9" name="Grupo 278">
              <a:extLst>
                <a:ext uri="{FF2B5EF4-FFF2-40B4-BE49-F238E27FC236}">
                  <a16:creationId xmlns:a16="http://schemas.microsoft.com/office/drawing/2014/main" id="{480637E6-5130-EA3F-7CDE-3B3C3AF650FB}"/>
                </a:ext>
              </a:extLst>
            </p:cNvPr>
            <p:cNvGrpSpPr/>
            <p:nvPr/>
          </p:nvGrpSpPr>
          <p:grpSpPr>
            <a:xfrm>
              <a:off x="323732" y="2362703"/>
              <a:ext cx="8327760" cy="451412"/>
              <a:chOff x="440016" y="376406"/>
              <a:chExt cx="11103680" cy="601882"/>
            </a:xfrm>
          </p:grpSpPr>
          <p:grpSp>
            <p:nvGrpSpPr>
              <p:cNvPr id="427" name="Grupo 426">
                <a:extLst>
                  <a:ext uri="{FF2B5EF4-FFF2-40B4-BE49-F238E27FC236}">
                    <a16:creationId xmlns:a16="http://schemas.microsoft.com/office/drawing/2014/main" id="{172F79B9-075F-59BC-FBF0-F3D11850B9CC}"/>
                  </a:ext>
                </a:extLst>
              </p:cNvPr>
              <p:cNvGrpSpPr/>
              <p:nvPr/>
            </p:nvGrpSpPr>
            <p:grpSpPr>
              <a:xfrm>
                <a:off x="440016" y="376406"/>
                <a:ext cx="2050358" cy="560085"/>
                <a:chOff x="436159" y="386014"/>
                <a:chExt cx="2050358" cy="560085"/>
              </a:xfrm>
            </p:grpSpPr>
            <p:pic>
              <p:nvPicPr>
                <p:cNvPr id="458" name="Imagen 457">
                  <a:extLst>
                    <a:ext uri="{FF2B5EF4-FFF2-40B4-BE49-F238E27FC236}">
                      <a16:creationId xmlns:a16="http://schemas.microsoft.com/office/drawing/2014/main" id="{8C08CE0E-D755-E1B7-5171-155EAC4A8F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9" name="Imagen 458">
                  <a:extLst>
                    <a:ext uri="{FF2B5EF4-FFF2-40B4-BE49-F238E27FC236}">
                      <a16:creationId xmlns:a16="http://schemas.microsoft.com/office/drawing/2014/main" id="{445EF8F8-6849-E150-967B-7B2E2788485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60" name="Imagen 459">
                  <a:extLst>
                    <a:ext uri="{FF2B5EF4-FFF2-40B4-BE49-F238E27FC236}">
                      <a16:creationId xmlns:a16="http://schemas.microsoft.com/office/drawing/2014/main" id="{6C5ED14A-A0C1-690E-44D8-CC415E40A6E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61" name="Imagen 460">
                  <a:extLst>
                    <a:ext uri="{FF2B5EF4-FFF2-40B4-BE49-F238E27FC236}">
                      <a16:creationId xmlns:a16="http://schemas.microsoft.com/office/drawing/2014/main" id="{68D818A2-1D6A-03F3-7F59-12326DF6116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62" name="Imagen 461">
                  <a:extLst>
                    <a:ext uri="{FF2B5EF4-FFF2-40B4-BE49-F238E27FC236}">
                      <a16:creationId xmlns:a16="http://schemas.microsoft.com/office/drawing/2014/main" id="{3BC69BE1-9179-FF29-1820-39FBC12BE11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8" name="Grupo 427">
                <a:extLst>
                  <a:ext uri="{FF2B5EF4-FFF2-40B4-BE49-F238E27FC236}">
                    <a16:creationId xmlns:a16="http://schemas.microsoft.com/office/drawing/2014/main" id="{9AAE5941-0AF5-9897-893F-E09CE58DF5AD}"/>
                  </a:ext>
                </a:extLst>
              </p:cNvPr>
              <p:cNvGrpSpPr/>
              <p:nvPr/>
            </p:nvGrpSpPr>
            <p:grpSpPr>
              <a:xfrm>
                <a:off x="2250217" y="386014"/>
                <a:ext cx="2050358" cy="560085"/>
                <a:chOff x="436159" y="386014"/>
                <a:chExt cx="2050358" cy="560085"/>
              </a:xfrm>
            </p:grpSpPr>
            <p:pic>
              <p:nvPicPr>
                <p:cNvPr id="453" name="Imagen 452">
                  <a:extLst>
                    <a:ext uri="{FF2B5EF4-FFF2-40B4-BE49-F238E27FC236}">
                      <a16:creationId xmlns:a16="http://schemas.microsoft.com/office/drawing/2014/main" id="{41DB86E5-74A4-848C-A828-C470019FEB6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4" name="Imagen 453">
                  <a:extLst>
                    <a:ext uri="{FF2B5EF4-FFF2-40B4-BE49-F238E27FC236}">
                      <a16:creationId xmlns:a16="http://schemas.microsoft.com/office/drawing/2014/main" id="{E274A354-A922-7BF4-DF24-D2D11E9A33C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5" name="Imagen 454">
                  <a:extLst>
                    <a:ext uri="{FF2B5EF4-FFF2-40B4-BE49-F238E27FC236}">
                      <a16:creationId xmlns:a16="http://schemas.microsoft.com/office/drawing/2014/main" id="{D60C7DF4-B1BC-8F44-DF71-A83A23EC40C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6" name="Imagen 455">
                  <a:extLst>
                    <a:ext uri="{FF2B5EF4-FFF2-40B4-BE49-F238E27FC236}">
                      <a16:creationId xmlns:a16="http://schemas.microsoft.com/office/drawing/2014/main" id="{E26F0880-3100-D243-F4A1-163CED9F70E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7" name="Imagen 456">
                  <a:extLst>
                    <a:ext uri="{FF2B5EF4-FFF2-40B4-BE49-F238E27FC236}">
                      <a16:creationId xmlns:a16="http://schemas.microsoft.com/office/drawing/2014/main" id="{EBC65928-7AD8-A8FC-F820-2D8D7872375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9" name="Grupo 428">
                <a:extLst>
                  <a:ext uri="{FF2B5EF4-FFF2-40B4-BE49-F238E27FC236}">
                    <a16:creationId xmlns:a16="http://schemas.microsoft.com/office/drawing/2014/main" id="{4B964253-0D3A-215D-3165-35F4CE49B7CA}"/>
                  </a:ext>
                </a:extLst>
              </p:cNvPr>
              <p:cNvGrpSpPr/>
              <p:nvPr/>
            </p:nvGrpSpPr>
            <p:grpSpPr>
              <a:xfrm>
                <a:off x="4060418" y="398987"/>
                <a:ext cx="2050358" cy="560085"/>
                <a:chOff x="436159" y="386014"/>
                <a:chExt cx="2050358" cy="560085"/>
              </a:xfrm>
            </p:grpSpPr>
            <p:pic>
              <p:nvPicPr>
                <p:cNvPr id="448" name="Imagen 447">
                  <a:extLst>
                    <a:ext uri="{FF2B5EF4-FFF2-40B4-BE49-F238E27FC236}">
                      <a16:creationId xmlns:a16="http://schemas.microsoft.com/office/drawing/2014/main" id="{A9F4E96E-0CA6-4D98-8304-48094D940AF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9" name="Imagen 448">
                  <a:extLst>
                    <a:ext uri="{FF2B5EF4-FFF2-40B4-BE49-F238E27FC236}">
                      <a16:creationId xmlns:a16="http://schemas.microsoft.com/office/drawing/2014/main" id="{7BA9EB3F-BF6E-6CA6-8DA0-8F6C7BEE8D3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0" name="Imagen 449">
                  <a:extLst>
                    <a:ext uri="{FF2B5EF4-FFF2-40B4-BE49-F238E27FC236}">
                      <a16:creationId xmlns:a16="http://schemas.microsoft.com/office/drawing/2014/main" id="{C5B58975-75B7-9CF1-F6B5-A5A3D4168F7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1" name="Imagen 450">
                  <a:extLst>
                    <a:ext uri="{FF2B5EF4-FFF2-40B4-BE49-F238E27FC236}">
                      <a16:creationId xmlns:a16="http://schemas.microsoft.com/office/drawing/2014/main" id="{AEF71B95-2300-66B7-5393-3ABC43AA1D1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2" name="Imagen 451">
                  <a:extLst>
                    <a:ext uri="{FF2B5EF4-FFF2-40B4-BE49-F238E27FC236}">
                      <a16:creationId xmlns:a16="http://schemas.microsoft.com/office/drawing/2014/main" id="{996C51C0-7ABD-F2DC-B62F-4C4B08E180E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0" name="Grupo 429">
                <a:extLst>
                  <a:ext uri="{FF2B5EF4-FFF2-40B4-BE49-F238E27FC236}">
                    <a16:creationId xmlns:a16="http://schemas.microsoft.com/office/drawing/2014/main" id="{BBCD759E-D554-4C9F-1517-5BDCBF837CC3}"/>
                  </a:ext>
                </a:extLst>
              </p:cNvPr>
              <p:cNvGrpSpPr/>
              <p:nvPr/>
            </p:nvGrpSpPr>
            <p:grpSpPr>
              <a:xfrm>
                <a:off x="5870619" y="408595"/>
                <a:ext cx="2050358" cy="560085"/>
                <a:chOff x="436159" y="386014"/>
                <a:chExt cx="2050358" cy="560085"/>
              </a:xfrm>
            </p:grpSpPr>
            <p:pic>
              <p:nvPicPr>
                <p:cNvPr id="443" name="Imagen 442">
                  <a:extLst>
                    <a:ext uri="{FF2B5EF4-FFF2-40B4-BE49-F238E27FC236}">
                      <a16:creationId xmlns:a16="http://schemas.microsoft.com/office/drawing/2014/main" id="{AAD78CEE-4DCF-CF5D-B742-AF5F09D8DAD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4" name="Imagen 443">
                  <a:extLst>
                    <a:ext uri="{FF2B5EF4-FFF2-40B4-BE49-F238E27FC236}">
                      <a16:creationId xmlns:a16="http://schemas.microsoft.com/office/drawing/2014/main" id="{C6B46327-071E-DEA0-D12D-9883BE28E84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5" name="Imagen 444">
                  <a:extLst>
                    <a:ext uri="{FF2B5EF4-FFF2-40B4-BE49-F238E27FC236}">
                      <a16:creationId xmlns:a16="http://schemas.microsoft.com/office/drawing/2014/main" id="{58A5CF97-D6A7-D903-BF0F-22F0D36FE2B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6" name="Imagen 445">
                  <a:extLst>
                    <a:ext uri="{FF2B5EF4-FFF2-40B4-BE49-F238E27FC236}">
                      <a16:creationId xmlns:a16="http://schemas.microsoft.com/office/drawing/2014/main" id="{643C2D9B-376C-7B95-B24C-5A89FA1A2F5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7" name="Imagen 446">
                  <a:extLst>
                    <a:ext uri="{FF2B5EF4-FFF2-40B4-BE49-F238E27FC236}">
                      <a16:creationId xmlns:a16="http://schemas.microsoft.com/office/drawing/2014/main" id="{436EABB3-C299-BA2D-BA21-828C3D37974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1" name="Grupo 430">
                <a:extLst>
                  <a:ext uri="{FF2B5EF4-FFF2-40B4-BE49-F238E27FC236}">
                    <a16:creationId xmlns:a16="http://schemas.microsoft.com/office/drawing/2014/main" id="{195C3329-FC2C-3EF3-A5DA-A7046EAFBD57}"/>
                  </a:ext>
                </a:extLst>
              </p:cNvPr>
              <p:cNvGrpSpPr/>
              <p:nvPr/>
            </p:nvGrpSpPr>
            <p:grpSpPr>
              <a:xfrm>
                <a:off x="7728715" y="408595"/>
                <a:ext cx="2050358" cy="560085"/>
                <a:chOff x="436159" y="386014"/>
                <a:chExt cx="2050358" cy="560085"/>
              </a:xfrm>
            </p:grpSpPr>
            <p:pic>
              <p:nvPicPr>
                <p:cNvPr id="438" name="Imagen 437">
                  <a:extLst>
                    <a:ext uri="{FF2B5EF4-FFF2-40B4-BE49-F238E27FC236}">
                      <a16:creationId xmlns:a16="http://schemas.microsoft.com/office/drawing/2014/main" id="{242234C3-FED4-EFE8-F297-EDBBEEF2626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9" name="Imagen 438">
                  <a:extLst>
                    <a:ext uri="{FF2B5EF4-FFF2-40B4-BE49-F238E27FC236}">
                      <a16:creationId xmlns:a16="http://schemas.microsoft.com/office/drawing/2014/main" id="{FE5FD716-DE71-6CD7-E1AD-24C542F2838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0" name="Imagen 439">
                  <a:extLst>
                    <a:ext uri="{FF2B5EF4-FFF2-40B4-BE49-F238E27FC236}">
                      <a16:creationId xmlns:a16="http://schemas.microsoft.com/office/drawing/2014/main" id="{B34C6E7A-13B8-87DE-B78D-EB66D7D6DA5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1" name="Imagen 440">
                  <a:extLst>
                    <a:ext uri="{FF2B5EF4-FFF2-40B4-BE49-F238E27FC236}">
                      <a16:creationId xmlns:a16="http://schemas.microsoft.com/office/drawing/2014/main" id="{00B6D457-725D-13AB-A45B-A0312BA514D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2" name="Imagen 441">
                  <a:extLst>
                    <a:ext uri="{FF2B5EF4-FFF2-40B4-BE49-F238E27FC236}">
                      <a16:creationId xmlns:a16="http://schemas.microsoft.com/office/drawing/2014/main" id="{CE4A8E78-FB48-E287-B684-E4CA4D98A7F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2" name="Grupo 431">
                <a:extLst>
                  <a:ext uri="{FF2B5EF4-FFF2-40B4-BE49-F238E27FC236}">
                    <a16:creationId xmlns:a16="http://schemas.microsoft.com/office/drawing/2014/main" id="{D80D8761-B8D4-83EF-E2AD-EDB856405651}"/>
                  </a:ext>
                </a:extLst>
              </p:cNvPr>
              <p:cNvGrpSpPr/>
              <p:nvPr/>
            </p:nvGrpSpPr>
            <p:grpSpPr>
              <a:xfrm>
                <a:off x="9493338" y="418203"/>
                <a:ext cx="2050358" cy="560085"/>
                <a:chOff x="436159" y="386014"/>
                <a:chExt cx="2050358" cy="560085"/>
              </a:xfrm>
            </p:grpSpPr>
            <p:pic>
              <p:nvPicPr>
                <p:cNvPr id="433" name="Imagen 432">
                  <a:extLst>
                    <a:ext uri="{FF2B5EF4-FFF2-40B4-BE49-F238E27FC236}">
                      <a16:creationId xmlns:a16="http://schemas.microsoft.com/office/drawing/2014/main" id="{D97C69A2-1B9D-C3B1-FC9C-7CC6B98627D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4" name="Imagen 433">
                  <a:extLst>
                    <a:ext uri="{FF2B5EF4-FFF2-40B4-BE49-F238E27FC236}">
                      <a16:creationId xmlns:a16="http://schemas.microsoft.com/office/drawing/2014/main" id="{BC8A2EB9-B338-3496-E8FB-A398127D1B4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35" name="Imagen 434">
                  <a:extLst>
                    <a:ext uri="{FF2B5EF4-FFF2-40B4-BE49-F238E27FC236}">
                      <a16:creationId xmlns:a16="http://schemas.microsoft.com/office/drawing/2014/main" id="{7448B6F7-AC40-CD9A-F785-B2C6B7C3823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36" name="Imagen 435">
                  <a:extLst>
                    <a:ext uri="{FF2B5EF4-FFF2-40B4-BE49-F238E27FC236}">
                      <a16:creationId xmlns:a16="http://schemas.microsoft.com/office/drawing/2014/main" id="{B22192F2-DDCB-F33B-BB5F-C078001D5F5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37" name="Imagen 436">
                  <a:extLst>
                    <a:ext uri="{FF2B5EF4-FFF2-40B4-BE49-F238E27FC236}">
                      <a16:creationId xmlns:a16="http://schemas.microsoft.com/office/drawing/2014/main" id="{AE8924DB-F2FA-6BAA-07D7-D9CB1881501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0" name="Grupo 279">
              <a:extLst>
                <a:ext uri="{FF2B5EF4-FFF2-40B4-BE49-F238E27FC236}">
                  <a16:creationId xmlns:a16="http://schemas.microsoft.com/office/drawing/2014/main" id="{2D02E9D5-2D42-F2FA-2097-3197F39A7759}"/>
                </a:ext>
              </a:extLst>
            </p:cNvPr>
            <p:cNvGrpSpPr/>
            <p:nvPr/>
          </p:nvGrpSpPr>
          <p:grpSpPr>
            <a:xfrm>
              <a:off x="330012" y="2897741"/>
              <a:ext cx="8327760" cy="451412"/>
              <a:chOff x="440016" y="376406"/>
              <a:chExt cx="11103680" cy="601882"/>
            </a:xfrm>
          </p:grpSpPr>
          <p:grpSp>
            <p:nvGrpSpPr>
              <p:cNvPr id="391" name="Grupo 390">
                <a:extLst>
                  <a:ext uri="{FF2B5EF4-FFF2-40B4-BE49-F238E27FC236}">
                    <a16:creationId xmlns:a16="http://schemas.microsoft.com/office/drawing/2014/main" id="{4AD24790-27C7-D621-0475-453953FFDAAF}"/>
                  </a:ext>
                </a:extLst>
              </p:cNvPr>
              <p:cNvGrpSpPr/>
              <p:nvPr/>
            </p:nvGrpSpPr>
            <p:grpSpPr>
              <a:xfrm>
                <a:off x="440016" y="376406"/>
                <a:ext cx="2050358" cy="560085"/>
                <a:chOff x="436159" y="386014"/>
                <a:chExt cx="2050358" cy="560085"/>
              </a:xfrm>
            </p:grpSpPr>
            <p:pic>
              <p:nvPicPr>
                <p:cNvPr id="422" name="Imagen 421">
                  <a:extLst>
                    <a:ext uri="{FF2B5EF4-FFF2-40B4-BE49-F238E27FC236}">
                      <a16:creationId xmlns:a16="http://schemas.microsoft.com/office/drawing/2014/main" id="{71BED30B-2502-9A98-E74F-CE7D7548869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23" name="Imagen 422">
                  <a:extLst>
                    <a:ext uri="{FF2B5EF4-FFF2-40B4-BE49-F238E27FC236}">
                      <a16:creationId xmlns:a16="http://schemas.microsoft.com/office/drawing/2014/main" id="{EBF33763-55DB-FFDC-07EC-668EDD18542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24" name="Imagen 423">
                  <a:extLst>
                    <a:ext uri="{FF2B5EF4-FFF2-40B4-BE49-F238E27FC236}">
                      <a16:creationId xmlns:a16="http://schemas.microsoft.com/office/drawing/2014/main" id="{43585C92-E00E-C7E6-B321-C8A78F2E2AB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5" name="Imagen 424">
                  <a:extLst>
                    <a:ext uri="{FF2B5EF4-FFF2-40B4-BE49-F238E27FC236}">
                      <a16:creationId xmlns:a16="http://schemas.microsoft.com/office/drawing/2014/main" id="{533D8808-33B7-FFF6-A6CB-1C47FC15194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6" name="Imagen 425">
                  <a:extLst>
                    <a:ext uri="{FF2B5EF4-FFF2-40B4-BE49-F238E27FC236}">
                      <a16:creationId xmlns:a16="http://schemas.microsoft.com/office/drawing/2014/main" id="{BF15CBD0-2F58-0C97-9FCE-525726577EC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2" name="Grupo 391">
                <a:extLst>
                  <a:ext uri="{FF2B5EF4-FFF2-40B4-BE49-F238E27FC236}">
                    <a16:creationId xmlns:a16="http://schemas.microsoft.com/office/drawing/2014/main" id="{DDD53E40-61F6-7CFE-7739-44E15E1C7B78}"/>
                  </a:ext>
                </a:extLst>
              </p:cNvPr>
              <p:cNvGrpSpPr/>
              <p:nvPr/>
            </p:nvGrpSpPr>
            <p:grpSpPr>
              <a:xfrm>
                <a:off x="2250217" y="386014"/>
                <a:ext cx="2050358" cy="560085"/>
                <a:chOff x="436159" y="386014"/>
                <a:chExt cx="2050358" cy="560085"/>
              </a:xfrm>
            </p:grpSpPr>
            <p:pic>
              <p:nvPicPr>
                <p:cNvPr id="417" name="Imagen 416">
                  <a:extLst>
                    <a:ext uri="{FF2B5EF4-FFF2-40B4-BE49-F238E27FC236}">
                      <a16:creationId xmlns:a16="http://schemas.microsoft.com/office/drawing/2014/main" id="{2C8DE4F3-70BD-3E2B-9516-042D4FE6F3A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8" name="Imagen 417">
                  <a:extLst>
                    <a:ext uri="{FF2B5EF4-FFF2-40B4-BE49-F238E27FC236}">
                      <a16:creationId xmlns:a16="http://schemas.microsoft.com/office/drawing/2014/main" id="{FE634DC3-738C-97C7-A017-EBEF923D467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9" name="Imagen 418">
                  <a:extLst>
                    <a:ext uri="{FF2B5EF4-FFF2-40B4-BE49-F238E27FC236}">
                      <a16:creationId xmlns:a16="http://schemas.microsoft.com/office/drawing/2014/main" id="{458F4CC4-D052-5159-93FC-0028F40817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0" name="Imagen 419">
                  <a:extLst>
                    <a:ext uri="{FF2B5EF4-FFF2-40B4-BE49-F238E27FC236}">
                      <a16:creationId xmlns:a16="http://schemas.microsoft.com/office/drawing/2014/main" id="{7B2FAC7C-C66A-8CA4-0E44-FD73C13315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1" name="Imagen 420">
                  <a:extLst>
                    <a:ext uri="{FF2B5EF4-FFF2-40B4-BE49-F238E27FC236}">
                      <a16:creationId xmlns:a16="http://schemas.microsoft.com/office/drawing/2014/main" id="{1DEE3E4B-DD30-87F1-1719-5398734E46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3" name="Grupo 392">
                <a:extLst>
                  <a:ext uri="{FF2B5EF4-FFF2-40B4-BE49-F238E27FC236}">
                    <a16:creationId xmlns:a16="http://schemas.microsoft.com/office/drawing/2014/main" id="{23DB8062-B880-3939-F72C-C55C8C56E556}"/>
                  </a:ext>
                </a:extLst>
              </p:cNvPr>
              <p:cNvGrpSpPr/>
              <p:nvPr/>
            </p:nvGrpSpPr>
            <p:grpSpPr>
              <a:xfrm>
                <a:off x="4060418" y="398987"/>
                <a:ext cx="2050358" cy="560085"/>
                <a:chOff x="436159" y="386014"/>
                <a:chExt cx="2050358" cy="560085"/>
              </a:xfrm>
            </p:grpSpPr>
            <p:pic>
              <p:nvPicPr>
                <p:cNvPr id="412" name="Imagen 411">
                  <a:extLst>
                    <a:ext uri="{FF2B5EF4-FFF2-40B4-BE49-F238E27FC236}">
                      <a16:creationId xmlns:a16="http://schemas.microsoft.com/office/drawing/2014/main" id="{4A258BBD-67A7-8FFD-46ED-42A78B32763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3" name="Imagen 412">
                  <a:extLst>
                    <a:ext uri="{FF2B5EF4-FFF2-40B4-BE49-F238E27FC236}">
                      <a16:creationId xmlns:a16="http://schemas.microsoft.com/office/drawing/2014/main" id="{64E87F35-907A-D708-6FCC-08C1DFFDB7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4" name="Imagen 413">
                  <a:extLst>
                    <a:ext uri="{FF2B5EF4-FFF2-40B4-BE49-F238E27FC236}">
                      <a16:creationId xmlns:a16="http://schemas.microsoft.com/office/drawing/2014/main" id="{7E53BCD1-0FED-2753-4B68-37D8FFEE74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5" name="Imagen 414">
                  <a:extLst>
                    <a:ext uri="{FF2B5EF4-FFF2-40B4-BE49-F238E27FC236}">
                      <a16:creationId xmlns:a16="http://schemas.microsoft.com/office/drawing/2014/main" id="{E0941D13-C451-35F3-BF9C-33D5CFCBC1F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6" name="Imagen 415">
                  <a:extLst>
                    <a:ext uri="{FF2B5EF4-FFF2-40B4-BE49-F238E27FC236}">
                      <a16:creationId xmlns:a16="http://schemas.microsoft.com/office/drawing/2014/main" id="{9E9FFA4D-F8D4-1D40-3DD6-3C6A9FAE6AE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4" name="Grupo 393">
                <a:extLst>
                  <a:ext uri="{FF2B5EF4-FFF2-40B4-BE49-F238E27FC236}">
                    <a16:creationId xmlns:a16="http://schemas.microsoft.com/office/drawing/2014/main" id="{E1149AD1-4A03-807F-8CC8-86C19B6DC209}"/>
                  </a:ext>
                </a:extLst>
              </p:cNvPr>
              <p:cNvGrpSpPr/>
              <p:nvPr/>
            </p:nvGrpSpPr>
            <p:grpSpPr>
              <a:xfrm>
                <a:off x="5870619" y="408595"/>
                <a:ext cx="2050358" cy="560085"/>
                <a:chOff x="436159" y="386014"/>
                <a:chExt cx="2050358" cy="560085"/>
              </a:xfrm>
            </p:grpSpPr>
            <p:pic>
              <p:nvPicPr>
                <p:cNvPr id="407" name="Imagen 406">
                  <a:extLst>
                    <a:ext uri="{FF2B5EF4-FFF2-40B4-BE49-F238E27FC236}">
                      <a16:creationId xmlns:a16="http://schemas.microsoft.com/office/drawing/2014/main" id="{5E552791-6910-FEF9-2626-EEB3D242F1D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8" name="Imagen 407">
                  <a:extLst>
                    <a:ext uri="{FF2B5EF4-FFF2-40B4-BE49-F238E27FC236}">
                      <a16:creationId xmlns:a16="http://schemas.microsoft.com/office/drawing/2014/main" id="{BB107340-1E41-DF62-A6B8-19E45BFA892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9" name="Imagen 408">
                  <a:extLst>
                    <a:ext uri="{FF2B5EF4-FFF2-40B4-BE49-F238E27FC236}">
                      <a16:creationId xmlns:a16="http://schemas.microsoft.com/office/drawing/2014/main" id="{28668437-76E2-571A-259F-FF5B6E6B44D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0" name="Imagen 409">
                  <a:extLst>
                    <a:ext uri="{FF2B5EF4-FFF2-40B4-BE49-F238E27FC236}">
                      <a16:creationId xmlns:a16="http://schemas.microsoft.com/office/drawing/2014/main" id="{7DAA5DE3-10D9-E81F-00F3-64FE7D94F7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1" name="Imagen 410">
                  <a:extLst>
                    <a:ext uri="{FF2B5EF4-FFF2-40B4-BE49-F238E27FC236}">
                      <a16:creationId xmlns:a16="http://schemas.microsoft.com/office/drawing/2014/main" id="{6C74ADDC-3B88-8FA5-1719-B57E6D88A9F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5" name="Grupo 394">
                <a:extLst>
                  <a:ext uri="{FF2B5EF4-FFF2-40B4-BE49-F238E27FC236}">
                    <a16:creationId xmlns:a16="http://schemas.microsoft.com/office/drawing/2014/main" id="{08646280-CEF6-CBC3-790C-772C4366076E}"/>
                  </a:ext>
                </a:extLst>
              </p:cNvPr>
              <p:cNvGrpSpPr/>
              <p:nvPr/>
            </p:nvGrpSpPr>
            <p:grpSpPr>
              <a:xfrm>
                <a:off x="7728715" y="408595"/>
                <a:ext cx="2050358" cy="560085"/>
                <a:chOff x="436159" y="386014"/>
                <a:chExt cx="2050358" cy="560085"/>
              </a:xfrm>
            </p:grpSpPr>
            <p:pic>
              <p:nvPicPr>
                <p:cNvPr id="402" name="Imagen 401">
                  <a:extLst>
                    <a:ext uri="{FF2B5EF4-FFF2-40B4-BE49-F238E27FC236}">
                      <a16:creationId xmlns:a16="http://schemas.microsoft.com/office/drawing/2014/main" id="{EFB10578-95C4-1679-DBE8-8004C9F720C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3" name="Imagen 402">
                  <a:extLst>
                    <a:ext uri="{FF2B5EF4-FFF2-40B4-BE49-F238E27FC236}">
                      <a16:creationId xmlns:a16="http://schemas.microsoft.com/office/drawing/2014/main" id="{E764B5EF-9643-573A-5278-7A88B512488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4" name="Imagen 403">
                  <a:extLst>
                    <a:ext uri="{FF2B5EF4-FFF2-40B4-BE49-F238E27FC236}">
                      <a16:creationId xmlns:a16="http://schemas.microsoft.com/office/drawing/2014/main" id="{C8C85890-6888-4B09-3981-7D3BDE40846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5" name="Imagen 404">
                  <a:extLst>
                    <a:ext uri="{FF2B5EF4-FFF2-40B4-BE49-F238E27FC236}">
                      <a16:creationId xmlns:a16="http://schemas.microsoft.com/office/drawing/2014/main" id="{286E38CE-AF8A-5B0F-2E8A-B5DF993F880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6" name="Imagen 405">
                  <a:extLst>
                    <a:ext uri="{FF2B5EF4-FFF2-40B4-BE49-F238E27FC236}">
                      <a16:creationId xmlns:a16="http://schemas.microsoft.com/office/drawing/2014/main" id="{79D5DD0B-5EEE-ED81-8846-BFE08611DE1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6" name="Grupo 395">
                <a:extLst>
                  <a:ext uri="{FF2B5EF4-FFF2-40B4-BE49-F238E27FC236}">
                    <a16:creationId xmlns:a16="http://schemas.microsoft.com/office/drawing/2014/main" id="{D36B5419-8524-8977-84AD-6891659DD9DF}"/>
                  </a:ext>
                </a:extLst>
              </p:cNvPr>
              <p:cNvGrpSpPr/>
              <p:nvPr/>
            </p:nvGrpSpPr>
            <p:grpSpPr>
              <a:xfrm>
                <a:off x="9493338" y="418203"/>
                <a:ext cx="2050358" cy="560085"/>
                <a:chOff x="436159" y="386014"/>
                <a:chExt cx="2050358" cy="560085"/>
              </a:xfrm>
            </p:grpSpPr>
            <p:pic>
              <p:nvPicPr>
                <p:cNvPr id="397" name="Imagen 396">
                  <a:extLst>
                    <a:ext uri="{FF2B5EF4-FFF2-40B4-BE49-F238E27FC236}">
                      <a16:creationId xmlns:a16="http://schemas.microsoft.com/office/drawing/2014/main" id="{EC361DEC-CEB8-6557-0C00-44FF077E9A9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98" name="Imagen 397">
                  <a:extLst>
                    <a:ext uri="{FF2B5EF4-FFF2-40B4-BE49-F238E27FC236}">
                      <a16:creationId xmlns:a16="http://schemas.microsoft.com/office/drawing/2014/main" id="{BDA05D11-7A4D-57D2-B2AA-476EAE0FB4D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99" name="Imagen 398">
                  <a:extLst>
                    <a:ext uri="{FF2B5EF4-FFF2-40B4-BE49-F238E27FC236}">
                      <a16:creationId xmlns:a16="http://schemas.microsoft.com/office/drawing/2014/main" id="{D9E06812-5A43-66AF-6184-FC4123A0FC1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0" name="Imagen 399">
                  <a:extLst>
                    <a:ext uri="{FF2B5EF4-FFF2-40B4-BE49-F238E27FC236}">
                      <a16:creationId xmlns:a16="http://schemas.microsoft.com/office/drawing/2014/main" id="{FB4169E1-DE6E-AE56-AE43-27CADB8CF3F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1" name="Imagen 400">
                  <a:extLst>
                    <a:ext uri="{FF2B5EF4-FFF2-40B4-BE49-F238E27FC236}">
                      <a16:creationId xmlns:a16="http://schemas.microsoft.com/office/drawing/2014/main" id="{6095003C-F2EC-5E3E-4799-572AE6CF62C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1" name="Grupo 280">
              <a:extLst>
                <a:ext uri="{FF2B5EF4-FFF2-40B4-BE49-F238E27FC236}">
                  <a16:creationId xmlns:a16="http://schemas.microsoft.com/office/drawing/2014/main" id="{16F77115-4272-1014-FBF7-2C4815A995E4}"/>
                </a:ext>
              </a:extLst>
            </p:cNvPr>
            <p:cNvGrpSpPr/>
            <p:nvPr/>
          </p:nvGrpSpPr>
          <p:grpSpPr>
            <a:xfrm>
              <a:off x="314193" y="3438547"/>
              <a:ext cx="8327760" cy="451412"/>
              <a:chOff x="440016" y="376406"/>
              <a:chExt cx="11103680" cy="601882"/>
            </a:xfrm>
          </p:grpSpPr>
          <p:grpSp>
            <p:nvGrpSpPr>
              <p:cNvPr id="355" name="Grupo 354">
                <a:extLst>
                  <a:ext uri="{FF2B5EF4-FFF2-40B4-BE49-F238E27FC236}">
                    <a16:creationId xmlns:a16="http://schemas.microsoft.com/office/drawing/2014/main" id="{F8BBBE5E-19C6-407B-EC32-F7DD0825B4B0}"/>
                  </a:ext>
                </a:extLst>
              </p:cNvPr>
              <p:cNvGrpSpPr/>
              <p:nvPr/>
            </p:nvGrpSpPr>
            <p:grpSpPr>
              <a:xfrm>
                <a:off x="440016" y="376406"/>
                <a:ext cx="2050358" cy="560085"/>
                <a:chOff x="436159" y="386014"/>
                <a:chExt cx="2050358" cy="560085"/>
              </a:xfrm>
            </p:grpSpPr>
            <p:pic>
              <p:nvPicPr>
                <p:cNvPr id="386" name="Imagen 385">
                  <a:extLst>
                    <a:ext uri="{FF2B5EF4-FFF2-40B4-BE49-F238E27FC236}">
                      <a16:creationId xmlns:a16="http://schemas.microsoft.com/office/drawing/2014/main" id="{F2AB6CCD-FB0D-1E4D-3F0A-93B8E9F7A3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7" name="Imagen 386">
                  <a:extLst>
                    <a:ext uri="{FF2B5EF4-FFF2-40B4-BE49-F238E27FC236}">
                      <a16:creationId xmlns:a16="http://schemas.microsoft.com/office/drawing/2014/main" id="{B6B1CB7F-D4DD-29BC-EA98-A35F825942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8" name="Imagen 387">
                  <a:extLst>
                    <a:ext uri="{FF2B5EF4-FFF2-40B4-BE49-F238E27FC236}">
                      <a16:creationId xmlns:a16="http://schemas.microsoft.com/office/drawing/2014/main" id="{6683E8F8-C8E4-E29C-BF7D-3D1C69B776C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9" name="Imagen 388">
                  <a:extLst>
                    <a:ext uri="{FF2B5EF4-FFF2-40B4-BE49-F238E27FC236}">
                      <a16:creationId xmlns:a16="http://schemas.microsoft.com/office/drawing/2014/main" id="{FF014300-7FA5-4EF5-B7AA-EFEE1FB9D94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90" name="Imagen 389">
                  <a:extLst>
                    <a:ext uri="{FF2B5EF4-FFF2-40B4-BE49-F238E27FC236}">
                      <a16:creationId xmlns:a16="http://schemas.microsoft.com/office/drawing/2014/main" id="{BD450F08-383D-A811-B05E-7B8CA29AAAD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6" name="Grupo 355">
                <a:extLst>
                  <a:ext uri="{FF2B5EF4-FFF2-40B4-BE49-F238E27FC236}">
                    <a16:creationId xmlns:a16="http://schemas.microsoft.com/office/drawing/2014/main" id="{A60BC969-6FAD-304E-5EF6-7201DF95EBDA}"/>
                  </a:ext>
                </a:extLst>
              </p:cNvPr>
              <p:cNvGrpSpPr/>
              <p:nvPr/>
            </p:nvGrpSpPr>
            <p:grpSpPr>
              <a:xfrm>
                <a:off x="2250217" y="386014"/>
                <a:ext cx="2050358" cy="560085"/>
                <a:chOff x="436159" y="386014"/>
                <a:chExt cx="2050358" cy="560085"/>
              </a:xfrm>
            </p:grpSpPr>
            <p:pic>
              <p:nvPicPr>
                <p:cNvPr id="381" name="Imagen 380">
                  <a:extLst>
                    <a:ext uri="{FF2B5EF4-FFF2-40B4-BE49-F238E27FC236}">
                      <a16:creationId xmlns:a16="http://schemas.microsoft.com/office/drawing/2014/main" id="{ADBC2611-7A6E-F2EE-E227-B65571D9479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2" name="Imagen 381">
                  <a:extLst>
                    <a:ext uri="{FF2B5EF4-FFF2-40B4-BE49-F238E27FC236}">
                      <a16:creationId xmlns:a16="http://schemas.microsoft.com/office/drawing/2014/main" id="{78C4109F-61A7-D838-54CD-5DCA7BD464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3" name="Imagen 382">
                  <a:extLst>
                    <a:ext uri="{FF2B5EF4-FFF2-40B4-BE49-F238E27FC236}">
                      <a16:creationId xmlns:a16="http://schemas.microsoft.com/office/drawing/2014/main" id="{B2E33858-1705-7FAB-0FB8-4C60DB05283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4" name="Imagen 383">
                  <a:extLst>
                    <a:ext uri="{FF2B5EF4-FFF2-40B4-BE49-F238E27FC236}">
                      <a16:creationId xmlns:a16="http://schemas.microsoft.com/office/drawing/2014/main" id="{AEE5AA30-AC38-5316-C152-E15517ACAD2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5" name="Imagen 384">
                  <a:extLst>
                    <a:ext uri="{FF2B5EF4-FFF2-40B4-BE49-F238E27FC236}">
                      <a16:creationId xmlns:a16="http://schemas.microsoft.com/office/drawing/2014/main" id="{AFD85AF5-7CBC-A050-7864-2764B458A85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7" name="Grupo 356">
                <a:extLst>
                  <a:ext uri="{FF2B5EF4-FFF2-40B4-BE49-F238E27FC236}">
                    <a16:creationId xmlns:a16="http://schemas.microsoft.com/office/drawing/2014/main" id="{54720085-E0A6-ADD4-2301-A14B1447091A}"/>
                  </a:ext>
                </a:extLst>
              </p:cNvPr>
              <p:cNvGrpSpPr/>
              <p:nvPr/>
            </p:nvGrpSpPr>
            <p:grpSpPr>
              <a:xfrm>
                <a:off x="4060418" y="398987"/>
                <a:ext cx="2050358" cy="560085"/>
                <a:chOff x="436159" y="386014"/>
                <a:chExt cx="2050358" cy="560085"/>
              </a:xfrm>
            </p:grpSpPr>
            <p:pic>
              <p:nvPicPr>
                <p:cNvPr id="376" name="Imagen 375">
                  <a:extLst>
                    <a:ext uri="{FF2B5EF4-FFF2-40B4-BE49-F238E27FC236}">
                      <a16:creationId xmlns:a16="http://schemas.microsoft.com/office/drawing/2014/main" id="{533629F4-FD21-BBF6-AEF0-A2C7FD437A8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7" name="Imagen 376">
                  <a:extLst>
                    <a:ext uri="{FF2B5EF4-FFF2-40B4-BE49-F238E27FC236}">
                      <a16:creationId xmlns:a16="http://schemas.microsoft.com/office/drawing/2014/main" id="{DAF6A7EE-5215-95A8-BBD0-BBB856C714C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8" name="Imagen 377">
                  <a:extLst>
                    <a:ext uri="{FF2B5EF4-FFF2-40B4-BE49-F238E27FC236}">
                      <a16:creationId xmlns:a16="http://schemas.microsoft.com/office/drawing/2014/main" id="{10F7CE3F-ADCE-785A-C495-29F4D4C1DA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9" name="Imagen 378">
                  <a:extLst>
                    <a:ext uri="{FF2B5EF4-FFF2-40B4-BE49-F238E27FC236}">
                      <a16:creationId xmlns:a16="http://schemas.microsoft.com/office/drawing/2014/main" id="{05B80C74-C8B2-313A-360A-0C403CAFE8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0" name="Imagen 379">
                  <a:extLst>
                    <a:ext uri="{FF2B5EF4-FFF2-40B4-BE49-F238E27FC236}">
                      <a16:creationId xmlns:a16="http://schemas.microsoft.com/office/drawing/2014/main" id="{9AF81AE5-5ABD-C3DA-6F6F-84D6DF161F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8" name="Grupo 357">
                <a:extLst>
                  <a:ext uri="{FF2B5EF4-FFF2-40B4-BE49-F238E27FC236}">
                    <a16:creationId xmlns:a16="http://schemas.microsoft.com/office/drawing/2014/main" id="{68B995E4-EC9D-136E-D7B5-CE4322C745ED}"/>
                  </a:ext>
                </a:extLst>
              </p:cNvPr>
              <p:cNvGrpSpPr/>
              <p:nvPr/>
            </p:nvGrpSpPr>
            <p:grpSpPr>
              <a:xfrm>
                <a:off x="5870619" y="408595"/>
                <a:ext cx="2050358" cy="560085"/>
                <a:chOff x="436159" y="386014"/>
                <a:chExt cx="2050358" cy="560085"/>
              </a:xfrm>
            </p:grpSpPr>
            <p:pic>
              <p:nvPicPr>
                <p:cNvPr id="371" name="Imagen 370">
                  <a:extLst>
                    <a:ext uri="{FF2B5EF4-FFF2-40B4-BE49-F238E27FC236}">
                      <a16:creationId xmlns:a16="http://schemas.microsoft.com/office/drawing/2014/main" id="{4AE027FD-47D2-08E6-3587-FEAA627652A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2" name="Imagen 371">
                  <a:extLst>
                    <a:ext uri="{FF2B5EF4-FFF2-40B4-BE49-F238E27FC236}">
                      <a16:creationId xmlns:a16="http://schemas.microsoft.com/office/drawing/2014/main" id="{00490C66-738C-E9FD-2733-332311752D9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3" name="Imagen 372">
                  <a:extLst>
                    <a:ext uri="{FF2B5EF4-FFF2-40B4-BE49-F238E27FC236}">
                      <a16:creationId xmlns:a16="http://schemas.microsoft.com/office/drawing/2014/main" id="{DA2DEA47-19F6-37FE-5F15-C19B7AD304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4" name="Imagen 373">
                  <a:extLst>
                    <a:ext uri="{FF2B5EF4-FFF2-40B4-BE49-F238E27FC236}">
                      <a16:creationId xmlns:a16="http://schemas.microsoft.com/office/drawing/2014/main" id="{F9BDF548-57CD-35A5-75F7-E3279468464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5" name="Imagen 374">
                  <a:extLst>
                    <a:ext uri="{FF2B5EF4-FFF2-40B4-BE49-F238E27FC236}">
                      <a16:creationId xmlns:a16="http://schemas.microsoft.com/office/drawing/2014/main" id="{8C0E98E9-6AF7-717D-1198-69ADD4502F6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9" name="Grupo 358">
                <a:extLst>
                  <a:ext uri="{FF2B5EF4-FFF2-40B4-BE49-F238E27FC236}">
                    <a16:creationId xmlns:a16="http://schemas.microsoft.com/office/drawing/2014/main" id="{4BA39DD5-45C8-A597-3290-6DF740D4D1D4}"/>
                  </a:ext>
                </a:extLst>
              </p:cNvPr>
              <p:cNvGrpSpPr/>
              <p:nvPr/>
            </p:nvGrpSpPr>
            <p:grpSpPr>
              <a:xfrm>
                <a:off x="7728715" y="408595"/>
                <a:ext cx="2050358" cy="560085"/>
                <a:chOff x="436159" y="386014"/>
                <a:chExt cx="2050358" cy="560085"/>
              </a:xfrm>
            </p:grpSpPr>
            <p:pic>
              <p:nvPicPr>
                <p:cNvPr id="366" name="Imagen 365">
                  <a:extLst>
                    <a:ext uri="{FF2B5EF4-FFF2-40B4-BE49-F238E27FC236}">
                      <a16:creationId xmlns:a16="http://schemas.microsoft.com/office/drawing/2014/main" id="{B7196D03-6DC2-16C0-085B-9CB920762E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7" name="Imagen 366">
                  <a:extLst>
                    <a:ext uri="{FF2B5EF4-FFF2-40B4-BE49-F238E27FC236}">
                      <a16:creationId xmlns:a16="http://schemas.microsoft.com/office/drawing/2014/main" id="{77024150-BCC2-34F4-F72C-6A22AA7EF68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8" name="Imagen 367">
                  <a:extLst>
                    <a:ext uri="{FF2B5EF4-FFF2-40B4-BE49-F238E27FC236}">
                      <a16:creationId xmlns:a16="http://schemas.microsoft.com/office/drawing/2014/main" id="{8EBB9129-09D5-CFB0-52C9-E8717B5AA19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9" name="Imagen 368">
                  <a:extLst>
                    <a:ext uri="{FF2B5EF4-FFF2-40B4-BE49-F238E27FC236}">
                      <a16:creationId xmlns:a16="http://schemas.microsoft.com/office/drawing/2014/main" id="{A4BC995B-4304-DA85-9ACB-724013373CF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0" name="Imagen 369">
                  <a:extLst>
                    <a:ext uri="{FF2B5EF4-FFF2-40B4-BE49-F238E27FC236}">
                      <a16:creationId xmlns:a16="http://schemas.microsoft.com/office/drawing/2014/main" id="{D508AAEE-F97C-7046-7CCD-6C7F59999FD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60" name="Grupo 359">
                <a:extLst>
                  <a:ext uri="{FF2B5EF4-FFF2-40B4-BE49-F238E27FC236}">
                    <a16:creationId xmlns:a16="http://schemas.microsoft.com/office/drawing/2014/main" id="{6652A50E-EB38-0FAB-5D2C-EFE4B74CBE52}"/>
                  </a:ext>
                </a:extLst>
              </p:cNvPr>
              <p:cNvGrpSpPr/>
              <p:nvPr/>
            </p:nvGrpSpPr>
            <p:grpSpPr>
              <a:xfrm>
                <a:off x="9493338" y="418203"/>
                <a:ext cx="2050358" cy="560085"/>
                <a:chOff x="436159" y="386014"/>
                <a:chExt cx="2050358" cy="560085"/>
              </a:xfrm>
            </p:grpSpPr>
            <p:pic>
              <p:nvPicPr>
                <p:cNvPr id="361" name="Imagen 360">
                  <a:extLst>
                    <a:ext uri="{FF2B5EF4-FFF2-40B4-BE49-F238E27FC236}">
                      <a16:creationId xmlns:a16="http://schemas.microsoft.com/office/drawing/2014/main" id="{FF00DBE5-51E8-F8C3-C116-CAED98284AD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2" name="Imagen 361">
                  <a:extLst>
                    <a:ext uri="{FF2B5EF4-FFF2-40B4-BE49-F238E27FC236}">
                      <a16:creationId xmlns:a16="http://schemas.microsoft.com/office/drawing/2014/main" id="{B3B4CC28-57E9-7B7F-39F0-8DFC6A91477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3" name="Imagen 362">
                  <a:extLst>
                    <a:ext uri="{FF2B5EF4-FFF2-40B4-BE49-F238E27FC236}">
                      <a16:creationId xmlns:a16="http://schemas.microsoft.com/office/drawing/2014/main" id="{8A73F853-FA25-0FD0-EC4B-6DC80121B00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4" name="Imagen 363">
                  <a:extLst>
                    <a:ext uri="{FF2B5EF4-FFF2-40B4-BE49-F238E27FC236}">
                      <a16:creationId xmlns:a16="http://schemas.microsoft.com/office/drawing/2014/main" id="{7F352891-EC8D-66E9-D090-0C270AF2BA6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65" name="Imagen 364">
                  <a:extLst>
                    <a:ext uri="{FF2B5EF4-FFF2-40B4-BE49-F238E27FC236}">
                      <a16:creationId xmlns:a16="http://schemas.microsoft.com/office/drawing/2014/main" id="{301246A5-4359-2DCE-AF5F-7D74AFF2BF8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2" name="Grupo 281">
              <a:extLst>
                <a:ext uri="{FF2B5EF4-FFF2-40B4-BE49-F238E27FC236}">
                  <a16:creationId xmlns:a16="http://schemas.microsoft.com/office/drawing/2014/main" id="{55A4407D-10A0-ED9E-B3B8-A87BBE311491}"/>
                </a:ext>
              </a:extLst>
            </p:cNvPr>
            <p:cNvGrpSpPr/>
            <p:nvPr/>
          </p:nvGrpSpPr>
          <p:grpSpPr>
            <a:xfrm>
              <a:off x="314193" y="3962416"/>
              <a:ext cx="8327760" cy="451412"/>
              <a:chOff x="440016" y="376406"/>
              <a:chExt cx="11103680" cy="601882"/>
            </a:xfrm>
          </p:grpSpPr>
          <p:grpSp>
            <p:nvGrpSpPr>
              <p:cNvPr id="319" name="Grupo 318">
                <a:extLst>
                  <a:ext uri="{FF2B5EF4-FFF2-40B4-BE49-F238E27FC236}">
                    <a16:creationId xmlns:a16="http://schemas.microsoft.com/office/drawing/2014/main" id="{E0BA8274-E62B-CA1F-4DBE-09EDD30359BF}"/>
                  </a:ext>
                </a:extLst>
              </p:cNvPr>
              <p:cNvGrpSpPr/>
              <p:nvPr/>
            </p:nvGrpSpPr>
            <p:grpSpPr>
              <a:xfrm>
                <a:off x="440016" y="376406"/>
                <a:ext cx="2050358" cy="560085"/>
                <a:chOff x="436159" y="386014"/>
                <a:chExt cx="2050358" cy="560085"/>
              </a:xfrm>
            </p:grpSpPr>
            <p:pic>
              <p:nvPicPr>
                <p:cNvPr id="350" name="Imagen 349">
                  <a:extLst>
                    <a:ext uri="{FF2B5EF4-FFF2-40B4-BE49-F238E27FC236}">
                      <a16:creationId xmlns:a16="http://schemas.microsoft.com/office/drawing/2014/main" id="{5DD912CC-99F7-1729-3772-120399B7835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51" name="Imagen 350">
                  <a:extLst>
                    <a:ext uri="{FF2B5EF4-FFF2-40B4-BE49-F238E27FC236}">
                      <a16:creationId xmlns:a16="http://schemas.microsoft.com/office/drawing/2014/main" id="{F24771BB-C54C-602B-8034-2F9C830874E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52" name="Imagen 351">
                  <a:extLst>
                    <a:ext uri="{FF2B5EF4-FFF2-40B4-BE49-F238E27FC236}">
                      <a16:creationId xmlns:a16="http://schemas.microsoft.com/office/drawing/2014/main" id="{24151D89-47F3-4FB5-CA3B-3E25CA32932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53" name="Imagen 352">
                  <a:extLst>
                    <a:ext uri="{FF2B5EF4-FFF2-40B4-BE49-F238E27FC236}">
                      <a16:creationId xmlns:a16="http://schemas.microsoft.com/office/drawing/2014/main" id="{CA96329F-FB11-C2A1-30BB-23D9452A35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54" name="Imagen 353">
                  <a:extLst>
                    <a:ext uri="{FF2B5EF4-FFF2-40B4-BE49-F238E27FC236}">
                      <a16:creationId xmlns:a16="http://schemas.microsoft.com/office/drawing/2014/main" id="{4AA6DDDD-0AD1-2F74-F933-E297770D5A4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0" name="Grupo 319">
                <a:extLst>
                  <a:ext uri="{FF2B5EF4-FFF2-40B4-BE49-F238E27FC236}">
                    <a16:creationId xmlns:a16="http://schemas.microsoft.com/office/drawing/2014/main" id="{29919FE4-4F54-4F6C-7D24-FBF646B1DDAA}"/>
                  </a:ext>
                </a:extLst>
              </p:cNvPr>
              <p:cNvGrpSpPr/>
              <p:nvPr/>
            </p:nvGrpSpPr>
            <p:grpSpPr>
              <a:xfrm>
                <a:off x="2250217" y="386014"/>
                <a:ext cx="2050358" cy="560085"/>
                <a:chOff x="436159" y="386014"/>
                <a:chExt cx="2050358" cy="560085"/>
              </a:xfrm>
            </p:grpSpPr>
            <p:pic>
              <p:nvPicPr>
                <p:cNvPr id="345" name="Imagen 344">
                  <a:extLst>
                    <a:ext uri="{FF2B5EF4-FFF2-40B4-BE49-F238E27FC236}">
                      <a16:creationId xmlns:a16="http://schemas.microsoft.com/office/drawing/2014/main" id="{504B7BE1-C6F5-1203-A796-F8FA8C4B5A6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6" name="Imagen 345">
                  <a:extLst>
                    <a:ext uri="{FF2B5EF4-FFF2-40B4-BE49-F238E27FC236}">
                      <a16:creationId xmlns:a16="http://schemas.microsoft.com/office/drawing/2014/main" id="{ECE80F3E-A88B-CE55-54D8-201B13557A6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7" name="Imagen 346">
                  <a:extLst>
                    <a:ext uri="{FF2B5EF4-FFF2-40B4-BE49-F238E27FC236}">
                      <a16:creationId xmlns:a16="http://schemas.microsoft.com/office/drawing/2014/main" id="{B78C92EC-4056-FB85-45E7-B8B2E5FF88D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8" name="Imagen 347">
                  <a:extLst>
                    <a:ext uri="{FF2B5EF4-FFF2-40B4-BE49-F238E27FC236}">
                      <a16:creationId xmlns:a16="http://schemas.microsoft.com/office/drawing/2014/main" id="{12D56BAE-7627-624F-DED6-0B45A5A3A41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9" name="Imagen 348">
                  <a:extLst>
                    <a:ext uri="{FF2B5EF4-FFF2-40B4-BE49-F238E27FC236}">
                      <a16:creationId xmlns:a16="http://schemas.microsoft.com/office/drawing/2014/main" id="{550FDD85-E78D-FCB0-D15F-2FAEA7D2F6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1" name="Grupo 320">
                <a:extLst>
                  <a:ext uri="{FF2B5EF4-FFF2-40B4-BE49-F238E27FC236}">
                    <a16:creationId xmlns:a16="http://schemas.microsoft.com/office/drawing/2014/main" id="{87810953-8AC7-39F2-544D-608B4A285906}"/>
                  </a:ext>
                </a:extLst>
              </p:cNvPr>
              <p:cNvGrpSpPr/>
              <p:nvPr/>
            </p:nvGrpSpPr>
            <p:grpSpPr>
              <a:xfrm>
                <a:off x="4060418" y="398987"/>
                <a:ext cx="2050358" cy="560085"/>
                <a:chOff x="436159" y="386014"/>
                <a:chExt cx="2050358" cy="560085"/>
              </a:xfrm>
            </p:grpSpPr>
            <p:pic>
              <p:nvPicPr>
                <p:cNvPr id="340" name="Imagen 339">
                  <a:extLst>
                    <a:ext uri="{FF2B5EF4-FFF2-40B4-BE49-F238E27FC236}">
                      <a16:creationId xmlns:a16="http://schemas.microsoft.com/office/drawing/2014/main" id="{7A43BD43-C6C9-D1D9-92A7-1CDC7A78CD8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1" name="Imagen 340">
                  <a:extLst>
                    <a:ext uri="{FF2B5EF4-FFF2-40B4-BE49-F238E27FC236}">
                      <a16:creationId xmlns:a16="http://schemas.microsoft.com/office/drawing/2014/main" id="{AB9B27A2-EAA9-2229-5AE4-7193E27CF9D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2" name="Imagen 341">
                  <a:extLst>
                    <a:ext uri="{FF2B5EF4-FFF2-40B4-BE49-F238E27FC236}">
                      <a16:creationId xmlns:a16="http://schemas.microsoft.com/office/drawing/2014/main" id="{9C174EFB-CCB7-9269-D5CF-3F735733DD8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3" name="Imagen 342">
                  <a:extLst>
                    <a:ext uri="{FF2B5EF4-FFF2-40B4-BE49-F238E27FC236}">
                      <a16:creationId xmlns:a16="http://schemas.microsoft.com/office/drawing/2014/main" id="{F0B9F32D-0859-3B04-EDE9-EE189AFF3DD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4" name="Imagen 343">
                  <a:extLst>
                    <a:ext uri="{FF2B5EF4-FFF2-40B4-BE49-F238E27FC236}">
                      <a16:creationId xmlns:a16="http://schemas.microsoft.com/office/drawing/2014/main" id="{94057DC5-2A8D-C0EE-7DF6-62DA3A24381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2" name="Grupo 321">
                <a:extLst>
                  <a:ext uri="{FF2B5EF4-FFF2-40B4-BE49-F238E27FC236}">
                    <a16:creationId xmlns:a16="http://schemas.microsoft.com/office/drawing/2014/main" id="{963B2F3F-7329-D90D-B53A-969434B93102}"/>
                  </a:ext>
                </a:extLst>
              </p:cNvPr>
              <p:cNvGrpSpPr/>
              <p:nvPr/>
            </p:nvGrpSpPr>
            <p:grpSpPr>
              <a:xfrm>
                <a:off x="5870619" y="408595"/>
                <a:ext cx="2050358" cy="560085"/>
                <a:chOff x="436159" y="386014"/>
                <a:chExt cx="2050358" cy="560085"/>
              </a:xfrm>
            </p:grpSpPr>
            <p:pic>
              <p:nvPicPr>
                <p:cNvPr id="335" name="Imagen 334">
                  <a:extLst>
                    <a:ext uri="{FF2B5EF4-FFF2-40B4-BE49-F238E27FC236}">
                      <a16:creationId xmlns:a16="http://schemas.microsoft.com/office/drawing/2014/main" id="{64CFF100-6A61-D5E3-8FDB-60D83B83154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6" name="Imagen 335">
                  <a:extLst>
                    <a:ext uri="{FF2B5EF4-FFF2-40B4-BE49-F238E27FC236}">
                      <a16:creationId xmlns:a16="http://schemas.microsoft.com/office/drawing/2014/main" id="{69161B55-9895-8ECF-F8E1-116A194E614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7" name="Imagen 336">
                  <a:extLst>
                    <a:ext uri="{FF2B5EF4-FFF2-40B4-BE49-F238E27FC236}">
                      <a16:creationId xmlns:a16="http://schemas.microsoft.com/office/drawing/2014/main" id="{2A0460E7-89F9-D8F3-A95D-6BD39B8EC22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8" name="Imagen 337">
                  <a:extLst>
                    <a:ext uri="{FF2B5EF4-FFF2-40B4-BE49-F238E27FC236}">
                      <a16:creationId xmlns:a16="http://schemas.microsoft.com/office/drawing/2014/main" id="{7DF13C91-D799-3B81-B7F5-6ADF5F25319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9" name="Imagen 338">
                  <a:extLst>
                    <a:ext uri="{FF2B5EF4-FFF2-40B4-BE49-F238E27FC236}">
                      <a16:creationId xmlns:a16="http://schemas.microsoft.com/office/drawing/2014/main" id="{399D5778-8A1B-A4B6-6818-115365F817E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3" name="Grupo 322">
                <a:extLst>
                  <a:ext uri="{FF2B5EF4-FFF2-40B4-BE49-F238E27FC236}">
                    <a16:creationId xmlns:a16="http://schemas.microsoft.com/office/drawing/2014/main" id="{757400C0-9BF4-9456-9A93-CF35DE4414E7}"/>
                  </a:ext>
                </a:extLst>
              </p:cNvPr>
              <p:cNvGrpSpPr/>
              <p:nvPr/>
            </p:nvGrpSpPr>
            <p:grpSpPr>
              <a:xfrm>
                <a:off x="7728715" y="408595"/>
                <a:ext cx="2050358" cy="560085"/>
                <a:chOff x="436159" y="386014"/>
                <a:chExt cx="2050358" cy="560085"/>
              </a:xfrm>
            </p:grpSpPr>
            <p:pic>
              <p:nvPicPr>
                <p:cNvPr id="330" name="Imagen 329">
                  <a:extLst>
                    <a:ext uri="{FF2B5EF4-FFF2-40B4-BE49-F238E27FC236}">
                      <a16:creationId xmlns:a16="http://schemas.microsoft.com/office/drawing/2014/main" id="{B2F2FA9C-6845-FFCF-4297-0ACBE265094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1" name="Imagen 330">
                  <a:extLst>
                    <a:ext uri="{FF2B5EF4-FFF2-40B4-BE49-F238E27FC236}">
                      <a16:creationId xmlns:a16="http://schemas.microsoft.com/office/drawing/2014/main" id="{738578DF-AF41-2DD8-A71F-CE8188C077F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2" name="Imagen 331">
                  <a:extLst>
                    <a:ext uri="{FF2B5EF4-FFF2-40B4-BE49-F238E27FC236}">
                      <a16:creationId xmlns:a16="http://schemas.microsoft.com/office/drawing/2014/main" id="{B022F7B0-FE0F-C5A7-FB04-366FAC799F0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3" name="Imagen 332">
                  <a:extLst>
                    <a:ext uri="{FF2B5EF4-FFF2-40B4-BE49-F238E27FC236}">
                      <a16:creationId xmlns:a16="http://schemas.microsoft.com/office/drawing/2014/main" id="{D6F30AE9-4737-F0CF-A9B8-B62FE29CEEE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4" name="Imagen 333">
                  <a:extLst>
                    <a:ext uri="{FF2B5EF4-FFF2-40B4-BE49-F238E27FC236}">
                      <a16:creationId xmlns:a16="http://schemas.microsoft.com/office/drawing/2014/main" id="{ED429184-0620-7571-39B8-8A3AC396AF3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4" name="Grupo 323">
                <a:extLst>
                  <a:ext uri="{FF2B5EF4-FFF2-40B4-BE49-F238E27FC236}">
                    <a16:creationId xmlns:a16="http://schemas.microsoft.com/office/drawing/2014/main" id="{25610322-5B1A-FDAC-9236-918C0EC76033}"/>
                  </a:ext>
                </a:extLst>
              </p:cNvPr>
              <p:cNvGrpSpPr/>
              <p:nvPr/>
            </p:nvGrpSpPr>
            <p:grpSpPr>
              <a:xfrm>
                <a:off x="9493338" y="418203"/>
                <a:ext cx="2050358" cy="560085"/>
                <a:chOff x="436159" y="386014"/>
                <a:chExt cx="2050358" cy="560085"/>
              </a:xfrm>
            </p:grpSpPr>
            <p:pic>
              <p:nvPicPr>
                <p:cNvPr id="325" name="Imagen 324">
                  <a:extLst>
                    <a:ext uri="{FF2B5EF4-FFF2-40B4-BE49-F238E27FC236}">
                      <a16:creationId xmlns:a16="http://schemas.microsoft.com/office/drawing/2014/main" id="{2B5AE801-3D3B-1CFB-29F6-306DFC1391D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26" name="Imagen 325">
                  <a:extLst>
                    <a:ext uri="{FF2B5EF4-FFF2-40B4-BE49-F238E27FC236}">
                      <a16:creationId xmlns:a16="http://schemas.microsoft.com/office/drawing/2014/main" id="{EFF273AF-2AAE-4A44-9762-1C82D567158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27" name="Imagen 326">
                  <a:extLst>
                    <a:ext uri="{FF2B5EF4-FFF2-40B4-BE49-F238E27FC236}">
                      <a16:creationId xmlns:a16="http://schemas.microsoft.com/office/drawing/2014/main" id="{A9893DA2-7268-ED1D-CCAF-C14A0429A88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28" name="Imagen 327">
                  <a:extLst>
                    <a:ext uri="{FF2B5EF4-FFF2-40B4-BE49-F238E27FC236}">
                      <a16:creationId xmlns:a16="http://schemas.microsoft.com/office/drawing/2014/main" id="{6929CD31-244D-43A5-54EF-C85A317A131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29" name="Imagen 328">
                  <a:extLst>
                    <a:ext uri="{FF2B5EF4-FFF2-40B4-BE49-F238E27FC236}">
                      <a16:creationId xmlns:a16="http://schemas.microsoft.com/office/drawing/2014/main" id="{9064F7E5-E5A9-603C-65A1-54723F38801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3" name="Grupo 282">
              <a:extLst>
                <a:ext uri="{FF2B5EF4-FFF2-40B4-BE49-F238E27FC236}">
                  <a16:creationId xmlns:a16="http://schemas.microsoft.com/office/drawing/2014/main" id="{F0A246CA-C1A4-42A8-1273-93079F61FCF3}"/>
                </a:ext>
              </a:extLst>
            </p:cNvPr>
            <p:cNvGrpSpPr/>
            <p:nvPr/>
          </p:nvGrpSpPr>
          <p:grpSpPr>
            <a:xfrm>
              <a:off x="314193" y="4469351"/>
              <a:ext cx="1537769" cy="420064"/>
              <a:chOff x="436159" y="386014"/>
              <a:chExt cx="2050358" cy="560085"/>
            </a:xfrm>
          </p:grpSpPr>
          <p:pic>
            <p:nvPicPr>
              <p:cNvPr id="314" name="Imagen 313">
                <a:extLst>
                  <a:ext uri="{FF2B5EF4-FFF2-40B4-BE49-F238E27FC236}">
                    <a16:creationId xmlns:a16="http://schemas.microsoft.com/office/drawing/2014/main" id="{E0B62A2B-A466-653A-3533-4BFE3D33B0B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5" name="Imagen 314">
                <a:extLst>
                  <a:ext uri="{FF2B5EF4-FFF2-40B4-BE49-F238E27FC236}">
                    <a16:creationId xmlns:a16="http://schemas.microsoft.com/office/drawing/2014/main" id="{82CB74A2-24C5-E70B-A000-C400924EA27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6" name="Imagen 315">
                <a:extLst>
                  <a:ext uri="{FF2B5EF4-FFF2-40B4-BE49-F238E27FC236}">
                    <a16:creationId xmlns:a16="http://schemas.microsoft.com/office/drawing/2014/main" id="{3B89AF61-6EBF-C2A2-E625-958CC04E39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7" name="Imagen 316">
                <a:extLst>
                  <a:ext uri="{FF2B5EF4-FFF2-40B4-BE49-F238E27FC236}">
                    <a16:creationId xmlns:a16="http://schemas.microsoft.com/office/drawing/2014/main" id="{7E7B9664-48CC-5A2D-8207-30E9BC987F0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8" name="Imagen 317">
                <a:extLst>
                  <a:ext uri="{FF2B5EF4-FFF2-40B4-BE49-F238E27FC236}">
                    <a16:creationId xmlns:a16="http://schemas.microsoft.com/office/drawing/2014/main" id="{4CEA3E18-2FBA-16AA-FC7B-B80F3370BA4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4" name="Grupo 283">
              <a:extLst>
                <a:ext uri="{FF2B5EF4-FFF2-40B4-BE49-F238E27FC236}">
                  <a16:creationId xmlns:a16="http://schemas.microsoft.com/office/drawing/2014/main" id="{D86AD3CA-ED36-B207-C778-04780F3F6A84}"/>
                </a:ext>
              </a:extLst>
            </p:cNvPr>
            <p:cNvGrpSpPr/>
            <p:nvPr/>
          </p:nvGrpSpPr>
          <p:grpSpPr>
            <a:xfrm>
              <a:off x="1671844" y="4476557"/>
              <a:ext cx="1537769" cy="420064"/>
              <a:chOff x="436159" y="386014"/>
              <a:chExt cx="2050358" cy="560085"/>
            </a:xfrm>
          </p:grpSpPr>
          <p:pic>
            <p:nvPicPr>
              <p:cNvPr id="309" name="Imagen 308">
                <a:extLst>
                  <a:ext uri="{FF2B5EF4-FFF2-40B4-BE49-F238E27FC236}">
                    <a16:creationId xmlns:a16="http://schemas.microsoft.com/office/drawing/2014/main" id="{7E142681-2754-C8B7-234C-E940ECD54F0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0" name="Imagen 309">
                <a:extLst>
                  <a:ext uri="{FF2B5EF4-FFF2-40B4-BE49-F238E27FC236}">
                    <a16:creationId xmlns:a16="http://schemas.microsoft.com/office/drawing/2014/main" id="{DCF558E2-84BD-999C-5EB6-A6209758BC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1" name="Imagen 310">
                <a:extLst>
                  <a:ext uri="{FF2B5EF4-FFF2-40B4-BE49-F238E27FC236}">
                    <a16:creationId xmlns:a16="http://schemas.microsoft.com/office/drawing/2014/main" id="{89E00B83-844E-60AF-FA14-387DD06FCF1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2" name="Imagen 311">
                <a:extLst>
                  <a:ext uri="{FF2B5EF4-FFF2-40B4-BE49-F238E27FC236}">
                    <a16:creationId xmlns:a16="http://schemas.microsoft.com/office/drawing/2014/main" id="{772FE0A3-0F07-FEE8-D9C2-015EC000F34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3" name="Imagen 312">
                <a:extLst>
                  <a:ext uri="{FF2B5EF4-FFF2-40B4-BE49-F238E27FC236}">
                    <a16:creationId xmlns:a16="http://schemas.microsoft.com/office/drawing/2014/main" id="{65A3242D-3B33-E3DE-9745-C4D7B1E13C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5" name="Grupo 284">
              <a:extLst>
                <a:ext uri="{FF2B5EF4-FFF2-40B4-BE49-F238E27FC236}">
                  <a16:creationId xmlns:a16="http://schemas.microsoft.com/office/drawing/2014/main" id="{FAF43497-4181-490D-53C9-0D0EF852CFF1}"/>
                </a:ext>
              </a:extLst>
            </p:cNvPr>
            <p:cNvGrpSpPr/>
            <p:nvPr/>
          </p:nvGrpSpPr>
          <p:grpSpPr>
            <a:xfrm>
              <a:off x="3029494" y="4486287"/>
              <a:ext cx="1537769" cy="420064"/>
              <a:chOff x="436159" y="386014"/>
              <a:chExt cx="2050358" cy="560085"/>
            </a:xfrm>
          </p:grpSpPr>
          <p:pic>
            <p:nvPicPr>
              <p:cNvPr id="304" name="Imagen 303">
                <a:extLst>
                  <a:ext uri="{FF2B5EF4-FFF2-40B4-BE49-F238E27FC236}">
                    <a16:creationId xmlns:a16="http://schemas.microsoft.com/office/drawing/2014/main" id="{9814CF57-558D-D0E7-06A3-273E87CB976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5" name="Imagen 304">
                <a:extLst>
                  <a:ext uri="{FF2B5EF4-FFF2-40B4-BE49-F238E27FC236}">
                    <a16:creationId xmlns:a16="http://schemas.microsoft.com/office/drawing/2014/main" id="{B0D56618-FCEC-6B8D-0134-78B2DD3526A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6" name="Imagen 305">
                <a:extLst>
                  <a:ext uri="{FF2B5EF4-FFF2-40B4-BE49-F238E27FC236}">
                    <a16:creationId xmlns:a16="http://schemas.microsoft.com/office/drawing/2014/main" id="{B98BEFBB-97A3-2A10-A7C4-1B4088B63FD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7" name="Imagen 306">
                <a:extLst>
                  <a:ext uri="{FF2B5EF4-FFF2-40B4-BE49-F238E27FC236}">
                    <a16:creationId xmlns:a16="http://schemas.microsoft.com/office/drawing/2014/main" id="{BE5F8D95-421A-254C-8D29-EF228A6CEB1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8" name="Imagen 307">
                <a:extLst>
                  <a:ext uri="{FF2B5EF4-FFF2-40B4-BE49-F238E27FC236}">
                    <a16:creationId xmlns:a16="http://schemas.microsoft.com/office/drawing/2014/main" id="{60B615C3-F2E3-59C1-A96C-E3DA6BEF9C3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6" name="Grupo 285">
              <a:extLst>
                <a:ext uri="{FF2B5EF4-FFF2-40B4-BE49-F238E27FC236}">
                  <a16:creationId xmlns:a16="http://schemas.microsoft.com/office/drawing/2014/main" id="{EEEE3378-FECC-F9FF-E903-4179E5FA1762}"/>
                </a:ext>
              </a:extLst>
            </p:cNvPr>
            <p:cNvGrpSpPr/>
            <p:nvPr/>
          </p:nvGrpSpPr>
          <p:grpSpPr>
            <a:xfrm>
              <a:off x="4387145" y="4493493"/>
              <a:ext cx="1537769" cy="420064"/>
              <a:chOff x="436159" y="386014"/>
              <a:chExt cx="2050358" cy="560085"/>
            </a:xfrm>
          </p:grpSpPr>
          <p:pic>
            <p:nvPicPr>
              <p:cNvPr id="299" name="Imagen 298">
                <a:extLst>
                  <a:ext uri="{FF2B5EF4-FFF2-40B4-BE49-F238E27FC236}">
                    <a16:creationId xmlns:a16="http://schemas.microsoft.com/office/drawing/2014/main" id="{02831D2F-4752-0BC5-A698-AF40DDD92B8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0" name="Imagen 299">
                <a:extLst>
                  <a:ext uri="{FF2B5EF4-FFF2-40B4-BE49-F238E27FC236}">
                    <a16:creationId xmlns:a16="http://schemas.microsoft.com/office/drawing/2014/main" id="{6EAE4DB0-2F9B-7421-F225-FCE7D9D333B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1" name="Imagen 300">
                <a:extLst>
                  <a:ext uri="{FF2B5EF4-FFF2-40B4-BE49-F238E27FC236}">
                    <a16:creationId xmlns:a16="http://schemas.microsoft.com/office/drawing/2014/main" id="{7AA02F4E-2D08-87BE-AEA2-8AF01BB394A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2" name="Imagen 301">
                <a:extLst>
                  <a:ext uri="{FF2B5EF4-FFF2-40B4-BE49-F238E27FC236}">
                    <a16:creationId xmlns:a16="http://schemas.microsoft.com/office/drawing/2014/main" id="{3A439BCE-889A-3B9F-B3A7-C60FC6FCAFD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3" name="Imagen 302">
                <a:extLst>
                  <a:ext uri="{FF2B5EF4-FFF2-40B4-BE49-F238E27FC236}">
                    <a16:creationId xmlns:a16="http://schemas.microsoft.com/office/drawing/2014/main" id="{1B9EC6AE-0648-7D83-CBE4-223A87EF4B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7" name="Grupo 286">
              <a:extLst>
                <a:ext uri="{FF2B5EF4-FFF2-40B4-BE49-F238E27FC236}">
                  <a16:creationId xmlns:a16="http://schemas.microsoft.com/office/drawing/2014/main" id="{A8C45CB0-FB6F-6E5C-589A-1A39F9F038F5}"/>
                </a:ext>
              </a:extLst>
            </p:cNvPr>
            <p:cNvGrpSpPr/>
            <p:nvPr/>
          </p:nvGrpSpPr>
          <p:grpSpPr>
            <a:xfrm>
              <a:off x="5780717" y="4493493"/>
              <a:ext cx="1537769" cy="420064"/>
              <a:chOff x="436159" y="386014"/>
              <a:chExt cx="2050358" cy="560085"/>
            </a:xfrm>
          </p:grpSpPr>
          <p:pic>
            <p:nvPicPr>
              <p:cNvPr id="294" name="Imagen 293">
                <a:extLst>
                  <a:ext uri="{FF2B5EF4-FFF2-40B4-BE49-F238E27FC236}">
                    <a16:creationId xmlns:a16="http://schemas.microsoft.com/office/drawing/2014/main" id="{0CD89459-8021-877B-EF77-ECFC34AA7FA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5" name="Imagen 294">
                <a:extLst>
                  <a:ext uri="{FF2B5EF4-FFF2-40B4-BE49-F238E27FC236}">
                    <a16:creationId xmlns:a16="http://schemas.microsoft.com/office/drawing/2014/main" id="{D5B209BD-6C9C-E249-F238-AEBF9926B25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6" name="Imagen 295">
                <a:extLst>
                  <a:ext uri="{FF2B5EF4-FFF2-40B4-BE49-F238E27FC236}">
                    <a16:creationId xmlns:a16="http://schemas.microsoft.com/office/drawing/2014/main" id="{4AE2EEE8-9DD2-7F86-F2D6-EDFE362B4C5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7" name="Imagen 296">
                <a:extLst>
                  <a:ext uri="{FF2B5EF4-FFF2-40B4-BE49-F238E27FC236}">
                    <a16:creationId xmlns:a16="http://schemas.microsoft.com/office/drawing/2014/main" id="{F0A4695C-6E6D-5591-9DA1-CA877A8A807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8" name="Imagen 297">
                <a:extLst>
                  <a:ext uri="{FF2B5EF4-FFF2-40B4-BE49-F238E27FC236}">
                    <a16:creationId xmlns:a16="http://schemas.microsoft.com/office/drawing/2014/main" id="{3730BCA5-5E11-7FA8-8F27-E81C7C06A0B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8" name="Grupo 287">
              <a:extLst>
                <a:ext uri="{FF2B5EF4-FFF2-40B4-BE49-F238E27FC236}">
                  <a16:creationId xmlns:a16="http://schemas.microsoft.com/office/drawing/2014/main" id="{A162D379-B25D-F12A-0868-D50FBD813754}"/>
                </a:ext>
              </a:extLst>
            </p:cNvPr>
            <p:cNvGrpSpPr/>
            <p:nvPr/>
          </p:nvGrpSpPr>
          <p:grpSpPr>
            <a:xfrm>
              <a:off x="7138368" y="4491393"/>
              <a:ext cx="1537769" cy="420064"/>
              <a:chOff x="436159" y="386014"/>
              <a:chExt cx="2050358" cy="560085"/>
            </a:xfrm>
          </p:grpSpPr>
          <p:pic>
            <p:nvPicPr>
              <p:cNvPr id="289" name="Imagen 288">
                <a:extLst>
                  <a:ext uri="{FF2B5EF4-FFF2-40B4-BE49-F238E27FC236}">
                    <a16:creationId xmlns:a16="http://schemas.microsoft.com/office/drawing/2014/main" id="{1C651199-D84C-9EC4-6002-3FFFF0ECE6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0" name="Imagen 289">
                <a:extLst>
                  <a:ext uri="{FF2B5EF4-FFF2-40B4-BE49-F238E27FC236}">
                    <a16:creationId xmlns:a16="http://schemas.microsoft.com/office/drawing/2014/main" id="{3462EB19-7F62-5863-10C8-618F0704F1E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1" name="Imagen 290">
                <a:extLst>
                  <a:ext uri="{FF2B5EF4-FFF2-40B4-BE49-F238E27FC236}">
                    <a16:creationId xmlns:a16="http://schemas.microsoft.com/office/drawing/2014/main" id="{6477E58B-81FA-8FC8-9BE5-ECF33053EBE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2" name="Imagen 291">
                <a:extLst>
                  <a:ext uri="{FF2B5EF4-FFF2-40B4-BE49-F238E27FC236}">
                    <a16:creationId xmlns:a16="http://schemas.microsoft.com/office/drawing/2014/main" id="{94E89E96-0454-0119-C668-F6C90CC2BF3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3" name="Imagen 292">
                <a:extLst>
                  <a:ext uri="{FF2B5EF4-FFF2-40B4-BE49-F238E27FC236}">
                    <a16:creationId xmlns:a16="http://schemas.microsoft.com/office/drawing/2014/main" id="{3680958A-2064-0DA4-0B94-DF2752BCC67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sp>
        <p:nvSpPr>
          <p:cNvPr id="535" name="Título 13">
            <a:extLst>
              <a:ext uri="{FF2B5EF4-FFF2-40B4-BE49-F238E27FC236}">
                <a16:creationId xmlns:a16="http://schemas.microsoft.com/office/drawing/2014/main" id="{58356BB5-4400-CBBA-E001-FCA8BAB997FD}"/>
              </a:ext>
            </a:extLst>
          </p:cNvPr>
          <p:cNvSpPr>
            <a:spLocks noGrp="1"/>
          </p:cNvSpPr>
          <p:nvPr>
            <p:ph type="ctrTitle" idx="15"/>
          </p:nvPr>
        </p:nvSpPr>
        <p:spPr>
          <a:xfrm>
            <a:off x="735750" y="69502"/>
            <a:ext cx="7672500" cy="577800"/>
          </a:xfrm>
        </p:spPr>
        <p:txBody>
          <a:bodyPr/>
          <a:lstStyle/>
          <a:p>
            <a:r>
              <a:rPr lang="es-ES" dirty="0"/>
              <a:t>Método</a:t>
            </a:r>
          </a:p>
        </p:txBody>
      </p:sp>
      <p:sp>
        <p:nvSpPr>
          <p:cNvPr id="536" name="Google Shape;69;g1dc965b0de2_0_5">
            <a:extLst>
              <a:ext uri="{FF2B5EF4-FFF2-40B4-BE49-F238E27FC236}">
                <a16:creationId xmlns:a16="http://schemas.microsoft.com/office/drawing/2014/main" id="{C9EB7774-E2A5-BB08-174A-392329FECF0B}"/>
              </a:ext>
            </a:extLst>
          </p:cNvPr>
          <p:cNvSpPr txBox="1"/>
          <p:nvPr/>
        </p:nvSpPr>
        <p:spPr>
          <a:xfrm>
            <a:off x="1998484" y="505713"/>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MUESTRA</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 name="Grupo 1">
            <a:extLst>
              <a:ext uri="{FF2B5EF4-FFF2-40B4-BE49-F238E27FC236}">
                <a16:creationId xmlns:a16="http://schemas.microsoft.com/office/drawing/2014/main" id="{5813B7DA-6952-901A-2251-4E2317ADB895}"/>
              </a:ext>
            </a:extLst>
          </p:cNvPr>
          <p:cNvGrpSpPr/>
          <p:nvPr/>
        </p:nvGrpSpPr>
        <p:grpSpPr>
          <a:xfrm>
            <a:off x="245676" y="1466453"/>
            <a:ext cx="3946677" cy="1133993"/>
            <a:chOff x="245676" y="1466453"/>
            <a:chExt cx="3946677" cy="1133993"/>
          </a:xfrm>
        </p:grpSpPr>
        <p:sp>
          <p:nvSpPr>
            <p:cNvPr id="3" name="Google Shape;103;p4">
              <a:extLst>
                <a:ext uri="{FF2B5EF4-FFF2-40B4-BE49-F238E27FC236}">
                  <a16:creationId xmlns:a16="http://schemas.microsoft.com/office/drawing/2014/main" id="{55986160-CF0B-C85F-0643-CD09B07DA039}"/>
                </a:ext>
              </a:extLst>
            </p:cNvPr>
            <p:cNvSpPr/>
            <p:nvPr/>
          </p:nvSpPr>
          <p:spPr>
            <a:xfrm>
              <a:off x="615677" y="1466453"/>
              <a:ext cx="3576676" cy="1133993"/>
            </a:xfrm>
            <a:prstGeom prst="roundRect">
              <a:avLst>
                <a:gd name="adj" fmla="val 16667"/>
              </a:avLst>
            </a:prstGeom>
            <a:solidFill>
              <a:srgbClr val="F7D7ED">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2">
              <a:extLst>
                <a:ext uri="{FF2B5EF4-FFF2-40B4-BE49-F238E27FC236}">
                  <a16:creationId xmlns:a16="http://schemas.microsoft.com/office/drawing/2014/main" id="{2C8226B4-0355-20DC-89F7-FCD832EEF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76" y="1713763"/>
              <a:ext cx="636270" cy="6362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o 4">
            <a:extLst>
              <a:ext uri="{FF2B5EF4-FFF2-40B4-BE49-F238E27FC236}">
                <a16:creationId xmlns:a16="http://schemas.microsoft.com/office/drawing/2014/main" id="{2559E067-0173-CA8A-7E17-23452048B217}"/>
              </a:ext>
            </a:extLst>
          </p:cNvPr>
          <p:cNvGrpSpPr/>
          <p:nvPr/>
        </p:nvGrpSpPr>
        <p:grpSpPr>
          <a:xfrm>
            <a:off x="4572000" y="1466453"/>
            <a:ext cx="3591969" cy="1241246"/>
            <a:chOff x="4572000" y="1466453"/>
            <a:chExt cx="3591969" cy="1241246"/>
          </a:xfrm>
        </p:grpSpPr>
        <p:sp>
          <p:nvSpPr>
            <p:cNvPr id="6" name="Google Shape;101;p4">
              <a:extLst>
                <a:ext uri="{FF2B5EF4-FFF2-40B4-BE49-F238E27FC236}">
                  <a16:creationId xmlns:a16="http://schemas.microsoft.com/office/drawing/2014/main" id="{83FBEC95-83B0-F719-147E-5C8ECB8B38B0}"/>
                </a:ext>
              </a:extLst>
            </p:cNvPr>
            <p:cNvSpPr/>
            <p:nvPr/>
          </p:nvSpPr>
          <p:spPr>
            <a:xfrm>
              <a:off x="4951649" y="1466453"/>
              <a:ext cx="3212320" cy="1167032"/>
            </a:xfrm>
            <a:prstGeom prst="roundRect">
              <a:avLst>
                <a:gd name="adj" fmla="val 16667"/>
              </a:avLst>
            </a:prstGeom>
            <a:solidFill>
              <a:srgbClr val="F7D7ED">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07;p4">
              <a:extLst>
                <a:ext uri="{FF2B5EF4-FFF2-40B4-BE49-F238E27FC236}">
                  <a16:creationId xmlns:a16="http://schemas.microsoft.com/office/drawing/2014/main" id="{EACC67E0-5CF6-0FE6-709A-DD24558C054C}"/>
                </a:ext>
              </a:extLst>
            </p:cNvPr>
            <p:cNvSpPr txBox="1"/>
            <p:nvPr/>
          </p:nvSpPr>
          <p:spPr>
            <a:xfrm>
              <a:off x="5132759" y="1547798"/>
              <a:ext cx="2986600" cy="1159901"/>
            </a:xfrm>
            <a:prstGeom prst="rect">
              <a:avLst/>
            </a:prstGeom>
            <a:noFill/>
            <a:ln>
              <a:noFill/>
            </a:ln>
          </p:spPr>
          <p:txBody>
            <a:bodyPr spcFirstLastPara="1" wrap="square" lIns="91425" tIns="91425" rIns="91425" bIns="91425" anchor="t" anchorCtr="0">
              <a:normAutofit/>
            </a:bodyPr>
            <a:lstStyle/>
            <a:p>
              <a:pPr marL="0" marR="0" lvl="0" indent="0" algn="ctr" rtl="0">
                <a:lnSpc>
                  <a:spcPct val="107916"/>
                </a:lnSpc>
                <a:spcBef>
                  <a:spcPts val="800"/>
                </a:spcBef>
                <a:spcAft>
                  <a:spcPts val="0"/>
                </a:spcAft>
                <a:buClr>
                  <a:schemeClr val="dk2"/>
                </a:buClr>
                <a:buSzPts val="2215"/>
                <a:buFont typeface="Arial"/>
                <a:buNone/>
              </a:pPr>
              <a:r>
                <a:rPr lang="es" sz="16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Edad media </a:t>
              </a:r>
              <a:r>
                <a:rPr lang="es" sz="1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 sz="1600" b="1" i="0" u="none" strike="noStrike" cap="none"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Century Gothic"/>
                </a:rPr>
                <a:t>26,7</a:t>
              </a:r>
            </a:p>
            <a:p>
              <a:pPr marL="0" marR="0" lvl="0" indent="0" algn="ctr" rtl="0">
                <a:lnSpc>
                  <a:spcPct val="107916"/>
                </a:lnSpc>
                <a:spcBef>
                  <a:spcPts val="800"/>
                </a:spcBef>
                <a:spcAft>
                  <a:spcPts val="0"/>
                </a:spcAft>
                <a:buClr>
                  <a:schemeClr val="dk2"/>
                </a:buClr>
                <a:buSzPts val="2215"/>
                <a:buFont typeface="Arial"/>
                <a:buNone/>
              </a:pPr>
              <a:r>
                <a:rPr lang="es" sz="1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Desviación estándar: 13,072</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8" name="Picture 6">
              <a:extLst>
                <a:ext uri="{FF2B5EF4-FFF2-40B4-BE49-F238E27FC236}">
                  <a16:creationId xmlns:a16="http://schemas.microsoft.com/office/drawing/2014/main" id="{8814C71F-D754-E556-C8B1-5F18C4F69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47838"/>
              <a:ext cx="616531" cy="616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o 8">
            <a:extLst>
              <a:ext uri="{FF2B5EF4-FFF2-40B4-BE49-F238E27FC236}">
                <a16:creationId xmlns:a16="http://schemas.microsoft.com/office/drawing/2014/main" id="{3CC0342A-7ED9-D6F3-463D-3C6F566B969B}"/>
              </a:ext>
            </a:extLst>
          </p:cNvPr>
          <p:cNvGrpSpPr/>
          <p:nvPr/>
        </p:nvGrpSpPr>
        <p:grpSpPr>
          <a:xfrm>
            <a:off x="241112" y="2957110"/>
            <a:ext cx="4058445" cy="2982587"/>
            <a:chOff x="241112" y="2957110"/>
            <a:chExt cx="4058445" cy="2982587"/>
          </a:xfrm>
        </p:grpSpPr>
        <p:sp>
          <p:nvSpPr>
            <p:cNvPr id="10" name="Google Shape;98;p4">
              <a:extLst>
                <a:ext uri="{FF2B5EF4-FFF2-40B4-BE49-F238E27FC236}">
                  <a16:creationId xmlns:a16="http://schemas.microsoft.com/office/drawing/2014/main" id="{284BFDCC-CF31-B015-477A-C99E56BD0249}"/>
                </a:ext>
              </a:extLst>
            </p:cNvPr>
            <p:cNvSpPr/>
            <p:nvPr/>
          </p:nvSpPr>
          <p:spPr>
            <a:xfrm>
              <a:off x="615677" y="2957110"/>
              <a:ext cx="3576676" cy="1292637"/>
            </a:xfrm>
            <a:prstGeom prst="roundRect">
              <a:avLst>
                <a:gd name="adj" fmla="val 16667"/>
              </a:avLst>
            </a:prstGeom>
            <a:solidFill>
              <a:srgbClr val="F7D7ED">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09;p4">
              <a:extLst>
                <a:ext uri="{FF2B5EF4-FFF2-40B4-BE49-F238E27FC236}">
                  <a16:creationId xmlns:a16="http://schemas.microsoft.com/office/drawing/2014/main" id="{3F07A2E2-75DA-62C1-6EA8-96925F24552A}"/>
                </a:ext>
              </a:extLst>
            </p:cNvPr>
            <p:cNvSpPr txBox="1"/>
            <p:nvPr/>
          </p:nvSpPr>
          <p:spPr>
            <a:xfrm>
              <a:off x="722881" y="3131397"/>
              <a:ext cx="3576676" cy="2808300"/>
            </a:xfrm>
            <a:prstGeom prst="rect">
              <a:avLst/>
            </a:prstGeom>
            <a:noFill/>
            <a:ln>
              <a:noFill/>
            </a:ln>
          </p:spPr>
          <p:txBody>
            <a:bodyPr spcFirstLastPara="1" wrap="square" lIns="91425" tIns="91425" rIns="91425" bIns="91425" anchor="t" anchorCtr="0">
              <a:normAutofit/>
            </a:bodyPr>
            <a:lstStyle/>
            <a:p>
              <a:pPr marL="0" marR="0" lvl="0" indent="0" algn="ctr" rtl="0">
                <a:lnSpc>
                  <a:spcPct val="107916"/>
                </a:lnSpc>
                <a:spcBef>
                  <a:spcPts val="800"/>
                </a:spcBef>
                <a:spcAft>
                  <a:spcPts val="0"/>
                </a:spcAft>
                <a:buClr>
                  <a:schemeClr val="dk2"/>
                </a:buClr>
                <a:buSzPts val="2215"/>
                <a:buFont typeface="Arial"/>
                <a:buNone/>
              </a:pPr>
              <a:r>
                <a:rPr lang="es" sz="16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Nivel de estudios completados:</a:t>
              </a:r>
            </a:p>
            <a:p>
              <a:pPr marL="0" marR="0" lvl="0" indent="0" algn="ctr" rtl="0">
                <a:lnSpc>
                  <a:spcPct val="107916"/>
                </a:lnSpc>
                <a:spcBef>
                  <a:spcPts val="800"/>
                </a:spcBef>
                <a:spcAft>
                  <a:spcPts val="0"/>
                </a:spcAft>
                <a:buClr>
                  <a:schemeClr val="dk2"/>
                </a:buClr>
                <a:buSzPts val="2215"/>
                <a:buFont typeface="Arial"/>
                <a:buNone/>
              </a:pPr>
              <a:r>
                <a:rPr lang="es" sz="16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 sz="1600" b="1" i="0" u="none" strike="noStrike" cap="none"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87,3%</a:t>
              </a:r>
              <a:r>
                <a:rPr lang="es" sz="1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Universitarios</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2" name="Picture 4">
              <a:extLst>
                <a:ext uri="{FF2B5EF4-FFF2-40B4-BE49-F238E27FC236}">
                  <a16:creationId xmlns:a16="http://schemas.microsoft.com/office/drawing/2014/main" id="{E3D47749-62D5-45A1-B05F-B56AC78783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12" y="3358912"/>
              <a:ext cx="636271" cy="63627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Google Shape;105;p4">
            <a:extLst>
              <a:ext uri="{FF2B5EF4-FFF2-40B4-BE49-F238E27FC236}">
                <a16:creationId xmlns:a16="http://schemas.microsoft.com/office/drawing/2014/main" id="{634CECA6-1B65-10B6-CF82-C9733702EDF2}"/>
              </a:ext>
            </a:extLst>
          </p:cNvPr>
          <p:cNvSpPr txBox="1">
            <a:spLocks/>
          </p:cNvSpPr>
          <p:nvPr/>
        </p:nvSpPr>
        <p:spPr>
          <a:xfrm>
            <a:off x="526775" y="1558263"/>
            <a:ext cx="3784140" cy="9768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7916"/>
              </a:lnSpc>
              <a:spcBef>
                <a:spcPts val="800"/>
              </a:spcBef>
              <a:buSzPts val="2215"/>
              <a:buFont typeface="Arial"/>
              <a:buNone/>
            </a:pPr>
            <a:r>
              <a:rPr lang="es-ES" sz="1600" b="1" dirty="0">
                <a:solidFill>
                  <a:schemeClr val="dk1"/>
                </a:solidFill>
                <a:latin typeface="Open Sans" panose="020B0604020202020204" charset="0"/>
                <a:ea typeface="Open Sans" panose="020B0604020202020204" charset="0"/>
                <a:cs typeface="Open Sans" panose="020B0604020202020204" charset="0"/>
                <a:sym typeface="Century Gothic"/>
              </a:rPr>
              <a:t>Usuarios/as de la CUP-UCM:</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a:t>
            </a:r>
            <a:endParaRPr lang="es-ES" sz="1600" dirty="0">
              <a:latin typeface="Open Sans" panose="020B0604020202020204" charset="0"/>
              <a:ea typeface="Open Sans" panose="020B0604020202020204" charset="0"/>
              <a:cs typeface="Open Sans" panose="020B0604020202020204" charset="0"/>
            </a:endParaRPr>
          </a:p>
          <a:p>
            <a:pPr marL="0" indent="0" algn="ctr">
              <a:lnSpc>
                <a:spcPct val="107916"/>
              </a:lnSpc>
              <a:spcBef>
                <a:spcPts val="800"/>
              </a:spcBef>
              <a:buSzPts val="2215"/>
              <a:buFont typeface="Arial"/>
              <a:buNone/>
            </a:pPr>
            <a:r>
              <a:rPr lang="es-ES" sz="1600" b="1" dirty="0">
                <a:solidFill>
                  <a:schemeClr val="dk1"/>
                </a:solidFill>
                <a:latin typeface="Open Sans" panose="020B0604020202020204" charset="0"/>
                <a:ea typeface="Open Sans" panose="020B0604020202020204" charset="0"/>
                <a:cs typeface="Open Sans" panose="020B0604020202020204" charset="0"/>
                <a:sym typeface="Century Gothic"/>
              </a:rPr>
              <a:t>N</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 975           </a:t>
            </a:r>
            <a:r>
              <a:rPr lang="es-ES" sz="1600" b="1" dirty="0">
                <a:solidFill>
                  <a:schemeClr val="accent5">
                    <a:lumMod val="75000"/>
                  </a:schemeClr>
                </a:solidFill>
                <a:latin typeface="Open Sans" panose="020B0604020202020204" charset="0"/>
                <a:ea typeface="Open Sans" panose="020B0604020202020204" charset="0"/>
                <a:cs typeface="Open Sans" panose="020B0604020202020204" charset="0"/>
                <a:sym typeface="Century Gothic"/>
              </a:rPr>
              <a:t>62%</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Mujeres</a:t>
            </a:r>
          </a:p>
        </p:txBody>
      </p:sp>
    </p:spTree>
    <p:extLst>
      <p:ext uri="{BB962C8B-B14F-4D97-AF65-F5344CB8AC3E}">
        <p14:creationId xmlns:p14="http://schemas.microsoft.com/office/powerpoint/2010/main" val="241471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upo 275">
            <a:extLst>
              <a:ext uri="{FF2B5EF4-FFF2-40B4-BE49-F238E27FC236}">
                <a16:creationId xmlns:a16="http://schemas.microsoft.com/office/drawing/2014/main" id="{8B5D0145-A3F3-6ECD-5688-B836051BF892}"/>
              </a:ext>
            </a:extLst>
          </p:cNvPr>
          <p:cNvGrpSpPr/>
          <p:nvPr/>
        </p:nvGrpSpPr>
        <p:grpSpPr>
          <a:xfrm>
            <a:off x="391028" y="1020339"/>
            <a:ext cx="8361944" cy="3617448"/>
            <a:chOff x="314193" y="1296109"/>
            <a:chExt cx="8361944" cy="3617448"/>
          </a:xfrm>
        </p:grpSpPr>
        <p:grpSp>
          <p:nvGrpSpPr>
            <p:cNvPr id="277" name="Grupo 276">
              <a:extLst>
                <a:ext uri="{FF2B5EF4-FFF2-40B4-BE49-F238E27FC236}">
                  <a16:creationId xmlns:a16="http://schemas.microsoft.com/office/drawing/2014/main" id="{7C7ECE98-34E8-4198-93A9-6CE408E221FE}"/>
                </a:ext>
              </a:extLst>
            </p:cNvPr>
            <p:cNvGrpSpPr/>
            <p:nvPr/>
          </p:nvGrpSpPr>
          <p:grpSpPr>
            <a:xfrm>
              <a:off x="331316" y="1296109"/>
              <a:ext cx="8327760" cy="451412"/>
              <a:chOff x="440016" y="376406"/>
              <a:chExt cx="11103680" cy="601882"/>
            </a:xfrm>
          </p:grpSpPr>
          <p:grpSp>
            <p:nvGrpSpPr>
              <p:cNvPr id="499" name="Grupo 498">
                <a:extLst>
                  <a:ext uri="{FF2B5EF4-FFF2-40B4-BE49-F238E27FC236}">
                    <a16:creationId xmlns:a16="http://schemas.microsoft.com/office/drawing/2014/main" id="{DF032820-0295-7A1C-8C8E-E2C7596EB56D}"/>
                  </a:ext>
                </a:extLst>
              </p:cNvPr>
              <p:cNvGrpSpPr/>
              <p:nvPr/>
            </p:nvGrpSpPr>
            <p:grpSpPr>
              <a:xfrm>
                <a:off x="440016" y="376406"/>
                <a:ext cx="2050358" cy="560085"/>
                <a:chOff x="436159" y="386014"/>
                <a:chExt cx="2050358" cy="560085"/>
              </a:xfrm>
            </p:grpSpPr>
            <p:pic>
              <p:nvPicPr>
                <p:cNvPr id="530" name="Imagen 529">
                  <a:extLst>
                    <a:ext uri="{FF2B5EF4-FFF2-40B4-BE49-F238E27FC236}">
                      <a16:creationId xmlns:a16="http://schemas.microsoft.com/office/drawing/2014/main" id="{0A9F53A7-4163-40D0-3043-0416297542F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31" name="Imagen 530">
                  <a:extLst>
                    <a:ext uri="{FF2B5EF4-FFF2-40B4-BE49-F238E27FC236}">
                      <a16:creationId xmlns:a16="http://schemas.microsoft.com/office/drawing/2014/main" id="{F1A9F4A9-C3FA-52E3-421B-5EADA5E606C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32" name="Imagen 531">
                  <a:extLst>
                    <a:ext uri="{FF2B5EF4-FFF2-40B4-BE49-F238E27FC236}">
                      <a16:creationId xmlns:a16="http://schemas.microsoft.com/office/drawing/2014/main" id="{E1FFF329-5608-C64F-DCFF-8B19C15D46C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33" name="Imagen 532">
                  <a:extLst>
                    <a:ext uri="{FF2B5EF4-FFF2-40B4-BE49-F238E27FC236}">
                      <a16:creationId xmlns:a16="http://schemas.microsoft.com/office/drawing/2014/main" id="{503509C3-7679-0B20-3244-558051AF6AA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34" name="Imagen 533">
                  <a:extLst>
                    <a:ext uri="{FF2B5EF4-FFF2-40B4-BE49-F238E27FC236}">
                      <a16:creationId xmlns:a16="http://schemas.microsoft.com/office/drawing/2014/main" id="{7C3D22A7-7A85-C3F0-DAB3-CF8F5023859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0" name="Grupo 499">
                <a:extLst>
                  <a:ext uri="{FF2B5EF4-FFF2-40B4-BE49-F238E27FC236}">
                    <a16:creationId xmlns:a16="http://schemas.microsoft.com/office/drawing/2014/main" id="{2B909C1B-3F0A-8D51-0A5C-E235A45E21D4}"/>
                  </a:ext>
                </a:extLst>
              </p:cNvPr>
              <p:cNvGrpSpPr/>
              <p:nvPr/>
            </p:nvGrpSpPr>
            <p:grpSpPr>
              <a:xfrm>
                <a:off x="2250217" y="386014"/>
                <a:ext cx="2050358" cy="560085"/>
                <a:chOff x="436159" y="386014"/>
                <a:chExt cx="2050358" cy="560085"/>
              </a:xfrm>
            </p:grpSpPr>
            <p:pic>
              <p:nvPicPr>
                <p:cNvPr id="525" name="Imagen 524">
                  <a:extLst>
                    <a:ext uri="{FF2B5EF4-FFF2-40B4-BE49-F238E27FC236}">
                      <a16:creationId xmlns:a16="http://schemas.microsoft.com/office/drawing/2014/main" id="{6CB9E376-FF13-8414-15FC-841D2587149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6" name="Imagen 525">
                  <a:extLst>
                    <a:ext uri="{FF2B5EF4-FFF2-40B4-BE49-F238E27FC236}">
                      <a16:creationId xmlns:a16="http://schemas.microsoft.com/office/drawing/2014/main" id="{6D0FC5E6-E071-D725-74FF-DD609AC53DC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7" name="Imagen 526">
                  <a:extLst>
                    <a:ext uri="{FF2B5EF4-FFF2-40B4-BE49-F238E27FC236}">
                      <a16:creationId xmlns:a16="http://schemas.microsoft.com/office/drawing/2014/main" id="{7E4BAA2D-F3A0-E3BC-6232-0B8C5F764DE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8" name="Imagen 527">
                  <a:extLst>
                    <a:ext uri="{FF2B5EF4-FFF2-40B4-BE49-F238E27FC236}">
                      <a16:creationId xmlns:a16="http://schemas.microsoft.com/office/drawing/2014/main" id="{6B46FDE0-FC8E-60D3-50B6-371B0383C8C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9" name="Imagen 528">
                  <a:extLst>
                    <a:ext uri="{FF2B5EF4-FFF2-40B4-BE49-F238E27FC236}">
                      <a16:creationId xmlns:a16="http://schemas.microsoft.com/office/drawing/2014/main" id="{614841B4-51BF-F184-5569-30A5230FB13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1" name="Grupo 500">
                <a:extLst>
                  <a:ext uri="{FF2B5EF4-FFF2-40B4-BE49-F238E27FC236}">
                    <a16:creationId xmlns:a16="http://schemas.microsoft.com/office/drawing/2014/main" id="{0588A951-E108-D4E8-E47F-1C82118DA8A3}"/>
                  </a:ext>
                </a:extLst>
              </p:cNvPr>
              <p:cNvGrpSpPr/>
              <p:nvPr/>
            </p:nvGrpSpPr>
            <p:grpSpPr>
              <a:xfrm>
                <a:off x="4060418" y="398987"/>
                <a:ext cx="2050358" cy="560085"/>
                <a:chOff x="436159" y="386014"/>
                <a:chExt cx="2050358" cy="560085"/>
              </a:xfrm>
            </p:grpSpPr>
            <p:pic>
              <p:nvPicPr>
                <p:cNvPr id="520" name="Imagen 519">
                  <a:extLst>
                    <a:ext uri="{FF2B5EF4-FFF2-40B4-BE49-F238E27FC236}">
                      <a16:creationId xmlns:a16="http://schemas.microsoft.com/office/drawing/2014/main" id="{5228CD85-A558-35EC-42E4-CC57800D155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1" name="Imagen 520">
                  <a:extLst>
                    <a:ext uri="{FF2B5EF4-FFF2-40B4-BE49-F238E27FC236}">
                      <a16:creationId xmlns:a16="http://schemas.microsoft.com/office/drawing/2014/main" id="{21F993BC-B836-FE85-7A69-F15930D8C48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2" name="Imagen 521">
                  <a:extLst>
                    <a:ext uri="{FF2B5EF4-FFF2-40B4-BE49-F238E27FC236}">
                      <a16:creationId xmlns:a16="http://schemas.microsoft.com/office/drawing/2014/main" id="{E558E0BA-DF69-8846-7073-ADC869B4D44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3" name="Imagen 522">
                  <a:extLst>
                    <a:ext uri="{FF2B5EF4-FFF2-40B4-BE49-F238E27FC236}">
                      <a16:creationId xmlns:a16="http://schemas.microsoft.com/office/drawing/2014/main" id="{D867701B-2640-C4DE-E91A-FF9AFD89E83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4" name="Imagen 523">
                  <a:extLst>
                    <a:ext uri="{FF2B5EF4-FFF2-40B4-BE49-F238E27FC236}">
                      <a16:creationId xmlns:a16="http://schemas.microsoft.com/office/drawing/2014/main" id="{68531FF5-DF60-C483-3E4F-9C3E643E790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2" name="Grupo 501">
                <a:extLst>
                  <a:ext uri="{FF2B5EF4-FFF2-40B4-BE49-F238E27FC236}">
                    <a16:creationId xmlns:a16="http://schemas.microsoft.com/office/drawing/2014/main" id="{6D8EFB35-59F9-14F9-EFB0-E9CA00291FAE}"/>
                  </a:ext>
                </a:extLst>
              </p:cNvPr>
              <p:cNvGrpSpPr/>
              <p:nvPr/>
            </p:nvGrpSpPr>
            <p:grpSpPr>
              <a:xfrm>
                <a:off x="5870619" y="408595"/>
                <a:ext cx="2050358" cy="560085"/>
                <a:chOff x="436159" y="386014"/>
                <a:chExt cx="2050358" cy="560085"/>
              </a:xfrm>
            </p:grpSpPr>
            <p:pic>
              <p:nvPicPr>
                <p:cNvPr id="515" name="Imagen 514">
                  <a:extLst>
                    <a:ext uri="{FF2B5EF4-FFF2-40B4-BE49-F238E27FC236}">
                      <a16:creationId xmlns:a16="http://schemas.microsoft.com/office/drawing/2014/main" id="{2B90EA81-EADA-E9C2-799D-2C89DF2AAD4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6" name="Imagen 515">
                  <a:extLst>
                    <a:ext uri="{FF2B5EF4-FFF2-40B4-BE49-F238E27FC236}">
                      <a16:creationId xmlns:a16="http://schemas.microsoft.com/office/drawing/2014/main" id="{08037902-4819-A6A7-8092-66B87BCF47A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7" name="Imagen 516">
                  <a:extLst>
                    <a:ext uri="{FF2B5EF4-FFF2-40B4-BE49-F238E27FC236}">
                      <a16:creationId xmlns:a16="http://schemas.microsoft.com/office/drawing/2014/main" id="{AAA66BAF-C628-94F2-AE1E-F2F1F60C18D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8" name="Imagen 517">
                  <a:extLst>
                    <a:ext uri="{FF2B5EF4-FFF2-40B4-BE49-F238E27FC236}">
                      <a16:creationId xmlns:a16="http://schemas.microsoft.com/office/drawing/2014/main" id="{1B59EFA5-95CE-ECF3-AE8C-CF90F1629AD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9" name="Imagen 518">
                  <a:extLst>
                    <a:ext uri="{FF2B5EF4-FFF2-40B4-BE49-F238E27FC236}">
                      <a16:creationId xmlns:a16="http://schemas.microsoft.com/office/drawing/2014/main" id="{B3F98EBE-E8F1-C246-FCBF-6231F865337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3" name="Grupo 502">
                <a:extLst>
                  <a:ext uri="{FF2B5EF4-FFF2-40B4-BE49-F238E27FC236}">
                    <a16:creationId xmlns:a16="http://schemas.microsoft.com/office/drawing/2014/main" id="{790E4691-5C8D-852C-F5E4-3B663D7F1575}"/>
                  </a:ext>
                </a:extLst>
              </p:cNvPr>
              <p:cNvGrpSpPr/>
              <p:nvPr/>
            </p:nvGrpSpPr>
            <p:grpSpPr>
              <a:xfrm>
                <a:off x="7728715" y="408595"/>
                <a:ext cx="2050358" cy="560085"/>
                <a:chOff x="436159" y="386014"/>
                <a:chExt cx="2050358" cy="560085"/>
              </a:xfrm>
            </p:grpSpPr>
            <p:pic>
              <p:nvPicPr>
                <p:cNvPr id="510" name="Imagen 509">
                  <a:extLst>
                    <a:ext uri="{FF2B5EF4-FFF2-40B4-BE49-F238E27FC236}">
                      <a16:creationId xmlns:a16="http://schemas.microsoft.com/office/drawing/2014/main" id="{829E49D1-5DAA-1B8C-6AF2-C506AEBEDE3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1" name="Imagen 510">
                  <a:extLst>
                    <a:ext uri="{FF2B5EF4-FFF2-40B4-BE49-F238E27FC236}">
                      <a16:creationId xmlns:a16="http://schemas.microsoft.com/office/drawing/2014/main" id="{1A52B5C8-A0BF-48F2-AE31-118F28BC44A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2" name="Imagen 511">
                  <a:extLst>
                    <a:ext uri="{FF2B5EF4-FFF2-40B4-BE49-F238E27FC236}">
                      <a16:creationId xmlns:a16="http://schemas.microsoft.com/office/drawing/2014/main" id="{AA5E177C-46AE-FAC6-F53A-3FACCE2A119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3" name="Imagen 512">
                  <a:extLst>
                    <a:ext uri="{FF2B5EF4-FFF2-40B4-BE49-F238E27FC236}">
                      <a16:creationId xmlns:a16="http://schemas.microsoft.com/office/drawing/2014/main" id="{3BCAB18F-A90D-813E-B3CB-2E7077D6974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4" name="Imagen 513">
                  <a:extLst>
                    <a:ext uri="{FF2B5EF4-FFF2-40B4-BE49-F238E27FC236}">
                      <a16:creationId xmlns:a16="http://schemas.microsoft.com/office/drawing/2014/main" id="{8A51F466-5207-11B1-DF72-EA3A030A69A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4" name="Grupo 503">
                <a:extLst>
                  <a:ext uri="{FF2B5EF4-FFF2-40B4-BE49-F238E27FC236}">
                    <a16:creationId xmlns:a16="http://schemas.microsoft.com/office/drawing/2014/main" id="{9B1183F7-5A50-F82E-ABF8-5B5320E608EC}"/>
                  </a:ext>
                </a:extLst>
              </p:cNvPr>
              <p:cNvGrpSpPr/>
              <p:nvPr/>
            </p:nvGrpSpPr>
            <p:grpSpPr>
              <a:xfrm>
                <a:off x="9493338" y="418203"/>
                <a:ext cx="2050358" cy="560085"/>
                <a:chOff x="436159" y="386014"/>
                <a:chExt cx="2050358" cy="560085"/>
              </a:xfrm>
            </p:grpSpPr>
            <p:pic>
              <p:nvPicPr>
                <p:cNvPr id="505" name="Imagen 504">
                  <a:extLst>
                    <a:ext uri="{FF2B5EF4-FFF2-40B4-BE49-F238E27FC236}">
                      <a16:creationId xmlns:a16="http://schemas.microsoft.com/office/drawing/2014/main" id="{893545F8-79AE-5E93-80DA-1DC06EA4F44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06" name="Imagen 505">
                  <a:extLst>
                    <a:ext uri="{FF2B5EF4-FFF2-40B4-BE49-F238E27FC236}">
                      <a16:creationId xmlns:a16="http://schemas.microsoft.com/office/drawing/2014/main" id="{2DC7E5E9-C550-157B-10D8-75CA2A616B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07" name="Imagen 506">
                  <a:extLst>
                    <a:ext uri="{FF2B5EF4-FFF2-40B4-BE49-F238E27FC236}">
                      <a16:creationId xmlns:a16="http://schemas.microsoft.com/office/drawing/2014/main" id="{79A40016-66D5-5A19-7884-85964783C12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08" name="Imagen 507">
                  <a:extLst>
                    <a:ext uri="{FF2B5EF4-FFF2-40B4-BE49-F238E27FC236}">
                      <a16:creationId xmlns:a16="http://schemas.microsoft.com/office/drawing/2014/main" id="{34890A62-A43B-7CF2-7924-14499226808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09" name="Imagen 508">
                  <a:extLst>
                    <a:ext uri="{FF2B5EF4-FFF2-40B4-BE49-F238E27FC236}">
                      <a16:creationId xmlns:a16="http://schemas.microsoft.com/office/drawing/2014/main" id="{E9B2F588-B697-2ECA-A6B4-73FB5D9CAB8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8" name="Grupo 277">
              <a:extLst>
                <a:ext uri="{FF2B5EF4-FFF2-40B4-BE49-F238E27FC236}">
                  <a16:creationId xmlns:a16="http://schemas.microsoft.com/office/drawing/2014/main" id="{4619E793-CCB8-7E5E-DEBB-394DD627F86C}"/>
                </a:ext>
              </a:extLst>
            </p:cNvPr>
            <p:cNvGrpSpPr/>
            <p:nvPr/>
          </p:nvGrpSpPr>
          <p:grpSpPr>
            <a:xfrm>
              <a:off x="331400" y="1812290"/>
              <a:ext cx="8327760" cy="451412"/>
              <a:chOff x="440016" y="376406"/>
              <a:chExt cx="11103680" cy="601882"/>
            </a:xfrm>
          </p:grpSpPr>
          <p:grpSp>
            <p:nvGrpSpPr>
              <p:cNvPr id="463" name="Grupo 462">
                <a:extLst>
                  <a:ext uri="{FF2B5EF4-FFF2-40B4-BE49-F238E27FC236}">
                    <a16:creationId xmlns:a16="http://schemas.microsoft.com/office/drawing/2014/main" id="{3C3F0410-E748-7DFF-480B-96422A8785EA}"/>
                  </a:ext>
                </a:extLst>
              </p:cNvPr>
              <p:cNvGrpSpPr/>
              <p:nvPr/>
            </p:nvGrpSpPr>
            <p:grpSpPr>
              <a:xfrm>
                <a:off x="440016" y="376406"/>
                <a:ext cx="2050358" cy="560085"/>
                <a:chOff x="436159" y="386014"/>
                <a:chExt cx="2050358" cy="560085"/>
              </a:xfrm>
            </p:grpSpPr>
            <p:pic>
              <p:nvPicPr>
                <p:cNvPr id="494" name="Imagen 493">
                  <a:extLst>
                    <a:ext uri="{FF2B5EF4-FFF2-40B4-BE49-F238E27FC236}">
                      <a16:creationId xmlns:a16="http://schemas.microsoft.com/office/drawing/2014/main" id="{954386CE-216F-29CE-F928-2C9B29C7C71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5" name="Imagen 494">
                  <a:extLst>
                    <a:ext uri="{FF2B5EF4-FFF2-40B4-BE49-F238E27FC236}">
                      <a16:creationId xmlns:a16="http://schemas.microsoft.com/office/drawing/2014/main" id="{A2000F30-3D8E-B820-D5D6-4465188DB3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6" name="Imagen 495">
                  <a:extLst>
                    <a:ext uri="{FF2B5EF4-FFF2-40B4-BE49-F238E27FC236}">
                      <a16:creationId xmlns:a16="http://schemas.microsoft.com/office/drawing/2014/main" id="{85F04E52-7BA3-A84F-E440-1809CBD9917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7" name="Imagen 496">
                  <a:extLst>
                    <a:ext uri="{FF2B5EF4-FFF2-40B4-BE49-F238E27FC236}">
                      <a16:creationId xmlns:a16="http://schemas.microsoft.com/office/drawing/2014/main" id="{9E2D6140-D547-7F63-14B0-FB9E6DE9535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8" name="Imagen 497">
                  <a:extLst>
                    <a:ext uri="{FF2B5EF4-FFF2-40B4-BE49-F238E27FC236}">
                      <a16:creationId xmlns:a16="http://schemas.microsoft.com/office/drawing/2014/main" id="{7E70A17E-C395-74E6-956A-83F3E61E4E1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4" name="Grupo 463">
                <a:extLst>
                  <a:ext uri="{FF2B5EF4-FFF2-40B4-BE49-F238E27FC236}">
                    <a16:creationId xmlns:a16="http://schemas.microsoft.com/office/drawing/2014/main" id="{8A7EB070-97DF-4146-8B6B-B8CA4D844685}"/>
                  </a:ext>
                </a:extLst>
              </p:cNvPr>
              <p:cNvGrpSpPr/>
              <p:nvPr/>
            </p:nvGrpSpPr>
            <p:grpSpPr>
              <a:xfrm>
                <a:off x="2250217" y="386014"/>
                <a:ext cx="2050358" cy="560085"/>
                <a:chOff x="436159" y="386014"/>
                <a:chExt cx="2050358" cy="560085"/>
              </a:xfrm>
            </p:grpSpPr>
            <p:pic>
              <p:nvPicPr>
                <p:cNvPr id="489" name="Imagen 488">
                  <a:extLst>
                    <a:ext uri="{FF2B5EF4-FFF2-40B4-BE49-F238E27FC236}">
                      <a16:creationId xmlns:a16="http://schemas.microsoft.com/office/drawing/2014/main" id="{35604B4C-F05A-A083-8678-477A4F653DF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0" name="Imagen 489">
                  <a:extLst>
                    <a:ext uri="{FF2B5EF4-FFF2-40B4-BE49-F238E27FC236}">
                      <a16:creationId xmlns:a16="http://schemas.microsoft.com/office/drawing/2014/main" id="{251824E2-6A84-F280-5B84-F5A3917BBB6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1" name="Imagen 490">
                  <a:extLst>
                    <a:ext uri="{FF2B5EF4-FFF2-40B4-BE49-F238E27FC236}">
                      <a16:creationId xmlns:a16="http://schemas.microsoft.com/office/drawing/2014/main" id="{7B49C6AD-F0D5-392A-A2BA-03CD3F3C9E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2" name="Imagen 491">
                  <a:extLst>
                    <a:ext uri="{FF2B5EF4-FFF2-40B4-BE49-F238E27FC236}">
                      <a16:creationId xmlns:a16="http://schemas.microsoft.com/office/drawing/2014/main" id="{CCE91166-92C1-19C9-5A54-447B528D9EE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3" name="Imagen 492">
                  <a:extLst>
                    <a:ext uri="{FF2B5EF4-FFF2-40B4-BE49-F238E27FC236}">
                      <a16:creationId xmlns:a16="http://schemas.microsoft.com/office/drawing/2014/main" id="{CBB8A10E-AB0F-B854-BAC2-A44C75F5B0E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5" name="Grupo 464">
                <a:extLst>
                  <a:ext uri="{FF2B5EF4-FFF2-40B4-BE49-F238E27FC236}">
                    <a16:creationId xmlns:a16="http://schemas.microsoft.com/office/drawing/2014/main" id="{5F55F5C0-B7AD-0710-214F-12D7FB9C1D70}"/>
                  </a:ext>
                </a:extLst>
              </p:cNvPr>
              <p:cNvGrpSpPr/>
              <p:nvPr/>
            </p:nvGrpSpPr>
            <p:grpSpPr>
              <a:xfrm>
                <a:off x="4060418" y="398987"/>
                <a:ext cx="2050358" cy="560085"/>
                <a:chOff x="436159" y="386014"/>
                <a:chExt cx="2050358" cy="560085"/>
              </a:xfrm>
            </p:grpSpPr>
            <p:pic>
              <p:nvPicPr>
                <p:cNvPr id="484" name="Imagen 483">
                  <a:extLst>
                    <a:ext uri="{FF2B5EF4-FFF2-40B4-BE49-F238E27FC236}">
                      <a16:creationId xmlns:a16="http://schemas.microsoft.com/office/drawing/2014/main" id="{1929D4CF-31B1-F689-4D16-009E9B520A4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5" name="Imagen 484">
                  <a:extLst>
                    <a:ext uri="{FF2B5EF4-FFF2-40B4-BE49-F238E27FC236}">
                      <a16:creationId xmlns:a16="http://schemas.microsoft.com/office/drawing/2014/main" id="{2CE1BCF9-F466-C8E2-F3B0-BA03A490F35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6" name="Imagen 485">
                  <a:extLst>
                    <a:ext uri="{FF2B5EF4-FFF2-40B4-BE49-F238E27FC236}">
                      <a16:creationId xmlns:a16="http://schemas.microsoft.com/office/drawing/2014/main" id="{A8AB523D-6998-C337-CCC5-1E330B997D6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7" name="Imagen 486">
                  <a:extLst>
                    <a:ext uri="{FF2B5EF4-FFF2-40B4-BE49-F238E27FC236}">
                      <a16:creationId xmlns:a16="http://schemas.microsoft.com/office/drawing/2014/main" id="{63E6CF76-15C2-0219-F0FE-EBCC042AC38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8" name="Imagen 487">
                  <a:extLst>
                    <a:ext uri="{FF2B5EF4-FFF2-40B4-BE49-F238E27FC236}">
                      <a16:creationId xmlns:a16="http://schemas.microsoft.com/office/drawing/2014/main" id="{DD84BFCE-1066-504B-AD07-0277DCF21AB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6" name="Grupo 465">
                <a:extLst>
                  <a:ext uri="{FF2B5EF4-FFF2-40B4-BE49-F238E27FC236}">
                    <a16:creationId xmlns:a16="http://schemas.microsoft.com/office/drawing/2014/main" id="{FE9CA2FC-6D43-7F4A-3269-E4EC9DDFF59C}"/>
                  </a:ext>
                </a:extLst>
              </p:cNvPr>
              <p:cNvGrpSpPr/>
              <p:nvPr/>
            </p:nvGrpSpPr>
            <p:grpSpPr>
              <a:xfrm>
                <a:off x="5870619" y="408595"/>
                <a:ext cx="2050358" cy="560085"/>
                <a:chOff x="436159" y="386014"/>
                <a:chExt cx="2050358" cy="560085"/>
              </a:xfrm>
            </p:grpSpPr>
            <p:pic>
              <p:nvPicPr>
                <p:cNvPr id="479" name="Imagen 478">
                  <a:extLst>
                    <a:ext uri="{FF2B5EF4-FFF2-40B4-BE49-F238E27FC236}">
                      <a16:creationId xmlns:a16="http://schemas.microsoft.com/office/drawing/2014/main" id="{77E9C797-D043-1C95-51D5-01B6C0088AF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0" name="Imagen 479">
                  <a:extLst>
                    <a:ext uri="{FF2B5EF4-FFF2-40B4-BE49-F238E27FC236}">
                      <a16:creationId xmlns:a16="http://schemas.microsoft.com/office/drawing/2014/main" id="{006E84A6-46CB-EF06-5D23-D1F57DC61F7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1" name="Imagen 480">
                  <a:extLst>
                    <a:ext uri="{FF2B5EF4-FFF2-40B4-BE49-F238E27FC236}">
                      <a16:creationId xmlns:a16="http://schemas.microsoft.com/office/drawing/2014/main" id="{697A60FE-A0E4-B170-5249-D36821784A3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2" name="Imagen 481">
                  <a:extLst>
                    <a:ext uri="{FF2B5EF4-FFF2-40B4-BE49-F238E27FC236}">
                      <a16:creationId xmlns:a16="http://schemas.microsoft.com/office/drawing/2014/main" id="{77CD652C-2550-9782-6528-A0DC7C35BFE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3" name="Imagen 482">
                  <a:extLst>
                    <a:ext uri="{FF2B5EF4-FFF2-40B4-BE49-F238E27FC236}">
                      <a16:creationId xmlns:a16="http://schemas.microsoft.com/office/drawing/2014/main" id="{957908E7-CCA4-418E-AD0E-402C8529ADD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7" name="Grupo 466">
                <a:extLst>
                  <a:ext uri="{FF2B5EF4-FFF2-40B4-BE49-F238E27FC236}">
                    <a16:creationId xmlns:a16="http://schemas.microsoft.com/office/drawing/2014/main" id="{45707323-D5E3-0827-EC38-EC2A8136CA15}"/>
                  </a:ext>
                </a:extLst>
              </p:cNvPr>
              <p:cNvGrpSpPr/>
              <p:nvPr/>
            </p:nvGrpSpPr>
            <p:grpSpPr>
              <a:xfrm>
                <a:off x="7728715" y="408595"/>
                <a:ext cx="2050358" cy="560085"/>
                <a:chOff x="436159" y="386014"/>
                <a:chExt cx="2050358" cy="560085"/>
              </a:xfrm>
            </p:grpSpPr>
            <p:pic>
              <p:nvPicPr>
                <p:cNvPr id="474" name="Imagen 473">
                  <a:extLst>
                    <a:ext uri="{FF2B5EF4-FFF2-40B4-BE49-F238E27FC236}">
                      <a16:creationId xmlns:a16="http://schemas.microsoft.com/office/drawing/2014/main" id="{87221311-80A8-8074-6C9D-4A3818DA920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5" name="Imagen 474">
                  <a:extLst>
                    <a:ext uri="{FF2B5EF4-FFF2-40B4-BE49-F238E27FC236}">
                      <a16:creationId xmlns:a16="http://schemas.microsoft.com/office/drawing/2014/main" id="{D3F61DB0-7BA1-207E-C713-63D23BDD4A4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6" name="Imagen 475">
                  <a:extLst>
                    <a:ext uri="{FF2B5EF4-FFF2-40B4-BE49-F238E27FC236}">
                      <a16:creationId xmlns:a16="http://schemas.microsoft.com/office/drawing/2014/main" id="{BD4FA614-11C7-4555-51CD-24BEEEF5036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7" name="Imagen 476">
                  <a:extLst>
                    <a:ext uri="{FF2B5EF4-FFF2-40B4-BE49-F238E27FC236}">
                      <a16:creationId xmlns:a16="http://schemas.microsoft.com/office/drawing/2014/main" id="{73B8BE12-2376-83DC-4405-C8C9F98E494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8" name="Imagen 477">
                  <a:extLst>
                    <a:ext uri="{FF2B5EF4-FFF2-40B4-BE49-F238E27FC236}">
                      <a16:creationId xmlns:a16="http://schemas.microsoft.com/office/drawing/2014/main" id="{EA17C2C3-62FC-CCB8-5E86-123C2159A2D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8" name="Grupo 467">
                <a:extLst>
                  <a:ext uri="{FF2B5EF4-FFF2-40B4-BE49-F238E27FC236}">
                    <a16:creationId xmlns:a16="http://schemas.microsoft.com/office/drawing/2014/main" id="{8B6297AB-4352-9412-60C4-1924FC26FA61}"/>
                  </a:ext>
                </a:extLst>
              </p:cNvPr>
              <p:cNvGrpSpPr/>
              <p:nvPr/>
            </p:nvGrpSpPr>
            <p:grpSpPr>
              <a:xfrm>
                <a:off x="9493338" y="418203"/>
                <a:ext cx="2050358" cy="560085"/>
                <a:chOff x="436159" y="386014"/>
                <a:chExt cx="2050358" cy="560085"/>
              </a:xfrm>
            </p:grpSpPr>
            <p:pic>
              <p:nvPicPr>
                <p:cNvPr id="469" name="Imagen 468">
                  <a:extLst>
                    <a:ext uri="{FF2B5EF4-FFF2-40B4-BE49-F238E27FC236}">
                      <a16:creationId xmlns:a16="http://schemas.microsoft.com/office/drawing/2014/main" id="{7F863634-2CC6-CD0F-89C6-241B3DAA6DD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0" name="Imagen 469">
                  <a:extLst>
                    <a:ext uri="{FF2B5EF4-FFF2-40B4-BE49-F238E27FC236}">
                      <a16:creationId xmlns:a16="http://schemas.microsoft.com/office/drawing/2014/main" id="{D66A54F6-F848-0571-14EF-7F2110B7DD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1" name="Imagen 470">
                  <a:extLst>
                    <a:ext uri="{FF2B5EF4-FFF2-40B4-BE49-F238E27FC236}">
                      <a16:creationId xmlns:a16="http://schemas.microsoft.com/office/drawing/2014/main" id="{1AE0A901-CEFB-3677-E4FA-61F16954823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2" name="Imagen 471">
                  <a:extLst>
                    <a:ext uri="{FF2B5EF4-FFF2-40B4-BE49-F238E27FC236}">
                      <a16:creationId xmlns:a16="http://schemas.microsoft.com/office/drawing/2014/main" id="{E1D8F39F-5F39-EBD6-7A06-5641E6DA0D7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3" name="Imagen 472">
                  <a:extLst>
                    <a:ext uri="{FF2B5EF4-FFF2-40B4-BE49-F238E27FC236}">
                      <a16:creationId xmlns:a16="http://schemas.microsoft.com/office/drawing/2014/main" id="{59AF6D5A-FBF1-BA93-FA06-F494AD66DF3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9" name="Grupo 278">
              <a:extLst>
                <a:ext uri="{FF2B5EF4-FFF2-40B4-BE49-F238E27FC236}">
                  <a16:creationId xmlns:a16="http://schemas.microsoft.com/office/drawing/2014/main" id="{480637E6-5130-EA3F-7CDE-3B3C3AF650FB}"/>
                </a:ext>
              </a:extLst>
            </p:cNvPr>
            <p:cNvGrpSpPr/>
            <p:nvPr/>
          </p:nvGrpSpPr>
          <p:grpSpPr>
            <a:xfrm>
              <a:off x="323732" y="2362703"/>
              <a:ext cx="8327760" cy="451412"/>
              <a:chOff x="440016" y="376406"/>
              <a:chExt cx="11103680" cy="601882"/>
            </a:xfrm>
          </p:grpSpPr>
          <p:grpSp>
            <p:nvGrpSpPr>
              <p:cNvPr id="427" name="Grupo 426">
                <a:extLst>
                  <a:ext uri="{FF2B5EF4-FFF2-40B4-BE49-F238E27FC236}">
                    <a16:creationId xmlns:a16="http://schemas.microsoft.com/office/drawing/2014/main" id="{172F79B9-075F-59BC-FBF0-F3D11850B9CC}"/>
                  </a:ext>
                </a:extLst>
              </p:cNvPr>
              <p:cNvGrpSpPr/>
              <p:nvPr/>
            </p:nvGrpSpPr>
            <p:grpSpPr>
              <a:xfrm>
                <a:off x="440016" y="376406"/>
                <a:ext cx="2050358" cy="560085"/>
                <a:chOff x="436159" y="386014"/>
                <a:chExt cx="2050358" cy="560085"/>
              </a:xfrm>
            </p:grpSpPr>
            <p:pic>
              <p:nvPicPr>
                <p:cNvPr id="458" name="Imagen 457">
                  <a:extLst>
                    <a:ext uri="{FF2B5EF4-FFF2-40B4-BE49-F238E27FC236}">
                      <a16:creationId xmlns:a16="http://schemas.microsoft.com/office/drawing/2014/main" id="{8C08CE0E-D755-E1B7-5171-155EAC4A8F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9" name="Imagen 458">
                  <a:extLst>
                    <a:ext uri="{FF2B5EF4-FFF2-40B4-BE49-F238E27FC236}">
                      <a16:creationId xmlns:a16="http://schemas.microsoft.com/office/drawing/2014/main" id="{445EF8F8-6849-E150-967B-7B2E2788485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60" name="Imagen 459">
                  <a:extLst>
                    <a:ext uri="{FF2B5EF4-FFF2-40B4-BE49-F238E27FC236}">
                      <a16:creationId xmlns:a16="http://schemas.microsoft.com/office/drawing/2014/main" id="{6C5ED14A-A0C1-690E-44D8-CC415E40A6E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61" name="Imagen 460">
                  <a:extLst>
                    <a:ext uri="{FF2B5EF4-FFF2-40B4-BE49-F238E27FC236}">
                      <a16:creationId xmlns:a16="http://schemas.microsoft.com/office/drawing/2014/main" id="{68D818A2-1D6A-03F3-7F59-12326DF6116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62" name="Imagen 461">
                  <a:extLst>
                    <a:ext uri="{FF2B5EF4-FFF2-40B4-BE49-F238E27FC236}">
                      <a16:creationId xmlns:a16="http://schemas.microsoft.com/office/drawing/2014/main" id="{3BC69BE1-9179-FF29-1820-39FBC12BE11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8" name="Grupo 427">
                <a:extLst>
                  <a:ext uri="{FF2B5EF4-FFF2-40B4-BE49-F238E27FC236}">
                    <a16:creationId xmlns:a16="http://schemas.microsoft.com/office/drawing/2014/main" id="{9AAE5941-0AF5-9897-893F-E09CE58DF5AD}"/>
                  </a:ext>
                </a:extLst>
              </p:cNvPr>
              <p:cNvGrpSpPr/>
              <p:nvPr/>
            </p:nvGrpSpPr>
            <p:grpSpPr>
              <a:xfrm>
                <a:off x="2250217" y="386014"/>
                <a:ext cx="2050358" cy="560085"/>
                <a:chOff x="436159" y="386014"/>
                <a:chExt cx="2050358" cy="560085"/>
              </a:xfrm>
            </p:grpSpPr>
            <p:pic>
              <p:nvPicPr>
                <p:cNvPr id="453" name="Imagen 452">
                  <a:extLst>
                    <a:ext uri="{FF2B5EF4-FFF2-40B4-BE49-F238E27FC236}">
                      <a16:creationId xmlns:a16="http://schemas.microsoft.com/office/drawing/2014/main" id="{41DB86E5-74A4-848C-A828-C470019FEB6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4" name="Imagen 453">
                  <a:extLst>
                    <a:ext uri="{FF2B5EF4-FFF2-40B4-BE49-F238E27FC236}">
                      <a16:creationId xmlns:a16="http://schemas.microsoft.com/office/drawing/2014/main" id="{E274A354-A922-7BF4-DF24-D2D11E9A33C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5" name="Imagen 454">
                  <a:extLst>
                    <a:ext uri="{FF2B5EF4-FFF2-40B4-BE49-F238E27FC236}">
                      <a16:creationId xmlns:a16="http://schemas.microsoft.com/office/drawing/2014/main" id="{D60C7DF4-B1BC-8F44-DF71-A83A23EC40C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6" name="Imagen 455">
                  <a:extLst>
                    <a:ext uri="{FF2B5EF4-FFF2-40B4-BE49-F238E27FC236}">
                      <a16:creationId xmlns:a16="http://schemas.microsoft.com/office/drawing/2014/main" id="{E26F0880-3100-D243-F4A1-163CED9F70E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7" name="Imagen 456">
                  <a:extLst>
                    <a:ext uri="{FF2B5EF4-FFF2-40B4-BE49-F238E27FC236}">
                      <a16:creationId xmlns:a16="http://schemas.microsoft.com/office/drawing/2014/main" id="{EBC65928-7AD8-A8FC-F820-2D8D7872375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9" name="Grupo 428">
                <a:extLst>
                  <a:ext uri="{FF2B5EF4-FFF2-40B4-BE49-F238E27FC236}">
                    <a16:creationId xmlns:a16="http://schemas.microsoft.com/office/drawing/2014/main" id="{4B964253-0D3A-215D-3165-35F4CE49B7CA}"/>
                  </a:ext>
                </a:extLst>
              </p:cNvPr>
              <p:cNvGrpSpPr/>
              <p:nvPr/>
            </p:nvGrpSpPr>
            <p:grpSpPr>
              <a:xfrm>
                <a:off x="4060418" y="398987"/>
                <a:ext cx="2050358" cy="560085"/>
                <a:chOff x="436159" y="386014"/>
                <a:chExt cx="2050358" cy="560085"/>
              </a:xfrm>
            </p:grpSpPr>
            <p:pic>
              <p:nvPicPr>
                <p:cNvPr id="448" name="Imagen 447">
                  <a:extLst>
                    <a:ext uri="{FF2B5EF4-FFF2-40B4-BE49-F238E27FC236}">
                      <a16:creationId xmlns:a16="http://schemas.microsoft.com/office/drawing/2014/main" id="{A9F4E96E-0CA6-4D98-8304-48094D940AF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9" name="Imagen 448">
                  <a:extLst>
                    <a:ext uri="{FF2B5EF4-FFF2-40B4-BE49-F238E27FC236}">
                      <a16:creationId xmlns:a16="http://schemas.microsoft.com/office/drawing/2014/main" id="{7BA9EB3F-BF6E-6CA6-8DA0-8F6C7BEE8D3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0" name="Imagen 449">
                  <a:extLst>
                    <a:ext uri="{FF2B5EF4-FFF2-40B4-BE49-F238E27FC236}">
                      <a16:creationId xmlns:a16="http://schemas.microsoft.com/office/drawing/2014/main" id="{C5B58975-75B7-9CF1-F6B5-A5A3D4168F7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1" name="Imagen 450">
                  <a:extLst>
                    <a:ext uri="{FF2B5EF4-FFF2-40B4-BE49-F238E27FC236}">
                      <a16:creationId xmlns:a16="http://schemas.microsoft.com/office/drawing/2014/main" id="{AEF71B95-2300-66B7-5393-3ABC43AA1D1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2" name="Imagen 451">
                  <a:extLst>
                    <a:ext uri="{FF2B5EF4-FFF2-40B4-BE49-F238E27FC236}">
                      <a16:creationId xmlns:a16="http://schemas.microsoft.com/office/drawing/2014/main" id="{996C51C0-7ABD-F2DC-B62F-4C4B08E180E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0" name="Grupo 429">
                <a:extLst>
                  <a:ext uri="{FF2B5EF4-FFF2-40B4-BE49-F238E27FC236}">
                    <a16:creationId xmlns:a16="http://schemas.microsoft.com/office/drawing/2014/main" id="{BBCD759E-D554-4C9F-1517-5BDCBF837CC3}"/>
                  </a:ext>
                </a:extLst>
              </p:cNvPr>
              <p:cNvGrpSpPr/>
              <p:nvPr/>
            </p:nvGrpSpPr>
            <p:grpSpPr>
              <a:xfrm>
                <a:off x="5870619" y="408595"/>
                <a:ext cx="2050358" cy="560085"/>
                <a:chOff x="436159" y="386014"/>
                <a:chExt cx="2050358" cy="560085"/>
              </a:xfrm>
            </p:grpSpPr>
            <p:pic>
              <p:nvPicPr>
                <p:cNvPr id="443" name="Imagen 442">
                  <a:extLst>
                    <a:ext uri="{FF2B5EF4-FFF2-40B4-BE49-F238E27FC236}">
                      <a16:creationId xmlns:a16="http://schemas.microsoft.com/office/drawing/2014/main" id="{AAD78CEE-4DCF-CF5D-B742-AF5F09D8DAD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4" name="Imagen 443">
                  <a:extLst>
                    <a:ext uri="{FF2B5EF4-FFF2-40B4-BE49-F238E27FC236}">
                      <a16:creationId xmlns:a16="http://schemas.microsoft.com/office/drawing/2014/main" id="{C6B46327-071E-DEA0-D12D-9883BE28E84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5" name="Imagen 444">
                  <a:extLst>
                    <a:ext uri="{FF2B5EF4-FFF2-40B4-BE49-F238E27FC236}">
                      <a16:creationId xmlns:a16="http://schemas.microsoft.com/office/drawing/2014/main" id="{58A5CF97-D6A7-D903-BF0F-22F0D36FE2B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6" name="Imagen 445">
                  <a:extLst>
                    <a:ext uri="{FF2B5EF4-FFF2-40B4-BE49-F238E27FC236}">
                      <a16:creationId xmlns:a16="http://schemas.microsoft.com/office/drawing/2014/main" id="{643C2D9B-376C-7B95-B24C-5A89FA1A2F5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7" name="Imagen 446">
                  <a:extLst>
                    <a:ext uri="{FF2B5EF4-FFF2-40B4-BE49-F238E27FC236}">
                      <a16:creationId xmlns:a16="http://schemas.microsoft.com/office/drawing/2014/main" id="{436EABB3-C299-BA2D-BA21-828C3D37974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1" name="Grupo 430">
                <a:extLst>
                  <a:ext uri="{FF2B5EF4-FFF2-40B4-BE49-F238E27FC236}">
                    <a16:creationId xmlns:a16="http://schemas.microsoft.com/office/drawing/2014/main" id="{195C3329-FC2C-3EF3-A5DA-A7046EAFBD57}"/>
                  </a:ext>
                </a:extLst>
              </p:cNvPr>
              <p:cNvGrpSpPr/>
              <p:nvPr/>
            </p:nvGrpSpPr>
            <p:grpSpPr>
              <a:xfrm>
                <a:off x="7728715" y="408595"/>
                <a:ext cx="2050358" cy="560085"/>
                <a:chOff x="436159" y="386014"/>
                <a:chExt cx="2050358" cy="560085"/>
              </a:xfrm>
            </p:grpSpPr>
            <p:pic>
              <p:nvPicPr>
                <p:cNvPr id="438" name="Imagen 437">
                  <a:extLst>
                    <a:ext uri="{FF2B5EF4-FFF2-40B4-BE49-F238E27FC236}">
                      <a16:creationId xmlns:a16="http://schemas.microsoft.com/office/drawing/2014/main" id="{242234C3-FED4-EFE8-F297-EDBBEEF2626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9" name="Imagen 438">
                  <a:extLst>
                    <a:ext uri="{FF2B5EF4-FFF2-40B4-BE49-F238E27FC236}">
                      <a16:creationId xmlns:a16="http://schemas.microsoft.com/office/drawing/2014/main" id="{FE5FD716-DE71-6CD7-E1AD-24C542F2838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0" name="Imagen 439">
                  <a:extLst>
                    <a:ext uri="{FF2B5EF4-FFF2-40B4-BE49-F238E27FC236}">
                      <a16:creationId xmlns:a16="http://schemas.microsoft.com/office/drawing/2014/main" id="{B34C6E7A-13B8-87DE-B78D-EB66D7D6DA5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1" name="Imagen 440">
                  <a:extLst>
                    <a:ext uri="{FF2B5EF4-FFF2-40B4-BE49-F238E27FC236}">
                      <a16:creationId xmlns:a16="http://schemas.microsoft.com/office/drawing/2014/main" id="{00B6D457-725D-13AB-A45B-A0312BA514D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2" name="Imagen 441">
                  <a:extLst>
                    <a:ext uri="{FF2B5EF4-FFF2-40B4-BE49-F238E27FC236}">
                      <a16:creationId xmlns:a16="http://schemas.microsoft.com/office/drawing/2014/main" id="{CE4A8E78-FB48-E287-B684-E4CA4D98A7F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2" name="Grupo 431">
                <a:extLst>
                  <a:ext uri="{FF2B5EF4-FFF2-40B4-BE49-F238E27FC236}">
                    <a16:creationId xmlns:a16="http://schemas.microsoft.com/office/drawing/2014/main" id="{D80D8761-B8D4-83EF-E2AD-EDB856405651}"/>
                  </a:ext>
                </a:extLst>
              </p:cNvPr>
              <p:cNvGrpSpPr/>
              <p:nvPr/>
            </p:nvGrpSpPr>
            <p:grpSpPr>
              <a:xfrm>
                <a:off x="9493338" y="418203"/>
                <a:ext cx="2050358" cy="560085"/>
                <a:chOff x="436159" y="386014"/>
                <a:chExt cx="2050358" cy="560085"/>
              </a:xfrm>
            </p:grpSpPr>
            <p:pic>
              <p:nvPicPr>
                <p:cNvPr id="433" name="Imagen 432">
                  <a:extLst>
                    <a:ext uri="{FF2B5EF4-FFF2-40B4-BE49-F238E27FC236}">
                      <a16:creationId xmlns:a16="http://schemas.microsoft.com/office/drawing/2014/main" id="{D97C69A2-1B9D-C3B1-FC9C-7CC6B98627D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4" name="Imagen 433">
                  <a:extLst>
                    <a:ext uri="{FF2B5EF4-FFF2-40B4-BE49-F238E27FC236}">
                      <a16:creationId xmlns:a16="http://schemas.microsoft.com/office/drawing/2014/main" id="{BC8A2EB9-B338-3496-E8FB-A398127D1B4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35" name="Imagen 434">
                  <a:extLst>
                    <a:ext uri="{FF2B5EF4-FFF2-40B4-BE49-F238E27FC236}">
                      <a16:creationId xmlns:a16="http://schemas.microsoft.com/office/drawing/2014/main" id="{7448B6F7-AC40-CD9A-F785-B2C6B7C3823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36" name="Imagen 435">
                  <a:extLst>
                    <a:ext uri="{FF2B5EF4-FFF2-40B4-BE49-F238E27FC236}">
                      <a16:creationId xmlns:a16="http://schemas.microsoft.com/office/drawing/2014/main" id="{B22192F2-DDCB-F33B-BB5F-C078001D5F5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37" name="Imagen 436">
                  <a:extLst>
                    <a:ext uri="{FF2B5EF4-FFF2-40B4-BE49-F238E27FC236}">
                      <a16:creationId xmlns:a16="http://schemas.microsoft.com/office/drawing/2014/main" id="{AE8924DB-F2FA-6BAA-07D7-D9CB1881501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0" name="Grupo 279">
              <a:extLst>
                <a:ext uri="{FF2B5EF4-FFF2-40B4-BE49-F238E27FC236}">
                  <a16:creationId xmlns:a16="http://schemas.microsoft.com/office/drawing/2014/main" id="{2D02E9D5-2D42-F2FA-2097-3197F39A7759}"/>
                </a:ext>
              </a:extLst>
            </p:cNvPr>
            <p:cNvGrpSpPr/>
            <p:nvPr/>
          </p:nvGrpSpPr>
          <p:grpSpPr>
            <a:xfrm>
              <a:off x="330012" y="2897741"/>
              <a:ext cx="8327760" cy="451412"/>
              <a:chOff x="440016" y="376406"/>
              <a:chExt cx="11103680" cy="601882"/>
            </a:xfrm>
          </p:grpSpPr>
          <p:grpSp>
            <p:nvGrpSpPr>
              <p:cNvPr id="391" name="Grupo 390">
                <a:extLst>
                  <a:ext uri="{FF2B5EF4-FFF2-40B4-BE49-F238E27FC236}">
                    <a16:creationId xmlns:a16="http://schemas.microsoft.com/office/drawing/2014/main" id="{4AD24790-27C7-D621-0475-453953FFDAAF}"/>
                  </a:ext>
                </a:extLst>
              </p:cNvPr>
              <p:cNvGrpSpPr/>
              <p:nvPr/>
            </p:nvGrpSpPr>
            <p:grpSpPr>
              <a:xfrm>
                <a:off x="440016" y="376406"/>
                <a:ext cx="2050358" cy="560085"/>
                <a:chOff x="436159" y="386014"/>
                <a:chExt cx="2050358" cy="560085"/>
              </a:xfrm>
            </p:grpSpPr>
            <p:pic>
              <p:nvPicPr>
                <p:cNvPr id="422" name="Imagen 421">
                  <a:extLst>
                    <a:ext uri="{FF2B5EF4-FFF2-40B4-BE49-F238E27FC236}">
                      <a16:creationId xmlns:a16="http://schemas.microsoft.com/office/drawing/2014/main" id="{71BED30B-2502-9A98-E74F-CE7D7548869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23" name="Imagen 422">
                  <a:extLst>
                    <a:ext uri="{FF2B5EF4-FFF2-40B4-BE49-F238E27FC236}">
                      <a16:creationId xmlns:a16="http://schemas.microsoft.com/office/drawing/2014/main" id="{EBF33763-55DB-FFDC-07EC-668EDD18542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24" name="Imagen 423">
                  <a:extLst>
                    <a:ext uri="{FF2B5EF4-FFF2-40B4-BE49-F238E27FC236}">
                      <a16:creationId xmlns:a16="http://schemas.microsoft.com/office/drawing/2014/main" id="{43585C92-E00E-C7E6-B321-C8A78F2E2AB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5" name="Imagen 424">
                  <a:extLst>
                    <a:ext uri="{FF2B5EF4-FFF2-40B4-BE49-F238E27FC236}">
                      <a16:creationId xmlns:a16="http://schemas.microsoft.com/office/drawing/2014/main" id="{533D8808-33B7-FFF6-A6CB-1C47FC15194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6" name="Imagen 425">
                  <a:extLst>
                    <a:ext uri="{FF2B5EF4-FFF2-40B4-BE49-F238E27FC236}">
                      <a16:creationId xmlns:a16="http://schemas.microsoft.com/office/drawing/2014/main" id="{BF15CBD0-2F58-0C97-9FCE-525726577EC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2" name="Grupo 391">
                <a:extLst>
                  <a:ext uri="{FF2B5EF4-FFF2-40B4-BE49-F238E27FC236}">
                    <a16:creationId xmlns:a16="http://schemas.microsoft.com/office/drawing/2014/main" id="{DDD53E40-61F6-7CFE-7739-44E15E1C7B78}"/>
                  </a:ext>
                </a:extLst>
              </p:cNvPr>
              <p:cNvGrpSpPr/>
              <p:nvPr/>
            </p:nvGrpSpPr>
            <p:grpSpPr>
              <a:xfrm>
                <a:off x="2250217" y="386014"/>
                <a:ext cx="2050358" cy="560085"/>
                <a:chOff x="436159" y="386014"/>
                <a:chExt cx="2050358" cy="560085"/>
              </a:xfrm>
            </p:grpSpPr>
            <p:pic>
              <p:nvPicPr>
                <p:cNvPr id="417" name="Imagen 416">
                  <a:extLst>
                    <a:ext uri="{FF2B5EF4-FFF2-40B4-BE49-F238E27FC236}">
                      <a16:creationId xmlns:a16="http://schemas.microsoft.com/office/drawing/2014/main" id="{2C8DE4F3-70BD-3E2B-9516-042D4FE6F3A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8" name="Imagen 417">
                  <a:extLst>
                    <a:ext uri="{FF2B5EF4-FFF2-40B4-BE49-F238E27FC236}">
                      <a16:creationId xmlns:a16="http://schemas.microsoft.com/office/drawing/2014/main" id="{FE634DC3-738C-97C7-A017-EBEF923D467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9" name="Imagen 418">
                  <a:extLst>
                    <a:ext uri="{FF2B5EF4-FFF2-40B4-BE49-F238E27FC236}">
                      <a16:creationId xmlns:a16="http://schemas.microsoft.com/office/drawing/2014/main" id="{458F4CC4-D052-5159-93FC-0028F40817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0" name="Imagen 419">
                  <a:extLst>
                    <a:ext uri="{FF2B5EF4-FFF2-40B4-BE49-F238E27FC236}">
                      <a16:creationId xmlns:a16="http://schemas.microsoft.com/office/drawing/2014/main" id="{7B2FAC7C-C66A-8CA4-0E44-FD73C13315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1" name="Imagen 420">
                  <a:extLst>
                    <a:ext uri="{FF2B5EF4-FFF2-40B4-BE49-F238E27FC236}">
                      <a16:creationId xmlns:a16="http://schemas.microsoft.com/office/drawing/2014/main" id="{1DEE3E4B-DD30-87F1-1719-5398734E46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3" name="Grupo 392">
                <a:extLst>
                  <a:ext uri="{FF2B5EF4-FFF2-40B4-BE49-F238E27FC236}">
                    <a16:creationId xmlns:a16="http://schemas.microsoft.com/office/drawing/2014/main" id="{23DB8062-B880-3939-F72C-C55C8C56E556}"/>
                  </a:ext>
                </a:extLst>
              </p:cNvPr>
              <p:cNvGrpSpPr/>
              <p:nvPr/>
            </p:nvGrpSpPr>
            <p:grpSpPr>
              <a:xfrm>
                <a:off x="4060418" y="398987"/>
                <a:ext cx="2050358" cy="560085"/>
                <a:chOff x="436159" y="386014"/>
                <a:chExt cx="2050358" cy="560085"/>
              </a:xfrm>
            </p:grpSpPr>
            <p:pic>
              <p:nvPicPr>
                <p:cNvPr id="412" name="Imagen 411">
                  <a:extLst>
                    <a:ext uri="{FF2B5EF4-FFF2-40B4-BE49-F238E27FC236}">
                      <a16:creationId xmlns:a16="http://schemas.microsoft.com/office/drawing/2014/main" id="{4A258BBD-67A7-8FFD-46ED-42A78B32763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3" name="Imagen 412">
                  <a:extLst>
                    <a:ext uri="{FF2B5EF4-FFF2-40B4-BE49-F238E27FC236}">
                      <a16:creationId xmlns:a16="http://schemas.microsoft.com/office/drawing/2014/main" id="{64E87F35-907A-D708-6FCC-08C1DFFDB7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4" name="Imagen 413">
                  <a:extLst>
                    <a:ext uri="{FF2B5EF4-FFF2-40B4-BE49-F238E27FC236}">
                      <a16:creationId xmlns:a16="http://schemas.microsoft.com/office/drawing/2014/main" id="{7E53BCD1-0FED-2753-4B68-37D8FFEE74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5" name="Imagen 414">
                  <a:extLst>
                    <a:ext uri="{FF2B5EF4-FFF2-40B4-BE49-F238E27FC236}">
                      <a16:creationId xmlns:a16="http://schemas.microsoft.com/office/drawing/2014/main" id="{E0941D13-C451-35F3-BF9C-33D5CFCBC1F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6" name="Imagen 415">
                  <a:extLst>
                    <a:ext uri="{FF2B5EF4-FFF2-40B4-BE49-F238E27FC236}">
                      <a16:creationId xmlns:a16="http://schemas.microsoft.com/office/drawing/2014/main" id="{9E9FFA4D-F8D4-1D40-3DD6-3C6A9FAE6AE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4" name="Grupo 393">
                <a:extLst>
                  <a:ext uri="{FF2B5EF4-FFF2-40B4-BE49-F238E27FC236}">
                    <a16:creationId xmlns:a16="http://schemas.microsoft.com/office/drawing/2014/main" id="{E1149AD1-4A03-807F-8CC8-86C19B6DC209}"/>
                  </a:ext>
                </a:extLst>
              </p:cNvPr>
              <p:cNvGrpSpPr/>
              <p:nvPr/>
            </p:nvGrpSpPr>
            <p:grpSpPr>
              <a:xfrm>
                <a:off x="5870619" y="408595"/>
                <a:ext cx="2050358" cy="560085"/>
                <a:chOff x="436159" y="386014"/>
                <a:chExt cx="2050358" cy="560085"/>
              </a:xfrm>
            </p:grpSpPr>
            <p:pic>
              <p:nvPicPr>
                <p:cNvPr id="407" name="Imagen 406">
                  <a:extLst>
                    <a:ext uri="{FF2B5EF4-FFF2-40B4-BE49-F238E27FC236}">
                      <a16:creationId xmlns:a16="http://schemas.microsoft.com/office/drawing/2014/main" id="{5E552791-6910-FEF9-2626-EEB3D242F1D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8" name="Imagen 407">
                  <a:extLst>
                    <a:ext uri="{FF2B5EF4-FFF2-40B4-BE49-F238E27FC236}">
                      <a16:creationId xmlns:a16="http://schemas.microsoft.com/office/drawing/2014/main" id="{BB107340-1E41-DF62-A6B8-19E45BFA892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9" name="Imagen 408">
                  <a:extLst>
                    <a:ext uri="{FF2B5EF4-FFF2-40B4-BE49-F238E27FC236}">
                      <a16:creationId xmlns:a16="http://schemas.microsoft.com/office/drawing/2014/main" id="{28668437-76E2-571A-259F-FF5B6E6B44D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0" name="Imagen 409">
                  <a:extLst>
                    <a:ext uri="{FF2B5EF4-FFF2-40B4-BE49-F238E27FC236}">
                      <a16:creationId xmlns:a16="http://schemas.microsoft.com/office/drawing/2014/main" id="{7DAA5DE3-10D9-E81F-00F3-64FE7D94F7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1" name="Imagen 410">
                  <a:extLst>
                    <a:ext uri="{FF2B5EF4-FFF2-40B4-BE49-F238E27FC236}">
                      <a16:creationId xmlns:a16="http://schemas.microsoft.com/office/drawing/2014/main" id="{6C74ADDC-3B88-8FA5-1719-B57E6D88A9F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5" name="Grupo 394">
                <a:extLst>
                  <a:ext uri="{FF2B5EF4-FFF2-40B4-BE49-F238E27FC236}">
                    <a16:creationId xmlns:a16="http://schemas.microsoft.com/office/drawing/2014/main" id="{08646280-CEF6-CBC3-790C-772C4366076E}"/>
                  </a:ext>
                </a:extLst>
              </p:cNvPr>
              <p:cNvGrpSpPr/>
              <p:nvPr/>
            </p:nvGrpSpPr>
            <p:grpSpPr>
              <a:xfrm>
                <a:off x="7728715" y="408595"/>
                <a:ext cx="2050358" cy="560085"/>
                <a:chOff x="436159" y="386014"/>
                <a:chExt cx="2050358" cy="560085"/>
              </a:xfrm>
            </p:grpSpPr>
            <p:pic>
              <p:nvPicPr>
                <p:cNvPr id="402" name="Imagen 401">
                  <a:extLst>
                    <a:ext uri="{FF2B5EF4-FFF2-40B4-BE49-F238E27FC236}">
                      <a16:creationId xmlns:a16="http://schemas.microsoft.com/office/drawing/2014/main" id="{EFB10578-95C4-1679-DBE8-8004C9F720C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3" name="Imagen 402">
                  <a:extLst>
                    <a:ext uri="{FF2B5EF4-FFF2-40B4-BE49-F238E27FC236}">
                      <a16:creationId xmlns:a16="http://schemas.microsoft.com/office/drawing/2014/main" id="{E764B5EF-9643-573A-5278-7A88B512488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4" name="Imagen 403">
                  <a:extLst>
                    <a:ext uri="{FF2B5EF4-FFF2-40B4-BE49-F238E27FC236}">
                      <a16:creationId xmlns:a16="http://schemas.microsoft.com/office/drawing/2014/main" id="{C8C85890-6888-4B09-3981-7D3BDE40846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5" name="Imagen 404">
                  <a:extLst>
                    <a:ext uri="{FF2B5EF4-FFF2-40B4-BE49-F238E27FC236}">
                      <a16:creationId xmlns:a16="http://schemas.microsoft.com/office/drawing/2014/main" id="{286E38CE-AF8A-5B0F-2E8A-B5DF993F880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6" name="Imagen 405">
                  <a:extLst>
                    <a:ext uri="{FF2B5EF4-FFF2-40B4-BE49-F238E27FC236}">
                      <a16:creationId xmlns:a16="http://schemas.microsoft.com/office/drawing/2014/main" id="{79D5DD0B-5EEE-ED81-8846-BFE08611DE1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6" name="Grupo 395">
                <a:extLst>
                  <a:ext uri="{FF2B5EF4-FFF2-40B4-BE49-F238E27FC236}">
                    <a16:creationId xmlns:a16="http://schemas.microsoft.com/office/drawing/2014/main" id="{D36B5419-8524-8977-84AD-6891659DD9DF}"/>
                  </a:ext>
                </a:extLst>
              </p:cNvPr>
              <p:cNvGrpSpPr/>
              <p:nvPr/>
            </p:nvGrpSpPr>
            <p:grpSpPr>
              <a:xfrm>
                <a:off x="9493338" y="418203"/>
                <a:ext cx="2050358" cy="560085"/>
                <a:chOff x="436159" y="386014"/>
                <a:chExt cx="2050358" cy="560085"/>
              </a:xfrm>
            </p:grpSpPr>
            <p:pic>
              <p:nvPicPr>
                <p:cNvPr id="397" name="Imagen 396">
                  <a:extLst>
                    <a:ext uri="{FF2B5EF4-FFF2-40B4-BE49-F238E27FC236}">
                      <a16:creationId xmlns:a16="http://schemas.microsoft.com/office/drawing/2014/main" id="{EC361DEC-CEB8-6557-0C00-44FF077E9A9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98" name="Imagen 397">
                  <a:extLst>
                    <a:ext uri="{FF2B5EF4-FFF2-40B4-BE49-F238E27FC236}">
                      <a16:creationId xmlns:a16="http://schemas.microsoft.com/office/drawing/2014/main" id="{BDA05D11-7A4D-57D2-B2AA-476EAE0FB4D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99" name="Imagen 398">
                  <a:extLst>
                    <a:ext uri="{FF2B5EF4-FFF2-40B4-BE49-F238E27FC236}">
                      <a16:creationId xmlns:a16="http://schemas.microsoft.com/office/drawing/2014/main" id="{D9E06812-5A43-66AF-6184-FC4123A0FC1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0" name="Imagen 399">
                  <a:extLst>
                    <a:ext uri="{FF2B5EF4-FFF2-40B4-BE49-F238E27FC236}">
                      <a16:creationId xmlns:a16="http://schemas.microsoft.com/office/drawing/2014/main" id="{FB4169E1-DE6E-AE56-AE43-27CADB8CF3F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1" name="Imagen 400">
                  <a:extLst>
                    <a:ext uri="{FF2B5EF4-FFF2-40B4-BE49-F238E27FC236}">
                      <a16:creationId xmlns:a16="http://schemas.microsoft.com/office/drawing/2014/main" id="{6095003C-F2EC-5E3E-4799-572AE6CF62C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1" name="Grupo 280">
              <a:extLst>
                <a:ext uri="{FF2B5EF4-FFF2-40B4-BE49-F238E27FC236}">
                  <a16:creationId xmlns:a16="http://schemas.microsoft.com/office/drawing/2014/main" id="{16F77115-4272-1014-FBF7-2C4815A995E4}"/>
                </a:ext>
              </a:extLst>
            </p:cNvPr>
            <p:cNvGrpSpPr/>
            <p:nvPr/>
          </p:nvGrpSpPr>
          <p:grpSpPr>
            <a:xfrm>
              <a:off x="314193" y="3438547"/>
              <a:ext cx="8327760" cy="451412"/>
              <a:chOff x="440016" y="376406"/>
              <a:chExt cx="11103680" cy="601882"/>
            </a:xfrm>
          </p:grpSpPr>
          <p:grpSp>
            <p:nvGrpSpPr>
              <p:cNvPr id="355" name="Grupo 354">
                <a:extLst>
                  <a:ext uri="{FF2B5EF4-FFF2-40B4-BE49-F238E27FC236}">
                    <a16:creationId xmlns:a16="http://schemas.microsoft.com/office/drawing/2014/main" id="{F8BBBE5E-19C6-407B-EC32-F7DD0825B4B0}"/>
                  </a:ext>
                </a:extLst>
              </p:cNvPr>
              <p:cNvGrpSpPr/>
              <p:nvPr/>
            </p:nvGrpSpPr>
            <p:grpSpPr>
              <a:xfrm>
                <a:off x="440016" y="376406"/>
                <a:ext cx="2050358" cy="560085"/>
                <a:chOff x="436159" y="386014"/>
                <a:chExt cx="2050358" cy="560085"/>
              </a:xfrm>
            </p:grpSpPr>
            <p:pic>
              <p:nvPicPr>
                <p:cNvPr id="386" name="Imagen 385">
                  <a:extLst>
                    <a:ext uri="{FF2B5EF4-FFF2-40B4-BE49-F238E27FC236}">
                      <a16:creationId xmlns:a16="http://schemas.microsoft.com/office/drawing/2014/main" id="{F2AB6CCD-FB0D-1E4D-3F0A-93B8E9F7A3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7" name="Imagen 386">
                  <a:extLst>
                    <a:ext uri="{FF2B5EF4-FFF2-40B4-BE49-F238E27FC236}">
                      <a16:creationId xmlns:a16="http://schemas.microsoft.com/office/drawing/2014/main" id="{B6B1CB7F-D4DD-29BC-EA98-A35F825942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8" name="Imagen 387">
                  <a:extLst>
                    <a:ext uri="{FF2B5EF4-FFF2-40B4-BE49-F238E27FC236}">
                      <a16:creationId xmlns:a16="http://schemas.microsoft.com/office/drawing/2014/main" id="{6683E8F8-C8E4-E29C-BF7D-3D1C69B776C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9" name="Imagen 388">
                  <a:extLst>
                    <a:ext uri="{FF2B5EF4-FFF2-40B4-BE49-F238E27FC236}">
                      <a16:creationId xmlns:a16="http://schemas.microsoft.com/office/drawing/2014/main" id="{FF014300-7FA5-4EF5-B7AA-EFEE1FB9D94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90" name="Imagen 389">
                  <a:extLst>
                    <a:ext uri="{FF2B5EF4-FFF2-40B4-BE49-F238E27FC236}">
                      <a16:creationId xmlns:a16="http://schemas.microsoft.com/office/drawing/2014/main" id="{BD450F08-383D-A811-B05E-7B8CA29AAAD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6" name="Grupo 355">
                <a:extLst>
                  <a:ext uri="{FF2B5EF4-FFF2-40B4-BE49-F238E27FC236}">
                    <a16:creationId xmlns:a16="http://schemas.microsoft.com/office/drawing/2014/main" id="{A60BC969-6FAD-304E-5EF6-7201DF95EBDA}"/>
                  </a:ext>
                </a:extLst>
              </p:cNvPr>
              <p:cNvGrpSpPr/>
              <p:nvPr/>
            </p:nvGrpSpPr>
            <p:grpSpPr>
              <a:xfrm>
                <a:off x="2250217" y="386014"/>
                <a:ext cx="2050358" cy="560085"/>
                <a:chOff x="436159" y="386014"/>
                <a:chExt cx="2050358" cy="560085"/>
              </a:xfrm>
            </p:grpSpPr>
            <p:pic>
              <p:nvPicPr>
                <p:cNvPr id="381" name="Imagen 380">
                  <a:extLst>
                    <a:ext uri="{FF2B5EF4-FFF2-40B4-BE49-F238E27FC236}">
                      <a16:creationId xmlns:a16="http://schemas.microsoft.com/office/drawing/2014/main" id="{ADBC2611-7A6E-F2EE-E227-B65571D9479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2" name="Imagen 381">
                  <a:extLst>
                    <a:ext uri="{FF2B5EF4-FFF2-40B4-BE49-F238E27FC236}">
                      <a16:creationId xmlns:a16="http://schemas.microsoft.com/office/drawing/2014/main" id="{78C4109F-61A7-D838-54CD-5DCA7BD464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3" name="Imagen 382">
                  <a:extLst>
                    <a:ext uri="{FF2B5EF4-FFF2-40B4-BE49-F238E27FC236}">
                      <a16:creationId xmlns:a16="http://schemas.microsoft.com/office/drawing/2014/main" id="{B2E33858-1705-7FAB-0FB8-4C60DB05283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4" name="Imagen 383">
                  <a:extLst>
                    <a:ext uri="{FF2B5EF4-FFF2-40B4-BE49-F238E27FC236}">
                      <a16:creationId xmlns:a16="http://schemas.microsoft.com/office/drawing/2014/main" id="{AEE5AA30-AC38-5316-C152-E15517ACAD2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5" name="Imagen 384">
                  <a:extLst>
                    <a:ext uri="{FF2B5EF4-FFF2-40B4-BE49-F238E27FC236}">
                      <a16:creationId xmlns:a16="http://schemas.microsoft.com/office/drawing/2014/main" id="{AFD85AF5-7CBC-A050-7864-2764B458A85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7" name="Grupo 356">
                <a:extLst>
                  <a:ext uri="{FF2B5EF4-FFF2-40B4-BE49-F238E27FC236}">
                    <a16:creationId xmlns:a16="http://schemas.microsoft.com/office/drawing/2014/main" id="{54720085-E0A6-ADD4-2301-A14B1447091A}"/>
                  </a:ext>
                </a:extLst>
              </p:cNvPr>
              <p:cNvGrpSpPr/>
              <p:nvPr/>
            </p:nvGrpSpPr>
            <p:grpSpPr>
              <a:xfrm>
                <a:off x="4060418" y="398987"/>
                <a:ext cx="2050358" cy="560085"/>
                <a:chOff x="436159" y="386014"/>
                <a:chExt cx="2050358" cy="560085"/>
              </a:xfrm>
            </p:grpSpPr>
            <p:pic>
              <p:nvPicPr>
                <p:cNvPr id="376" name="Imagen 375">
                  <a:extLst>
                    <a:ext uri="{FF2B5EF4-FFF2-40B4-BE49-F238E27FC236}">
                      <a16:creationId xmlns:a16="http://schemas.microsoft.com/office/drawing/2014/main" id="{533629F4-FD21-BBF6-AEF0-A2C7FD437A8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7" name="Imagen 376">
                  <a:extLst>
                    <a:ext uri="{FF2B5EF4-FFF2-40B4-BE49-F238E27FC236}">
                      <a16:creationId xmlns:a16="http://schemas.microsoft.com/office/drawing/2014/main" id="{DAF6A7EE-5215-95A8-BBD0-BBB856C714C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8" name="Imagen 377">
                  <a:extLst>
                    <a:ext uri="{FF2B5EF4-FFF2-40B4-BE49-F238E27FC236}">
                      <a16:creationId xmlns:a16="http://schemas.microsoft.com/office/drawing/2014/main" id="{10F7CE3F-ADCE-785A-C495-29F4D4C1DA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9" name="Imagen 378">
                  <a:extLst>
                    <a:ext uri="{FF2B5EF4-FFF2-40B4-BE49-F238E27FC236}">
                      <a16:creationId xmlns:a16="http://schemas.microsoft.com/office/drawing/2014/main" id="{05B80C74-C8B2-313A-360A-0C403CAFE8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0" name="Imagen 379">
                  <a:extLst>
                    <a:ext uri="{FF2B5EF4-FFF2-40B4-BE49-F238E27FC236}">
                      <a16:creationId xmlns:a16="http://schemas.microsoft.com/office/drawing/2014/main" id="{9AF81AE5-5ABD-C3DA-6F6F-84D6DF161F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8" name="Grupo 357">
                <a:extLst>
                  <a:ext uri="{FF2B5EF4-FFF2-40B4-BE49-F238E27FC236}">
                    <a16:creationId xmlns:a16="http://schemas.microsoft.com/office/drawing/2014/main" id="{68B995E4-EC9D-136E-D7B5-CE4322C745ED}"/>
                  </a:ext>
                </a:extLst>
              </p:cNvPr>
              <p:cNvGrpSpPr/>
              <p:nvPr/>
            </p:nvGrpSpPr>
            <p:grpSpPr>
              <a:xfrm>
                <a:off x="5870619" y="408595"/>
                <a:ext cx="2050358" cy="560085"/>
                <a:chOff x="436159" y="386014"/>
                <a:chExt cx="2050358" cy="560085"/>
              </a:xfrm>
            </p:grpSpPr>
            <p:pic>
              <p:nvPicPr>
                <p:cNvPr id="371" name="Imagen 370">
                  <a:extLst>
                    <a:ext uri="{FF2B5EF4-FFF2-40B4-BE49-F238E27FC236}">
                      <a16:creationId xmlns:a16="http://schemas.microsoft.com/office/drawing/2014/main" id="{4AE027FD-47D2-08E6-3587-FEAA627652A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2" name="Imagen 371">
                  <a:extLst>
                    <a:ext uri="{FF2B5EF4-FFF2-40B4-BE49-F238E27FC236}">
                      <a16:creationId xmlns:a16="http://schemas.microsoft.com/office/drawing/2014/main" id="{00490C66-738C-E9FD-2733-332311752D9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3" name="Imagen 372">
                  <a:extLst>
                    <a:ext uri="{FF2B5EF4-FFF2-40B4-BE49-F238E27FC236}">
                      <a16:creationId xmlns:a16="http://schemas.microsoft.com/office/drawing/2014/main" id="{DA2DEA47-19F6-37FE-5F15-C19B7AD304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4" name="Imagen 373">
                  <a:extLst>
                    <a:ext uri="{FF2B5EF4-FFF2-40B4-BE49-F238E27FC236}">
                      <a16:creationId xmlns:a16="http://schemas.microsoft.com/office/drawing/2014/main" id="{F9BDF548-57CD-35A5-75F7-E3279468464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5" name="Imagen 374">
                  <a:extLst>
                    <a:ext uri="{FF2B5EF4-FFF2-40B4-BE49-F238E27FC236}">
                      <a16:creationId xmlns:a16="http://schemas.microsoft.com/office/drawing/2014/main" id="{8C0E98E9-6AF7-717D-1198-69ADD4502F6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9" name="Grupo 358">
                <a:extLst>
                  <a:ext uri="{FF2B5EF4-FFF2-40B4-BE49-F238E27FC236}">
                    <a16:creationId xmlns:a16="http://schemas.microsoft.com/office/drawing/2014/main" id="{4BA39DD5-45C8-A597-3290-6DF740D4D1D4}"/>
                  </a:ext>
                </a:extLst>
              </p:cNvPr>
              <p:cNvGrpSpPr/>
              <p:nvPr/>
            </p:nvGrpSpPr>
            <p:grpSpPr>
              <a:xfrm>
                <a:off x="7728715" y="408595"/>
                <a:ext cx="2050358" cy="560085"/>
                <a:chOff x="436159" y="386014"/>
                <a:chExt cx="2050358" cy="560085"/>
              </a:xfrm>
            </p:grpSpPr>
            <p:pic>
              <p:nvPicPr>
                <p:cNvPr id="366" name="Imagen 365">
                  <a:extLst>
                    <a:ext uri="{FF2B5EF4-FFF2-40B4-BE49-F238E27FC236}">
                      <a16:creationId xmlns:a16="http://schemas.microsoft.com/office/drawing/2014/main" id="{B7196D03-6DC2-16C0-085B-9CB920762E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7" name="Imagen 366">
                  <a:extLst>
                    <a:ext uri="{FF2B5EF4-FFF2-40B4-BE49-F238E27FC236}">
                      <a16:creationId xmlns:a16="http://schemas.microsoft.com/office/drawing/2014/main" id="{77024150-BCC2-34F4-F72C-6A22AA7EF68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8" name="Imagen 367">
                  <a:extLst>
                    <a:ext uri="{FF2B5EF4-FFF2-40B4-BE49-F238E27FC236}">
                      <a16:creationId xmlns:a16="http://schemas.microsoft.com/office/drawing/2014/main" id="{8EBB9129-09D5-CFB0-52C9-E8717B5AA19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9" name="Imagen 368">
                  <a:extLst>
                    <a:ext uri="{FF2B5EF4-FFF2-40B4-BE49-F238E27FC236}">
                      <a16:creationId xmlns:a16="http://schemas.microsoft.com/office/drawing/2014/main" id="{A4BC995B-4304-DA85-9ACB-724013373CF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0" name="Imagen 369">
                  <a:extLst>
                    <a:ext uri="{FF2B5EF4-FFF2-40B4-BE49-F238E27FC236}">
                      <a16:creationId xmlns:a16="http://schemas.microsoft.com/office/drawing/2014/main" id="{D508AAEE-F97C-7046-7CCD-6C7F59999FD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60" name="Grupo 359">
                <a:extLst>
                  <a:ext uri="{FF2B5EF4-FFF2-40B4-BE49-F238E27FC236}">
                    <a16:creationId xmlns:a16="http://schemas.microsoft.com/office/drawing/2014/main" id="{6652A50E-EB38-0FAB-5D2C-EFE4B74CBE52}"/>
                  </a:ext>
                </a:extLst>
              </p:cNvPr>
              <p:cNvGrpSpPr/>
              <p:nvPr/>
            </p:nvGrpSpPr>
            <p:grpSpPr>
              <a:xfrm>
                <a:off x="9493338" y="418203"/>
                <a:ext cx="2050358" cy="560085"/>
                <a:chOff x="436159" y="386014"/>
                <a:chExt cx="2050358" cy="560085"/>
              </a:xfrm>
            </p:grpSpPr>
            <p:pic>
              <p:nvPicPr>
                <p:cNvPr id="361" name="Imagen 360">
                  <a:extLst>
                    <a:ext uri="{FF2B5EF4-FFF2-40B4-BE49-F238E27FC236}">
                      <a16:creationId xmlns:a16="http://schemas.microsoft.com/office/drawing/2014/main" id="{FF00DBE5-51E8-F8C3-C116-CAED98284AD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2" name="Imagen 361">
                  <a:extLst>
                    <a:ext uri="{FF2B5EF4-FFF2-40B4-BE49-F238E27FC236}">
                      <a16:creationId xmlns:a16="http://schemas.microsoft.com/office/drawing/2014/main" id="{B3B4CC28-57E9-7B7F-39F0-8DFC6A91477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3" name="Imagen 362">
                  <a:extLst>
                    <a:ext uri="{FF2B5EF4-FFF2-40B4-BE49-F238E27FC236}">
                      <a16:creationId xmlns:a16="http://schemas.microsoft.com/office/drawing/2014/main" id="{8A73F853-FA25-0FD0-EC4B-6DC80121B00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4" name="Imagen 363">
                  <a:extLst>
                    <a:ext uri="{FF2B5EF4-FFF2-40B4-BE49-F238E27FC236}">
                      <a16:creationId xmlns:a16="http://schemas.microsoft.com/office/drawing/2014/main" id="{7F352891-EC8D-66E9-D090-0C270AF2BA6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65" name="Imagen 364">
                  <a:extLst>
                    <a:ext uri="{FF2B5EF4-FFF2-40B4-BE49-F238E27FC236}">
                      <a16:creationId xmlns:a16="http://schemas.microsoft.com/office/drawing/2014/main" id="{301246A5-4359-2DCE-AF5F-7D74AFF2BF8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2" name="Grupo 281">
              <a:extLst>
                <a:ext uri="{FF2B5EF4-FFF2-40B4-BE49-F238E27FC236}">
                  <a16:creationId xmlns:a16="http://schemas.microsoft.com/office/drawing/2014/main" id="{55A4407D-10A0-ED9E-B3B8-A87BBE311491}"/>
                </a:ext>
              </a:extLst>
            </p:cNvPr>
            <p:cNvGrpSpPr/>
            <p:nvPr/>
          </p:nvGrpSpPr>
          <p:grpSpPr>
            <a:xfrm>
              <a:off x="314193" y="3962416"/>
              <a:ext cx="8327760" cy="451412"/>
              <a:chOff x="440016" y="376406"/>
              <a:chExt cx="11103680" cy="601882"/>
            </a:xfrm>
          </p:grpSpPr>
          <p:grpSp>
            <p:nvGrpSpPr>
              <p:cNvPr id="319" name="Grupo 318">
                <a:extLst>
                  <a:ext uri="{FF2B5EF4-FFF2-40B4-BE49-F238E27FC236}">
                    <a16:creationId xmlns:a16="http://schemas.microsoft.com/office/drawing/2014/main" id="{E0BA8274-E62B-CA1F-4DBE-09EDD30359BF}"/>
                  </a:ext>
                </a:extLst>
              </p:cNvPr>
              <p:cNvGrpSpPr/>
              <p:nvPr/>
            </p:nvGrpSpPr>
            <p:grpSpPr>
              <a:xfrm>
                <a:off x="440016" y="376406"/>
                <a:ext cx="2050358" cy="560085"/>
                <a:chOff x="436159" y="386014"/>
                <a:chExt cx="2050358" cy="560085"/>
              </a:xfrm>
            </p:grpSpPr>
            <p:pic>
              <p:nvPicPr>
                <p:cNvPr id="350" name="Imagen 349">
                  <a:extLst>
                    <a:ext uri="{FF2B5EF4-FFF2-40B4-BE49-F238E27FC236}">
                      <a16:creationId xmlns:a16="http://schemas.microsoft.com/office/drawing/2014/main" id="{5DD912CC-99F7-1729-3772-120399B7835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51" name="Imagen 350">
                  <a:extLst>
                    <a:ext uri="{FF2B5EF4-FFF2-40B4-BE49-F238E27FC236}">
                      <a16:creationId xmlns:a16="http://schemas.microsoft.com/office/drawing/2014/main" id="{F24771BB-C54C-602B-8034-2F9C830874E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52" name="Imagen 351">
                  <a:extLst>
                    <a:ext uri="{FF2B5EF4-FFF2-40B4-BE49-F238E27FC236}">
                      <a16:creationId xmlns:a16="http://schemas.microsoft.com/office/drawing/2014/main" id="{24151D89-47F3-4FB5-CA3B-3E25CA32932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53" name="Imagen 352">
                  <a:extLst>
                    <a:ext uri="{FF2B5EF4-FFF2-40B4-BE49-F238E27FC236}">
                      <a16:creationId xmlns:a16="http://schemas.microsoft.com/office/drawing/2014/main" id="{CA96329F-FB11-C2A1-30BB-23D9452A35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54" name="Imagen 353">
                  <a:extLst>
                    <a:ext uri="{FF2B5EF4-FFF2-40B4-BE49-F238E27FC236}">
                      <a16:creationId xmlns:a16="http://schemas.microsoft.com/office/drawing/2014/main" id="{4AA6DDDD-0AD1-2F74-F933-E297770D5A4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0" name="Grupo 319">
                <a:extLst>
                  <a:ext uri="{FF2B5EF4-FFF2-40B4-BE49-F238E27FC236}">
                    <a16:creationId xmlns:a16="http://schemas.microsoft.com/office/drawing/2014/main" id="{29919FE4-4F54-4F6C-7D24-FBF646B1DDAA}"/>
                  </a:ext>
                </a:extLst>
              </p:cNvPr>
              <p:cNvGrpSpPr/>
              <p:nvPr/>
            </p:nvGrpSpPr>
            <p:grpSpPr>
              <a:xfrm>
                <a:off x="2250217" y="386014"/>
                <a:ext cx="2050358" cy="560085"/>
                <a:chOff x="436159" y="386014"/>
                <a:chExt cx="2050358" cy="560085"/>
              </a:xfrm>
            </p:grpSpPr>
            <p:pic>
              <p:nvPicPr>
                <p:cNvPr id="345" name="Imagen 344">
                  <a:extLst>
                    <a:ext uri="{FF2B5EF4-FFF2-40B4-BE49-F238E27FC236}">
                      <a16:creationId xmlns:a16="http://schemas.microsoft.com/office/drawing/2014/main" id="{504B7BE1-C6F5-1203-A796-F8FA8C4B5A6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6" name="Imagen 345">
                  <a:extLst>
                    <a:ext uri="{FF2B5EF4-FFF2-40B4-BE49-F238E27FC236}">
                      <a16:creationId xmlns:a16="http://schemas.microsoft.com/office/drawing/2014/main" id="{ECE80F3E-A88B-CE55-54D8-201B13557A6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7" name="Imagen 346">
                  <a:extLst>
                    <a:ext uri="{FF2B5EF4-FFF2-40B4-BE49-F238E27FC236}">
                      <a16:creationId xmlns:a16="http://schemas.microsoft.com/office/drawing/2014/main" id="{B78C92EC-4056-FB85-45E7-B8B2E5FF88D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8" name="Imagen 347">
                  <a:extLst>
                    <a:ext uri="{FF2B5EF4-FFF2-40B4-BE49-F238E27FC236}">
                      <a16:creationId xmlns:a16="http://schemas.microsoft.com/office/drawing/2014/main" id="{12D56BAE-7627-624F-DED6-0B45A5A3A41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9" name="Imagen 348">
                  <a:extLst>
                    <a:ext uri="{FF2B5EF4-FFF2-40B4-BE49-F238E27FC236}">
                      <a16:creationId xmlns:a16="http://schemas.microsoft.com/office/drawing/2014/main" id="{550FDD85-E78D-FCB0-D15F-2FAEA7D2F6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1" name="Grupo 320">
                <a:extLst>
                  <a:ext uri="{FF2B5EF4-FFF2-40B4-BE49-F238E27FC236}">
                    <a16:creationId xmlns:a16="http://schemas.microsoft.com/office/drawing/2014/main" id="{87810953-8AC7-39F2-544D-608B4A285906}"/>
                  </a:ext>
                </a:extLst>
              </p:cNvPr>
              <p:cNvGrpSpPr/>
              <p:nvPr/>
            </p:nvGrpSpPr>
            <p:grpSpPr>
              <a:xfrm>
                <a:off x="4060418" y="398987"/>
                <a:ext cx="2050358" cy="560085"/>
                <a:chOff x="436159" y="386014"/>
                <a:chExt cx="2050358" cy="560085"/>
              </a:xfrm>
            </p:grpSpPr>
            <p:pic>
              <p:nvPicPr>
                <p:cNvPr id="340" name="Imagen 339">
                  <a:extLst>
                    <a:ext uri="{FF2B5EF4-FFF2-40B4-BE49-F238E27FC236}">
                      <a16:creationId xmlns:a16="http://schemas.microsoft.com/office/drawing/2014/main" id="{7A43BD43-C6C9-D1D9-92A7-1CDC7A78CD8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1" name="Imagen 340">
                  <a:extLst>
                    <a:ext uri="{FF2B5EF4-FFF2-40B4-BE49-F238E27FC236}">
                      <a16:creationId xmlns:a16="http://schemas.microsoft.com/office/drawing/2014/main" id="{AB9B27A2-EAA9-2229-5AE4-7193E27CF9D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2" name="Imagen 341">
                  <a:extLst>
                    <a:ext uri="{FF2B5EF4-FFF2-40B4-BE49-F238E27FC236}">
                      <a16:creationId xmlns:a16="http://schemas.microsoft.com/office/drawing/2014/main" id="{9C174EFB-CCB7-9269-D5CF-3F735733DD8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3" name="Imagen 342">
                  <a:extLst>
                    <a:ext uri="{FF2B5EF4-FFF2-40B4-BE49-F238E27FC236}">
                      <a16:creationId xmlns:a16="http://schemas.microsoft.com/office/drawing/2014/main" id="{F0B9F32D-0859-3B04-EDE9-EE189AFF3DD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4" name="Imagen 343">
                  <a:extLst>
                    <a:ext uri="{FF2B5EF4-FFF2-40B4-BE49-F238E27FC236}">
                      <a16:creationId xmlns:a16="http://schemas.microsoft.com/office/drawing/2014/main" id="{94057DC5-2A8D-C0EE-7DF6-62DA3A24381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2" name="Grupo 321">
                <a:extLst>
                  <a:ext uri="{FF2B5EF4-FFF2-40B4-BE49-F238E27FC236}">
                    <a16:creationId xmlns:a16="http://schemas.microsoft.com/office/drawing/2014/main" id="{963B2F3F-7329-D90D-B53A-969434B93102}"/>
                  </a:ext>
                </a:extLst>
              </p:cNvPr>
              <p:cNvGrpSpPr/>
              <p:nvPr/>
            </p:nvGrpSpPr>
            <p:grpSpPr>
              <a:xfrm>
                <a:off x="5870619" y="408595"/>
                <a:ext cx="2050358" cy="560085"/>
                <a:chOff x="436159" y="386014"/>
                <a:chExt cx="2050358" cy="560085"/>
              </a:xfrm>
            </p:grpSpPr>
            <p:pic>
              <p:nvPicPr>
                <p:cNvPr id="335" name="Imagen 334">
                  <a:extLst>
                    <a:ext uri="{FF2B5EF4-FFF2-40B4-BE49-F238E27FC236}">
                      <a16:creationId xmlns:a16="http://schemas.microsoft.com/office/drawing/2014/main" id="{64CFF100-6A61-D5E3-8FDB-60D83B83154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6" name="Imagen 335">
                  <a:extLst>
                    <a:ext uri="{FF2B5EF4-FFF2-40B4-BE49-F238E27FC236}">
                      <a16:creationId xmlns:a16="http://schemas.microsoft.com/office/drawing/2014/main" id="{69161B55-9895-8ECF-F8E1-116A194E614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7" name="Imagen 336">
                  <a:extLst>
                    <a:ext uri="{FF2B5EF4-FFF2-40B4-BE49-F238E27FC236}">
                      <a16:creationId xmlns:a16="http://schemas.microsoft.com/office/drawing/2014/main" id="{2A0460E7-89F9-D8F3-A95D-6BD39B8EC22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8" name="Imagen 337">
                  <a:extLst>
                    <a:ext uri="{FF2B5EF4-FFF2-40B4-BE49-F238E27FC236}">
                      <a16:creationId xmlns:a16="http://schemas.microsoft.com/office/drawing/2014/main" id="{7DF13C91-D799-3B81-B7F5-6ADF5F25319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9" name="Imagen 338">
                  <a:extLst>
                    <a:ext uri="{FF2B5EF4-FFF2-40B4-BE49-F238E27FC236}">
                      <a16:creationId xmlns:a16="http://schemas.microsoft.com/office/drawing/2014/main" id="{399D5778-8A1B-A4B6-6818-115365F817E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3" name="Grupo 322">
                <a:extLst>
                  <a:ext uri="{FF2B5EF4-FFF2-40B4-BE49-F238E27FC236}">
                    <a16:creationId xmlns:a16="http://schemas.microsoft.com/office/drawing/2014/main" id="{757400C0-9BF4-9456-9A93-CF35DE4414E7}"/>
                  </a:ext>
                </a:extLst>
              </p:cNvPr>
              <p:cNvGrpSpPr/>
              <p:nvPr/>
            </p:nvGrpSpPr>
            <p:grpSpPr>
              <a:xfrm>
                <a:off x="7728715" y="408595"/>
                <a:ext cx="2050358" cy="560085"/>
                <a:chOff x="436159" y="386014"/>
                <a:chExt cx="2050358" cy="560085"/>
              </a:xfrm>
            </p:grpSpPr>
            <p:pic>
              <p:nvPicPr>
                <p:cNvPr id="330" name="Imagen 329">
                  <a:extLst>
                    <a:ext uri="{FF2B5EF4-FFF2-40B4-BE49-F238E27FC236}">
                      <a16:creationId xmlns:a16="http://schemas.microsoft.com/office/drawing/2014/main" id="{B2F2FA9C-6845-FFCF-4297-0ACBE265094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1" name="Imagen 330">
                  <a:extLst>
                    <a:ext uri="{FF2B5EF4-FFF2-40B4-BE49-F238E27FC236}">
                      <a16:creationId xmlns:a16="http://schemas.microsoft.com/office/drawing/2014/main" id="{738578DF-AF41-2DD8-A71F-CE8188C077F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2" name="Imagen 331">
                  <a:extLst>
                    <a:ext uri="{FF2B5EF4-FFF2-40B4-BE49-F238E27FC236}">
                      <a16:creationId xmlns:a16="http://schemas.microsoft.com/office/drawing/2014/main" id="{B022F7B0-FE0F-C5A7-FB04-366FAC799F0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3" name="Imagen 332">
                  <a:extLst>
                    <a:ext uri="{FF2B5EF4-FFF2-40B4-BE49-F238E27FC236}">
                      <a16:creationId xmlns:a16="http://schemas.microsoft.com/office/drawing/2014/main" id="{D6F30AE9-4737-F0CF-A9B8-B62FE29CEEE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4" name="Imagen 333">
                  <a:extLst>
                    <a:ext uri="{FF2B5EF4-FFF2-40B4-BE49-F238E27FC236}">
                      <a16:creationId xmlns:a16="http://schemas.microsoft.com/office/drawing/2014/main" id="{ED429184-0620-7571-39B8-8A3AC396AF3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4" name="Grupo 323">
                <a:extLst>
                  <a:ext uri="{FF2B5EF4-FFF2-40B4-BE49-F238E27FC236}">
                    <a16:creationId xmlns:a16="http://schemas.microsoft.com/office/drawing/2014/main" id="{25610322-5B1A-FDAC-9236-918C0EC76033}"/>
                  </a:ext>
                </a:extLst>
              </p:cNvPr>
              <p:cNvGrpSpPr/>
              <p:nvPr/>
            </p:nvGrpSpPr>
            <p:grpSpPr>
              <a:xfrm>
                <a:off x="9493338" y="418203"/>
                <a:ext cx="2050358" cy="560085"/>
                <a:chOff x="436159" y="386014"/>
                <a:chExt cx="2050358" cy="560085"/>
              </a:xfrm>
            </p:grpSpPr>
            <p:pic>
              <p:nvPicPr>
                <p:cNvPr id="325" name="Imagen 324">
                  <a:extLst>
                    <a:ext uri="{FF2B5EF4-FFF2-40B4-BE49-F238E27FC236}">
                      <a16:creationId xmlns:a16="http://schemas.microsoft.com/office/drawing/2014/main" id="{2B5AE801-3D3B-1CFB-29F6-306DFC1391D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26" name="Imagen 325">
                  <a:extLst>
                    <a:ext uri="{FF2B5EF4-FFF2-40B4-BE49-F238E27FC236}">
                      <a16:creationId xmlns:a16="http://schemas.microsoft.com/office/drawing/2014/main" id="{EFF273AF-2AAE-4A44-9762-1C82D567158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27" name="Imagen 326">
                  <a:extLst>
                    <a:ext uri="{FF2B5EF4-FFF2-40B4-BE49-F238E27FC236}">
                      <a16:creationId xmlns:a16="http://schemas.microsoft.com/office/drawing/2014/main" id="{A9893DA2-7268-ED1D-CCAF-C14A0429A88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28" name="Imagen 327">
                  <a:extLst>
                    <a:ext uri="{FF2B5EF4-FFF2-40B4-BE49-F238E27FC236}">
                      <a16:creationId xmlns:a16="http://schemas.microsoft.com/office/drawing/2014/main" id="{6929CD31-244D-43A5-54EF-C85A317A131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29" name="Imagen 328">
                  <a:extLst>
                    <a:ext uri="{FF2B5EF4-FFF2-40B4-BE49-F238E27FC236}">
                      <a16:creationId xmlns:a16="http://schemas.microsoft.com/office/drawing/2014/main" id="{9064F7E5-E5A9-603C-65A1-54723F38801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3" name="Grupo 282">
              <a:extLst>
                <a:ext uri="{FF2B5EF4-FFF2-40B4-BE49-F238E27FC236}">
                  <a16:creationId xmlns:a16="http://schemas.microsoft.com/office/drawing/2014/main" id="{F0A246CA-C1A4-42A8-1273-93079F61FCF3}"/>
                </a:ext>
              </a:extLst>
            </p:cNvPr>
            <p:cNvGrpSpPr/>
            <p:nvPr/>
          </p:nvGrpSpPr>
          <p:grpSpPr>
            <a:xfrm>
              <a:off x="314193" y="4469351"/>
              <a:ext cx="1537769" cy="420064"/>
              <a:chOff x="436159" y="386014"/>
              <a:chExt cx="2050358" cy="560085"/>
            </a:xfrm>
          </p:grpSpPr>
          <p:pic>
            <p:nvPicPr>
              <p:cNvPr id="314" name="Imagen 313">
                <a:extLst>
                  <a:ext uri="{FF2B5EF4-FFF2-40B4-BE49-F238E27FC236}">
                    <a16:creationId xmlns:a16="http://schemas.microsoft.com/office/drawing/2014/main" id="{E0B62A2B-A466-653A-3533-4BFE3D33B0B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5" name="Imagen 314">
                <a:extLst>
                  <a:ext uri="{FF2B5EF4-FFF2-40B4-BE49-F238E27FC236}">
                    <a16:creationId xmlns:a16="http://schemas.microsoft.com/office/drawing/2014/main" id="{82CB74A2-24C5-E70B-A000-C400924EA27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6" name="Imagen 315">
                <a:extLst>
                  <a:ext uri="{FF2B5EF4-FFF2-40B4-BE49-F238E27FC236}">
                    <a16:creationId xmlns:a16="http://schemas.microsoft.com/office/drawing/2014/main" id="{3B89AF61-6EBF-C2A2-E625-958CC04E39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7" name="Imagen 316">
                <a:extLst>
                  <a:ext uri="{FF2B5EF4-FFF2-40B4-BE49-F238E27FC236}">
                    <a16:creationId xmlns:a16="http://schemas.microsoft.com/office/drawing/2014/main" id="{7E7B9664-48CC-5A2D-8207-30E9BC987F0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8" name="Imagen 317">
                <a:extLst>
                  <a:ext uri="{FF2B5EF4-FFF2-40B4-BE49-F238E27FC236}">
                    <a16:creationId xmlns:a16="http://schemas.microsoft.com/office/drawing/2014/main" id="{4CEA3E18-2FBA-16AA-FC7B-B80F3370BA4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4" name="Grupo 283">
              <a:extLst>
                <a:ext uri="{FF2B5EF4-FFF2-40B4-BE49-F238E27FC236}">
                  <a16:creationId xmlns:a16="http://schemas.microsoft.com/office/drawing/2014/main" id="{D86AD3CA-ED36-B207-C778-04780F3F6A84}"/>
                </a:ext>
              </a:extLst>
            </p:cNvPr>
            <p:cNvGrpSpPr/>
            <p:nvPr/>
          </p:nvGrpSpPr>
          <p:grpSpPr>
            <a:xfrm>
              <a:off x="1671844" y="4476557"/>
              <a:ext cx="1537769" cy="420064"/>
              <a:chOff x="436159" y="386014"/>
              <a:chExt cx="2050358" cy="560085"/>
            </a:xfrm>
          </p:grpSpPr>
          <p:pic>
            <p:nvPicPr>
              <p:cNvPr id="309" name="Imagen 308">
                <a:extLst>
                  <a:ext uri="{FF2B5EF4-FFF2-40B4-BE49-F238E27FC236}">
                    <a16:creationId xmlns:a16="http://schemas.microsoft.com/office/drawing/2014/main" id="{7E142681-2754-C8B7-234C-E940ECD54F0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0" name="Imagen 309">
                <a:extLst>
                  <a:ext uri="{FF2B5EF4-FFF2-40B4-BE49-F238E27FC236}">
                    <a16:creationId xmlns:a16="http://schemas.microsoft.com/office/drawing/2014/main" id="{DCF558E2-84BD-999C-5EB6-A6209758BC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1" name="Imagen 310">
                <a:extLst>
                  <a:ext uri="{FF2B5EF4-FFF2-40B4-BE49-F238E27FC236}">
                    <a16:creationId xmlns:a16="http://schemas.microsoft.com/office/drawing/2014/main" id="{89E00B83-844E-60AF-FA14-387DD06FCF1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2" name="Imagen 311">
                <a:extLst>
                  <a:ext uri="{FF2B5EF4-FFF2-40B4-BE49-F238E27FC236}">
                    <a16:creationId xmlns:a16="http://schemas.microsoft.com/office/drawing/2014/main" id="{772FE0A3-0F07-FEE8-D9C2-015EC000F34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3" name="Imagen 312">
                <a:extLst>
                  <a:ext uri="{FF2B5EF4-FFF2-40B4-BE49-F238E27FC236}">
                    <a16:creationId xmlns:a16="http://schemas.microsoft.com/office/drawing/2014/main" id="{65A3242D-3B33-E3DE-9745-C4D7B1E13C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5" name="Grupo 284">
              <a:extLst>
                <a:ext uri="{FF2B5EF4-FFF2-40B4-BE49-F238E27FC236}">
                  <a16:creationId xmlns:a16="http://schemas.microsoft.com/office/drawing/2014/main" id="{FAF43497-4181-490D-53C9-0D0EF852CFF1}"/>
                </a:ext>
              </a:extLst>
            </p:cNvPr>
            <p:cNvGrpSpPr/>
            <p:nvPr/>
          </p:nvGrpSpPr>
          <p:grpSpPr>
            <a:xfrm>
              <a:off x="3029494" y="4486287"/>
              <a:ext cx="1537769" cy="420064"/>
              <a:chOff x="436159" y="386014"/>
              <a:chExt cx="2050358" cy="560085"/>
            </a:xfrm>
          </p:grpSpPr>
          <p:pic>
            <p:nvPicPr>
              <p:cNvPr id="304" name="Imagen 303">
                <a:extLst>
                  <a:ext uri="{FF2B5EF4-FFF2-40B4-BE49-F238E27FC236}">
                    <a16:creationId xmlns:a16="http://schemas.microsoft.com/office/drawing/2014/main" id="{9814CF57-558D-D0E7-06A3-273E87CB976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5" name="Imagen 304">
                <a:extLst>
                  <a:ext uri="{FF2B5EF4-FFF2-40B4-BE49-F238E27FC236}">
                    <a16:creationId xmlns:a16="http://schemas.microsoft.com/office/drawing/2014/main" id="{B0D56618-FCEC-6B8D-0134-78B2DD3526A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6" name="Imagen 305">
                <a:extLst>
                  <a:ext uri="{FF2B5EF4-FFF2-40B4-BE49-F238E27FC236}">
                    <a16:creationId xmlns:a16="http://schemas.microsoft.com/office/drawing/2014/main" id="{B98BEFBB-97A3-2A10-A7C4-1B4088B63FD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7" name="Imagen 306">
                <a:extLst>
                  <a:ext uri="{FF2B5EF4-FFF2-40B4-BE49-F238E27FC236}">
                    <a16:creationId xmlns:a16="http://schemas.microsoft.com/office/drawing/2014/main" id="{BE5F8D95-421A-254C-8D29-EF228A6CEB1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8" name="Imagen 307">
                <a:extLst>
                  <a:ext uri="{FF2B5EF4-FFF2-40B4-BE49-F238E27FC236}">
                    <a16:creationId xmlns:a16="http://schemas.microsoft.com/office/drawing/2014/main" id="{60B615C3-F2E3-59C1-A96C-E3DA6BEF9C3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6" name="Grupo 285">
              <a:extLst>
                <a:ext uri="{FF2B5EF4-FFF2-40B4-BE49-F238E27FC236}">
                  <a16:creationId xmlns:a16="http://schemas.microsoft.com/office/drawing/2014/main" id="{EEEE3378-FECC-F9FF-E903-4179E5FA1762}"/>
                </a:ext>
              </a:extLst>
            </p:cNvPr>
            <p:cNvGrpSpPr/>
            <p:nvPr/>
          </p:nvGrpSpPr>
          <p:grpSpPr>
            <a:xfrm>
              <a:off x="4387145" y="4493493"/>
              <a:ext cx="1537769" cy="420064"/>
              <a:chOff x="436159" y="386014"/>
              <a:chExt cx="2050358" cy="560085"/>
            </a:xfrm>
          </p:grpSpPr>
          <p:pic>
            <p:nvPicPr>
              <p:cNvPr id="299" name="Imagen 298">
                <a:extLst>
                  <a:ext uri="{FF2B5EF4-FFF2-40B4-BE49-F238E27FC236}">
                    <a16:creationId xmlns:a16="http://schemas.microsoft.com/office/drawing/2014/main" id="{02831D2F-4752-0BC5-A698-AF40DDD92B8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0" name="Imagen 299">
                <a:extLst>
                  <a:ext uri="{FF2B5EF4-FFF2-40B4-BE49-F238E27FC236}">
                    <a16:creationId xmlns:a16="http://schemas.microsoft.com/office/drawing/2014/main" id="{6EAE4DB0-2F9B-7421-F225-FCE7D9D333B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1" name="Imagen 300">
                <a:extLst>
                  <a:ext uri="{FF2B5EF4-FFF2-40B4-BE49-F238E27FC236}">
                    <a16:creationId xmlns:a16="http://schemas.microsoft.com/office/drawing/2014/main" id="{7AA02F4E-2D08-87BE-AEA2-8AF01BB394A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2" name="Imagen 301">
                <a:extLst>
                  <a:ext uri="{FF2B5EF4-FFF2-40B4-BE49-F238E27FC236}">
                    <a16:creationId xmlns:a16="http://schemas.microsoft.com/office/drawing/2014/main" id="{3A439BCE-889A-3B9F-B3A7-C60FC6FCAFD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3" name="Imagen 302">
                <a:extLst>
                  <a:ext uri="{FF2B5EF4-FFF2-40B4-BE49-F238E27FC236}">
                    <a16:creationId xmlns:a16="http://schemas.microsoft.com/office/drawing/2014/main" id="{1B9EC6AE-0648-7D83-CBE4-223A87EF4B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7" name="Grupo 286">
              <a:extLst>
                <a:ext uri="{FF2B5EF4-FFF2-40B4-BE49-F238E27FC236}">
                  <a16:creationId xmlns:a16="http://schemas.microsoft.com/office/drawing/2014/main" id="{A8C45CB0-FB6F-6E5C-589A-1A39F9F038F5}"/>
                </a:ext>
              </a:extLst>
            </p:cNvPr>
            <p:cNvGrpSpPr/>
            <p:nvPr/>
          </p:nvGrpSpPr>
          <p:grpSpPr>
            <a:xfrm>
              <a:off x="5780717" y="4493493"/>
              <a:ext cx="1537769" cy="420064"/>
              <a:chOff x="436159" y="386014"/>
              <a:chExt cx="2050358" cy="560085"/>
            </a:xfrm>
          </p:grpSpPr>
          <p:pic>
            <p:nvPicPr>
              <p:cNvPr id="294" name="Imagen 293">
                <a:extLst>
                  <a:ext uri="{FF2B5EF4-FFF2-40B4-BE49-F238E27FC236}">
                    <a16:creationId xmlns:a16="http://schemas.microsoft.com/office/drawing/2014/main" id="{0CD89459-8021-877B-EF77-ECFC34AA7FA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5" name="Imagen 294">
                <a:extLst>
                  <a:ext uri="{FF2B5EF4-FFF2-40B4-BE49-F238E27FC236}">
                    <a16:creationId xmlns:a16="http://schemas.microsoft.com/office/drawing/2014/main" id="{D5B209BD-6C9C-E249-F238-AEBF9926B25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6" name="Imagen 295">
                <a:extLst>
                  <a:ext uri="{FF2B5EF4-FFF2-40B4-BE49-F238E27FC236}">
                    <a16:creationId xmlns:a16="http://schemas.microsoft.com/office/drawing/2014/main" id="{4AE2EEE8-9DD2-7F86-F2D6-EDFE362B4C5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7" name="Imagen 296">
                <a:extLst>
                  <a:ext uri="{FF2B5EF4-FFF2-40B4-BE49-F238E27FC236}">
                    <a16:creationId xmlns:a16="http://schemas.microsoft.com/office/drawing/2014/main" id="{F0A4695C-6E6D-5591-9DA1-CA877A8A807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8" name="Imagen 297">
                <a:extLst>
                  <a:ext uri="{FF2B5EF4-FFF2-40B4-BE49-F238E27FC236}">
                    <a16:creationId xmlns:a16="http://schemas.microsoft.com/office/drawing/2014/main" id="{3730BCA5-5E11-7FA8-8F27-E81C7C06A0B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8" name="Grupo 287">
              <a:extLst>
                <a:ext uri="{FF2B5EF4-FFF2-40B4-BE49-F238E27FC236}">
                  <a16:creationId xmlns:a16="http://schemas.microsoft.com/office/drawing/2014/main" id="{A162D379-B25D-F12A-0868-D50FBD813754}"/>
                </a:ext>
              </a:extLst>
            </p:cNvPr>
            <p:cNvGrpSpPr/>
            <p:nvPr/>
          </p:nvGrpSpPr>
          <p:grpSpPr>
            <a:xfrm>
              <a:off x="7138368" y="4491393"/>
              <a:ext cx="1537769" cy="420064"/>
              <a:chOff x="436159" y="386014"/>
              <a:chExt cx="2050358" cy="560085"/>
            </a:xfrm>
          </p:grpSpPr>
          <p:pic>
            <p:nvPicPr>
              <p:cNvPr id="289" name="Imagen 288">
                <a:extLst>
                  <a:ext uri="{FF2B5EF4-FFF2-40B4-BE49-F238E27FC236}">
                    <a16:creationId xmlns:a16="http://schemas.microsoft.com/office/drawing/2014/main" id="{1C651199-D84C-9EC4-6002-3FFFF0ECE6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0" name="Imagen 289">
                <a:extLst>
                  <a:ext uri="{FF2B5EF4-FFF2-40B4-BE49-F238E27FC236}">
                    <a16:creationId xmlns:a16="http://schemas.microsoft.com/office/drawing/2014/main" id="{3462EB19-7F62-5863-10C8-618F0704F1E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1" name="Imagen 290">
                <a:extLst>
                  <a:ext uri="{FF2B5EF4-FFF2-40B4-BE49-F238E27FC236}">
                    <a16:creationId xmlns:a16="http://schemas.microsoft.com/office/drawing/2014/main" id="{6477E58B-81FA-8FC8-9BE5-ECF33053EBE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2" name="Imagen 291">
                <a:extLst>
                  <a:ext uri="{FF2B5EF4-FFF2-40B4-BE49-F238E27FC236}">
                    <a16:creationId xmlns:a16="http://schemas.microsoft.com/office/drawing/2014/main" id="{94E89E96-0454-0119-C668-F6C90CC2BF3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3" name="Imagen 292">
                <a:extLst>
                  <a:ext uri="{FF2B5EF4-FFF2-40B4-BE49-F238E27FC236}">
                    <a16:creationId xmlns:a16="http://schemas.microsoft.com/office/drawing/2014/main" id="{3680958A-2064-0DA4-0B94-DF2752BCC67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sp>
        <p:nvSpPr>
          <p:cNvPr id="535" name="Título 13">
            <a:extLst>
              <a:ext uri="{FF2B5EF4-FFF2-40B4-BE49-F238E27FC236}">
                <a16:creationId xmlns:a16="http://schemas.microsoft.com/office/drawing/2014/main" id="{58356BB5-4400-CBBA-E001-FCA8BAB997FD}"/>
              </a:ext>
            </a:extLst>
          </p:cNvPr>
          <p:cNvSpPr>
            <a:spLocks noGrp="1"/>
          </p:cNvSpPr>
          <p:nvPr>
            <p:ph type="ctrTitle" idx="15"/>
          </p:nvPr>
        </p:nvSpPr>
        <p:spPr>
          <a:xfrm>
            <a:off x="735750" y="69502"/>
            <a:ext cx="7672500" cy="577800"/>
          </a:xfrm>
        </p:spPr>
        <p:txBody>
          <a:bodyPr/>
          <a:lstStyle/>
          <a:p>
            <a:r>
              <a:rPr lang="es-ES" dirty="0"/>
              <a:t>Método</a:t>
            </a:r>
          </a:p>
        </p:txBody>
      </p:sp>
      <p:sp>
        <p:nvSpPr>
          <p:cNvPr id="536" name="Google Shape;69;g1dc965b0de2_0_5">
            <a:extLst>
              <a:ext uri="{FF2B5EF4-FFF2-40B4-BE49-F238E27FC236}">
                <a16:creationId xmlns:a16="http://schemas.microsoft.com/office/drawing/2014/main" id="{C9EB7774-E2A5-BB08-174A-392329FECF0B}"/>
              </a:ext>
            </a:extLst>
          </p:cNvPr>
          <p:cNvSpPr txBox="1"/>
          <p:nvPr/>
        </p:nvSpPr>
        <p:spPr>
          <a:xfrm>
            <a:off x="1998484" y="505713"/>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MUESTRA</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 name="Grupo 1">
            <a:extLst>
              <a:ext uri="{FF2B5EF4-FFF2-40B4-BE49-F238E27FC236}">
                <a16:creationId xmlns:a16="http://schemas.microsoft.com/office/drawing/2014/main" id="{5813B7DA-6952-901A-2251-4E2317ADB895}"/>
              </a:ext>
            </a:extLst>
          </p:cNvPr>
          <p:cNvGrpSpPr/>
          <p:nvPr/>
        </p:nvGrpSpPr>
        <p:grpSpPr>
          <a:xfrm>
            <a:off x="245676" y="1466453"/>
            <a:ext cx="3946677" cy="1133993"/>
            <a:chOff x="245676" y="1466453"/>
            <a:chExt cx="3946677" cy="1133993"/>
          </a:xfrm>
        </p:grpSpPr>
        <p:sp>
          <p:nvSpPr>
            <p:cNvPr id="3" name="Google Shape;103;p4">
              <a:extLst>
                <a:ext uri="{FF2B5EF4-FFF2-40B4-BE49-F238E27FC236}">
                  <a16:creationId xmlns:a16="http://schemas.microsoft.com/office/drawing/2014/main" id="{55986160-CF0B-C85F-0643-CD09B07DA039}"/>
                </a:ext>
              </a:extLst>
            </p:cNvPr>
            <p:cNvSpPr/>
            <p:nvPr/>
          </p:nvSpPr>
          <p:spPr>
            <a:xfrm>
              <a:off x="615677" y="1466453"/>
              <a:ext cx="3576676" cy="1133993"/>
            </a:xfrm>
            <a:prstGeom prst="roundRect">
              <a:avLst>
                <a:gd name="adj" fmla="val 16667"/>
              </a:avLst>
            </a:prstGeom>
            <a:solidFill>
              <a:srgbClr val="F7D7ED">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2">
              <a:extLst>
                <a:ext uri="{FF2B5EF4-FFF2-40B4-BE49-F238E27FC236}">
                  <a16:creationId xmlns:a16="http://schemas.microsoft.com/office/drawing/2014/main" id="{2C8226B4-0355-20DC-89F7-FCD832EEF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76" y="1713763"/>
              <a:ext cx="636270" cy="6362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o 4">
            <a:extLst>
              <a:ext uri="{FF2B5EF4-FFF2-40B4-BE49-F238E27FC236}">
                <a16:creationId xmlns:a16="http://schemas.microsoft.com/office/drawing/2014/main" id="{2559E067-0173-CA8A-7E17-23452048B217}"/>
              </a:ext>
            </a:extLst>
          </p:cNvPr>
          <p:cNvGrpSpPr/>
          <p:nvPr/>
        </p:nvGrpSpPr>
        <p:grpSpPr>
          <a:xfrm>
            <a:off x="4572000" y="1466453"/>
            <a:ext cx="3591969" cy="1241246"/>
            <a:chOff x="4572000" y="1466453"/>
            <a:chExt cx="3591969" cy="1241246"/>
          </a:xfrm>
        </p:grpSpPr>
        <p:sp>
          <p:nvSpPr>
            <p:cNvPr id="6" name="Google Shape;101;p4">
              <a:extLst>
                <a:ext uri="{FF2B5EF4-FFF2-40B4-BE49-F238E27FC236}">
                  <a16:creationId xmlns:a16="http://schemas.microsoft.com/office/drawing/2014/main" id="{83FBEC95-83B0-F719-147E-5C8ECB8B38B0}"/>
                </a:ext>
              </a:extLst>
            </p:cNvPr>
            <p:cNvSpPr/>
            <p:nvPr/>
          </p:nvSpPr>
          <p:spPr>
            <a:xfrm>
              <a:off x="4951649" y="1466453"/>
              <a:ext cx="3212320" cy="1167032"/>
            </a:xfrm>
            <a:prstGeom prst="roundRect">
              <a:avLst>
                <a:gd name="adj" fmla="val 16667"/>
              </a:avLst>
            </a:prstGeom>
            <a:solidFill>
              <a:srgbClr val="F7D7ED">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07;p4">
              <a:extLst>
                <a:ext uri="{FF2B5EF4-FFF2-40B4-BE49-F238E27FC236}">
                  <a16:creationId xmlns:a16="http://schemas.microsoft.com/office/drawing/2014/main" id="{EACC67E0-5CF6-0FE6-709A-DD24558C054C}"/>
                </a:ext>
              </a:extLst>
            </p:cNvPr>
            <p:cNvSpPr txBox="1"/>
            <p:nvPr/>
          </p:nvSpPr>
          <p:spPr>
            <a:xfrm>
              <a:off x="5132759" y="1547798"/>
              <a:ext cx="2986600" cy="1159901"/>
            </a:xfrm>
            <a:prstGeom prst="rect">
              <a:avLst/>
            </a:prstGeom>
            <a:noFill/>
            <a:ln>
              <a:noFill/>
            </a:ln>
          </p:spPr>
          <p:txBody>
            <a:bodyPr spcFirstLastPara="1" wrap="square" lIns="91425" tIns="91425" rIns="91425" bIns="91425" anchor="t" anchorCtr="0">
              <a:normAutofit/>
            </a:bodyPr>
            <a:lstStyle/>
            <a:p>
              <a:pPr marL="0" marR="0" lvl="0" indent="0" algn="ctr" rtl="0">
                <a:lnSpc>
                  <a:spcPct val="107916"/>
                </a:lnSpc>
                <a:spcBef>
                  <a:spcPts val="800"/>
                </a:spcBef>
                <a:spcAft>
                  <a:spcPts val="0"/>
                </a:spcAft>
                <a:buClr>
                  <a:schemeClr val="dk2"/>
                </a:buClr>
                <a:buSzPts val="2215"/>
                <a:buFont typeface="Arial"/>
                <a:buNone/>
              </a:pPr>
              <a:r>
                <a:rPr lang="es" sz="16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Edad media </a:t>
              </a:r>
              <a:r>
                <a:rPr lang="es" sz="1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 sz="1600" b="1" i="0" u="none" strike="noStrike" cap="none"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Century Gothic"/>
                </a:rPr>
                <a:t>26,7</a:t>
              </a:r>
            </a:p>
            <a:p>
              <a:pPr marL="0" marR="0" lvl="0" indent="0" algn="ctr" rtl="0">
                <a:lnSpc>
                  <a:spcPct val="107916"/>
                </a:lnSpc>
                <a:spcBef>
                  <a:spcPts val="800"/>
                </a:spcBef>
                <a:spcAft>
                  <a:spcPts val="0"/>
                </a:spcAft>
                <a:buClr>
                  <a:schemeClr val="dk2"/>
                </a:buClr>
                <a:buSzPts val="2215"/>
                <a:buFont typeface="Arial"/>
                <a:buNone/>
              </a:pPr>
              <a:r>
                <a:rPr lang="es" sz="1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Desviación estándar: 13,072</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8" name="Picture 6">
              <a:extLst>
                <a:ext uri="{FF2B5EF4-FFF2-40B4-BE49-F238E27FC236}">
                  <a16:creationId xmlns:a16="http://schemas.microsoft.com/office/drawing/2014/main" id="{8814C71F-D754-E556-C8B1-5F18C4F69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47838"/>
              <a:ext cx="616531" cy="616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o 8">
            <a:extLst>
              <a:ext uri="{FF2B5EF4-FFF2-40B4-BE49-F238E27FC236}">
                <a16:creationId xmlns:a16="http://schemas.microsoft.com/office/drawing/2014/main" id="{3CC0342A-7ED9-D6F3-463D-3C6F566B969B}"/>
              </a:ext>
            </a:extLst>
          </p:cNvPr>
          <p:cNvGrpSpPr/>
          <p:nvPr/>
        </p:nvGrpSpPr>
        <p:grpSpPr>
          <a:xfrm>
            <a:off x="241112" y="2957110"/>
            <a:ext cx="4058445" cy="2982587"/>
            <a:chOff x="241112" y="2957110"/>
            <a:chExt cx="4058445" cy="2982587"/>
          </a:xfrm>
        </p:grpSpPr>
        <p:sp>
          <p:nvSpPr>
            <p:cNvPr id="10" name="Google Shape;98;p4">
              <a:extLst>
                <a:ext uri="{FF2B5EF4-FFF2-40B4-BE49-F238E27FC236}">
                  <a16:creationId xmlns:a16="http://schemas.microsoft.com/office/drawing/2014/main" id="{284BFDCC-CF31-B015-477A-C99E56BD0249}"/>
                </a:ext>
              </a:extLst>
            </p:cNvPr>
            <p:cNvSpPr/>
            <p:nvPr/>
          </p:nvSpPr>
          <p:spPr>
            <a:xfrm>
              <a:off x="615677" y="2957110"/>
              <a:ext cx="3576676" cy="1292637"/>
            </a:xfrm>
            <a:prstGeom prst="roundRect">
              <a:avLst>
                <a:gd name="adj" fmla="val 16667"/>
              </a:avLst>
            </a:prstGeom>
            <a:solidFill>
              <a:srgbClr val="F7D7ED">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09;p4">
              <a:extLst>
                <a:ext uri="{FF2B5EF4-FFF2-40B4-BE49-F238E27FC236}">
                  <a16:creationId xmlns:a16="http://schemas.microsoft.com/office/drawing/2014/main" id="{3F07A2E2-75DA-62C1-6EA8-96925F24552A}"/>
                </a:ext>
              </a:extLst>
            </p:cNvPr>
            <p:cNvSpPr txBox="1"/>
            <p:nvPr/>
          </p:nvSpPr>
          <p:spPr>
            <a:xfrm>
              <a:off x="722881" y="3131397"/>
              <a:ext cx="3576676" cy="2808300"/>
            </a:xfrm>
            <a:prstGeom prst="rect">
              <a:avLst/>
            </a:prstGeom>
            <a:noFill/>
            <a:ln>
              <a:noFill/>
            </a:ln>
          </p:spPr>
          <p:txBody>
            <a:bodyPr spcFirstLastPara="1" wrap="square" lIns="91425" tIns="91425" rIns="91425" bIns="91425" anchor="t" anchorCtr="0">
              <a:normAutofit/>
            </a:bodyPr>
            <a:lstStyle/>
            <a:p>
              <a:pPr marL="0" marR="0" lvl="0" indent="0" algn="ctr" rtl="0">
                <a:lnSpc>
                  <a:spcPct val="107916"/>
                </a:lnSpc>
                <a:spcBef>
                  <a:spcPts val="800"/>
                </a:spcBef>
                <a:spcAft>
                  <a:spcPts val="0"/>
                </a:spcAft>
                <a:buClr>
                  <a:schemeClr val="dk2"/>
                </a:buClr>
                <a:buSzPts val="2215"/>
                <a:buFont typeface="Arial"/>
                <a:buNone/>
              </a:pPr>
              <a:r>
                <a:rPr lang="es" sz="16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Nivel de estudios completados:</a:t>
              </a:r>
            </a:p>
            <a:p>
              <a:pPr marL="0" marR="0" lvl="0" indent="0" algn="ctr" rtl="0">
                <a:lnSpc>
                  <a:spcPct val="107916"/>
                </a:lnSpc>
                <a:spcBef>
                  <a:spcPts val="800"/>
                </a:spcBef>
                <a:spcAft>
                  <a:spcPts val="0"/>
                </a:spcAft>
                <a:buClr>
                  <a:schemeClr val="dk2"/>
                </a:buClr>
                <a:buSzPts val="2215"/>
                <a:buFont typeface="Arial"/>
                <a:buNone/>
              </a:pPr>
              <a:r>
                <a:rPr lang="es" sz="16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 sz="1600" b="1" i="0" u="none" strike="noStrike" cap="none"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87,3%</a:t>
              </a:r>
              <a:r>
                <a:rPr lang="es" sz="1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Universitarios</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2" name="Picture 4">
              <a:extLst>
                <a:ext uri="{FF2B5EF4-FFF2-40B4-BE49-F238E27FC236}">
                  <a16:creationId xmlns:a16="http://schemas.microsoft.com/office/drawing/2014/main" id="{E3D47749-62D5-45A1-B05F-B56AC78783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12" y="3358912"/>
              <a:ext cx="636271" cy="6362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upo 12">
            <a:extLst>
              <a:ext uri="{FF2B5EF4-FFF2-40B4-BE49-F238E27FC236}">
                <a16:creationId xmlns:a16="http://schemas.microsoft.com/office/drawing/2014/main" id="{49D6AC47-2468-452E-2602-9A003658D714}"/>
              </a:ext>
            </a:extLst>
          </p:cNvPr>
          <p:cNvGrpSpPr/>
          <p:nvPr/>
        </p:nvGrpSpPr>
        <p:grpSpPr>
          <a:xfrm>
            <a:off x="4571999" y="3031651"/>
            <a:ext cx="3591970" cy="2877072"/>
            <a:chOff x="4571999" y="3031651"/>
            <a:chExt cx="3591970" cy="2877072"/>
          </a:xfrm>
        </p:grpSpPr>
        <p:sp>
          <p:nvSpPr>
            <p:cNvPr id="14" name="Google Shape;100;p4">
              <a:extLst>
                <a:ext uri="{FF2B5EF4-FFF2-40B4-BE49-F238E27FC236}">
                  <a16:creationId xmlns:a16="http://schemas.microsoft.com/office/drawing/2014/main" id="{967B3B49-B058-730C-740C-D2C0E09444C4}"/>
                </a:ext>
              </a:extLst>
            </p:cNvPr>
            <p:cNvSpPr/>
            <p:nvPr/>
          </p:nvSpPr>
          <p:spPr>
            <a:xfrm>
              <a:off x="4951649" y="3031651"/>
              <a:ext cx="3212320" cy="1290794"/>
            </a:xfrm>
            <a:prstGeom prst="roundRect">
              <a:avLst>
                <a:gd name="adj" fmla="val 16667"/>
              </a:avLst>
            </a:prstGeom>
            <a:solidFill>
              <a:srgbClr val="F7D7ED">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08;p4">
              <a:extLst>
                <a:ext uri="{FF2B5EF4-FFF2-40B4-BE49-F238E27FC236}">
                  <a16:creationId xmlns:a16="http://schemas.microsoft.com/office/drawing/2014/main" id="{15C39814-A3F2-D1F1-566C-27E61280AD47}"/>
                </a:ext>
              </a:extLst>
            </p:cNvPr>
            <p:cNvSpPr txBox="1"/>
            <p:nvPr/>
          </p:nvSpPr>
          <p:spPr>
            <a:xfrm>
              <a:off x="5082501" y="3100423"/>
              <a:ext cx="2986600" cy="2808300"/>
            </a:xfrm>
            <a:prstGeom prst="rect">
              <a:avLst/>
            </a:prstGeom>
            <a:noFill/>
            <a:ln>
              <a:noFill/>
            </a:ln>
          </p:spPr>
          <p:txBody>
            <a:bodyPr spcFirstLastPara="1" wrap="square" lIns="91425" tIns="91425" rIns="91425" bIns="91425" anchor="t" anchorCtr="0">
              <a:normAutofit/>
            </a:bodyPr>
            <a:lstStyle/>
            <a:p>
              <a:pPr marL="0" marR="0" lvl="0" indent="0" algn="ctr" rtl="0">
                <a:lnSpc>
                  <a:spcPct val="107916"/>
                </a:lnSpc>
                <a:spcBef>
                  <a:spcPts val="800"/>
                </a:spcBef>
                <a:spcAft>
                  <a:spcPts val="0"/>
                </a:spcAft>
                <a:buClr>
                  <a:schemeClr val="dk2"/>
                </a:buClr>
                <a:buSzPts val="2215"/>
                <a:buFont typeface="Arial"/>
                <a:buNone/>
              </a:pPr>
              <a:r>
                <a:rPr lang="es" sz="16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Presencia de i</a:t>
              </a:r>
              <a:r>
                <a:rPr lang="es" sz="16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deación</a:t>
              </a:r>
            </a:p>
            <a:p>
              <a:pPr marL="0" marR="0" lvl="0" indent="0" algn="ctr" rtl="0">
                <a:lnSpc>
                  <a:spcPct val="107916"/>
                </a:lnSpc>
                <a:spcBef>
                  <a:spcPts val="800"/>
                </a:spcBef>
                <a:spcAft>
                  <a:spcPts val="0"/>
                </a:spcAft>
                <a:buClr>
                  <a:schemeClr val="dk2"/>
                </a:buClr>
                <a:buSzPts val="2215"/>
                <a:buFont typeface="Arial"/>
                <a:buNone/>
              </a:pPr>
              <a:r>
                <a:rPr lang="es" sz="16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suicida:</a:t>
              </a:r>
              <a:r>
                <a:rPr lang="es" sz="1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 sz="1600" b="1" i="0" u="none" strike="noStrike" cap="none"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Century Gothic"/>
                </a:rPr>
                <a:t>33,2%</a:t>
              </a:r>
              <a:endParaRPr sz="1400" b="1" i="0" u="none" strike="noStrike" cap="none"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6" name="Picture 8">
              <a:extLst>
                <a:ext uri="{FF2B5EF4-FFF2-40B4-BE49-F238E27FC236}">
                  <a16:creationId xmlns:a16="http://schemas.microsoft.com/office/drawing/2014/main" id="{3CBB1691-8054-7B94-6666-5D8F3F05E3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1999" y="3368781"/>
              <a:ext cx="616531" cy="61653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Google Shape;105;p4">
            <a:extLst>
              <a:ext uri="{FF2B5EF4-FFF2-40B4-BE49-F238E27FC236}">
                <a16:creationId xmlns:a16="http://schemas.microsoft.com/office/drawing/2014/main" id="{634CECA6-1B65-10B6-CF82-C9733702EDF2}"/>
              </a:ext>
            </a:extLst>
          </p:cNvPr>
          <p:cNvSpPr txBox="1">
            <a:spLocks/>
          </p:cNvSpPr>
          <p:nvPr/>
        </p:nvSpPr>
        <p:spPr>
          <a:xfrm>
            <a:off x="526775" y="1558263"/>
            <a:ext cx="3784140" cy="9768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7916"/>
              </a:lnSpc>
              <a:spcBef>
                <a:spcPts val="800"/>
              </a:spcBef>
              <a:buSzPts val="2215"/>
              <a:buFont typeface="Arial"/>
              <a:buNone/>
            </a:pPr>
            <a:r>
              <a:rPr lang="es-ES" sz="1600" b="1" dirty="0">
                <a:solidFill>
                  <a:schemeClr val="dk1"/>
                </a:solidFill>
                <a:latin typeface="Open Sans" panose="020B0604020202020204" charset="0"/>
                <a:ea typeface="Open Sans" panose="020B0604020202020204" charset="0"/>
                <a:cs typeface="Open Sans" panose="020B0604020202020204" charset="0"/>
                <a:sym typeface="Century Gothic"/>
              </a:rPr>
              <a:t>Usuarios/as de la CUP-UCM:</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a:t>
            </a:r>
            <a:endParaRPr lang="es-ES" sz="1600" dirty="0">
              <a:latin typeface="Open Sans" panose="020B0604020202020204" charset="0"/>
              <a:ea typeface="Open Sans" panose="020B0604020202020204" charset="0"/>
              <a:cs typeface="Open Sans" panose="020B0604020202020204" charset="0"/>
            </a:endParaRPr>
          </a:p>
          <a:p>
            <a:pPr marL="0" indent="0" algn="ctr">
              <a:lnSpc>
                <a:spcPct val="107916"/>
              </a:lnSpc>
              <a:spcBef>
                <a:spcPts val="800"/>
              </a:spcBef>
              <a:buSzPts val="2215"/>
              <a:buFont typeface="Arial"/>
              <a:buNone/>
            </a:pPr>
            <a:r>
              <a:rPr lang="es-ES" sz="1600" b="1" dirty="0">
                <a:solidFill>
                  <a:schemeClr val="dk1"/>
                </a:solidFill>
                <a:latin typeface="Open Sans" panose="020B0604020202020204" charset="0"/>
                <a:ea typeface="Open Sans" panose="020B0604020202020204" charset="0"/>
                <a:cs typeface="Open Sans" panose="020B0604020202020204" charset="0"/>
                <a:sym typeface="Century Gothic"/>
              </a:rPr>
              <a:t>N</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 975           </a:t>
            </a:r>
            <a:r>
              <a:rPr lang="es-ES" sz="1600" b="1" dirty="0">
                <a:solidFill>
                  <a:schemeClr val="accent5">
                    <a:lumMod val="75000"/>
                  </a:schemeClr>
                </a:solidFill>
                <a:latin typeface="Open Sans" panose="020B0604020202020204" charset="0"/>
                <a:ea typeface="Open Sans" panose="020B0604020202020204" charset="0"/>
                <a:cs typeface="Open Sans" panose="020B0604020202020204" charset="0"/>
                <a:sym typeface="Century Gothic"/>
              </a:rPr>
              <a:t>62%</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Mujeres</a:t>
            </a:r>
          </a:p>
        </p:txBody>
      </p:sp>
    </p:spTree>
    <p:extLst>
      <p:ext uri="{BB962C8B-B14F-4D97-AF65-F5344CB8AC3E}">
        <p14:creationId xmlns:p14="http://schemas.microsoft.com/office/powerpoint/2010/main" val="121464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C0195A03-39FB-F8B7-8A1F-3C9E77AD9BA6}"/>
              </a:ext>
            </a:extLst>
          </p:cNvPr>
          <p:cNvSpPr>
            <a:spLocks noGrp="1"/>
          </p:cNvSpPr>
          <p:nvPr>
            <p:ph type="ctrTitle" idx="15"/>
          </p:nvPr>
        </p:nvSpPr>
        <p:spPr>
          <a:xfrm>
            <a:off x="736646" y="373025"/>
            <a:ext cx="7672500" cy="577800"/>
          </a:xfrm>
        </p:spPr>
        <p:txBody>
          <a:bodyPr/>
          <a:lstStyle/>
          <a:p>
            <a:r>
              <a:rPr lang="es-ES" dirty="0"/>
              <a:t>Método</a:t>
            </a:r>
          </a:p>
        </p:txBody>
      </p:sp>
      <p:sp>
        <p:nvSpPr>
          <p:cNvPr id="18" name="Google Shape;69;g1dc965b0de2_0_5">
            <a:extLst>
              <a:ext uri="{FF2B5EF4-FFF2-40B4-BE49-F238E27FC236}">
                <a16:creationId xmlns:a16="http://schemas.microsoft.com/office/drawing/2014/main" id="{1AF0F38E-33E9-0539-45CA-A00AD8F0233E}"/>
              </a:ext>
            </a:extLst>
          </p:cNvPr>
          <p:cNvSpPr txBox="1"/>
          <p:nvPr/>
        </p:nvSpPr>
        <p:spPr>
          <a:xfrm>
            <a:off x="2079150" y="907947"/>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VARIABLES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308887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C0195A03-39FB-F8B7-8A1F-3C9E77AD9BA6}"/>
              </a:ext>
            </a:extLst>
          </p:cNvPr>
          <p:cNvSpPr>
            <a:spLocks noGrp="1"/>
          </p:cNvSpPr>
          <p:nvPr>
            <p:ph type="ctrTitle" idx="15"/>
          </p:nvPr>
        </p:nvSpPr>
        <p:spPr>
          <a:xfrm>
            <a:off x="736646" y="373025"/>
            <a:ext cx="7672500" cy="577800"/>
          </a:xfrm>
        </p:spPr>
        <p:txBody>
          <a:bodyPr/>
          <a:lstStyle/>
          <a:p>
            <a:r>
              <a:rPr lang="es-ES" dirty="0"/>
              <a:t>Método</a:t>
            </a:r>
          </a:p>
        </p:txBody>
      </p:sp>
      <p:sp>
        <p:nvSpPr>
          <p:cNvPr id="18" name="Google Shape;69;g1dc965b0de2_0_5">
            <a:extLst>
              <a:ext uri="{FF2B5EF4-FFF2-40B4-BE49-F238E27FC236}">
                <a16:creationId xmlns:a16="http://schemas.microsoft.com/office/drawing/2014/main" id="{1AF0F38E-33E9-0539-45CA-A00AD8F0233E}"/>
              </a:ext>
            </a:extLst>
          </p:cNvPr>
          <p:cNvSpPr txBox="1"/>
          <p:nvPr/>
        </p:nvSpPr>
        <p:spPr>
          <a:xfrm>
            <a:off x="2079150" y="907947"/>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VARIABLES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Rectángulo: esquinas redondeadas 4">
            <a:extLst>
              <a:ext uri="{FF2B5EF4-FFF2-40B4-BE49-F238E27FC236}">
                <a16:creationId xmlns:a16="http://schemas.microsoft.com/office/drawing/2014/main" id="{B993293F-1A82-5548-59DA-82F2FD4889EE}"/>
              </a:ext>
            </a:extLst>
          </p:cNvPr>
          <p:cNvSpPr/>
          <p:nvPr/>
        </p:nvSpPr>
        <p:spPr>
          <a:xfrm>
            <a:off x="398585" y="1348749"/>
            <a:ext cx="8499230" cy="14943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05832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C0195A03-39FB-F8B7-8A1F-3C9E77AD9BA6}"/>
              </a:ext>
            </a:extLst>
          </p:cNvPr>
          <p:cNvSpPr>
            <a:spLocks noGrp="1"/>
          </p:cNvSpPr>
          <p:nvPr>
            <p:ph type="ctrTitle" idx="15"/>
          </p:nvPr>
        </p:nvSpPr>
        <p:spPr>
          <a:xfrm>
            <a:off x="736646" y="373025"/>
            <a:ext cx="7672500" cy="577800"/>
          </a:xfrm>
        </p:spPr>
        <p:txBody>
          <a:bodyPr/>
          <a:lstStyle/>
          <a:p>
            <a:r>
              <a:rPr lang="es-ES" dirty="0"/>
              <a:t>Método</a:t>
            </a:r>
          </a:p>
        </p:txBody>
      </p:sp>
      <p:sp>
        <p:nvSpPr>
          <p:cNvPr id="18" name="Google Shape;69;g1dc965b0de2_0_5">
            <a:extLst>
              <a:ext uri="{FF2B5EF4-FFF2-40B4-BE49-F238E27FC236}">
                <a16:creationId xmlns:a16="http://schemas.microsoft.com/office/drawing/2014/main" id="{1AF0F38E-33E9-0539-45CA-A00AD8F0233E}"/>
              </a:ext>
            </a:extLst>
          </p:cNvPr>
          <p:cNvSpPr txBox="1"/>
          <p:nvPr/>
        </p:nvSpPr>
        <p:spPr>
          <a:xfrm>
            <a:off x="2079150" y="907947"/>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VARIABLES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Rectángulo: esquinas redondeadas 4">
            <a:extLst>
              <a:ext uri="{FF2B5EF4-FFF2-40B4-BE49-F238E27FC236}">
                <a16:creationId xmlns:a16="http://schemas.microsoft.com/office/drawing/2014/main" id="{B993293F-1A82-5548-59DA-82F2FD4889EE}"/>
              </a:ext>
            </a:extLst>
          </p:cNvPr>
          <p:cNvSpPr/>
          <p:nvPr/>
        </p:nvSpPr>
        <p:spPr>
          <a:xfrm>
            <a:off x="398585" y="1348749"/>
            <a:ext cx="8499230" cy="14943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upo 3">
            <a:extLst>
              <a:ext uri="{FF2B5EF4-FFF2-40B4-BE49-F238E27FC236}">
                <a16:creationId xmlns:a16="http://schemas.microsoft.com/office/drawing/2014/main" id="{F8EF64EE-E890-B4B3-E99C-BE892DC6A142}"/>
              </a:ext>
            </a:extLst>
          </p:cNvPr>
          <p:cNvGrpSpPr/>
          <p:nvPr/>
        </p:nvGrpSpPr>
        <p:grpSpPr>
          <a:xfrm>
            <a:off x="520819" y="1440789"/>
            <a:ext cx="2334293" cy="1130961"/>
            <a:chOff x="520819" y="1440789"/>
            <a:chExt cx="2334293" cy="1130961"/>
          </a:xfrm>
        </p:grpSpPr>
        <p:sp>
          <p:nvSpPr>
            <p:cNvPr id="19" name="CuadroTexto 18">
              <a:extLst>
                <a:ext uri="{FF2B5EF4-FFF2-40B4-BE49-F238E27FC236}">
                  <a16:creationId xmlns:a16="http://schemas.microsoft.com/office/drawing/2014/main" id="{937FA279-040F-8FD3-A528-E475EE6CED38}"/>
                </a:ext>
              </a:extLst>
            </p:cNvPr>
            <p:cNvSpPr txBox="1"/>
            <p:nvPr/>
          </p:nvSpPr>
          <p:spPr>
            <a:xfrm>
              <a:off x="520819" y="1894642"/>
              <a:ext cx="2334293" cy="677108"/>
            </a:xfrm>
            <a:prstGeom prst="rect">
              <a:avLst/>
            </a:prstGeom>
            <a:noFill/>
          </p:spPr>
          <p:txBody>
            <a:bodyPr wrap="non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Ideación suicida</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Ítem 9 del BDI-II </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(0 = ausencia; 1-3 = presencia)</a:t>
              </a:r>
            </a:p>
          </p:txBody>
        </p:sp>
        <p:pic>
          <p:nvPicPr>
            <p:cNvPr id="24" name="Picture 10">
              <a:extLst>
                <a:ext uri="{FF2B5EF4-FFF2-40B4-BE49-F238E27FC236}">
                  <a16:creationId xmlns:a16="http://schemas.microsoft.com/office/drawing/2014/main" id="{631C63FE-9EE1-F3A0-66CB-E8213FE85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249" y="1440789"/>
              <a:ext cx="379432" cy="3794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157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C0195A03-39FB-F8B7-8A1F-3C9E77AD9BA6}"/>
              </a:ext>
            </a:extLst>
          </p:cNvPr>
          <p:cNvSpPr>
            <a:spLocks noGrp="1"/>
          </p:cNvSpPr>
          <p:nvPr>
            <p:ph type="ctrTitle" idx="15"/>
          </p:nvPr>
        </p:nvSpPr>
        <p:spPr>
          <a:xfrm>
            <a:off x="736646" y="373025"/>
            <a:ext cx="7672500" cy="577800"/>
          </a:xfrm>
        </p:spPr>
        <p:txBody>
          <a:bodyPr/>
          <a:lstStyle/>
          <a:p>
            <a:r>
              <a:rPr lang="es-ES" dirty="0"/>
              <a:t>Método</a:t>
            </a:r>
          </a:p>
        </p:txBody>
      </p:sp>
      <p:sp>
        <p:nvSpPr>
          <p:cNvPr id="18" name="Google Shape;69;g1dc965b0de2_0_5">
            <a:extLst>
              <a:ext uri="{FF2B5EF4-FFF2-40B4-BE49-F238E27FC236}">
                <a16:creationId xmlns:a16="http://schemas.microsoft.com/office/drawing/2014/main" id="{1AF0F38E-33E9-0539-45CA-A00AD8F0233E}"/>
              </a:ext>
            </a:extLst>
          </p:cNvPr>
          <p:cNvSpPr txBox="1"/>
          <p:nvPr/>
        </p:nvSpPr>
        <p:spPr>
          <a:xfrm>
            <a:off x="2079150" y="907947"/>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VARIABLES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Rectángulo: esquinas redondeadas 4">
            <a:extLst>
              <a:ext uri="{FF2B5EF4-FFF2-40B4-BE49-F238E27FC236}">
                <a16:creationId xmlns:a16="http://schemas.microsoft.com/office/drawing/2014/main" id="{B993293F-1A82-5548-59DA-82F2FD4889EE}"/>
              </a:ext>
            </a:extLst>
          </p:cNvPr>
          <p:cNvSpPr/>
          <p:nvPr/>
        </p:nvSpPr>
        <p:spPr>
          <a:xfrm>
            <a:off x="398585" y="1348749"/>
            <a:ext cx="8499230" cy="14943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upo 3">
            <a:extLst>
              <a:ext uri="{FF2B5EF4-FFF2-40B4-BE49-F238E27FC236}">
                <a16:creationId xmlns:a16="http://schemas.microsoft.com/office/drawing/2014/main" id="{F8EF64EE-E890-B4B3-E99C-BE892DC6A142}"/>
              </a:ext>
            </a:extLst>
          </p:cNvPr>
          <p:cNvGrpSpPr/>
          <p:nvPr/>
        </p:nvGrpSpPr>
        <p:grpSpPr>
          <a:xfrm>
            <a:off x="520819" y="1418532"/>
            <a:ext cx="5610542" cy="1159596"/>
            <a:chOff x="520819" y="1418532"/>
            <a:chExt cx="5610542" cy="1159596"/>
          </a:xfrm>
        </p:grpSpPr>
        <p:sp>
          <p:nvSpPr>
            <p:cNvPr id="19" name="CuadroTexto 18">
              <a:extLst>
                <a:ext uri="{FF2B5EF4-FFF2-40B4-BE49-F238E27FC236}">
                  <a16:creationId xmlns:a16="http://schemas.microsoft.com/office/drawing/2014/main" id="{937FA279-040F-8FD3-A528-E475EE6CED38}"/>
                </a:ext>
              </a:extLst>
            </p:cNvPr>
            <p:cNvSpPr txBox="1"/>
            <p:nvPr/>
          </p:nvSpPr>
          <p:spPr>
            <a:xfrm>
              <a:off x="520819" y="1894642"/>
              <a:ext cx="2334293" cy="677108"/>
            </a:xfrm>
            <a:prstGeom prst="rect">
              <a:avLst/>
            </a:prstGeom>
            <a:noFill/>
          </p:spPr>
          <p:txBody>
            <a:bodyPr wrap="non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Ideación suicida</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Ítem 9 del BDI-II </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(0 = ausencia; 1-3 = presencia)</a:t>
              </a:r>
            </a:p>
          </p:txBody>
        </p:sp>
        <p:pic>
          <p:nvPicPr>
            <p:cNvPr id="20" name="Picture 2">
              <a:extLst>
                <a:ext uri="{FF2B5EF4-FFF2-40B4-BE49-F238E27FC236}">
                  <a16:creationId xmlns:a16="http://schemas.microsoft.com/office/drawing/2014/main" id="{6E5778BD-3170-01E1-BB3A-246CA0BFB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122" y="1418532"/>
              <a:ext cx="425098" cy="425098"/>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41D41D9B-3E11-C306-76E4-8D8B8FEBAA9A}"/>
                </a:ext>
              </a:extLst>
            </p:cNvPr>
            <p:cNvSpPr txBox="1"/>
            <p:nvPr/>
          </p:nvSpPr>
          <p:spPr>
            <a:xfrm>
              <a:off x="3147982" y="1901020"/>
              <a:ext cx="2983379" cy="677108"/>
            </a:xfrm>
            <a:prstGeom prst="rect">
              <a:avLst/>
            </a:prstGeom>
            <a:noFill/>
          </p:spPr>
          <p:txBody>
            <a:bodyPr wrap="squar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Sintomatología</a:t>
              </a:r>
            </a:p>
            <a:p>
              <a:pPr algn="ctr"/>
              <a:r>
                <a:rPr lang="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depresión (BDI-II), ansiedad (BAI), severidad global (SCL90R</a:t>
              </a: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a:t>
              </a:r>
              <a:endPar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10">
              <a:extLst>
                <a:ext uri="{FF2B5EF4-FFF2-40B4-BE49-F238E27FC236}">
                  <a16:creationId xmlns:a16="http://schemas.microsoft.com/office/drawing/2014/main" id="{631C63FE-9EE1-F3A0-66CB-E8213FE85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49" y="1440789"/>
              <a:ext cx="379432" cy="3794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052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C0195A03-39FB-F8B7-8A1F-3C9E77AD9BA6}"/>
              </a:ext>
            </a:extLst>
          </p:cNvPr>
          <p:cNvSpPr>
            <a:spLocks noGrp="1"/>
          </p:cNvSpPr>
          <p:nvPr>
            <p:ph type="ctrTitle" idx="15"/>
          </p:nvPr>
        </p:nvSpPr>
        <p:spPr>
          <a:xfrm>
            <a:off x="736646" y="373025"/>
            <a:ext cx="7672500" cy="577800"/>
          </a:xfrm>
        </p:spPr>
        <p:txBody>
          <a:bodyPr/>
          <a:lstStyle/>
          <a:p>
            <a:r>
              <a:rPr lang="es-ES" dirty="0"/>
              <a:t>Método</a:t>
            </a:r>
          </a:p>
        </p:txBody>
      </p:sp>
      <p:sp>
        <p:nvSpPr>
          <p:cNvPr id="18" name="Google Shape;69;g1dc965b0de2_0_5">
            <a:extLst>
              <a:ext uri="{FF2B5EF4-FFF2-40B4-BE49-F238E27FC236}">
                <a16:creationId xmlns:a16="http://schemas.microsoft.com/office/drawing/2014/main" id="{1AF0F38E-33E9-0539-45CA-A00AD8F0233E}"/>
              </a:ext>
            </a:extLst>
          </p:cNvPr>
          <p:cNvSpPr txBox="1"/>
          <p:nvPr/>
        </p:nvSpPr>
        <p:spPr>
          <a:xfrm>
            <a:off x="2079150" y="907947"/>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VARIABLES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Rectángulo: esquinas redondeadas 4">
            <a:extLst>
              <a:ext uri="{FF2B5EF4-FFF2-40B4-BE49-F238E27FC236}">
                <a16:creationId xmlns:a16="http://schemas.microsoft.com/office/drawing/2014/main" id="{B993293F-1A82-5548-59DA-82F2FD4889EE}"/>
              </a:ext>
            </a:extLst>
          </p:cNvPr>
          <p:cNvSpPr/>
          <p:nvPr/>
        </p:nvSpPr>
        <p:spPr>
          <a:xfrm>
            <a:off x="398585" y="1348749"/>
            <a:ext cx="8499230" cy="14943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upo 3">
            <a:extLst>
              <a:ext uri="{FF2B5EF4-FFF2-40B4-BE49-F238E27FC236}">
                <a16:creationId xmlns:a16="http://schemas.microsoft.com/office/drawing/2014/main" id="{F8EF64EE-E890-B4B3-E99C-BE892DC6A142}"/>
              </a:ext>
            </a:extLst>
          </p:cNvPr>
          <p:cNvGrpSpPr/>
          <p:nvPr/>
        </p:nvGrpSpPr>
        <p:grpSpPr>
          <a:xfrm>
            <a:off x="520819" y="1418532"/>
            <a:ext cx="5610542" cy="1159596"/>
            <a:chOff x="520819" y="1418532"/>
            <a:chExt cx="5610542" cy="1159596"/>
          </a:xfrm>
        </p:grpSpPr>
        <p:sp>
          <p:nvSpPr>
            <p:cNvPr id="19" name="CuadroTexto 18">
              <a:extLst>
                <a:ext uri="{FF2B5EF4-FFF2-40B4-BE49-F238E27FC236}">
                  <a16:creationId xmlns:a16="http://schemas.microsoft.com/office/drawing/2014/main" id="{937FA279-040F-8FD3-A528-E475EE6CED38}"/>
                </a:ext>
              </a:extLst>
            </p:cNvPr>
            <p:cNvSpPr txBox="1"/>
            <p:nvPr/>
          </p:nvSpPr>
          <p:spPr>
            <a:xfrm>
              <a:off x="520819" y="1894642"/>
              <a:ext cx="2334293" cy="677108"/>
            </a:xfrm>
            <a:prstGeom prst="rect">
              <a:avLst/>
            </a:prstGeom>
            <a:noFill/>
          </p:spPr>
          <p:txBody>
            <a:bodyPr wrap="non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Ideación suicida</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Ítem 9 del BDI-II </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(0 = ausencia; 1-3 = presencia)</a:t>
              </a:r>
            </a:p>
          </p:txBody>
        </p:sp>
        <p:pic>
          <p:nvPicPr>
            <p:cNvPr id="20" name="Picture 2">
              <a:extLst>
                <a:ext uri="{FF2B5EF4-FFF2-40B4-BE49-F238E27FC236}">
                  <a16:creationId xmlns:a16="http://schemas.microsoft.com/office/drawing/2014/main" id="{6E5778BD-3170-01E1-BB3A-246CA0BFB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122" y="1418532"/>
              <a:ext cx="425098" cy="425098"/>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41D41D9B-3E11-C306-76E4-8D8B8FEBAA9A}"/>
                </a:ext>
              </a:extLst>
            </p:cNvPr>
            <p:cNvSpPr txBox="1"/>
            <p:nvPr/>
          </p:nvSpPr>
          <p:spPr>
            <a:xfrm>
              <a:off x="3147982" y="1901020"/>
              <a:ext cx="2983379" cy="677108"/>
            </a:xfrm>
            <a:prstGeom prst="rect">
              <a:avLst/>
            </a:prstGeom>
            <a:noFill/>
          </p:spPr>
          <p:txBody>
            <a:bodyPr wrap="squar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Sintomatología</a:t>
              </a:r>
            </a:p>
            <a:p>
              <a:pPr algn="ctr"/>
              <a:r>
                <a:rPr lang="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depresión (BDI-II), ansiedad (BAI), severidad global (SCL90R</a:t>
              </a: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a:t>
              </a:r>
              <a:endPar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10">
              <a:extLst>
                <a:ext uri="{FF2B5EF4-FFF2-40B4-BE49-F238E27FC236}">
                  <a16:creationId xmlns:a16="http://schemas.microsoft.com/office/drawing/2014/main" id="{631C63FE-9EE1-F3A0-66CB-E8213FE85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49" y="1440789"/>
              <a:ext cx="379432" cy="379432"/>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a:extLst>
              <a:ext uri="{FF2B5EF4-FFF2-40B4-BE49-F238E27FC236}">
                <a16:creationId xmlns:a16="http://schemas.microsoft.com/office/drawing/2014/main" id="{2B2C0418-5270-F4BF-4319-4925BB0C2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532" y="1418532"/>
            <a:ext cx="461665" cy="46166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F1823C0-D8B5-95B6-C12D-0325EC7B8C01}"/>
              </a:ext>
            </a:extLst>
          </p:cNvPr>
          <p:cNvSpPr txBox="1"/>
          <p:nvPr/>
        </p:nvSpPr>
        <p:spPr>
          <a:xfrm>
            <a:off x="5840826" y="1878571"/>
            <a:ext cx="2869079" cy="1077218"/>
          </a:xfrm>
          <a:prstGeom prst="rect">
            <a:avLst/>
          </a:prstGeom>
          <a:noFill/>
        </p:spPr>
        <p:txBody>
          <a:bodyPr wrap="squar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Perfil de los consultantes</a:t>
            </a: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Edad, sexo, estado civil, vivir solo, </a:t>
            </a:r>
            <a:r>
              <a:rPr lang="es-E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d</a:t>
            </a: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uración del problema, </a:t>
            </a: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tratamientos anteriores</a:t>
            </a:r>
            <a:endParaRPr lang="es-ES" sz="1200" dirty="0">
              <a:latin typeface="Open Sans" panose="020B0606030504020204" pitchFamily="34" charset="0"/>
              <a:ea typeface="Open Sans" panose="020B0606030504020204" pitchFamily="34" charset="0"/>
              <a:cs typeface="Open Sans" panose="020B0606030504020204" pitchFamily="34" charset="0"/>
            </a:endParaRPr>
          </a:p>
          <a:p>
            <a:endPar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73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C0195A03-39FB-F8B7-8A1F-3C9E77AD9BA6}"/>
              </a:ext>
            </a:extLst>
          </p:cNvPr>
          <p:cNvSpPr>
            <a:spLocks noGrp="1"/>
          </p:cNvSpPr>
          <p:nvPr>
            <p:ph type="ctrTitle" idx="15"/>
          </p:nvPr>
        </p:nvSpPr>
        <p:spPr>
          <a:xfrm>
            <a:off x="736646" y="373025"/>
            <a:ext cx="7672500" cy="577800"/>
          </a:xfrm>
        </p:spPr>
        <p:txBody>
          <a:bodyPr/>
          <a:lstStyle/>
          <a:p>
            <a:r>
              <a:rPr lang="es-ES" dirty="0"/>
              <a:t>Método</a:t>
            </a:r>
          </a:p>
        </p:txBody>
      </p:sp>
      <p:sp>
        <p:nvSpPr>
          <p:cNvPr id="18" name="Google Shape;69;g1dc965b0de2_0_5">
            <a:extLst>
              <a:ext uri="{FF2B5EF4-FFF2-40B4-BE49-F238E27FC236}">
                <a16:creationId xmlns:a16="http://schemas.microsoft.com/office/drawing/2014/main" id="{1AF0F38E-33E9-0539-45CA-A00AD8F0233E}"/>
              </a:ext>
            </a:extLst>
          </p:cNvPr>
          <p:cNvSpPr txBox="1"/>
          <p:nvPr/>
        </p:nvSpPr>
        <p:spPr>
          <a:xfrm>
            <a:off x="2079150" y="907947"/>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VARIABLES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Rectángulo: esquinas redondeadas 4">
            <a:extLst>
              <a:ext uri="{FF2B5EF4-FFF2-40B4-BE49-F238E27FC236}">
                <a16:creationId xmlns:a16="http://schemas.microsoft.com/office/drawing/2014/main" id="{B993293F-1A82-5548-59DA-82F2FD4889EE}"/>
              </a:ext>
            </a:extLst>
          </p:cNvPr>
          <p:cNvSpPr/>
          <p:nvPr/>
        </p:nvSpPr>
        <p:spPr>
          <a:xfrm>
            <a:off x="398585" y="1348749"/>
            <a:ext cx="8499230" cy="14943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upo 3">
            <a:extLst>
              <a:ext uri="{FF2B5EF4-FFF2-40B4-BE49-F238E27FC236}">
                <a16:creationId xmlns:a16="http://schemas.microsoft.com/office/drawing/2014/main" id="{F8EF64EE-E890-B4B3-E99C-BE892DC6A142}"/>
              </a:ext>
            </a:extLst>
          </p:cNvPr>
          <p:cNvGrpSpPr/>
          <p:nvPr/>
        </p:nvGrpSpPr>
        <p:grpSpPr>
          <a:xfrm>
            <a:off x="520819" y="1418532"/>
            <a:ext cx="5610542" cy="1159596"/>
            <a:chOff x="520819" y="1418532"/>
            <a:chExt cx="5610542" cy="1159596"/>
          </a:xfrm>
        </p:grpSpPr>
        <p:sp>
          <p:nvSpPr>
            <p:cNvPr id="19" name="CuadroTexto 18">
              <a:extLst>
                <a:ext uri="{FF2B5EF4-FFF2-40B4-BE49-F238E27FC236}">
                  <a16:creationId xmlns:a16="http://schemas.microsoft.com/office/drawing/2014/main" id="{937FA279-040F-8FD3-A528-E475EE6CED38}"/>
                </a:ext>
              </a:extLst>
            </p:cNvPr>
            <p:cNvSpPr txBox="1"/>
            <p:nvPr/>
          </p:nvSpPr>
          <p:spPr>
            <a:xfrm>
              <a:off x="520819" y="1894642"/>
              <a:ext cx="2334293" cy="677108"/>
            </a:xfrm>
            <a:prstGeom prst="rect">
              <a:avLst/>
            </a:prstGeom>
            <a:noFill/>
          </p:spPr>
          <p:txBody>
            <a:bodyPr wrap="non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Ideación suicida</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Ítem 9 del BDI-II </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(0 = ausencia; 1-3 = presencia)</a:t>
              </a:r>
            </a:p>
          </p:txBody>
        </p:sp>
        <p:pic>
          <p:nvPicPr>
            <p:cNvPr id="20" name="Picture 2">
              <a:extLst>
                <a:ext uri="{FF2B5EF4-FFF2-40B4-BE49-F238E27FC236}">
                  <a16:creationId xmlns:a16="http://schemas.microsoft.com/office/drawing/2014/main" id="{6E5778BD-3170-01E1-BB3A-246CA0BFB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122" y="1418532"/>
              <a:ext cx="425098" cy="425098"/>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41D41D9B-3E11-C306-76E4-8D8B8FEBAA9A}"/>
                </a:ext>
              </a:extLst>
            </p:cNvPr>
            <p:cNvSpPr txBox="1"/>
            <p:nvPr/>
          </p:nvSpPr>
          <p:spPr>
            <a:xfrm>
              <a:off x="3147982" y="1901020"/>
              <a:ext cx="2983379" cy="677108"/>
            </a:xfrm>
            <a:prstGeom prst="rect">
              <a:avLst/>
            </a:prstGeom>
            <a:noFill/>
          </p:spPr>
          <p:txBody>
            <a:bodyPr wrap="squar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Sintomatología</a:t>
              </a:r>
            </a:p>
            <a:p>
              <a:pPr algn="ctr"/>
              <a:r>
                <a:rPr lang="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depresión (BDI-II), ansiedad (BAI), severidad global (SCL90R</a:t>
              </a: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a:t>
              </a:r>
              <a:endPar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10">
              <a:extLst>
                <a:ext uri="{FF2B5EF4-FFF2-40B4-BE49-F238E27FC236}">
                  <a16:creationId xmlns:a16="http://schemas.microsoft.com/office/drawing/2014/main" id="{631C63FE-9EE1-F3A0-66CB-E8213FE85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49" y="1440789"/>
              <a:ext cx="379432" cy="379432"/>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a:extLst>
              <a:ext uri="{FF2B5EF4-FFF2-40B4-BE49-F238E27FC236}">
                <a16:creationId xmlns:a16="http://schemas.microsoft.com/office/drawing/2014/main" id="{2B2C0418-5270-F4BF-4319-4925BB0C2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532" y="1418532"/>
            <a:ext cx="461665" cy="46166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F1823C0-D8B5-95B6-C12D-0325EC7B8C01}"/>
              </a:ext>
            </a:extLst>
          </p:cNvPr>
          <p:cNvSpPr txBox="1"/>
          <p:nvPr/>
        </p:nvSpPr>
        <p:spPr>
          <a:xfrm>
            <a:off x="5840826" y="1878571"/>
            <a:ext cx="2869079" cy="1077218"/>
          </a:xfrm>
          <a:prstGeom prst="rect">
            <a:avLst/>
          </a:prstGeom>
          <a:noFill/>
        </p:spPr>
        <p:txBody>
          <a:bodyPr wrap="squar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Perfil de los consultantes</a:t>
            </a: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Edad, sexo, estado civil, vivir solo, </a:t>
            </a:r>
            <a:r>
              <a:rPr lang="es-E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d</a:t>
            </a: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uración del problema, </a:t>
            </a: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tratamientos anteriores</a:t>
            </a:r>
            <a:endParaRPr lang="es-ES" sz="1200" dirty="0">
              <a:latin typeface="Open Sans" panose="020B0606030504020204" pitchFamily="34" charset="0"/>
              <a:ea typeface="Open Sans" panose="020B0606030504020204" pitchFamily="34" charset="0"/>
              <a:cs typeface="Open Sans" panose="020B0606030504020204" pitchFamily="34" charset="0"/>
            </a:endParaRPr>
          </a:p>
          <a:p>
            <a:endPar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69;g1dc965b0de2_0_5">
            <a:extLst>
              <a:ext uri="{FF2B5EF4-FFF2-40B4-BE49-F238E27FC236}">
                <a16:creationId xmlns:a16="http://schemas.microsoft.com/office/drawing/2014/main" id="{0502E7F7-1FC6-2A8B-4465-CDD47DAC1C58}"/>
              </a:ext>
            </a:extLst>
          </p:cNvPr>
          <p:cNvSpPr txBox="1"/>
          <p:nvPr/>
        </p:nvSpPr>
        <p:spPr>
          <a:xfrm>
            <a:off x="2155350" y="2924030"/>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ANÁLISIS</a:t>
            </a:r>
            <a:endParaRPr sz="1800" b="1" u="none" strike="noStrike" cap="none"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4900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C0195A03-39FB-F8B7-8A1F-3C9E77AD9BA6}"/>
              </a:ext>
            </a:extLst>
          </p:cNvPr>
          <p:cNvSpPr>
            <a:spLocks noGrp="1"/>
          </p:cNvSpPr>
          <p:nvPr>
            <p:ph type="ctrTitle" idx="15"/>
          </p:nvPr>
        </p:nvSpPr>
        <p:spPr>
          <a:xfrm>
            <a:off x="736646" y="373025"/>
            <a:ext cx="7672500" cy="577800"/>
          </a:xfrm>
        </p:spPr>
        <p:txBody>
          <a:bodyPr/>
          <a:lstStyle/>
          <a:p>
            <a:r>
              <a:rPr lang="es-ES" dirty="0"/>
              <a:t>Método</a:t>
            </a:r>
          </a:p>
        </p:txBody>
      </p:sp>
      <p:sp>
        <p:nvSpPr>
          <p:cNvPr id="18" name="Google Shape;69;g1dc965b0de2_0_5">
            <a:extLst>
              <a:ext uri="{FF2B5EF4-FFF2-40B4-BE49-F238E27FC236}">
                <a16:creationId xmlns:a16="http://schemas.microsoft.com/office/drawing/2014/main" id="{1AF0F38E-33E9-0539-45CA-A00AD8F0233E}"/>
              </a:ext>
            </a:extLst>
          </p:cNvPr>
          <p:cNvSpPr txBox="1"/>
          <p:nvPr/>
        </p:nvSpPr>
        <p:spPr>
          <a:xfrm>
            <a:off x="2079150" y="907947"/>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VARIABLES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Rectángulo: esquinas redondeadas 4">
            <a:extLst>
              <a:ext uri="{FF2B5EF4-FFF2-40B4-BE49-F238E27FC236}">
                <a16:creationId xmlns:a16="http://schemas.microsoft.com/office/drawing/2014/main" id="{B993293F-1A82-5548-59DA-82F2FD4889EE}"/>
              </a:ext>
            </a:extLst>
          </p:cNvPr>
          <p:cNvSpPr/>
          <p:nvPr/>
        </p:nvSpPr>
        <p:spPr>
          <a:xfrm>
            <a:off x="398585" y="1348749"/>
            <a:ext cx="8499230" cy="14943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upo 3">
            <a:extLst>
              <a:ext uri="{FF2B5EF4-FFF2-40B4-BE49-F238E27FC236}">
                <a16:creationId xmlns:a16="http://schemas.microsoft.com/office/drawing/2014/main" id="{F8EF64EE-E890-B4B3-E99C-BE892DC6A142}"/>
              </a:ext>
            </a:extLst>
          </p:cNvPr>
          <p:cNvGrpSpPr/>
          <p:nvPr/>
        </p:nvGrpSpPr>
        <p:grpSpPr>
          <a:xfrm>
            <a:off x="520819" y="1418532"/>
            <a:ext cx="5610542" cy="1159596"/>
            <a:chOff x="520819" y="1418532"/>
            <a:chExt cx="5610542" cy="1159596"/>
          </a:xfrm>
        </p:grpSpPr>
        <p:sp>
          <p:nvSpPr>
            <p:cNvPr id="19" name="CuadroTexto 18">
              <a:extLst>
                <a:ext uri="{FF2B5EF4-FFF2-40B4-BE49-F238E27FC236}">
                  <a16:creationId xmlns:a16="http://schemas.microsoft.com/office/drawing/2014/main" id="{937FA279-040F-8FD3-A528-E475EE6CED38}"/>
                </a:ext>
              </a:extLst>
            </p:cNvPr>
            <p:cNvSpPr txBox="1"/>
            <p:nvPr/>
          </p:nvSpPr>
          <p:spPr>
            <a:xfrm>
              <a:off x="520819" y="1894642"/>
              <a:ext cx="2334293" cy="677108"/>
            </a:xfrm>
            <a:prstGeom prst="rect">
              <a:avLst/>
            </a:prstGeom>
            <a:noFill/>
          </p:spPr>
          <p:txBody>
            <a:bodyPr wrap="non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Ideación suicida</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Ítem 9 del BDI-II </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(0 = ausencia; 1-3 = presencia)</a:t>
              </a:r>
            </a:p>
          </p:txBody>
        </p:sp>
        <p:pic>
          <p:nvPicPr>
            <p:cNvPr id="20" name="Picture 2">
              <a:extLst>
                <a:ext uri="{FF2B5EF4-FFF2-40B4-BE49-F238E27FC236}">
                  <a16:creationId xmlns:a16="http://schemas.microsoft.com/office/drawing/2014/main" id="{6E5778BD-3170-01E1-BB3A-246CA0BFB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122" y="1418532"/>
              <a:ext cx="425098" cy="425098"/>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41D41D9B-3E11-C306-76E4-8D8B8FEBAA9A}"/>
                </a:ext>
              </a:extLst>
            </p:cNvPr>
            <p:cNvSpPr txBox="1"/>
            <p:nvPr/>
          </p:nvSpPr>
          <p:spPr>
            <a:xfrm>
              <a:off x="3147982" y="1901020"/>
              <a:ext cx="2983379" cy="677108"/>
            </a:xfrm>
            <a:prstGeom prst="rect">
              <a:avLst/>
            </a:prstGeom>
            <a:noFill/>
          </p:spPr>
          <p:txBody>
            <a:bodyPr wrap="squar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Sintomatología</a:t>
              </a:r>
            </a:p>
            <a:p>
              <a:pPr algn="ctr"/>
              <a:r>
                <a:rPr lang="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depresión (BDI-II), ansiedad (BAI), severidad global (SCL90R</a:t>
              </a: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a:t>
              </a:r>
              <a:endPar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10">
              <a:extLst>
                <a:ext uri="{FF2B5EF4-FFF2-40B4-BE49-F238E27FC236}">
                  <a16:creationId xmlns:a16="http://schemas.microsoft.com/office/drawing/2014/main" id="{631C63FE-9EE1-F3A0-66CB-E8213FE85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49" y="1440789"/>
              <a:ext cx="379432" cy="379432"/>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a:extLst>
              <a:ext uri="{FF2B5EF4-FFF2-40B4-BE49-F238E27FC236}">
                <a16:creationId xmlns:a16="http://schemas.microsoft.com/office/drawing/2014/main" id="{2B2C0418-5270-F4BF-4319-4925BB0C2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532" y="1418532"/>
            <a:ext cx="461665" cy="46166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F1823C0-D8B5-95B6-C12D-0325EC7B8C01}"/>
              </a:ext>
            </a:extLst>
          </p:cNvPr>
          <p:cNvSpPr txBox="1"/>
          <p:nvPr/>
        </p:nvSpPr>
        <p:spPr>
          <a:xfrm>
            <a:off x="5840826" y="1878571"/>
            <a:ext cx="2869079" cy="1077218"/>
          </a:xfrm>
          <a:prstGeom prst="rect">
            <a:avLst/>
          </a:prstGeom>
          <a:noFill/>
        </p:spPr>
        <p:txBody>
          <a:bodyPr wrap="squar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Perfil de los consultantes</a:t>
            </a: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Edad, sexo, estado civil, vivir solo, </a:t>
            </a:r>
            <a:r>
              <a:rPr lang="es-E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d</a:t>
            </a: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uración del problema, </a:t>
            </a: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tratamientos anteriores</a:t>
            </a:r>
            <a:endParaRPr lang="es-ES" sz="1200" dirty="0">
              <a:latin typeface="Open Sans" panose="020B0606030504020204" pitchFamily="34" charset="0"/>
              <a:ea typeface="Open Sans" panose="020B0606030504020204" pitchFamily="34" charset="0"/>
              <a:cs typeface="Open Sans" panose="020B0606030504020204" pitchFamily="34" charset="0"/>
            </a:endParaRPr>
          </a:p>
          <a:p>
            <a:endPar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69;g1dc965b0de2_0_5">
            <a:extLst>
              <a:ext uri="{FF2B5EF4-FFF2-40B4-BE49-F238E27FC236}">
                <a16:creationId xmlns:a16="http://schemas.microsoft.com/office/drawing/2014/main" id="{0502E7F7-1FC6-2A8B-4465-CDD47DAC1C58}"/>
              </a:ext>
            </a:extLst>
          </p:cNvPr>
          <p:cNvSpPr txBox="1"/>
          <p:nvPr/>
        </p:nvSpPr>
        <p:spPr>
          <a:xfrm>
            <a:off x="2155350" y="2924030"/>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ANÁLISIS</a:t>
            </a:r>
            <a:endParaRPr sz="1800" b="1" u="none" strike="noStrike" cap="none"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Rectángulo: esquinas redondeadas 6">
            <a:extLst>
              <a:ext uri="{FF2B5EF4-FFF2-40B4-BE49-F238E27FC236}">
                <a16:creationId xmlns:a16="http://schemas.microsoft.com/office/drawing/2014/main" id="{23920D90-E1C3-B9D5-8181-E560272D927D}"/>
              </a:ext>
            </a:extLst>
          </p:cNvPr>
          <p:cNvSpPr/>
          <p:nvPr/>
        </p:nvSpPr>
        <p:spPr>
          <a:xfrm>
            <a:off x="398585" y="3333593"/>
            <a:ext cx="8499230" cy="163699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6106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C0195A03-39FB-F8B7-8A1F-3C9E77AD9BA6}"/>
              </a:ext>
            </a:extLst>
          </p:cNvPr>
          <p:cNvSpPr>
            <a:spLocks noGrp="1"/>
          </p:cNvSpPr>
          <p:nvPr>
            <p:ph type="ctrTitle" idx="15"/>
          </p:nvPr>
        </p:nvSpPr>
        <p:spPr>
          <a:xfrm>
            <a:off x="736646" y="373025"/>
            <a:ext cx="7672500" cy="577800"/>
          </a:xfrm>
        </p:spPr>
        <p:txBody>
          <a:bodyPr/>
          <a:lstStyle/>
          <a:p>
            <a:r>
              <a:rPr lang="es-ES" dirty="0"/>
              <a:t>Método</a:t>
            </a:r>
          </a:p>
        </p:txBody>
      </p:sp>
      <p:sp>
        <p:nvSpPr>
          <p:cNvPr id="18" name="Google Shape;69;g1dc965b0de2_0_5">
            <a:extLst>
              <a:ext uri="{FF2B5EF4-FFF2-40B4-BE49-F238E27FC236}">
                <a16:creationId xmlns:a16="http://schemas.microsoft.com/office/drawing/2014/main" id="{1AF0F38E-33E9-0539-45CA-A00AD8F0233E}"/>
              </a:ext>
            </a:extLst>
          </p:cNvPr>
          <p:cNvSpPr txBox="1"/>
          <p:nvPr/>
        </p:nvSpPr>
        <p:spPr>
          <a:xfrm>
            <a:off x="2079150" y="907947"/>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VARIABLES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Rectángulo: esquinas redondeadas 4">
            <a:extLst>
              <a:ext uri="{FF2B5EF4-FFF2-40B4-BE49-F238E27FC236}">
                <a16:creationId xmlns:a16="http://schemas.microsoft.com/office/drawing/2014/main" id="{B993293F-1A82-5548-59DA-82F2FD4889EE}"/>
              </a:ext>
            </a:extLst>
          </p:cNvPr>
          <p:cNvSpPr/>
          <p:nvPr/>
        </p:nvSpPr>
        <p:spPr>
          <a:xfrm>
            <a:off x="398585" y="1348749"/>
            <a:ext cx="8499230" cy="14943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upo 3">
            <a:extLst>
              <a:ext uri="{FF2B5EF4-FFF2-40B4-BE49-F238E27FC236}">
                <a16:creationId xmlns:a16="http://schemas.microsoft.com/office/drawing/2014/main" id="{F8EF64EE-E890-B4B3-E99C-BE892DC6A142}"/>
              </a:ext>
            </a:extLst>
          </p:cNvPr>
          <p:cNvGrpSpPr/>
          <p:nvPr/>
        </p:nvGrpSpPr>
        <p:grpSpPr>
          <a:xfrm>
            <a:off x="520819" y="1418532"/>
            <a:ext cx="5610542" cy="1159596"/>
            <a:chOff x="520819" y="1418532"/>
            <a:chExt cx="5610542" cy="1159596"/>
          </a:xfrm>
        </p:grpSpPr>
        <p:sp>
          <p:nvSpPr>
            <p:cNvPr id="19" name="CuadroTexto 18">
              <a:extLst>
                <a:ext uri="{FF2B5EF4-FFF2-40B4-BE49-F238E27FC236}">
                  <a16:creationId xmlns:a16="http://schemas.microsoft.com/office/drawing/2014/main" id="{937FA279-040F-8FD3-A528-E475EE6CED38}"/>
                </a:ext>
              </a:extLst>
            </p:cNvPr>
            <p:cNvSpPr txBox="1"/>
            <p:nvPr/>
          </p:nvSpPr>
          <p:spPr>
            <a:xfrm>
              <a:off x="520819" y="1894642"/>
              <a:ext cx="2334293" cy="677108"/>
            </a:xfrm>
            <a:prstGeom prst="rect">
              <a:avLst/>
            </a:prstGeom>
            <a:noFill/>
          </p:spPr>
          <p:txBody>
            <a:bodyPr wrap="non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Ideación suicida</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Ítem 9 del BDI-II </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(0 = ausencia; 1-3 = presencia)</a:t>
              </a:r>
            </a:p>
          </p:txBody>
        </p:sp>
        <p:pic>
          <p:nvPicPr>
            <p:cNvPr id="20" name="Picture 2">
              <a:extLst>
                <a:ext uri="{FF2B5EF4-FFF2-40B4-BE49-F238E27FC236}">
                  <a16:creationId xmlns:a16="http://schemas.microsoft.com/office/drawing/2014/main" id="{6E5778BD-3170-01E1-BB3A-246CA0BFB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122" y="1418532"/>
              <a:ext cx="425098" cy="425098"/>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41D41D9B-3E11-C306-76E4-8D8B8FEBAA9A}"/>
                </a:ext>
              </a:extLst>
            </p:cNvPr>
            <p:cNvSpPr txBox="1"/>
            <p:nvPr/>
          </p:nvSpPr>
          <p:spPr>
            <a:xfrm>
              <a:off x="3147982" y="1901020"/>
              <a:ext cx="2983379" cy="677108"/>
            </a:xfrm>
            <a:prstGeom prst="rect">
              <a:avLst/>
            </a:prstGeom>
            <a:noFill/>
          </p:spPr>
          <p:txBody>
            <a:bodyPr wrap="squar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Sintomatología</a:t>
              </a:r>
            </a:p>
            <a:p>
              <a:pPr algn="ctr"/>
              <a:r>
                <a:rPr lang="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depresión (BDI-II), ansiedad (BAI), severidad global (SCL90R</a:t>
              </a: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a:t>
              </a:r>
              <a:endPar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10">
              <a:extLst>
                <a:ext uri="{FF2B5EF4-FFF2-40B4-BE49-F238E27FC236}">
                  <a16:creationId xmlns:a16="http://schemas.microsoft.com/office/drawing/2014/main" id="{631C63FE-9EE1-F3A0-66CB-E8213FE85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49" y="1440789"/>
              <a:ext cx="379432" cy="379432"/>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2">
            <a:extLst>
              <a:ext uri="{FF2B5EF4-FFF2-40B4-BE49-F238E27FC236}">
                <a16:creationId xmlns:a16="http://schemas.microsoft.com/office/drawing/2014/main" id="{2B2C0418-5270-F4BF-4319-4925BB0C2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532" y="1418532"/>
            <a:ext cx="461665" cy="46166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F1823C0-D8B5-95B6-C12D-0325EC7B8C01}"/>
              </a:ext>
            </a:extLst>
          </p:cNvPr>
          <p:cNvSpPr txBox="1"/>
          <p:nvPr/>
        </p:nvSpPr>
        <p:spPr>
          <a:xfrm>
            <a:off x="5840826" y="1878571"/>
            <a:ext cx="2869079" cy="1077218"/>
          </a:xfrm>
          <a:prstGeom prst="rect">
            <a:avLst/>
          </a:prstGeom>
          <a:noFill/>
        </p:spPr>
        <p:txBody>
          <a:bodyPr wrap="squar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Perfil de los consultantes</a:t>
            </a: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Edad, sexo, estado civil, vivir solo, </a:t>
            </a:r>
            <a:r>
              <a:rPr lang="es-E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d</a:t>
            </a: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uración del problema, </a:t>
            </a: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tratamientos anteriores</a:t>
            </a:r>
            <a:endParaRPr lang="es-ES" sz="1200" dirty="0">
              <a:latin typeface="Open Sans" panose="020B0606030504020204" pitchFamily="34" charset="0"/>
              <a:ea typeface="Open Sans" panose="020B0606030504020204" pitchFamily="34" charset="0"/>
              <a:cs typeface="Open Sans" panose="020B0606030504020204" pitchFamily="34" charset="0"/>
            </a:endParaRPr>
          </a:p>
          <a:p>
            <a:endPar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69;g1dc965b0de2_0_5">
            <a:extLst>
              <a:ext uri="{FF2B5EF4-FFF2-40B4-BE49-F238E27FC236}">
                <a16:creationId xmlns:a16="http://schemas.microsoft.com/office/drawing/2014/main" id="{0502E7F7-1FC6-2A8B-4465-CDD47DAC1C58}"/>
              </a:ext>
            </a:extLst>
          </p:cNvPr>
          <p:cNvSpPr txBox="1"/>
          <p:nvPr/>
        </p:nvSpPr>
        <p:spPr>
          <a:xfrm>
            <a:off x="2155350" y="2924030"/>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ANÁLISIS</a:t>
            </a:r>
            <a:endParaRPr sz="1800" b="1" u="none" strike="noStrike" cap="none"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Rectángulo: esquinas redondeadas 6">
            <a:extLst>
              <a:ext uri="{FF2B5EF4-FFF2-40B4-BE49-F238E27FC236}">
                <a16:creationId xmlns:a16="http://schemas.microsoft.com/office/drawing/2014/main" id="{23920D90-E1C3-B9D5-8181-E560272D927D}"/>
              </a:ext>
            </a:extLst>
          </p:cNvPr>
          <p:cNvSpPr/>
          <p:nvPr/>
        </p:nvSpPr>
        <p:spPr>
          <a:xfrm>
            <a:off x="398585" y="3333593"/>
            <a:ext cx="8499230" cy="163699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2">
            <a:extLst>
              <a:ext uri="{FF2B5EF4-FFF2-40B4-BE49-F238E27FC236}">
                <a16:creationId xmlns:a16="http://schemas.microsoft.com/office/drawing/2014/main" id="{7DF778AA-0EBA-EE00-D2E2-A46F14F68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7773" y="3417366"/>
            <a:ext cx="493255" cy="49325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98FEC6A3-22B8-2535-EBCC-EC37890E695C}"/>
              </a:ext>
            </a:extLst>
          </p:cNvPr>
          <p:cNvSpPr txBox="1"/>
          <p:nvPr/>
        </p:nvSpPr>
        <p:spPr>
          <a:xfrm>
            <a:off x="1213837" y="4055682"/>
            <a:ext cx="3421129" cy="677108"/>
          </a:xfrm>
          <a:prstGeom prst="rect">
            <a:avLst/>
          </a:prstGeom>
          <a:noFill/>
        </p:spPr>
        <p:txBody>
          <a:bodyPr wrap="none" rtlCol="0">
            <a:spAutoFit/>
          </a:bodyPr>
          <a:lstStyle/>
          <a:p>
            <a:pPr algn="ctr"/>
            <a:r>
              <a:rPr lang="es-E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HCP</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Período </a:t>
            </a:r>
            <a:r>
              <a:rPr lang="es-ES"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pre pandemia </a:t>
            </a: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(2017 – 1019)</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Período </a:t>
            </a:r>
            <a:r>
              <a:rPr lang="es-ES"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post pandemia </a:t>
            </a: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(marzo 2020 – 2022)</a:t>
            </a:r>
          </a:p>
        </p:txBody>
      </p:sp>
    </p:spTree>
    <p:extLst>
      <p:ext uri="{BB962C8B-B14F-4D97-AF65-F5344CB8AC3E}">
        <p14:creationId xmlns:p14="http://schemas.microsoft.com/office/powerpoint/2010/main" val="73692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65EE5-7A9D-6781-5B6F-C9C2D6C49412}"/>
              </a:ext>
            </a:extLst>
          </p:cNvPr>
          <p:cNvSpPr>
            <a:spLocks noGrp="1"/>
          </p:cNvSpPr>
          <p:nvPr>
            <p:ph type="ctrTitle"/>
          </p:nvPr>
        </p:nvSpPr>
        <p:spPr/>
        <p:txBody>
          <a:bodyPr/>
          <a:lstStyle/>
          <a:p>
            <a:r>
              <a:rPr lang="es-ES" dirty="0"/>
              <a:t>Introducción</a:t>
            </a:r>
          </a:p>
        </p:txBody>
      </p:sp>
      <p:sp>
        <p:nvSpPr>
          <p:cNvPr id="3" name="Google Shape;69;g1dc965b0de2_0_5">
            <a:extLst>
              <a:ext uri="{FF2B5EF4-FFF2-40B4-BE49-F238E27FC236}">
                <a16:creationId xmlns:a16="http://schemas.microsoft.com/office/drawing/2014/main" id="{68822050-FA35-BDA5-F3C4-397AF4348680}"/>
              </a:ext>
            </a:extLst>
          </p:cNvPr>
          <p:cNvSpPr txBox="1"/>
          <p:nvPr/>
        </p:nvSpPr>
        <p:spPr>
          <a:xfrm>
            <a:off x="734854" y="849981"/>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l" rtl="0">
              <a:lnSpc>
                <a:spcPct val="100000"/>
              </a:lnSpc>
              <a:spcBef>
                <a:spcPts val="0"/>
              </a:spcBef>
              <a:spcAft>
                <a:spcPts val="0"/>
              </a:spcAft>
              <a:buClr>
                <a:schemeClr val="dk1"/>
              </a:buClr>
              <a:buSzPct val="111111"/>
              <a:buFont typeface="Arial"/>
              <a:buNone/>
            </a:pPr>
            <a:r>
              <a:rPr lang="es" sz="1800" b="0" i="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LO QUE SABEMOS</a:t>
            </a:r>
            <a:endParaRPr sz="1400" b="0" i="0"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 name="Google Shape;67;g1dc965b0de2_0_5">
            <a:extLst>
              <a:ext uri="{FF2B5EF4-FFF2-40B4-BE49-F238E27FC236}">
                <a16:creationId xmlns:a16="http://schemas.microsoft.com/office/drawing/2014/main" id="{62A2B508-0B9C-CE9D-BF82-5861970A7793}"/>
              </a:ext>
            </a:extLst>
          </p:cNvPr>
          <p:cNvSpPr txBox="1">
            <a:spLocks/>
          </p:cNvSpPr>
          <p:nvPr/>
        </p:nvSpPr>
        <p:spPr>
          <a:xfrm>
            <a:off x="736646" y="1271666"/>
            <a:ext cx="7551900" cy="3218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07916"/>
              </a:lnSpc>
              <a:buSzPts val="1946"/>
            </a:pPr>
            <a:r>
              <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El </a:t>
            </a:r>
            <a:r>
              <a:rPr lang="es-ES"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suicidio</a:t>
            </a:r>
            <a:r>
              <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es la principal causa de muerte no natural en la sociedad española</a:t>
            </a:r>
            <a:r>
              <a:rPr lang="es-ES" sz="9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(1)</a:t>
            </a:r>
            <a:endPar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just">
              <a:lnSpc>
                <a:spcPct val="107916"/>
              </a:lnSpc>
              <a:spcBef>
                <a:spcPts val="800"/>
              </a:spcBef>
              <a:buSzPts val="1946"/>
            </a:pPr>
            <a:r>
              <a:rPr lang="es-ES"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Antes la pandemia: </a:t>
            </a:r>
            <a:endPar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just">
              <a:lnSpc>
                <a:spcPct val="107916"/>
              </a:lnSpc>
              <a:spcBef>
                <a:spcPts val="800"/>
              </a:spcBef>
              <a:buSzPts val="1946"/>
            </a:pPr>
            <a:endPar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just">
              <a:lnSpc>
                <a:spcPct val="107916"/>
              </a:lnSpc>
              <a:spcBef>
                <a:spcPts val="800"/>
              </a:spcBef>
              <a:buSzPts val="1946"/>
            </a:pPr>
            <a:endPar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just">
              <a:lnSpc>
                <a:spcPct val="107916"/>
              </a:lnSpc>
              <a:spcBef>
                <a:spcPts val="800"/>
              </a:spcBef>
              <a:buSzPts val="1946"/>
            </a:pPr>
            <a:r>
              <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Las tasas de suicidio no representan bien la incidencia de la ideación suicida, la conducta suicida es un continuo</a:t>
            </a:r>
            <a:endParaRPr lang="es-ES" sz="1300" dirty="0">
              <a:solidFill>
                <a:schemeClr val="dk1"/>
              </a:solidFill>
              <a:latin typeface="Century Gothic"/>
              <a:ea typeface="Century Gothic"/>
              <a:cs typeface="Century Gothic"/>
              <a:sym typeface="Century Gothic"/>
            </a:endParaRPr>
          </a:p>
          <a:p>
            <a:pPr algn="just">
              <a:lnSpc>
                <a:spcPct val="107916"/>
              </a:lnSpc>
              <a:spcBef>
                <a:spcPts val="800"/>
              </a:spcBef>
              <a:spcAft>
                <a:spcPts val="800"/>
              </a:spcAft>
              <a:buSzPts val="1946"/>
            </a:pPr>
            <a:endParaRPr lang="es-ES" sz="1300" b="1" dirty="0">
              <a:solidFill>
                <a:srgbClr val="3C78D8"/>
              </a:solidFill>
              <a:latin typeface="Century Gothic"/>
              <a:ea typeface="Century Gothic"/>
              <a:cs typeface="Century Gothic"/>
              <a:sym typeface="Century Gothic"/>
            </a:endParaRPr>
          </a:p>
        </p:txBody>
      </p:sp>
      <p:sp>
        <p:nvSpPr>
          <p:cNvPr id="5" name="Google Shape;68;g1dc965b0de2_0_5">
            <a:extLst>
              <a:ext uri="{FF2B5EF4-FFF2-40B4-BE49-F238E27FC236}">
                <a16:creationId xmlns:a16="http://schemas.microsoft.com/office/drawing/2014/main" id="{020E1FD9-55FE-E4A6-7594-3D6FD0F7D814}"/>
              </a:ext>
            </a:extLst>
          </p:cNvPr>
          <p:cNvSpPr txBox="1">
            <a:spLocks/>
          </p:cNvSpPr>
          <p:nvPr/>
        </p:nvSpPr>
        <p:spPr>
          <a:xfrm>
            <a:off x="5673975" y="4560925"/>
            <a:ext cx="2907428" cy="41910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07916"/>
              </a:lnSpc>
              <a:spcAft>
                <a:spcPts val="800"/>
              </a:spcAft>
              <a:buClr>
                <a:schemeClr val="dk1"/>
              </a:buClr>
              <a:buSzPts val="1100"/>
            </a:pPr>
            <a:r>
              <a:rPr lang="pt-BR" sz="900" dirty="0" err="1">
                <a:solidFill>
                  <a:schemeClr val="dk1"/>
                </a:solidFill>
                <a:latin typeface="Century Gothic"/>
                <a:ea typeface="Century Gothic"/>
                <a:cs typeface="Century Gothic"/>
                <a:sym typeface="Century Gothic"/>
              </a:rPr>
              <a:t>Huguet</a:t>
            </a:r>
            <a:r>
              <a:rPr lang="pt-BR" sz="900" dirty="0">
                <a:solidFill>
                  <a:schemeClr val="dk1"/>
                </a:solidFill>
                <a:latin typeface="Century Gothic"/>
                <a:ea typeface="Century Gothic"/>
                <a:cs typeface="Century Gothic"/>
                <a:sym typeface="Century Gothic"/>
              </a:rPr>
              <a:t>, E. </a:t>
            </a:r>
            <a:r>
              <a:rPr lang="pt-BR" sz="900" dirty="0" err="1">
                <a:solidFill>
                  <a:schemeClr val="dk1"/>
                </a:solidFill>
                <a:latin typeface="Century Gothic"/>
                <a:ea typeface="Century Gothic"/>
                <a:cs typeface="Century Gothic"/>
                <a:sym typeface="Century Gothic"/>
              </a:rPr>
              <a:t>Fernandéz</a:t>
            </a:r>
            <a:r>
              <a:rPr lang="pt-BR" sz="900" dirty="0">
                <a:solidFill>
                  <a:schemeClr val="dk1"/>
                </a:solidFill>
                <a:latin typeface="Century Gothic"/>
                <a:ea typeface="Century Gothic"/>
                <a:cs typeface="Century Gothic"/>
                <a:sym typeface="Century Gothic"/>
              </a:rPr>
              <a:t>-Arias, I. </a:t>
            </a:r>
            <a:r>
              <a:rPr lang="pt-BR" sz="900" dirty="0" err="1">
                <a:solidFill>
                  <a:schemeClr val="dk1"/>
                </a:solidFill>
                <a:latin typeface="Century Gothic"/>
                <a:ea typeface="Century Gothic"/>
                <a:cs typeface="Century Gothic"/>
                <a:sym typeface="Century Gothic"/>
              </a:rPr>
              <a:t>Larroy</a:t>
            </a:r>
            <a:r>
              <a:rPr lang="pt-BR" sz="900" dirty="0">
                <a:solidFill>
                  <a:schemeClr val="dk1"/>
                </a:solidFill>
                <a:latin typeface="Century Gothic"/>
                <a:ea typeface="Century Gothic"/>
                <a:cs typeface="Century Gothic"/>
                <a:sym typeface="Century Gothic"/>
              </a:rPr>
              <a:t>, C., (2023)</a:t>
            </a:r>
            <a:endParaRPr lang="pt-BR" sz="1200" b="1" dirty="0">
              <a:solidFill>
                <a:srgbClr val="3C78D8"/>
              </a:solidFill>
              <a:latin typeface="Century Gothic"/>
              <a:ea typeface="Century Gothic"/>
              <a:cs typeface="Century Gothic"/>
              <a:sym typeface="Century Gothic"/>
            </a:endParaRPr>
          </a:p>
        </p:txBody>
      </p:sp>
      <p:pic>
        <p:nvPicPr>
          <p:cNvPr id="12" name="Picture 2">
            <a:extLst>
              <a:ext uri="{FF2B5EF4-FFF2-40B4-BE49-F238E27FC236}">
                <a16:creationId xmlns:a16="http://schemas.microsoft.com/office/drawing/2014/main" id="{835CFFFF-CACE-34CC-5635-DE452E713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454" y="2083718"/>
            <a:ext cx="476660" cy="476660"/>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5C51E5A0-DF7E-841C-25D4-99B708D87688}"/>
              </a:ext>
            </a:extLst>
          </p:cNvPr>
          <p:cNvSpPr txBox="1"/>
          <p:nvPr/>
        </p:nvSpPr>
        <p:spPr>
          <a:xfrm>
            <a:off x="1261490" y="2141433"/>
            <a:ext cx="1947969" cy="307777"/>
          </a:xfrm>
          <a:prstGeom prst="rect">
            <a:avLst/>
          </a:prstGeom>
          <a:noFill/>
        </p:spPr>
        <p:txBody>
          <a:bodyPr wrap="none" rtlCol="0">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Aumento en mujeres</a:t>
            </a:r>
          </a:p>
        </p:txBody>
      </p:sp>
      <p:pic>
        <p:nvPicPr>
          <p:cNvPr id="14" name="Picture 4">
            <a:extLst>
              <a:ext uri="{FF2B5EF4-FFF2-40B4-BE49-F238E27FC236}">
                <a16:creationId xmlns:a16="http://schemas.microsoft.com/office/drawing/2014/main" id="{9763A2BC-FE06-420B-2F14-D1CDAA970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704" y="2141433"/>
            <a:ext cx="392217" cy="39221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0401CFEB-426B-2B5C-26D4-6C3EE246F2EB}"/>
              </a:ext>
            </a:extLst>
          </p:cNvPr>
          <p:cNvSpPr txBox="1"/>
          <p:nvPr/>
        </p:nvSpPr>
        <p:spPr>
          <a:xfrm>
            <a:off x="3688363" y="2141433"/>
            <a:ext cx="1896673" cy="307777"/>
          </a:xfrm>
          <a:prstGeom prst="rect">
            <a:avLst/>
          </a:prstGeom>
          <a:noFill/>
        </p:spPr>
        <p:txBody>
          <a:bodyPr wrap="none" rtlCol="0">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Estable en hombres </a:t>
            </a:r>
          </a:p>
        </p:txBody>
      </p:sp>
      <p:pic>
        <p:nvPicPr>
          <p:cNvPr id="16" name="Picture 6">
            <a:extLst>
              <a:ext uri="{FF2B5EF4-FFF2-40B4-BE49-F238E27FC236}">
                <a16:creationId xmlns:a16="http://schemas.microsoft.com/office/drawing/2014/main" id="{D2C2A40E-6DEE-94FF-C032-4EE90EE9F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954" y="2083718"/>
            <a:ext cx="476660" cy="47666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9DE4DC41-969F-D411-1DF2-0D054E64B4B4}"/>
              </a:ext>
            </a:extLst>
          </p:cNvPr>
          <p:cNvSpPr txBox="1"/>
          <p:nvPr/>
        </p:nvSpPr>
        <p:spPr>
          <a:xfrm>
            <a:off x="6156416" y="2146773"/>
            <a:ext cx="2361544" cy="307777"/>
          </a:xfrm>
          <a:prstGeom prst="rect">
            <a:avLst/>
          </a:prstGeom>
          <a:noFill/>
        </p:spPr>
        <p:txBody>
          <a:bodyPr wrap="none" rtlCol="0">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Aumento en adolescentes</a:t>
            </a:r>
          </a:p>
        </p:txBody>
      </p:sp>
      <p:pic>
        <p:nvPicPr>
          <p:cNvPr id="18" name="Picture 10">
            <a:extLst>
              <a:ext uri="{FF2B5EF4-FFF2-40B4-BE49-F238E27FC236}">
                <a16:creationId xmlns:a16="http://schemas.microsoft.com/office/drawing/2014/main" id="{EE83800D-73CF-39B7-E62E-49B81C060A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562" y="3402908"/>
            <a:ext cx="454421" cy="4544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a:extLst>
              <a:ext uri="{FF2B5EF4-FFF2-40B4-BE49-F238E27FC236}">
                <a16:creationId xmlns:a16="http://schemas.microsoft.com/office/drawing/2014/main" id="{485CB4D7-5BF5-085F-9837-AD616DDD4E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71299" y="3402908"/>
            <a:ext cx="454420" cy="4544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a:extLst>
              <a:ext uri="{FF2B5EF4-FFF2-40B4-BE49-F238E27FC236}">
                <a16:creationId xmlns:a16="http://schemas.microsoft.com/office/drawing/2014/main" id="{0C7CFE78-8078-3CC5-B894-E49A27F46E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3169" y="3408710"/>
            <a:ext cx="454420" cy="454420"/>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5262564E-5A35-49FC-121A-F951CA4B2671}"/>
              </a:ext>
            </a:extLst>
          </p:cNvPr>
          <p:cNvSpPr txBox="1"/>
          <p:nvPr/>
        </p:nvSpPr>
        <p:spPr>
          <a:xfrm>
            <a:off x="1606536" y="3921092"/>
            <a:ext cx="1242636" cy="523220"/>
          </a:xfrm>
          <a:prstGeom prst="rect">
            <a:avLst/>
          </a:prstGeom>
          <a:noFill/>
        </p:spPr>
        <p:txBody>
          <a:bodyPr wrap="square" rtlCol="0">
            <a:spAutoFit/>
          </a:bodyPr>
          <a:lstStyle/>
          <a:p>
            <a:pPr algn="ctr"/>
            <a:r>
              <a:rPr lang="es-ES" dirty="0">
                <a:latin typeface="Open Sans" panose="020B0606030504020204" pitchFamily="34" charset="0"/>
                <a:ea typeface="Open Sans" panose="020B0606030504020204" pitchFamily="34" charset="0"/>
                <a:cs typeface="Open Sans" panose="020B0606030504020204" pitchFamily="34" charset="0"/>
              </a:rPr>
              <a:t>Ideación pasiva</a:t>
            </a:r>
          </a:p>
        </p:txBody>
      </p:sp>
      <p:sp>
        <p:nvSpPr>
          <p:cNvPr id="22" name="CuadroTexto 21">
            <a:extLst>
              <a:ext uri="{FF2B5EF4-FFF2-40B4-BE49-F238E27FC236}">
                <a16:creationId xmlns:a16="http://schemas.microsoft.com/office/drawing/2014/main" id="{C0FC8E2C-6EE7-C4E1-1B7E-2A04E1460ADD}"/>
              </a:ext>
            </a:extLst>
          </p:cNvPr>
          <p:cNvSpPr txBox="1"/>
          <p:nvPr/>
        </p:nvSpPr>
        <p:spPr>
          <a:xfrm>
            <a:off x="4044904" y="3899101"/>
            <a:ext cx="1307209" cy="307777"/>
          </a:xfrm>
          <a:prstGeom prst="rect">
            <a:avLst/>
          </a:prstGeom>
          <a:noFill/>
        </p:spPr>
        <p:txBody>
          <a:bodyPr wrap="square" rtlCol="0">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Planificación</a:t>
            </a:r>
          </a:p>
        </p:txBody>
      </p:sp>
      <p:sp>
        <p:nvSpPr>
          <p:cNvPr id="23" name="CuadroTexto 22">
            <a:extLst>
              <a:ext uri="{FF2B5EF4-FFF2-40B4-BE49-F238E27FC236}">
                <a16:creationId xmlns:a16="http://schemas.microsoft.com/office/drawing/2014/main" id="{0B972ECC-CF7A-2E62-7AA3-DEDC7138B95E}"/>
              </a:ext>
            </a:extLst>
          </p:cNvPr>
          <p:cNvSpPr txBox="1"/>
          <p:nvPr/>
        </p:nvSpPr>
        <p:spPr>
          <a:xfrm>
            <a:off x="6446578" y="3921092"/>
            <a:ext cx="1012488" cy="307777"/>
          </a:xfrm>
          <a:prstGeom prst="rect">
            <a:avLst/>
          </a:prstGeom>
          <a:noFill/>
        </p:spPr>
        <p:txBody>
          <a:bodyPr wrap="square" rtlCol="0">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Intento</a:t>
            </a:r>
          </a:p>
        </p:txBody>
      </p:sp>
    </p:spTree>
    <p:extLst>
      <p:ext uri="{BB962C8B-B14F-4D97-AF65-F5344CB8AC3E}">
        <p14:creationId xmlns:p14="http://schemas.microsoft.com/office/powerpoint/2010/main" val="1705350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C0195A03-39FB-F8B7-8A1F-3C9E77AD9BA6}"/>
              </a:ext>
            </a:extLst>
          </p:cNvPr>
          <p:cNvSpPr>
            <a:spLocks noGrp="1"/>
          </p:cNvSpPr>
          <p:nvPr>
            <p:ph type="ctrTitle" idx="15"/>
          </p:nvPr>
        </p:nvSpPr>
        <p:spPr>
          <a:xfrm>
            <a:off x="736646" y="373025"/>
            <a:ext cx="7672500" cy="577800"/>
          </a:xfrm>
        </p:spPr>
        <p:txBody>
          <a:bodyPr/>
          <a:lstStyle/>
          <a:p>
            <a:r>
              <a:rPr lang="es-ES" dirty="0"/>
              <a:t>Método</a:t>
            </a:r>
          </a:p>
        </p:txBody>
      </p:sp>
      <p:sp>
        <p:nvSpPr>
          <p:cNvPr id="18" name="Google Shape;69;g1dc965b0de2_0_5">
            <a:extLst>
              <a:ext uri="{FF2B5EF4-FFF2-40B4-BE49-F238E27FC236}">
                <a16:creationId xmlns:a16="http://schemas.microsoft.com/office/drawing/2014/main" id="{1AF0F38E-33E9-0539-45CA-A00AD8F0233E}"/>
              </a:ext>
            </a:extLst>
          </p:cNvPr>
          <p:cNvSpPr txBox="1"/>
          <p:nvPr/>
        </p:nvSpPr>
        <p:spPr>
          <a:xfrm>
            <a:off x="2079150" y="907947"/>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VARIABLES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5" name="Google Shape;69;g1dc965b0de2_0_5">
            <a:extLst>
              <a:ext uri="{FF2B5EF4-FFF2-40B4-BE49-F238E27FC236}">
                <a16:creationId xmlns:a16="http://schemas.microsoft.com/office/drawing/2014/main" id="{68752E65-B855-3E48-C09C-416322D2FA1D}"/>
              </a:ext>
            </a:extLst>
          </p:cNvPr>
          <p:cNvSpPr txBox="1"/>
          <p:nvPr/>
        </p:nvSpPr>
        <p:spPr>
          <a:xfrm>
            <a:off x="2155350" y="2924030"/>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ANÁLISIS</a:t>
            </a:r>
            <a:endParaRPr sz="1800" b="1" u="none" strike="noStrike" cap="none"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Rectángulo: esquinas redondeadas 4">
            <a:extLst>
              <a:ext uri="{FF2B5EF4-FFF2-40B4-BE49-F238E27FC236}">
                <a16:creationId xmlns:a16="http://schemas.microsoft.com/office/drawing/2014/main" id="{B993293F-1A82-5548-59DA-82F2FD4889EE}"/>
              </a:ext>
            </a:extLst>
          </p:cNvPr>
          <p:cNvSpPr/>
          <p:nvPr/>
        </p:nvSpPr>
        <p:spPr>
          <a:xfrm>
            <a:off x="398585" y="1348749"/>
            <a:ext cx="8499230" cy="149437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upo 3">
            <a:extLst>
              <a:ext uri="{FF2B5EF4-FFF2-40B4-BE49-F238E27FC236}">
                <a16:creationId xmlns:a16="http://schemas.microsoft.com/office/drawing/2014/main" id="{F8EF64EE-E890-B4B3-E99C-BE892DC6A142}"/>
              </a:ext>
            </a:extLst>
          </p:cNvPr>
          <p:cNvGrpSpPr/>
          <p:nvPr/>
        </p:nvGrpSpPr>
        <p:grpSpPr>
          <a:xfrm>
            <a:off x="520819" y="1418532"/>
            <a:ext cx="8189086" cy="1537257"/>
            <a:chOff x="520819" y="1418532"/>
            <a:chExt cx="8189086" cy="1537257"/>
          </a:xfrm>
        </p:grpSpPr>
        <p:sp>
          <p:nvSpPr>
            <p:cNvPr id="19" name="CuadroTexto 18">
              <a:extLst>
                <a:ext uri="{FF2B5EF4-FFF2-40B4-BE49-F238E27FC236}">
                  <a16:creationId xmlns:a16="http://schemas.microsoft.com/office/drawing/2014/main" id="{937FA279-040F-8FD3-A528-E475EE6CED38}"/>
                </a:ext>
              </a:extLst>
            </p:cNvPr>
            <p:cNvSpPr txBox="1"/>
            <p:nvPr/>
          </p:nvSpPr>
          <p:spPr>
            <a:xfrm>
              <a:off x="520819" y="1894642"/>
              <a:ext cx="2334293" cy="677108"/>
            </a:xfrm>
            <a:prstGeom prst="rect">
              <a:avLst/>
            </a:prstGeom>
            <a:noFill/>
          </p:spPr>
          <p:txBody>
            <a:bodyPr wrap="non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Ideación suicida</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Ítem 9 del BDI-II </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(0 = ausencia; 1-3 = presencia)</a:t>
              </a:r>
            </a:p>
          </p:txBody>
        </p:sp>
        <p:pic>
          <p:nvPicPr>
            <p:cNvPr id="20" name="Picture 2">
              <a:extLst>
                <a:ext uri="{FF2B5EF4-FFF2-40B4-BE49-F238E27FC236}">
                  <a16:creationId xmlns:a16="http://schemas.microsoft.com/office/drawing/2014/main" id="{6E5778BD-3170-01E1-BB3A-246CA0BFB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122" y="1418532"/>
              <a:ext cx="425098" cy="4250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A4341C31-51FF-75D9-F89C-928B4A238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532" y="1418532"/>
              <a:ext cx="461665" cy="461665"/>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41D41D9B-3E11-C306-76E4-8D8B8FEBAA9A}"/>
                </a:ext>
              </a:extLst>
            </p:cNvPr>
            <p:cNvSpPr txBox="1"/>
            <p:nvPr/>
          </p:nvSpPr>
          <p:spPr>
            <a:xfrm>
              <a:off x="3147982" y="1901020"/>
              <a:ext cx="2983379" cy="677108"/>
            </a:xfrm>
            <a:prstGeom prst="rect">
              <a:avLst/>
            </a:prstGeom>
            <a:noFill/>
          </p:spPr>
          <p:txBody>
            <a:bodyPr wrap="squar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Sintomatología</a:t>
              </a:r>
            </a:p>
            <a:p>
              <a:pPr algn="ctr"/>
              <a:r>
                <a:rPr lang="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depresión (BDI-II), ansiedad (BAI), severidad global (SCL90R</a:t>
              </a: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a:t>
              </a:r>
              <a:endPar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CuadroTexto 22">
              <a:extLst>
                <a:ext uri="{FF2B5EF4-FFF2-40B4-BE49-F238E27FC236}">
                  <a16:creationId xmlns:a16="http://schemas.microsoft.com/office/drawing/2014/main" id="{DDA6E76D-0FE6-12A4-184B-256D44F20954}"/>
                </a:ext>
              </a:extLst>
            </p:cNvPr>
            <p:cNvSpPr txBox="1"/>
            <p:nvPr/>
          </p:nvSpPr>
          <p:spPr>
            <a:xfrm>
              <a:off x="5840826" y="1878571"/>
              <a:ext cx="2869079" cy="1077218"/>
            </a:xfrm>
            <a:prstGeom prst="rect">
              <a:avLst/>
            </a:prstGeom>
            <a:noFill/>
          </p:spPr>
          <p:txBody>
            <a:bodyPr wrap="squar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Perfil de los consultantes</a:t>
              </a: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Edad, sexo, estado civil, vivir solo, </a:t>
              </a:r>
              <a:r>
                <a:rPr lang="es-E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d</a:t>
              </a: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uración del problema, </a:t>
              </a: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tratamientos anteriores</a:t>
              </a:r>
              <a:endParaRPr lang="es-ES" sz="1200" dirty="0">
                <a:latin typeface="Open Sans" panose="020B0606030504020204" pitchFamily="34" charset="0"/>
                <a:ea typeface="Open Sans" panose="020B0606030504020204" pitchFamily="34" charset="0"/>
                <a:cs typeface="Open Sans" panose="020B0606030504020204" pitchFamily="34" charset="0"/>
              </a:endParaRPr>
            </a:p>
            <a:p>
              <a:endPar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10">
              <a:extLst>
                <a:ext uri="{FF2B5EF4-FFF2-40B4-BE49-F238E27FC236}">
                  <a16:creationId xmlns:a16="http://schemas.microsoft.com/office/drawing/2014/main" id="{631C63FE-9EE1-F3A0-66CB-E8213FE85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249" y="1440789"/>
              <a:ext cx="379432" cy="37943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ángulo: esquinas redondeadas 7">
            <a:extLst>
              <a:ext uri="{FF2B5EF4-FFF2-40B4-BE49-F238E27FC236}">
                <a16:creationId xmlns:a16="http://schemas.microsoft.com/office/drawing/2014/main" id="{4F62FCEE-AEEE-799A-C4EF-3850E68A734E}"/>
              </a:ext>
            </a:extLst>
          </p:cNvPr>
          <p:cNvSpPr/>
          <p:nvPr/>
        </p:nvSpPr>
        <p:spPr>
          <a:xfrm>
            <a:off x="398585" y="3333593"/>
            <a:ext cx="8499230" cy="163699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upo 6">
            <a:extLst>
              <a:ext uri="{FF2B5EF4-FFF2-40B4-BE49-F238E27FC236}">
                <a16:creationId xmlns:a16="http://schemas.microsoft.com/office/drawing/2014/main" id="{E8CA92A1-68EA-C89B-55F9-B2BE45080813}"/>
              </a:ext>
            </a:extLst>
          </p:cNvPr>
          <p:cNvGrpSpPr/>
          <p:nvPr/>
        </p:nvGrpSpPr>
        <p:grpSpPr>
          <a:xfrm>
            <a:off x="1213837" y="3382197"/>
            <a:ext cx="7276765" cy="1525191"/>
            <a:chOff x="1156402" y="3241175"/>
            <a:chExt cx="7276765" cy="1525191"/>
          </a:xfrm>
        </p:grpSpPr>
        <p:pic>
          <p:nvPicPr>
            <p:cNvPr id="6146" name="Picture 2">
              <a:extLst>
                <a:ext uri="{FF2B5EF4-FFF2-40B4-BE49-F238E27FC236}">
                  <a16:creationId xmlns:a16="http://schemas.microsoft.com/office/drawing/2014/main" id="{9F1B20C9-725E-3F27-B7FA-0F666A3BAD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0338" y="3276344"/>
              <a:ext cx="493255" cy="493255"/>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6A9146B0-EDB3-0811-135E-313D06F2D0A7}"/>
                </a:ext>
              </a:extLst>
            </p:cNvPr>
            <p:cNvSpPr txBox="1"/>
            <p:nvPr/>
          </p:nvSpPr>
          <p:spPr>
            <a:xfrm>
              <a:off x="1156402" y="3914660"/>
              <a:ext cx="3421129" cy="677108"/>
            </a:xfrm>
            <a:prstGeom prst="rect">
              <a:avLst/>
            </a:prstGeom>
            <a:noFill/>
          </p:spPr>
          <p:txBody>
            <a:bodyPr wrap="none" rtlCol="0">
              <a:spAutoFit/>
            </a:bodyPr>
            <a:lstStyle/>
            <a:p>
              <a:pPr algn="ctr"/>
              <a:r>
                <a:rPr lang="es-E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HCP</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Período </a:t>
              </a:r>
              <a:r>
                <a:rPr lang="es-ES"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pre pandemia </a:t>
              </a: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(2017 – 1019)</a:t>
              </a:r>
            </a:p>
            <a:p>
              <a:pPr algn="ct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Período </a:t>
              </a:r>
              <a:r>
                <a:rPr lang="es-ES"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post pandemia </a:t>
              </a:r>
              <a:r>
                <a:rPr lang="es-E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(marzo 2020 – 2022)</a:t>
              </a:r>
            </a:p>
          </p:txBody>
        </p:sp>
        <p:pic>
          <p:nvPicPr>
            <p:cNvPr id="6148" name="Picture 4">
              <a:extLst>
                <a:ext uri="{FF2B5EF4-FFF2-40B4-BE49-F238E27FC236}">
                  <a16:creationId xmlns:a16="http://schemas.microsoft.com/office/drawing/2014/main" id="{DC4558D7-0644-78A2-4993-DCA7DC6A10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428794" y="3241175"/>
              <a:ext cx="572700" cy="572700"/>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707215DC-DD3B-4041-DE2B-F8BB89411694}"/>
                </a:ext>
              </a:extLst>
            </p:cNvPr>
            <p:cNvSpPr txBox="1"/>
            <p:nvPr/>
          </p:nvSpPr>
          <p:spPr>
            <a:xfrm>
              <a:off x="5019543" y="3904592"/>
              <a:ext cx="3413624" cy="861774"/>
            </a:xfrm>
            <a:prstGeom prst="rect">
              <a:avLst/>
            </a:prstGeom>
            <a:noFill/>
          </p:spPr>
          <p:txBody>
            <a:bodyPr wrap="square" rtlCol="0">
              <a:spAutoFit/>
            </a:bodyPr>
            <a:lstStyle/>
            <a:p>
              <a:pPr algn="ctr"/>
              <a:r>
                <a:rPr lang="es-E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SPSS</a:t>
              </a: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Prueba T</a:t>
              </a:r>
              <a:r>
                <a:rPr lang="es-E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Chi cuadrado</a:t>
              </a:r>
            </a:p>
            <a:p>
              <a:pPr algn="ctr"/>
              <a:r>
                <a:rPr lang="es-E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C</a:t>
              </a: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ontraste multivariado</a:t>
              </a:r>
              <a:endParaRPr lang="es-E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ctr"/>
              <a:r>
                <a:rPr lang="es-ES"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Regresión logística binaria</a:t>
              </a:r>
              <a:endParaRPr lang="es-E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spTree>
    <p:extLst>
      <p:ext uri="{BB962C8B-B14F-4D97-AF65-F5344CB8AC3E}">
        <p14:creationId xmlns:p14="http://schemas.microsoft.com/office/powerpoint/2010/main" val="2664387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B9FABBA-6824-93E2-F6BD-56DD26B56347}"/>
              </a:ext>
            </a:extLst>
          </p:cNvPr>
          <p:cNvSpPr>
            <a:spLocks noGrp="1"/>
          </p:cNvSpPr>
          <p:nvPr>
            <p:ph type="ctrTitle" idx="4"/>
          </p:nvPr>
        </p:nvSpPr>
        <p:spPr/>
        <p:txBody>
          <a:bodyPr/>
          <a:lstStyle/>
          <a:p>
            <a:r>
              <a:rPr lang="es-ES" dirty="0"/>
              <a:t>Resultados</a:t>
            </a:r>
          </a:p>
        </p:txBody>
      </p:sp>
      <p:sp>
        <p:nvSpPr>
          <p:cNvPr id="7" name="Google Shape;69;g1dc965b0de2_0_5">
            <a:extLst>
              <a:ext uri="{FF2B5EF4-FFF2-40B4-BE49-F238E27FC236}">
                <a16:creationId xmlns:a16="http://schemas.microsoft.com/office/drawing/2014/main" id="{ED0C9FA3-C93D-883D-4970-09A2EEB0A8BE}"/>
              </a:ext>
            </a:extLst>
          </p:cNvPr>
          <p:cNvSpPr txBox="1"/>
          <p:nvPr/>
        </p:nvSpPr>
        <p:spPr>
          <a:xfrm>
            <a:off x="2079150" y="862843"/>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PRE-POST EN IDEACIÓN SUICIDA</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8" name="Picture 10">
            <a:extLst>
              <a:ext uri="{FF2B5EF4-FFF2-40B4-BE49-F238E27FC236}">
                <a16:creationId xmlns:a16="http://schemas.microsoft.com/office/drawing/2014/main" id="{D65F42A6-DC98-6E2D-7E78-EEC3417DD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520" y="862843"/>
            <a:ext cx="439534" cy="4395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5D2E73DB-61DD-7D7C-87B6-A222E773F599}"/>
              </a:ext>
            </a:extLst>
          </p:cNvPr>
          <p:cNvGraphicFramePr>
            <a:graphicFrameLocks/>
          </p:cNvGraphicFramePr>
          <p:nvPr>
            <p:extLst>
              <p:ext uri="{D42A27DB-BD31-4B8C-83A1-F6EECF244321}">
                <p14:modId xmlns:p14="http://schemas.microsoft.com/office/powerpoint/2010/main" val="2342450821"/>
              </p:ext>
            </p:extLst>
          </p:nvPr>
        </p:nvGraphicFramePr>
        <p:xfrm>
          <a:off x="985231" y="2202058"/>
          <a:ext cx="2540578" cy="2261479"/>
        </p:xfrm>
        <a:graphic>
          <a:graphicData uri="http://schemas.openxmlformats.org/drawingml/2006/chart">
            <c:chart xmlns:c="http://schemas.openxmlformats.org/drawingml/2006/chart" xmlns:r="http://schemas.openxmlformats.org/officeDocument/2006/relationships" r:id="rId4"/>
          </a:graphicData>
        </a:graphic>
      </p:graphicFrame>
      <p:sp>
        <p:nvSpPr>
          <p:cNvPr id="10" name="Google Shape;145;p5">
            <a:extLst>
              <a:ext uri="{FF2B5EF4-FFF2-40B4-BE49-F238E27FC236}">
                <a16:creationId xmlns:a16="http://schemas.microsoft.com/office/drawing/2014/main" id="{32A23672-5D95-D111-C88F-6374F09394D6}"/>
              </a:ext>
            </a:extLst>
          </p:cNvPr>
          <p:cNvSpPr txBox="1"/>
          <p:nvPr/>
        </p:nvSpPr>
        <p:spPr>
          <a:xfrm>
            <a:off x="1852373" y="1679061"/>
            <a:ext cx="806294" cy="492600"/>
          </a:xfrm>
          <a:prstGeom prst="rect">
            <a:avLst/>
          </a:prstGeom>
          <a:solidFill>
            <a:srgbClr val="EAD1DC"/>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t: -0</a:t>
            </a:r>
            <a:r>
              <a:rPr lang="es" sz="1000" dirty="0">
                <a:latin typeface="Open Sans" panose="020B0606030504020204" pitchFamily="34" charset="0"/>
                <a:ea typeface="Open Sans" panose="020B0606030504020204" pitchFamily="34" charset="0"/>
                <a:cs typeface="Open Sans" panose="020B0606030504020204" pitchFamily="34" charset="0"/>
                <a:sym typeface="Century Gothic"/>
              </a:rPr>
              <a:t>,808</a:t>
            </a:r>
          </a:p>
          <a:p>
            <a:pPr marL="0" marR="0" lvl="0" indent="0" algn="ctr" rtl="0">
              <a:lnSpc>
                <a:spcPct val="100000"/>
              </a:lnSpc>
              <a:spcBef>
                <a:spcPts val="0"/>
              </a:spcBef>
              <a:spcAft>
                <a:spcPts val="0"/>
              </a:spcAft>
              <a:buClr>
                <a:srgbClr val="000000"/>
              </a:buClr>
              <a:buSzPts val="1000"/>
              <a:buFont typeface="Arial"/>
              <a:buNone/>
            </a:pPr>
            <a:r>
              <a:rPr lang="e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p: 0,</a:t>
            </a:r>
            <a:r>
              <a:rPr lang="es" sz="1000" dirty="0">
                <a:latin typeface="Open Sans" panose="020B0606030504020204" pitchFamily="34" charset="0"/>
                <a:ea typeface="Open Sans" panose="020B0606030504020204" pitchFamily="34" charset="0"/>
                <a:cs typeface="Open Sans" panose="020B0606030504020204" pitchFamily="34" charset="0"/>
                <a:sym typeface="Century Gothic"/>
              </a:rPr>
              <a:t>420</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graphicFrame>
        <p:nvGraphicFramePr>
          <p:cNvPr id="11" name="Gráfico 10">
            <a:extLst>
              <a:ext uri="{FF2B5EF4-FFF2-40B4-BE49-F238E27FC236}">
                <a16:creationId xmlns:a16="http://schemas.microsoft.com/office/drawing/2014/main" id="{555C3ADA-7EA1-7B55-31BD-5447D66CA128}"/>
              </a:ext>
            </a:extLst>
          </p:cNvPr>
          <p:cNvGraphicFramePr/>
          <p:nvPr>
            <p:extLst>
              <p:ext uri="{D42A27DB-BD31-4B8C-83A1-F6EECF244321}">
                <p14:modId xmlns:p14="http://schemas.microsoft.com/office/powerpoint/2010/main" val="1733598763"/>
              </p:ext>
            </p:extLst>
          </p:nvPr>
        </p:nvGraphicFramePr>
        <p:xfrm>
          <a:off x="4222295" y="1925361"/>
          <a:ext cx="4363538" cy="2955861"/>
        </p:xfrm>
        <a:graphic>
          <a:graphicData uri="http://schemas.openxmlformats.org/drawingml/2006/chart">
            <c:chart xmlns:c="http://schemas.openxmlformats.org/drawingml/2006/chart" xmlns:r="http://schemas.openxmlformats.org/officeDocument/2006/relationships" r:id="rId5"/>
          </a:graphicData>
        </a:graphic>
      </p:graphicFrame>
      <p:sp>
        <p:nvSpPr>
          <p:cNvPr id="12" name="Google Shape;146;p5">
            <a:extLst>
              <a:ext uri="{FF2B5EF4-FFF2-40B4-BE49-F238E27FC236}">
                <a16:creationId xmlns:a16="http://schemas.microsoft.com/office/drawing/2014/main" id="{0D57E3C9-20C6-5CC4-07D9-3FAFFD1F2C6E}"/>
              </a:ext>
            </a:extLst>
          </p:cNvPr>
          <p:cNvSpPr txBox="1"/>
          <p:nvPr/>
        </p:nvSpPr>
        <p:spPr>
          <a:xfrm>
            <a:off x="5662643" y="1400278"/>
            <a:ext cx="1095600" cy="492600"/>
          </a:xfrm>
          <a:prstGeom prst="rect">
            <a:avLst/>
          </a:prstGeom>
          <a:solidFill>
            <a:srgbClr val="EAD1DC"/>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X²: </a:t>
            </a:r>
            <a:r>
              <a:rPr lang="es" sz="1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1</a:t>
            </a:r>
            <a:r>
              <a:rPr lang="e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,535</a:t>
            </a:r>
            <a:endParaRPr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0" marR="0" lvl="0" indent="0" algn="ctr" rtl="0">
              <a:lnSpc>
                <a:spcPct val="100000"/>
              </a:lnSpc>
              <a:spcBef>
                <a:spcPts val="0"/>
              </a:spcBef>
              <a:spcAft>
                <a:spcPts val="0"/>
              </a:spcAft>
              <a:buClr>
                <a:srgbClr val="000000"/>
              </a:buClr>
              <a:buSzPts val="1000"/>
              <a:buFont typeface="Arial"/>
              <a:buNone/>
            </a:pPr>
            <a:r>
              <a:rPr lang="e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p: 0,674</a:t>
            </a:r>
            <a:endParaRPr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spTree>
    <p:extLst>
      <p:ext uri="{BB962C8B-B14F-4D97-AF65-F5344CB8AC3E}">
        <p14:creationId xmlns:p14="http://schemas.microsoft.com/office/powerpoint/2010/main" val="164259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a 14">
            <a:extLst>
              <a:ext uri="{FF2B5EF4-FFF2-40B4-BE49-F238E27FC236}">
                <a16:creationId xmlns:a16="http://schemas.microsoft.com/office/drawing/2014/main" id="{CCB3C863-B62C-A623-D0C3-AC8E69264617}"/>
              </a:ext>
            </a:extLst>
          </p:cNvPr>
          <p:cNvGraphicFramePr>
            <a:graphicFrameLocks noGrp="1"/>
          </p:cNvGraphicFramePr>
          <p:nvPr>
            <p:extLst>
              <p:ext uri="{D42A27DB-BD31-4B8C-83A1-F6EECF244321}">
                <p14:modId xmlns:p14="http://schemas.microsoft.com/office/powerpoint/2010/main" val="371316172"/>
              </p:ext>
            </p:extLst>
          </p:nvPr>
        </p:nvGraphicFramePr>
        <p:xfrm>
          <a:off x="660400" y="804560"/>
          <a:ext cx="7823199" cy="3794122"/>
        </p:xfrm>
        <a:graphic>
          <a:graphicData uri="http://schemas.openxmlformats.org/drawingml/2006/table">
            <a:tbl>
              <a:tblPr/>
              <a:tblGrid>
                <a:gridCol w="2810512">
                  <a:extLst>
                    <a:ext uri="{9D8B030D-6E8A-4147-A177-3AD203B41FA5}">
                      <a16:colId xmlns:a16="http://schemas.microsoft.com/office/drawing/2014/main" val="2779313280"/>
                    </a:ext>
                  </a:extLst>
                </a:gridCol>
                <a:gridCol w="1326172">
                  <a:extLst>
                    <a:ext uri="{9D8B030D-6E8A-4147-A177-3AD203B41FA5}">
                      <a16:colId xmlns:a16="http://schemas.microsoft.com/office/drawing/2014/main" val="2536128578"/>
                    </a:ext>
                  </a:extLst>
                </a:gridCol>
                <a:gridCol w="941011">
                  <a:extLst>
                    <a:ext uri="{9D8B030D-6E8A-4147-A177-3AD203B41FA5}">
                      <a16:colId xmlns:a16="http://schemas.microsoft.com/office/drawing/2014/main" val="339027685"/>
                    </a:ext>
                  </a:extLst>
                </a:gridCol>
                <a:gridCol w="515297">
                  <a:extLst>
                    <a:ext uri="{9D8B030D-6E8A-4147-A177-3AD203B41FA5}">
                      <a16:colId xmlns:a16="http://schemas.microsoft.com/office/drawing/2014/main" val="3921022799"/>
                    </a:ext>
                  </a:extLst>
                </a:gridCol>
                <a:gridCol w="630620">
                  <a:extLst>
                    <a:ext uri="{9D8B030D-6E8A-4147-A177-3AD203B41FA5}">
                      <a16:colId xmlns:a16="http://schemas.microsoft.com/office/drawing/2014/main" val="4082216899"/>
                    </a:ext>
                  </a:extLst>
                </a:gridCol>
                <a:gridCol w="630620">
                  <a:extLst>
                    <a:ext uri="{9D8B030D-6E8A-4147-A177-3AD203B41FA5}">
                      <a16:colId xmlns:a16="http://schemas.microsoft.com/office/drawing/2014/main" val="2231871772"/>
                    </a:ext>
                  </a:extLst>
                </a:gridCol>
                <a:gridCol w="489122">
                  <a:extLst>
                    <a:ext uri="{9D8B030D-6E8A-4147-A177-3AD203B41FA5}">
                      <a16:colId xmlns:a16="http://schemas.microsoft.com/office/drawing/2014/main" val="3729196814"/>
                    </a:ext>
                  </a:extLst>
                </a:gridCol>
                <a:gridCol w="479845">
                  <a:extLst>
                    <a:ext uri="{9D8B030D-6E8A-4147-A177-3AD203B41FA5}">
                      <a16:colId xmlns:a16="http://schemas.microsoft.com/office/drawing/2014/main" val="1488262563"/>
                    </a:ext>
                  </a:extLst>
                </a:gridCol>
              </a:tblGrid>
              <a:tr h="61889">
                <a:tc>
                  <a:txBody>
                    <a:bodyPr/>
                    <a:lstStyle/>
                    <a:p>
                      <a:pPr algn="ctr"/>
                      <a:r>
                        <a:rPr lang="es-ES" sz="1100" b="1">
                          <a:solidFill>
                            <a:srgbClr val="010205"/>
                          </a:solidFill>
                          <a:effectLst/>
                          <a:latin typeface="Arial" panose="020B0604020202020204" pitchFamily="34" charset="0"/>
                        </a:rPr>
                        <a:t>Pruebas multivariante</a:t>
                      </a:r>
                      <a:r>
                        <a:rPr lang="es-ES" sz="1100" b="1" baseline="30000">
                          <a:solidFill>
                            <a:srgbClr val="010205"/>
                          </a:solidFill>
                          <a:effectLst/>
                          <a:latin typeface="Arial" panose="020B0604020202020204" pitchFamily="34" charset="0"/>
                        </a:rPr>
                        <a:t>a</a:t>
                      </a:r>
                      <a:endParaRPr lang="es-ES" sz="1100">
                        <a:solidFill>
                          <a:srgbClr val="010205"/>
                        </a:solidFill>
                        <a:effectLst/>
                        <a:latin typeface="Arial" panose="020B0604020202020204" pitchFamily="34" charset="0"/>
                      </a:endParaRPr>
                    </a:p>
                  </a:txBody>
                  <a:tcPr marL="9670" marR="9670"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gridSpan="2">
                  <a:txBody>
                    <a:bodyPr/>
                    <a:lstStyle/>
                    <a:p>
                      <a:pPr algn="ctr"/>
                      <a:endParaRPr lang="es-ES" sz="1100">
                        <a:solidFill>
                          <a:srgbClr val="010205"/>
                        </a:solidFill>
                        <a:effectLst/>
                        <a:latin typeface="Arial" panose="020B0604020202020204" pitchFamily="34" charset="0"/>
                      </a:endParaRPr>
                    </a:p>
                  </a:txBody>
                  <a:tcPr marL="18567" marR="18567" marT="9283" marB="9283">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hMerge="1">
                  <a:txBody>
                    <a:bodyPr/>
                    <a:lstStyle/>
                    <a:p>
                      <a:endParaRPr lang="es-ES" sz="1100"/>
                    </a:p>
                  </a:txBody>
                  <a:tcPr marL="18567" marR="18567" marT="9283" marB="9283">
                    <a:lnL w="9525" cap="flat" cmpd="sng" algn="ctr">
                      <a:solidFill>
                        <a:srgbClr val="BFBFBF"/>
                      </a:solidFill>
                      <a:prstDash val="solid"/>
                      <a:round/>
                      <a:headEnd type="none" w="med" len="med"/>
                      <a:tailEnd type="none" w="med" len="med"/>
                    </a:lnL>
                    <a:lnB w="9525" cap="flat" cmpd="sng" algn="ctr">
                      <a:solidFill>
                        <a:srgbClr val="BFBFBF"/>
                      </a:solidFill>
                      <a:prstDash val="solid"/>
                      <a:round/>
                      <a:headEnd type="none" w="med" len="med"/>
                      <a:tailEnd type="none" w="med" len="med"/>
                    </a:lnB>
                  </a:tcPr>
                </a:tc>
                <a:tc>
                  <a:txBody>
                    <a:bodyPr/>
                    <a:lstStyle/>
                    <a:p>
                      <a:endParaRPr lang="es-ES" sz="1100"/>
                    </a:p>
                  </a:txBody>
                  <a:tcPr marL="18567" marR="18567" marT="9283" marB="9283">
                    <a:lnL w="9525" cap="flat" cmpd="sng" algn="ctr">
                      <a:solidFill>
                        <a:srgbClr val="BFBFBF"/>
                      </a:solidFill>
                      <a:prstDash val="solid"/>
                      <a:round/>
                      <a:headEnd type="none" w="med" len="med"/>
                      <a:tailEnd type="none" w="med" len="med"/>
                    </a:lnL>
                    <a:lnB w="9525" cap="flat" cmpd="sng" algn="ctr">
                      <a:solidFill>
                        <a:srgbClr val="BFBFBF"/>
                      </a:solidFill>
                      <a:prstDash val="solid"/>
                      <a:round/>
                      <a:headEnd type="none" w="med" len="med"/>
                      <a:tailEnd type="none" w="med" len="med"/>
                    </a:lnB>
                  </a:tcPr>
                </a:tc>
                <a:tc>
                  <a:txBody>
                    <a:bodyPr/>
                    <a:lstStyle/>
                    <a:p>
                      <a:endParaRPr lang="es-ES" sz="1100"/>
                    </a:p>
                  </a:txBody>
                  <a:tcPr marL="18567" marR="18567" marT="9283" marB="9283">
                    <a:lnB w="9525" cap="flat" cmpd="sng" algn="ctr">
                      <a:solidFill>
                        <a:srgbClr val="BFBFBF"/>
                      </a:solidFill>
                      <a:prstDash val="solid"/>
                      <a:round/>
                      <a:headEnd type="none" w="med" len="med"/>
                      <a:tailEnd type="none" w="med" len="med"/>
                    </a:lnB>
                  </a:tcPr>
                </a:tc>
                <a:tc>
                  <a:txBody>
                    <a:bodyPr/>
                    <a:lstStyle/>
                    <a:p>
                      <a:endParaRPr lang="es-ES" sz="1100"/>
                    </a:p>
                  </a:txBody>
                  <a:tcPr marL="18567" marR="18567" marT="9283" marB="9283">
                    <a:lnB w="9525" cap="flat" cmpd="sng" algn="ctr">
                      <a:solidFill>
                        <a:srgbClr val="BFBFBF"/>
                      </a:solidFill>
                      <a:prstDash val="solid"/>
                      <a:round/>
                      <a:headEnd type="none" w="med" len="med"/>
                      <a:tailEnd type="none" w="med" len="med"/>
                    </a:lnB>
                  </a:tcPr>
                </a:tc>
                <a:tc>
                  <a:txBody>
                    <a:bodyPr/>
                    <a:lstStyle/>
                    <a:p>
                      <a:endParaRPr lang="es-ES" sz="1100"/>
                    </a:p>
                  </a:txBody>
                  <a:tcPr marL="18567" marR="18567" marT="9283" marB="9283">
                    <a:lnB w="9525" cap="flat" cmpd="sng" algn="ctr">
                      <a:solidFill>
                        <a:srgbClr val="BFBFBF"/>
                      </a:solidFill>
                      <a:prstDash val="solid"/>
                      <a:round/>
                      <a:headEnd type="none" w="med" len="med"/>
                      <a:tailEnd type="none" w="med" len="med"/>
                    </a:lnB>
                  </a:tcPr>
                </a:tc>
                <a:tc>
                  <a:txBody>
                    <a:bodyPr/>
                    <a:lstStyle/>
                    <a:p>
                      <a:endParaRPr lang="es-ES" sz="1100"/>
                    </a:p>
                  </a:txBody>
                  <a:tcPr marL="18567" marR="18567" marT="9283" marB="9283"/>
                </a:tc>
                <a:extLst>
                  <a:ext uri="{0D108BD9-81ED-4DB2-BD59-A6C34878D82A}">
                    <a16:rowId xmlns:a16="http://schemas.microsoft.com/office/drawing/2014/main" val="3396226349"/>
                  </a:ext>
                </a:extLst>
              </a:tr>
              <a:tr h="216613">
                <a:tc>
                  <a:txBody>
                    <a:bodyPr/>
                    <a:lstStyle/>
                    <a:p>
                      <a:r>
                        <a:rPr lang="es-ES" sz="1600">
                          <a:solidFill>
                            <a:srgbClr val="264A60"/>
                          </a:solidFill>
                          <a:effectLst/>
                          <a:latin typeface="Arial" panose="020B0604020202020204" pitchFamily="34" charset="0"/>
                        </a:rPr>
                        <a:t>Efecto</a:t>
                      </a:r>
                    </a:p>
                  </a:txBody>
                  <a:tcPr marL="9670" marR="9670" marT="0" marB="0" anchor="b">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FFFFF"/>
                    </a:solidFill>
                  </a:tcPr>
                </a:tc>
                <a:tc gridSpan="2">
                  <a:txBody>
                    <a:bodyPr/>
                    <a:lstStyle/>
                    <a:p>
                      <a:r>
                        <a:rPr lang="es-ES" sz="1000">
                          <a:solidFill>
                            <a:srgbClr val="264A60"/>
                          </a:solidFill>
                          <a:effectLst/>
                          <a:latin typeface="Arial" panose="020B0604020202020204" pitchFamily="34" charset="0"/>
                        </a:rPr>
                        <a:t>Valor</a:t>
                      </a:r>
                      <a:endParaRPr lang="es-ES" sz="1600">
                        <a:solidFill>
                          <a:srgbClr val="264A60"/>
                        </a:solidFill>
                        <a:effectLst/>
                        <a:latin typeface="Arial" panose="020B0604020202020204" pitchFamily="34" charset="0"/>
                      </a:endParaRPr>
                    </a:p>
                  </a:txBody>
                  <a:tcPr marL="9670" marR="9670" marT="0" marB="0" anchor="b">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FFFFF"/>
                    </a:solidFill>
                  </a:tcPr>
                </a:tc>
                <a:tc hMerge="1">
                  <a:txBody>
                    <a:bodyPr/>
                    <a:lstStyle/>
                    <a:p>
                      <a:pPr algn="ctr"/>
                      <a:r>
                        <a:rPr lang="es-ES" sz="1000" dirty="0">
                          <a:solidFill>
                            <a:srgbClr val="264A60"/>
                          </a:solidFill>
                          <a:effectLst/>
                          <a:latin typeface="Arial" panose="020B0604020202020204" pitchFamily="34" charset="0"/>
                        </a:rPr>
                        <a:t>Valor</a:t>
                      </a:r>
                    </a:p>
                  </a:txBody>
                  <a:tcPr marL="9670" marR="9670" marT="0" marB="0" anchor="b">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FFFFF"/>
                    </a:solidFill>
                  </a:tcPr>
                </a:tc>
                <a:tc>
                  <a:txBody>
                    <a:bodyPr/>
                    <a:lstStyle/>
                    <a:p>
                      <a:pPr algn="ctr"/>
                      <a:r>
                        <a:rPr lang="es-ES" sz="1000">
                          <a:solidFill>
                            <a:srgbClr val="264A60"/>
                          </a:solidFill>
                          <a:effectLst/>
                          <a:latin typeface="Arial" panose="020B0604020202020204" pitchFamily="34" charset="0"/>
                        </a:rPr>
                        <a:t>F</a:t>
                      </a:r>
                    </a:p>
                  </a:txBody>
                  <a:tcPr marL="9670" marR="9670" marT="0" marB="0" anchor="b">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FFFFF"/>
                    </a:solidFill>
                  </a:tcPr>
                </a:tc>
                <a:tc>
                  <a:txBody>
                    <a:bodyPr/>
                    <a:lstStyle/>
                    <a:p>
                      <a:pPr algn="ctr"/>
                      <a:r>
                        <a:rPr lang="es-ES" sz="1000">
                          <a:solidFill>
                            <a:srgbClr val="264A60"/>
                          </a:solidFill>
                          <a:effectLst/>
                          <a:latin typeface="Arial" panose="020B0604020202020204" pitchFamily="34" charset="0"/>
                        </a:rPr>
                        <a:t>gl de hipótesis</a:t>
                      </a:r>
                    </a:p>
                  </a:txBody>
                  <a:tcPr marL="9670" marR="9670" marT="0" marB="0" anchor="b">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FFFFF"/>
                    </a:solidFill>
                  </a:tcPr>
                </a:tc>
                <a:tc>
                  <a:txBody>
                    <a:bodyPr/>
                    <a:lstStyle/>
                    <a:p>
                      <a:pPr algn="ctr"/>
                      <a:r>
                        <a:rPr lang="es-ES" sz="1000">
                          <a:solidFill>
                            <a:srgbClr val="264A60"/>
                          </a:solidFill>
                          <a:effectLst/>
                          <a:latin typeface="Arial" panose="020B0604020202020204" pitchFamily="34" charset="0"/>
                        </a:rPr>
                        <a:t>gl de error</a:t>
                      </a:r>
                    </a:p>
                  </a:txBody>
                  <a:tcPr marL="9670" marR="9670" marT="0" marB="0" anchor="b">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FFFFF"/>
                    </a:solidFill>
                  </a:tcPr>
                </a:tc>
                <a:tc>
                  <a:txBody>
                    <a:bodyPr/>
                    <a:lstStyle/>
                    <a:p>
                      <a:pPr algn="ctr"/>
                      <a:r>
                        <a:rPr lang="es-ES" sz="1000">
                          <a:solidFill>
                            <a:srgbClr val="264A60"/>
                          </a:solidFill>
                          <a:effectLst/>
                          <a:latin typeface="Arial" panose="020B0604020202020204" pitchFamily="34" charset="0"/>
                        </a:rPr>
                        <a:t>Sig.</a:t>
                      </a:r>
                    </a:p>
                  </a:txBody>
                  <a:tcPr marL="9670" marR="9670" marT="0" marB="0" anchor="b">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FFFFF"/>
                    </a:solidFill>
                  </a:tcPr>
                </a:tc>
                <a:tc>
                  <a:txBody>
                    <a:bodyPr/>
                    <a:lstStyle/>
                    <a:p>
                      <a:endParaRPr lang="es-ES" sz="1000"/>
                    </a:p>
                  </a:txBody>
                  <a:tcPr marL="18567" marR="18567" marT="9283" marB="9283">
                    <a:lnL w="9525" cap="flat" cmpd="sng" algn="ctr">
                      <a:solidFill>
                        <a:srgbClr val="BFBFBF"/>
                      </a:solidFill>
                      <a:prstDash val="solid"/>
                      <a:round/>
                      <a:headEnd type="none" w="med" len="med"/>
                      <a:tailEnd type="none" w="med" len="med"/>
                    </a:lnL>
                    <a:lnB w="9525" cap="flat" cmpd="sng" algn="ctr">
                      <a:solidFill>
                        <a:srgbClr val="152935"/>
                      </a:solidFill>
                      <a:prstDash val="solid"/>
                      <a:round/>
                      <a:headEnd type="none" w="med" len="med"/>
                      <a:tailEnd type="none" w="med" len="med"/>
                    </a:lnB>
                  </a:tcPr>
                </a:tc>
                <a:extLst>
                  <a:ext uri="{0D108BD9-81ED-4DB2-BD59-A6C34878D82A}">
                    <a16:rowId xmlns:a16="http://schemas.microsoft.com/office/drawing/2014/main" val="3889565840"/>
                  </a:ext>
                </a:extLst>
              </a:tr>
              <a:tr h="173291">
                <a:tc rowSpan="4">
                  <a:txBody>
                    <a:bodyPr/>
                    <a:lstStyle/>
                    <a:p>
                      <a:r>
                        <a:rPr lang="es-ES" sz="1600" dirty="0">
                          <a:solidFill>
                            <a:srgbClr val="264A60"/>
                          </a:solidFill>
                          <a:effectLst/>
                          <a:latin typeface="Arial" panose="020B0604020202020204" pitchFamily="34" charset="0"/>
                        </a:rPr>
                        <a:t>Intersección</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152935"/>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gridSpan="2">
                  <a:txBody>
                    <a:bodyPr/>
                    <a:lstStyle/>
                    <a:p>
                      <a:r>
                        <a:rPr lang="es-ES" sz="1000">
                          <a:solidFill>
                            <a:srgbClr val="264A60"/>
                          </a:solidFill>
                          <a:effectLst/>
                          <a:latin typeface="Arial" panose="020B0604020202020204" pitchFamily="34" charset="0"/>
                        </a:rPr>
                        <a:t>Traza de Pillai</a:t>
                      </a:r>
                      <a:endParaRPr lang="es-ES" sz="1600" dirty="0">
                        <a:solidFill>
                          <a:srgbClr val="264A60"/>
                        </a:solidFill>
                        <a:effectLst/>
                        <a:latin typeface="Arial" panose="020B0604020202020204" pitchFamily="34" charset="0"/>
                      </a:endParaRP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152935"/>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Traza de Pillai</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152935"/>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,842</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152935"/>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1064,696</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152935"/>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152935"/>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152935"/>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&lt;,001</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152935"/>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2355977703"/>
                  </a:ext>
                </a:extLst>
              </a:tr>
              <a:tr h="216613">
                <a:tc vMerge="1">
                  <a:txBody>
                    <a:bodyPr/>
                    <a:lstStyle/>
                    <a:p>
                      <a:endParaRPr lang="es-ES"/>
                    </a:p>
                  </a:txBody>
                  <a:tcPr/>
                </a:tc>
                <a:tc gridSpan="2">
                  <a:txBody>
                    <a:bodyPr/>
                    <a:lstStyle/>
                    <a:p>
                      <a:r>
                        <a:rPr lang="es-ES" sz="1000">
                          <a:solidFill>
                            <a:srgbClr val="264A60"/>
                          </a:solidFill>
                          <a:effectLst/>
                          <a:latin typeface="Arial" panose="020B0604020202020204" pitchFamily="34" charset="0"/>
                        </a:rPr>
                        <a:t>Lambda de Wilks</a:t>
                      </a:r>
                      <a:endParaRPr lang="es-ES"/>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Lambda de Wilks</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,158</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1064,696</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dirty="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&lt;,001</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985344826"/>
                  </a:ext>
                </a:extLst>
              </a:tr>
              <a:tr h="173291">
                <a:tc vMerge="1">
                  <a:txBody>
                    <a:bodyPr/>
                    <a:lstStyle/>
                    <a:p>
                      <a:endParaRPr lang="es-ES"/>
                    </a:p>
                  </a:txBody>
                  <a:tcPr/>
                </a:tc>
                <a:tc gridSpan="2">
                  <a:txBody>
                    <a:bodyPr/>
                    <a:lstStyle/>
                    <a:p>
                      <a:r>
                        <a:rPr lang="es-ES" sz="1000">
                          <a:solidFill>
                            <a:srgbClr val="264A60"/>
                          </a:solidFill>
                          <a:effectLst/>
                          <a:latin typeface="Arial" panose="020B0604020202020204" pitchFamily="34" charset="0"/>
                        </a:rPr>
                        <a:t>Traza de Hotelling</a:t>
                      </a:r>
                      <a:endParaRPr lang="es-ES"/>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Traza de Hotelling</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5,332</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1064,696</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&lt;,001</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2874312893"/>
                  </a:ext>
                </a:extLst>
              </a:tr>
              <a:tr h="173291">
                <a:tc vMerge="1">
                  <a:txBody>
                    <a:bodyPr/>
                    <a:lstStyle/>
                    <a:p>
                      <a:endParaRPr lang="es-ES"/>
                    </a:p>
                  </a:txBody>
                  <a:tcPr/>
                </a:tc>
                <a:tc gridSpan="2">
                  <a:txBody>
                    <a:bodyPr/>
                    <a:lstStyle/>
                    <a:p>
                      <a:r>
                        <a:rPr lang="es-ES" sz="1000">
                          <a:solidFill>
                            <a:srgbClr val="264A60"/>
                          </a:solidFill>
                          <a:effectLst/>
                          <a:latin typeface="Arial" panose="020B0604020202020204" pitchFamily="34" charset="0"/>
                        </a:rPr>
                        <a:t>Raíz mayor de Roy</a:t>
                      </a:r>
                      <a:endParaRPr lang="es-ES"/>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Raíz mayor de Roy</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5,332</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1064,696</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dirty="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&lt;,001</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2268940889"/>
                  </a:ext>
                </a:extLst>
              </a:tr>
              <a:tr h="173291">
                <a:tc rowSpan="4">
                  <a:txBody>
                    <a:bodyPr/>
                    <a:lstStyle/>
                    <a:p>
                      <a:r>
                        <a:rPr lang="es-ES" sz="1600" dirty="0">
                          <a:solidFill>
                            <a:srgbClr val="264A60"/>
                          </a:solidFill>
                          <a:effectLst/>
                          <a:latin typeface="Arial" panose="020B0604020202020204" pitchFamily="34" charset="0"/>
                        </a:rPr>
                        <a:t>Pandemia</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gridSpan="2">
                  <a:txBody>
                    <a:bodyPr/>
                    <a:lstStyle/>
                    <a:p>
                      <a:r>
                        <a:rPr lang="es-ES" sz="1000">
                          <a:solidFill>
                            <a:srgbClr val="264A60"/>
                          </a:solidFill>
                          <a:effectLst/>
                          <a:latin typeface="Arial" panose="020B0604020202020204" pitchFamily="34" charset="0"/>
                        </a:rPr>
                        <a:t>Traza de Pillai</a:t>
                      </a:r>
                      <a:endParaRPr lang="es-ES" sz="1600" dirty="0">
                        <a:solidFill>
                          <a:srgbClr val="264A60"/>
                        </a:solidFill>
                        <a:effectLst/>
                        <a:latin typeface="Arial" panose="020B0604020202020204" pitchFamily="34" charset="0"/>
                      </a:endParaRP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Traza de Pillai</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,003</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,652</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,582</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1331456117"/>
                  </a:ext>
                </a:extLst>
              </a:tr>
              <a:tr h="216613">
                <a:tc vMerge="1">
                  <a:txBody>
                    <a:bodyPr/>
                    <a:lstStyle/>
                    <a:p>
                      <a:endParaRPr lang="es-ES"/>
                    </a:p>
                  </a:txBody>
                  <a:tcPr/>
                </a:tc>
                <a:tc gridSpan="2">
                  <a:txBody>
                    <a:bodyPr/>
                    <a:lstStyle/>
                    <a:p>
                      <a:r>
                        <a:rPr lang="es-ES" sz="1000">
                          <a:solidFill>
                            <a:srgbClr val="264A60"/>
                          </a:solidFill>
                          <a:effectLst/>
                          <a:latin typeface="Arial" panose="020B0604020202020204" pitchFamily="34" charset="0"/>
                        </a:rPr>
                        <a:t>Lambda de Wilks</a:t>
                      </a:r>
                      <a:endParaRPr lang="es-ES"/>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Lambda de Wilks</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,997</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,652</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dirty="0">
                          <a:solidFill>
                            <a:srgbClr val="010205"/>
                          </a:solidFill>
                          <a:effectLst/>
                          <a:latin typeface="Arial" panose="020B0604020202020204" pitchFamily="34" charset="0"/>
                        </a:rPr>
                        <a:t>,582</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4223673233"/>
                  </a:ext>
                </a:extLst>
              </a:tr>
              <a:tr h="173291">
                <a:tc vMerge="1">
                  <a:txBody>
                    <a:bodyPr/>
                    <a:lstStyle/>
                    <a:p>
                      <a:endParaRPr lang="es-ES"/>
                    </a:p>
                  </a:txBody>
                  <a:tcPr/>
                </a:tc>
                <a:tc gridSpan="2">
                  <a:txBody>
                    <a:bodyPr/>
                    <a:lstStyle/>
                    <a:p>
                      <a:r>
                        <a:rPr lang="es-ES" sz="1000">
                          <a:solidFill>
                            <a:srgbClr val="264A60"/>
                          </a:solidFill>
                          <a:effectLst/>
                          <a:latin typeface="Arial" panose="020B0604020202020204" pitchFamily="34" charset="0"/>
                        </a:rPr>
                        <a:t>Traza de Hotelling</a:t>
                      </a:r>
                      <a:endParaRPr lang="es-ES"/>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Traza de Hotelling</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,003</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,652</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,582</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80645138"/>
                  </a:ext>
                </a:extLst>
              </a:tr>
              <a:tr h="173291">
                <a:tc vMerge="1">
                  <a:txBody>
                    <a:bodyPr/>
                    <a:lstStyle/>
                    <a:p>
                      <a:endParaRPr lang="es-ES"/>
                    </a:p>
                  </a:txBody>
                  <a:tcPr/>
                </a:tc>
                <a:tc gridSpan="2">
                  <a:txBody>
                    <a:bodyPr/>
                    <a:lstStyle/>
                    <a:p>
                      <a:r>
                        <a:rPr lang="es-ES" sz="1000">
                          <a:solidFill>
                            <a:srgbClr val="264A60"/>
                          </a:solidFill>
                          <a:effectLst/>
                          <a:latin typeface="Arial" panose="020B0604020202020204" pitchFamily="34" charset="0"/>
                        </a:rPr>
                        <a:t>Raíz mayor de Roy</a:t>
                      </a:r>
                      <a:endParaRPr lang="es-ES"/>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Raíz mayor de Roy</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,003</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,652</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,582</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2713303557"/>
                  </a:ext>
                </a:extLst>
              </a:tr>
              <a:tr h="173291">
                <a:tc rowSpan="4">
                  <a:txBody>
                    <a:bodyPr/>
                    <a:lstStyle/>
                    <a:p>
                      <a:r>
                        <a:rPr lang="es-ES" sz="1600" dirty="0" err="1">
                          <a:solidFill>
                            <a:srgbClr val="264A60"/>
                          </a:solidFill>
                          <a:effectLst/>
                          <a:latin typeface="Arial" panose="020B0604020202020204" pitchFamily="34" charset="0"/>
                        </a:rPr>
                        <a:t>presen_suic</a:t>
                      </a:r>
                      <a:endParaRPr lang="es-ES" sz="1600" dirty="0">
                        <a:solidFill>
                          <a:srgbClr val="264A60"/>
                        </a:solidFill>
                        <a:effectLst/>
                        <a:latin typeface="Arial" panose="020B0604020202020204" pitchFamily="34" charset="0"/>
                      </a:endParaRP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gridSpan="2">
                  <a:txBody>
                    <a:bodyPr/>
                    <a:lstStyle/>
                    <a:p>
                      <a:r>
                        <a:rPr lang="es-ES" sz="1000">
                          <a:solidFill>
                            <a:srgbClr val="264A60"/>
                          </a:solidFill>
                          <a:effectLst/>
                          <a:latin typeface="Arial" panose="020B0604020202020204" pitchFamily="34" charset="0"/>
                        </a:rPr>
                        <a:t>Traza de Pillai</a:t>
                      </a:r>
                      <a:endParaRPr lang="es-ES" sz="1600" dirty="0">
                        <a:solidFill>
                          <a:srgbClr val="264A60"/>
                        </a:solidFill>
                        <a:effectLst/>
                        <a:latin typeface="Arial" panose="020B0604020202020204" pitchFamily="34" charset="0"/>
                      </a:endParaRP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Traza de Pillai</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,237</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61,924</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&lt;,001</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1234287456"/>
                  </a:ext>
                </a:extLst>
              </a:tr>
              <a:tr h="216613">
                <a:tc vMerge="1">
                  <a:txBody>
                    <a:bodyPr/>
                    <a:lstStyle/>
                    <a:p>
                      <a:endParaRPr lang="es-ES"/>
                    </a:p>
                  </a:txBody>
                  <a:tcPr/>
                </a:tc>
                <a:tc gridSpan="2">
                  <a:txBody>
                    <a:bodyPr/>
                    <a:lstStyle/>
                    <a:p>
                      <a:r>
                        <a:rPr lang="es-ES" sz="1000">
                          <a:solidFill>
                            <a:srgbClr val="264A60"/>
                          </a:solidFill>
                          <a:effectLst/>
                          <a:latin typeface="Arial" panose="020B0604020202020204" pitchFamily="34" charset="0"/>
                        </a:rPr>
                        <a:t>Lambda de Wilks</a:t>
                      </a:r>
                      <a:endParaRPr lang="es-ES"/>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Lambda de Wilks</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,763</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61,924</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dirty="0">
                          <a:solidFill>
                            <a:srgbClr val="010205"/>
                          </a:solidFill>
                          <a:effectLst/>
                          <a:latin typeface="Arial" panose="020B0604020202020204" pitchFamily="34" charset="0"/>
                        </a:rPr>
                        <a:t>&lt;,001</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867702644"/>
                  </a:ext>
                </a:extLst>
              </a:tr>
              <a:tr h="173291">
                <a:tc vMerge="1">
                  <a:txBody>
                    <a:bodyPr/>
                    <a:lstStyle/>
                    <a:p>
                      <a:endParaRPr lang="es-ES"/>
                    </a:p>
                  </a:txBody>
                  <a:tcPr/>
                </a:tc>
                <a:tc gridSpan="2">
                  <a:txBody>
                    <a:bodyPr/>
                    <a:lstStyle/>
                    <a:p>
                      <a:r>
                        <a:rPr lang="es-ES" sz="1000">
                          <a:solidFill>
                            <a:srgbClr val="264A60"/>
                          </a:solidFill>
                          <a:effectLst/>
                          <a:latin typeface="Arial" panose="020B0604020202020204" pitchFamily="34" charset="0"/>
                        </a:rPr>
                        <a:t>Traza de Hotelling</a:t>
                      </a:r>
                      <a:endParaRPr lang="es-ES"/>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Traza de Hotelling</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,310</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61,924</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&lt;,001</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216542355"/>
                  </a:ext>
                </a:extLst>
              </a:tr>
              <a:tr h="173291">
                <a:tc vMerge="1">
                  <a:txBody>
                    <a:bodyPr/>
                    <a:lstStyle/>
                    <a:p>
                      <a:endParaRPr lang="es-ES"/>
                    </a:p>
                  </a:txBody>
                  <a:tcPr/>
                </a:tc>
                <a:tc gridSpan="2">
                  <a:txBody>
                    <a:bodyPr/>
                    <a:lstStyle/>
                    <a:p>
                      <a:r>
                        <a:rPr lang="es-ES" sz="1000">
                          <a:solidFill>
                            <a:srgbClr val="264A60"/>
                          </a:solidFill>
                          <a:effectLst/>
                          <a:latin typeface="Arial" panose="020B0604020202020204" pitchFamily="34" charset="0"/>
                        </a:rPr>
                        <a:t>Raíz mayor de Roy</a:t>
                      </a:r>
                      <a:endParaRPr lang="es-ES"/>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Raíz mayor de Roy</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,310</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61,924</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&lt;,001</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3289938964"/>
                  </a:ext>
                </a:extLst>
              </a:tr>
              <a:tr h="173291">
                <a:tc rowSpan="4">
                  <a:txBody>
                    <a:bodyPr/>
                    <a:lstStyle/>
                    <a:p>
                      <a:r>
                        <a:rPr lang="es-ES" sz="1600" dirty="0">
                          <a:solidFill>
                            <a:srgbClr val="264A60"/>
                          </a:solidFill>
                          <a:effectLst/>
                          <a:latin typeface="Arial" panose="020B0604020202020204" pitchFamily="34" charset="0"/>
                        </a:rPr>
                        <a:t>Pandemia * </a:t>
                      </a:r>
                      <a:r>
                        <a:rPr lang="es-ES" sz="1600" dirty="0" err="1">
                          <a:solidFill>
                            <a:srgbClr val="264A60"/>
                          </a:solidFill>
                          <a:effectLst/>
                          <a:latin typeface="Arial" panose="020B0604020202020204" pitchFamily="34" charset="0"/>
                        </a:rPr>
                        <a:t>presen_suic</a:t>
                      </a:r>
                      <a:endParaRPr lang="es-ES" sz="1600" dirty="0">
                        <a:solidFill>
                          <a:srgbClr val="264A60"/>
                        </a:solidFill>
                        <a:effectLst/>
                        <a:latin typeface="Arial" panose="020B0604020202020204" pitchFamily="34" charset="0"/>
                      </a:endParaRP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0E0E0"/>
                    </a:solidFill>
                  </a:tcPr>
                </a:tc>
                <a:tc gridSpan="2">
                  <a:txBody>
                    <a:bodyPr/>
                    <a:lstStyle/>
                    <a:p>
                      <a:r>
                        <a:rPr lang="es-ES" sz="1000">
                          <a:solidFill>
                            <a:srgbClr val="264A60"/>
                          </a:solidFill>
                          <a:effectLst/>
                          <a:latin typeface="Arial" panose="020B0604020202020204" pitchFamily="34" charset="0"/>
                        </a:rPr>
                        <a:t>Traza de Pillai</a:t>
                      </a:r>
                      <a:endParaRPr lang="es-ES" sz="1600" dirty="0">
                        <a:solidFill>
                          <a:srgbClr val="264A60"/>
                        </a:solidFill>
                        <a:effectLst/>
                        <a:latin typeface="Arial" panose="020B0604020202020204" pitchFamily="34" charset="0"/>
                      </a:endParaRP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Traza de Pillai</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,002</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,449</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,718</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3434860388"/>
                  </a:ext>
                </a:extLst>
              </a:tr>
              <a:tr h="216613">
                <a:tc vMerge="1">
                  <a:txBody>
                    <a:bodyPr/>
                    <a:lstStyle/>
                    <a:p>
                      <a:endParaRPr lang="es-ES"/>
                    </a:p>
                  </a:txBody>
                  <a:tcPr/>
                </a:tc>
                <a:tc gridSpan="2">
                  <a:txBody>
                    <a:bodyPr/>
                    <a:lstStyle/>
                    <a:p>
                      <a:r>
                        <a:rPr lang="es-ES" sz="1000">
                          <a:solidFill>
                            <a:srgbClr val="264A60"/>
                          </a:solidFill>
                          <a:effectLst/>
                          <a:latin typeface="Arial" panose="020B0604020202020204" pitchFamily="34" charset="0"/>
                        </a:rPr>
                        <a:t>Lambda de Wilks</a:t>
                      </a:r>
                      <a:endParaRPr lang="es-ES"/>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Lambda de Wilks</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,998</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,449</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dirty="0">
                          <a:solidFill>
                            <a:srgbClr val="010205"/>
                          </a:solidFill>
                          <a:effectLst/>
                          <a:latin typeface="Arial" panose="020B0604020202020204" pitchFamily="34" charset="0"/>
                        </a:rPr>
                        <a:t>,718</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291726369"/>
                  </a:ext>
                </a:extLst>
              </a:tr>
              <a:tr h="173291">
                <a:tc vMerge="1">
                  <a:txBody>
                    <a:bodyPr/>
                    <a:lstStyle/>
                    <a:p>
                      <a:endParaRPr lang="es-ES"/>
                    </a:p>
                  </a:txBody>
                  <a:tcPr/>
                </a:tc>
                <a:tc gridSpan="2">
                  <a:txBody>
                    <a:bodyPr/>
                    <a:lstStyle/>
                    <a:p>
                      <a:r>
                        <a:rPr lang="es-ES" sz="1000">
                          <a:solidFill>
                            <a:srgbClr val="264A60"/>
                          </a:solidFill>
                          <a:effectLst/>
                          <a:latin typeface="Arial" panose="020B0604020202020204" pitchFamily="34" charset="0"/>
                        </a:rPr>
                        <a:t>Traza de Hotelling</a:t>
                      </a:r>
                      <a:endParaRPr lang="es-ES"/>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Traza de Hotelling</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,002</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,449</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tc>
                  <a:txBody>
                    <a:bodyPr/>
                    <a:lstStyle/>
                    <a:p>
                      <a:pPr algn="r"/>
                      <a:r>
                        <a:rPr lang="es-ES" sz="1000" dirty="0">
                          <a:solidFill>
                            <a:srgbClr val="010205"/>
                          </a:solidFill>
                          <a:effectLst/>
                          <a:latin typeface="Arial" panose="020B0604020202020204" pitchFamily="34" charset="0"/>
                        </a:rPr>
                        <a:t>,718</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2632785875"/>
                  </a:ext>
                </a:extLst>
              </a:tr>
              <a:tr h="173291">
                <a:tc vMerge="1">
                  <a:txBody>
                    <a:bodyPr/>
                    <a:lstStyle/>
                    <a:p>
                      <a:endParaRPr lang="es-ES"/>
                    </a:p>
                  </a:txBody>
                  <a:tcPr/>
                </a:tc>
                <a:tc gridSpan="2">
                  <a:txBody>
                    <a:bodyPr/>
                    <a:lstStyle/>
                    <a:p>
                      <a:r>
                        <a:rPr lang="es-ES" sz="1000" dirty="0">
                          <a:solidFill>
                            <a:srgbClr val="264A60"/>
                          </a:solidFill>
                          <a:effectLst/>
                          <a:latin typeface="Arial" panose="020B0604020202020204" pitchFamily="34" charset="0"/>
                        </a:rPr>
                        <a:t>Raíz mayor de Roy</a:t>
                      </a:r>
                      <a:endParaRPr lang="es-ES" dirty="0"/>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E0E0E0"/>
                    </a:solidFill>
                  </a:tcPr>
                </a:tc>
                <a:tc hMerge="1">
                  <a:txBody>
                    <a:bodyPr/>
                    <a:lstStyle/>
                    <a:p>
                      <a:r>
                        <a:rPr lang="es-ES" sz="1000">
                          <a:solidFill>
                            <a:srgbClr val="264A60"/>
                          </a:solidFill>
                          <a:effectLst/>
                          <a:latin typeface="Arial" panose="020B0604020202020204" pitchFamily="34" charset="0"/>
                        </a:rPr>
                        <a:t>Raíz mayor de Roy</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E0E0E0"/>
                    </a:solidFill>
                  </a:tcPr>
                </a:tc>
                <a:tc>
                  <a:txBody>
                    <a:bodyPr/>
                    <a:lstStyle/>
                    <a:p>
                      <a:pPr algn="r"/>
                      <a:r>
                        <a:rPr lang="es-ES" sz="1000">
                          <a:solidFill>
                            <a:srgbClr val="010205"/>
                          </a:solidFill>
                          <a:effectLst/>
                          <a:latin typeface="Arial" panose="020B0604020202020204" pitchFamily="34" charset="0"/>
                        </a:rPr>
                        <a:t>,002</a:t>
                      </a:r>
                    </a:p>
                  </a:txBody>
                  <a:tcPr marL="9670" marR="9670" marT="0" marB="0">
                    <a:lnL w="9525" cap="flat" cmpd="sng" algn="ctr">
                      <a:solidFill>
                        <a:srgbClr val="BFBFBF"/>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,449</a:t>
                      </a:r>
                      <a:r>
                        <a:rPr lang="es-ES" sz="1000" baseline="30000">
                          <a:solidFill>
                            <a:srgbClr val="010205"/>
                          </a:solidFill>
                          <a:effectLst/>
                          <a:latin typeface="Arial" panose="020B0604020202020204" pitchFamily="34" charset="0"/>
                        </a:rPr>
                        <a:t>b</a:t>
                      </a:r>
                      <a:endParaRPr lang="es-ES" sz="1000">
                        <a:solidFill>
                          <a:srgbClr val="010205"/>
                        </a:solidFill>
                        <a:effectLst/>
                        <a:latin typeface="Arial" panose="020B0604020202020204" pitchFamily="34" charset="0"/>
                      </a:endParaRP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3,000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9F9FB"/>
                    </a:solidFill>
                  </a:tcPr>
                </a:tc>
                <a:tc>
                  <a:txBody>
                    <a:bodyPr/>
                    <a:lstStyle/>
                    <a:p>
                      <a:pPr algn="r"/>
                      <a:r>
                        <a:rPr lang="es-ES" sz="1000">
                          <a:solidFill>
                            <a:srgbClr val="010205"/>
                          </a:solidFill>
                          <a:effectLst/>
                          <a:latin typeface="Arial" panose="020B0604020202020204" pitchFamily="34" charset="0"/>
                        </a:rPr>
                        <a:t>599,000</a:t>
                      </a:r>
                    </a:p>
                  </a:txBody>
                  <a:tcPr marL="9670" marR="9670" marT="0" marB="0">
                    <a:lnL w="9525" cap="flat" cmpd="sng" algn="ctr">
                      <a:solidFill>
                        <a:srgbClr val="E0E0E0"/>
                      </a:solidFill>
                      <a:prstDash val="solid"/>
                      <a:round/>
                      <a:headEnd type="none" w="med" len="med"/>
                      <a:tailEnd type="none" w="med" len="med"/>
                    </a:lnL>
                    <a:lnR w="9525" cap="flat" cmpd="sng" algn="ctr">
                      <a:solidFill>
                        <a:srgbClr val="E0E0E0"/>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9F9FB"/>
                    </a:solidFill>
                  </a:tcPr>
                </a:tc>
                <a:tc>
                  <a:txBody>
                    <a:bodyPr/>
                    <a:lstStyle/>
                    <a:p>
                      <a:pPr algn="r"/>
                      <a:r>
                        <a:rPr lang="es-ES" sz="1000" dirty="0">
                          <a:solidFill>
                            <a:srgbClr val="010205"/>
                          </a:solidFill>
                          <a:effectLst/>
                          <a:latin typeface="Arial" panose="020B0604020202020204" pitchFamily="34" charset="0"/>
                        </a:rPr>
                        <a:t>,718</a:t>
                      </a:r>
                    </a:p>
                  </a:txBody>
                  <a:tcPr marL="9670" marR="9670" marT="0" marB="0">
                    <a:lnL w="9525" cap="flat" cmpd="sng" algn="ctr">
                      <a:solidFill>
                        <a:srgbClr val="E0E0E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AEAEAE"/>
                      </a:solidFill>
                      <a:prstDash val="solid"/>
                      <a:round/>
                      <a:headEnd type="none" w="med" len="med"/>
                      <a:tailEnd type="none" w="med" len="med"/>
                    </a:lnT>
                    <a:lnB w="9525" cap="flat" cmpd="sng" algn="ctr">
                      <a:solidFill>
                        <a:srgbClr val="152935"/>
                      </a:solidFill>
                      <a:prstDash val="solid"/>
                      <a:round/>
                      <a:headEnd type="none" w="med" len="med"/>
                      <a:tailEnd type="none" w="med" len="med"/>
                    </a:lnB>
                    <a:solidFill>
                      <a:srgbClr val="F9F9FB"/>
                    </a:solidFill>
                  </a:tcPr>
                </a:tc>
                <a:extLst>
                  <a:ext uri="{0D108BD9-81ED-4DB2-BD59-A6C34878D82A}">
                    <a16:rowId xmlns:a16="http://schemas.microsoft.com/office/drawing/2014/main" val="4034640573"/>
                  </a:ext>
                </a:extLst>
              </a:tr>
              <a:tr h="129968">
                <a:tc gridSpan="5">
                  <a:txBody>
                    <a:bodyPr/>
                    <a:lstStyle/>
                    <a:p>
                      <a:r>
                        <a:rPr lang="es-ES" sz="1100" dirty="0">
                          <a:solidFill>
                            <a:srgbClr val="010205"/>
                          </a:solidFill>
                          <a:effectLst/>
                          <a:latin typeface="Arial" panose="020B0604020202020204" pitchFamily="34" charset="0"/>
                        </a:rPr>
                        <a:t>a. Diseño : Intersección + Pandemia + </a:t>
                      </a:r>
                      <a:r>
                        <a:rPr lang="es-ES" sz="1100" dirty="0" err="1">
                          <a:solidFill>
                            <a:srgbClr val="010205"/>
                          </a:solidFill>
                          <a:effectLst/>
                          <a:latin typeface="Arial" panose="020B0604020202020204" pitchFamily="34" charset="0"/>
                        </a:rPr>
                        <a:t>presen_suic</a:t>
                      </a:r>
                      <a:r>
                        <a:rPr lang="es-ES" sz="1100" dirty="0">
                          <a:solidFill>
                            <a:srgbClr val="010205"/>
                          </a:solidFill>
                          <a:effectLst/>
                          <a:latin typeface="Arial" panose="020B0604020202020204" pitchFamily="34" charset="0"/>
                        </a:rPr>
                        <a:t> + Pandemia * </a:t>
                      </a:r>
                      <a:r>
                        <a:rPr lang="es-ES" sz="1100" dirty="0" err="1">
                          <a:solidFill>
                            <a:srgbClr val="010205"/>
                          </a:solidFill>
                          <a:effectLst/>
                          <a:latin typeface="Arial" panose="020B0604020202020204" pitchFamily="34" charset="0"/>
                        </a:rPr>
                        <a:t>presen_suic</a:t>
                      </a:r>
                      <a:endParaRPr lang="es-ES" sz="1100" dirty="0">
                        <a:solidFill>
                          <a:srgbClr val="010205"/>
                        </a:solidFill>
                        <a:effectLst/>
                        <a:latin typeface="Arial" panose="020B0604020202020204" pitchFamily="34" charset="0"/>
                      </a:endParaRPr>
                    </a:p>
                  </a:txBody>
                  <a:tcPr marL="9670" marR="9670" marT="0" marB="0">
                    <a:lnL w="9525" cap="flat" cmpd="sng" algn="ctr">
                      <a:solidFill>
                        <a:srgbClr val="BFBFBF"/>
                      </a:solidFill>
                      <a:prstDash val="solid"/>
                      <a:round/>
                      <a:headEnd type="none" w="med" len="med"/>
                      <a:tailEnd type="none" w="med" len="med"/>
                    </a:lnL>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sz="1000" dirty="0"/>
                    </a:p>
                  </a:txBody>
                  <a:tcPr marL="18567" marR="18567" marT="9283" marB="9283">
                    <a:lnL w="9525" cap="flat" cmpd="sng" algn="ctr">
                      <a:solidFill>
                        <a:srgbClr val="BFBFBF"/>
                      </a:solidFill>
                      <a:prstDash val="solid"/>
                      <a:round/>
                      <a:headEnd type="none" w="med" len="med"/>
                      <a:tailEnd type="none" w="med" len="med"/>
                    </a:lnL>
                    <a:lnT w="9525" cap="flat" cmpd="sng" algn="ctr">
                      <a:solidFill>
                        <a:srgbClr val="152935"/>
                      </a:solidFill>
                      <a:prstDash val="solid"/>
                      <a:round/>
                      <a:headEnd type="none" w="med" len="med"/>
                      <a:tailEnd type="none" w="med" len="med"/>
                    </a:lnT>
                  </a:tcPr>
                </a:tc>
                <a:tc hMerge="1">
                  <a:txBody>
                    <a:bodyPr/>
                    <a:lstStyle/>
                    <a:p>
                      <a:endParaRPr lang="es-ES" sz="1000"/>
                    </a:p>
                  </a:txBody>
                  <a:tcPr marL="18567" marR="18567" marT="9283" marB="9283">
                    <a:lnT w="9525" cap="flat" cmpd="sng" algn="ctr">
                      <a:solidFill>
                        <a:srgbClr val="152935"/>
                      </a:solidFill>
                      <a:prstDash val="solid"/>
                      <a:round/>
                      <a:headEnd type="none" w="med" len="med"/>
                      <a:tailEnd type="none" w="med" len="med"/>
                    </a:lnT>
                  </a:tcPr>
                </a:tc>
                <a:tc hMerge="1">
                  <a:txBody>
                    <a:bodyPr/>
                    <a:lstStyle/>
                    <a:p>
                      <a:endParaRPr lang="es-ES" sz="1000" dirty="0"/>
                    </a:p>
                  </a:txBody>
                  <a:tcPr marL="18567" marR="18567" marT="9283" marB="9283">
                    <a:lnT w="9525" cap="flat" cmpd="sng" algn="ctr">
                      <a:solidFill>
                        <a:srgbClr val="152935"/>
                      </a:solidFill>
                      <a:prstDash val="solid"/>
                      <a:round/>
                      <a:headEnd type="none" w="med" len="med"/>
                      <a:tailEnd type="none" w="med" len="med"/>
                    </a:lnT>
                  </a:tcPr>
                </a:tc>
                <a:tc>
                  <a:txBody>
                    <a:bodyPr/>
                    <a:lstStyle/>
                    <a:p>
                      <a:endParaRPr lang="es-ES" sz="1000"/>
                    </a:p>
                  </a:txBody>
                  <a:tcPr marL="18567" marR="18567" marT="9283" marB="9283">
                    <a:lnT w="9525" cap="flat" cmpd="sng" algn="ctr">
                      <a:solidFill>
                        <a:srgbClr val="152935"/>
                      </a:solidFill>
                      <a:prstDash val="solid"/>
                      <a:round/>
                      <a:headEnd type="none" w="med" len="med"/>
                      <a:tailEnd type="none" w="med" len="med"/>
                    </a:lnT>
                  </a:tcPr>
                </a:tc>
                <a:tc>
                  <a:txBody>
                    <a:bodyPr/>
                    <a:lstStyle/>
                    <a:p>
                      <a:endParaRPr lang="es-ES" sz="1000"/>
                    </a:p>
                  </a:txBody>
                  <a:tcPr marL="18567" marR="18567" marT="9283" marB="9283">
                    <a:lnT w="9525" cap="flat" cmpd="sng" algn="ctr">
                      <a:solidFill>
                        <a:srgbClr val="152935"/>
                      </a:solidFill>
                      <a:prstDash val="solid"/>
                      <a:round/>
                      <a:headEnd type="none" w="med" len="med"/>
                      <a:tailEnd type="none" w="med" len="med"/>
                    </a:lnT>
                  </a:tcPr>
                </a:tc>
                <a:tc>
                  <a:txBody>
                    <a:bodyPr/>
                    <a:lstStyle/>
                    <a:p>
                      <a:endParaRPr lang="es-ES" sz="1000" dirty="0"/>
                    </a:p>
                  </a:txBody>
                  <a:tcPr marL="18567" marR="18567" marT="9283" marB="9283">
                    <a:lnT w="9525" cap="flat" cmpd="sng" algn="ctr">
                      <a:solidFill>
                        <a:srgbClr val="152935"/>
                      </a:solidFill>
                      <a:prstDash val="solid"/>
                      <a:round/>
                      <a:headEnd type="none" w="med" len="med"/>
                      <a:tailEnd type="none" w="med" len="med"/>
                    </a:lnT>
                  </a:tcPr>
                </a:tc>
                <a:extLst>
                  <a:ext uri="{0D108BD9-81ED-4DB2-BD59-A6C34878D82A}">
                    <a16:rowId xmlns:a16="http://schemas.microsoft.com/office/drawing/2014/main" val="2414993247"/>
                  </a:ext>
                </a:extLst>
              </a:tr>
              <a:tr h="61889">
                <a:tc gridSpan="2">
                  <a:txBody>
                    <a:bodyPr/>
                    <a:lstStyle/>
                    <a:p>
                      <a:r>
                        <a:rPr lang="es-ES" sz="1100">
                          <a:solidFill>
                            <a:srgbClr val="010205"/>
                          </a:solidFill>
                          <a:effectLst/>
                          <a:latin typeface="Arial" panose="020B0604020202020204" pitchFamily="34" charset="0"/>
                        </a:rPr>
                        <a:t>b. Estadístico exacto</a:t>
                      </a: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hMerge="1">
                  <a:txBody>
                    <a:bodyPr/>
                    <a:lstStyle/>
                    <a:p>
                      <a:endParaRPr lang="es-ES" sz="1100">
                        <a:solidFill>
                          <a:srgbClr val="010205"/>
                        </a:solidFill>
                        <a:effectLst/>
                        <a:latin typeface="Arial" panose="020B0604020202020204" pitchFamily="34" charset="0"/>
                      </a:endParaRPr>
                    </a:p>
                  </a:txBody>
                  <a:tcPr marL="9670" marR="9670" marT="0" marB="0">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endParaRPr lang="es-ES" sz="1100"/>
                    </a:p>
                  </a:txBody>
                  <a:tcPr marL="18567" marR="18567" marT="9283" marB="9283">
                    <a:lnL w="9525" cap="flat" cmpd="sng" algn="ctr">
                      <a:solidFill>
                        <a:srgbClr val="BFBFBF"/>
                      </a:solidFill>
                      <a:prstDash val="solid"/>
                      <a:round/>
                      <a:headEnd type="none" w="med" len="med"/>
                      <a:tailEnd type="none" w="med" len="med"/>
                    </a:lnL>
                  </a:tcPr>
                </a:tc>
                <a:tc>
                  <a:txBody>
                    <a:bodyPr/>
                    <a:lstStyle/>
                    <a:p>
                      <a:endParaRPr lang="es-ES" sz="1100"/>
                    </a:p>
                  </a:txBody>
                  <a:tcPr marL="18567" marR="18567" marT="9283" marB="9283"/>
                </a:tc>
                <a:tc>
                  <a:txBody>
                    <a:bodyPr/>
                    <a:lstStyle/>
                    <a:p>
                      <a:endParaRPr lang="es-ES" sz="1100"/>
                    </a:p>
                  </a:txBody>
                  <a:tcPr marL="18567" marR="18567" marT="9283" marB="9283"/>
                </a:tc>
                <a:tc>
                  <a:txBody>
                    <a:bodyPr/>
                    <a:lstStyle/>
                    <a:p>
                      <a:endParaRPr lang="es-ES" sz="1100"/>
                    </a:p>
                  </a:txBody>
                  <a:tcPr marL="18567" marR="18567" marT="9283" marB="9283"/>
                </a:tc>
                <a:tc>
                  <a:txBody>
                    <a:bodyPr/>
                    <a:lstStyle/>
                    <a:p>
                      <a:endParaRPr lang="es-ES" sz="1100"/>
                    </a:p>
                  </a:txBody>
                  <a:tcPr marL="18567" marR="18567" marT="9283" marB="9283"/>
                </a:tc>
                <a:tc>
                  <a:txBody>
                    <a:bodyPr/>
                    <a:lstStyle/>
                    <a:p>
                      <a:endParaRPr lang="es-ES" sz="1100" dirty="0"/>
                    </a:p>
                  </a:txBody>
                  <a:tcPr marL="18567" marR="18567" marT="9283" marB="9283"/>
                </a:tc>
                <a:extLst>
                  <a:ext uri="{0D108BD9-81ED-4DB2-BD59-A6C34878D82A}">
                    <a16:rowId xmlns:a16="http://schemas.microsoft.com/office/drawing/2014/main" val="515677042"/>
                  </a:ext>
                </a:extLst>
              </a:tr>
            </a:tbl>
          </a:graphicData>
        </a:graphic>
      </p:graphicFrame>
    </p:spTree>
    <p:extLst>
      <p:ext uri="{BB962C8B-B14F-4D97-AF65-F5344CB8AC3E}">
        <p14:creationId xmlns:p14="http://schemas.microsoft.com/office/powerpoint/2010/main" val="297991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B9FABBA-6824-93E2-F6BD-56DD26B56347}"/>
              </a:ext>
            </a:extLst>
          </p:cNvPr>
          <p:cNvSpPr>
            <a:spLocks noGrp="1"/>
          </p:cNvSpPr>
          <p:nvPr>
            <p:ph type="ctrTitle" idx="4"/>
          </p:nvPr>
        </p:nvSpPr>
        <p:spPr/>
        <p:txBody>
          <a:bodyPr/>
          <a:lstStyle/>
          <a:p>
            <a:r>
              <a:rPr lang="es-ES" dirty="0"/>
              <a:t>Resultados</a:t>
            </a:r>
          </a:p>
        </p:txBody>
      </p:sp>
      <p:sp>
        <p:nvSpPr>
          <p:cNvPr id="7" name="Google Shape;69;g1dc965b0de2_0_5">
            <a:extLst>
              <a:ext uri="{FF2B5EF4-FFF2-40B4-BE49-F238E27FC236}">
                <a16:creationId xmlns:a16="http://schemas.microsoft.com/office/drawing/2014/main" id="{ED0C9FA3-C93D-883D-4970-09A2EEB0A8BE}"/>
              </a:ext>
            </a:extLst>
          </p:cNvPr>
          <p:cNvSpPr txBox="1"/>
          <p:nvPr/>
        </p:nvSpPr>
        <p:spPr>
          <a:xfrm>
            <a:off x="2079150" y="862843"/>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PRE-POST EN SINTOMATOLOGÍA</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 name="Picture 2">
            <a:extLst>
              <a:ext uri="{FF2B5EF4-FFF2-40B4-BE49-F238E27FC236}">
                <a16:creationId xmlns:a16="http://schemas.microsoft.com/office/drawing/2014/main" id="{E9AFFCDA-FEA0-7AD8-E9D5-888D39A02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520" y="820228"/>
            <a:ext cx="504713" cy="5047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Gráfico 2">
            <a:extLst>
              <a:ext uri="{FF2B5EF4-FFF2-40B4-BE49-F238E27FC236}">
                <a16:creationId xmlns:a16="http://schemas.microsoft.com/office/drawing/2014/main" id="{3C8B00D4-2528-2D93-CA90-43B631D0E52B}"/>
              </a:ext>
            </a:extLst>
          </p:cNvPr>
          <p:cNvGraphicFramePr/>
          <p:nvPr>
            <p:extLst>
              <p:ext uri="{D42A27DB-BD31-4B8C-83A1-F6EECF244321}">
                <p14:modId xmlns:p14="http://schemas.microsoft.com/office/powerpoint/2010/main" val="4143743507"/>
              </p:ext>
            </p:extLst>
          </p:nvPr>
        </p:nvGraphicFramePr>
        <p:xfrm>
          <a:off x="504458" y="1613029"/>
          <a:ext cx="2832221"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a:extLst>
              <a:ext uri="{FF2B5EF4-FFF2-40B4-BE49-F238E27FC236}">
                <a16:creationId xmlns:a16="http://schemas.microsoft.com/office/drawing/2014/main" id="{16B8DE42-6BE1-1908-476D-61668B5A2540}"/>
              </a:ext>
            </a:extLst>
          </p:cNvPr>
          <p:cNvGraphicFramePr/>
          <p:nvPr>
            <p:extLst>
              <p:ext uri="{D42A27DB-BD31-4B8C-83A1-F6EECF244321}">
                <p14:modId xmlns:p14="http://schemas.microsoft.com/office/powerpoint/2010/main" val="244351656"/>
              </p:ext>
            </p:extLst>
          </p:nvPr>
        </p:nvGraphicFramePr>
        <p:xfrm>
          <a:off x="3312075" y="1613029"/>
          <a:ext cx="2832220" cy="21945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Gráfico 4">
            <a:extLst>
              <a:ext uri="{FF2B5EF4-FFF2-40B4-BE49-F238E27FC236}">
                <a16:creationId xmlns:a16="http://schemas.microsoft.com/office/drawing/2014/main" id="{DEF6C7B3-29C8-CF88-7475-E3E1F788FE58}"/>
              </a:ext>
            </a:extLst>
          </p:cNvPr>
          <p:cNvGraphicFramePr/>
          <p:nvPr>
            <p:extLst>
              <p:ext uri="{D42A27DB-BD31-4B8C-83A1-F6EECF244321}">
                <p14:modId xmlns:p14="http://schemas.microsoft.com/office/powerpoint/2010/main" val="3142373351"/>
              </p:ext>
            </p:extLst>
          </p:nvPr>
        </p:nvGraphicFramePr>
        <p:xfrm>
          <a:off x="6119691" y="1613029"/>
          <a:ext cx="2832221" cy="2194560"/>
        </p:xfrm>
        <a:graphic>
          <a:graphicData uri="http://schemas.openxmlformats.org/drawingml/2006/chart">
            <c:chart xmlns:c="http://schemas.openxmlformats.org/drawingml/2006/chart" xmlns:r="http://schemas.openxmlformats.org/officeDocument/2006/relationships" r:id="rId6"/>
          </a:graphicData>
        </a:graphic>
      </p:graphicFrame>
      <p:sp>
        <p:nvSpPr>
          <p:cNvPr id="13" name="Google Shape;159;p22">
            <a:extLst>
              <a:ext uri="{FF2B5EF4-FFF2-40B4-BE49-F238E27FC236}">
                <a16:creationId xmlns:a16="http://schemas.microsoft.com/office/drawing/2014/main" id="{2A4E3BED-48EE-35E0-C5BA-37718CE62C1E}"/>
              </a:ext>
            </a:extLst>
          </p:cNvPr>
          <p:cNvSpPr txBox="1"/>
          <p:nvPr/>
        </p:nvSpPr>
        <p:spPr>
          <a:xfrm>
            <a:off x="3255399" y="4069698"/>
            <a:ext cx="2945572" cy="800189"/>
          </a:xfrm>
          <a:prstGeom prst="rect">
            <a:avLst/>
          </a:prstGeom>
          <a:solidFill>
            <a:srgbClr val="EAD1DC"/>
          </a:solid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000"/>
              <a:buFont typeface="Arial"/>
              <a:buNone/>
            </a:pPr>
            <a:r>
              <a:rPr lang="es-ES" sz="1000" b="0" i="0" u="sng"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Lambda de </a:t>
            </a:r>
            <a:r>
              <a:rPr lang="es-ES" sz="1000" b="0" i="0" u="sng"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Wilks</a:t>
            </a:r>
            <a:r>
              <a:rPr lang="es-E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a:t>
            </a:r>
          </a:p>
          <a:p>
            <a:pPr marL="0" marR="0" lvl="0" indent="0" rtl="0">
              <a:lnSpc>
                <a:spcPct val="100000"/>
              </a:lnSpc>
              <a:spcBef>
                <a:spcPts val="0"/>
              </a:spcBef>
              <a:spcAft>
                <a:spcPts val="0"/>
              </a:spcAft>
              <a:buClr>
                <a:srgbClr val="000000"/>
              </a:buClr>
              <a:buSzPts val="1000"/>
              <a:buFont typeface="Arial"/>
              <a:buNone/>
            </a:pPr>
            <a:r>
              <a:rPr lang="es-E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Pandemia. p=,582</a:t>
            </a:r>
          </a:p>
          <a:p>
            <a:pPr marL="0" marR="0" lvl="0" indent="0" rtl="0">
              <a:lnSpc>
                <a:spcPct val="100000"/>
              </a:lnSpc>
              <a:spcBef>
                <a:spcPts val="0"/>
              </a:spcBef>
              <a:spcAft>
                <a:spcPts val="0"/>
              </a:spcAft>
              <a:buClr>
                <a:srgbClr val="000000"/>
              </a:buClr>
              <a:buSzPts val="1000"/>
              <a:buFont typeface="Arial"/>
              <a:buNone/>
            </a:pPr>
            <a:r>
              <a:rPr lang="es-ES" sz="1000" dirty="0">
                <a:latin typeface="Open Sans" panose="020B0606030504020204" pitchFamily="34" charset="0"/>
                <a:ea typeface="Open Sans" panose="020B0606030504020204" pitchFamily="34" charset="0"/>
                <a:cs typeface="Open Sans" panose="020B0606030504020204" pitchFamily="34" charset="0"/>
                <a:sym typeface="Century Gothic"/>
              </a:rPr>
              <a:t>Presencia ideación. p&lt;.001</a:t>
            </a:r>
          </a:p>
          <a:p>
            <a:pPr marL="0" marR="0" lvl="0" indent="0" rtl="0">
              <a:lnSpc>
                <a:spcPct val="100000"/>
              </a:lnSpc>
              <a:spcBef>
                <a:spcPts val="0"/>
              </a:spcBef>
              <a:spcAft>
                <a:spcPts val="0"/>
              </a:spcAft>
              <a:buClr>
                <a:srgbClr val="000000"/>
              </a:buClr>
              <a:buSzPts val="1000"/>
              <a:buFont typeface="Arial"/>
              <a:buNone/>
            </a:pPr>
            <a:r>
              <a:rPr lang="es-E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Pandemia x presencia </a:t>
            </a:r>
            <a:r>
              <a:rPr lang="es-ES" sz="1000" dirty="0">
                <a:latin typeface="Open Sans" panose="020B0606030504020204" pitchFamily="34" charset="0"/>
                <a:ea typeface="Open Sans" panose="020B0606030504020204" pitchFamily="34" charset="0"/>
                <a:cs typeface="Open Sans" panose="020B0606030504020204" pitchFamily="34" charset="0"/>
                <a:sym typeface="Century Gothic"/>
              </a:rPr>
              <a:t>ideación. p=,718</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cxnSp>
        <p:nvCxnSpPr>
          <p:cNvPr id="14" name="Conector recto 13">
            <a:extLst>
              <a:ext uri="{FF2B5EF4-FFF2-40B4-BE49-F238E27FC236}">
                <a16:creationId xmlns:a16="http://schemas.microsoft.com/office/drawing/2014/main" id="{81F04135-8EEF-3265-7F8C-2C3071D2869E}"/>
              </a:ext>
            </a:extLst>
          </p:cNvPr>
          <p:cNvCxnSpPr>
            <a:cxnSpLocks/>
          </p:cNvCxnSpPr>
          <p:nvPr/>
        </p:nvCxnSpPr>
        <p:spPr>
          <a:xfrm>
            <a:off x="3312075" y="1805940"/>
            <a:ext cx="0" cy="2135654"/>
          </a:xfrm>
          <a:prstGeom prst="line">
            <a:avLst/>
          </a:prstGeom>
          <a:ln w="19050">
            <a:solidFill>
              <a:srgbClr val="03020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F385D0B4-A424-B1A0-F833-9D185C0BEFD8}"/>
              </a:ext>
            </a:extLst>
          </p:cNvPr>
          <p:cNvCxnSpPr>
            <a:cxnSpLocks/>
          </p:cNvCxnSpPr>
          <p:nvPr/>
        </p:nvCxnSpPr>
        <p:spPr>
          <a:xfrm>
            <a:off x="6119691" y="1805940"/>
            <a:ext cx="0" cy="2135654"/>
          </a:xfrm>
          <a:prstGeom prst="line">
            <a:avLst/>
          </a:prstGeom>
          <a:ln w="19050">
            <a:solidFill>
              <a:srgbClr val="030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61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B9FABBA-6824-93E2-F6BD-56DD26B56347}"/>
              </a:ext>
            </a:extLst>
          </p:cNvPr>
          <p:cNvSpPr>
            <a:spLocks noGrp="1"/>
          </p:cNvSpPr>
          <p:nvPr>
            <p:ph type="ctrTitle" idx="4"/>
          </p:nvPr>
        </p:nvSpPr>
        <p:spPr/>
        <p:txBody>
          <a:bodyPr/>
          <a:lstStyle/>
          <a:p>
            <a:r>
              <a:rPr lang="es-ES" dirty="0"/>
              <a:t>Resultados</a:t>
            </a:r>
          </a:p>
        </p:txBody>
      </p:sp>
      <p:sp>
        <p:nvSpPr>
          <p:cNvPr id="7" name="Google Shape;69;g1dc965b0de2_0_5">
            <a:extLst>
              <a:ext uri="{FF2B5EF4-FFF2-40B4-BE49-F238E27FC236}">
                <a16:creationId xmlns:a16="http://schemas.microsoft.com/office/drawing/2014/main" id="{ED0C9FA3-C93D-883D-4970-09A2EEB0A8BE}"/>
              </a:ext>
            </a:extLst>
          </p:cNvPr>
          <p:cNvSpPr txBox="1"/>
          <p:nvPr/>
        </p:nvSpPr>
        <p:spPr>
          <a:xfrm>
            <a:off x="2079150" y="862843"/>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PRE-POST SEGÚN PERFILES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 name="Picture 2">
            <a:extLst>
              <a:ext uri="{FF2B5EF4-FFF2-40B4-BE49-F238E27FC236}">
                <a16:creationId xmlns:a16="http://schemas.microsoft.com/office/drawing/2014/main" id="{9E369981-17EE-C82E-E61E-D0BB7EC3D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556" y="883944"/>
            <a:ext cx="461665" cy="461665"/>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73;g210cfdac13d_0_22">
            <a:extLst>
              <a:ext uri="{FF2B5EF4-FFF2-40B4-BE49-F238E27FC236}">
                <a16:creationId xmlns:a16="http://schemas.microsoft.com/office/drawing/2014/main" id="{762B572A-3498-661D-9E58-FF5A37B5BAE7}"/>
              </a:ext>
            </a:extLst>
          </p:cNvPr>
          <p:cNvSpPr txBox="1"/>
          <p:nvPr/>
        </p:nvSpPr>
        <p:spPr>
          <a:xfrm>
            <a:off x="975450" y="1586837"/>
            <a:ext cx="2207400" cy="369302"/>
          </a:xfrm>
          <a:prstGeom prst="rect">
            <a:avLst/>
          </a:prstGeom>
          <a:solidFill>
            <a:srgbClr val="EAD1DC"/>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s-ES" sz="1200" dirty="0">
                <a:latin typeface="Open Sans" panose="020B0606030504020204" pitchFamily="34" charset="0"/>
                <a:ea typeface="Open Sans" panose="020B0606030504020204" pitchFamily="34" charset="0"/>
                <a:cs typeface="Open Sans" panose="020B0606030504020204" pitchFamily="34" charset="0"/>
                <a:sym typeface="Century Gothic"/>
              </a:rPr>
              <a:t>PRE</a:t>
            </a:r>
            <a:r>
              <a:rPr lang="es-E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-PANDEMIA</a:t>
            </a:r>
            <a:endParaRPr sz="105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sp>
        <p:nvSpPr>
          <p:cNvPr id="5" name="Google Shape;173;g210cfdac13d_0_22">
            <a:extLst>
              <a:ext uri="{FF2B5EF4-FFF2-40B4-BE49-F238E27FC236}">
                <a16:creationId xmlns:a16="http://schemas.microsoft.com/office/drawing/2014/main" id="{18FEE8E9-009D-97BE-69D0-62C8C6675162}"/>
              </a:ext>
            </a:extLst>
          </p:cNvPr>
          <p:cNvSpPr txBox="1"/>
          <p:nvPr/>
        </p:nvSpPr>
        <p:spPr>
          <a:xfrm>
            <a:off x="5704237" y="1586837"/>
            <a:ext cx="2207400" cy="369302"/>
          </a:xfrm>
          <a:prstGeom prst="rect">
            <a:avLst/>
          </a:prstGeom>
          <a:solidFill>
            <a:srgbClr val="EAD1DC"/>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s-ES"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POST-PANDEMIA</a:t>
            </a:r>
            <a:endParaRPr sz="12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graphicFrame>
        <p:nvGraphicFramePr>
          <p:cNvPr id="13" name="Tabla 12">
            <a:extLst>
              <a:ext uri="{FF2B5EF4-FFF2-40B4-BE49-F238E27FC236}">
                <a16:creationId xmlns:a16="http://schemas.microsoft.com/office/drawing/2014/main" id="{938D96E7-DA8E-DAFD-12E5-4E254C16A1F9}"/>
              </a:ext>
            </a:extLst>
          </p:cNvPr>
          <p:cNvGraphicFramePr>
            <a:graphicFrameLocks noGrp="1"/>
          </p:cNvGraphicFramePr>
          <p:nvPr>
            <p:extLst>
              <p:ext uri="{D42A27DB-BD31-4B8C-83A1-F6EECF244321}">
                <p14:modId xmlns:p14="http://schemas.microsoft.com/office/powerpoint/2010/main" val="2263208282"/>
              </p:ext>
            </p:extLst>
          </p:nvPr>
        </p:nvGraphicFramePr>
        <p:xfrm>
          <a:off x="307090" y="2201736"/>
          <a:ext cx="4020834" cy="1676400"/>
        </p:xfrm>
        <a:graphic>
          <a:graphicData uri="http://schemas.openxmlformats.org/drawingml/2006/table">
            <a:tbl>
              <a:tblPr firstRow="1" firstCol="1" bandRow="1"/>
              <a:tblGrid>
                <a:gridCol w="1662388">
                  <a:extLst>
                    <a:ext uri="{9D8B030D-6E8A-4147-A177-3AD203B41FA5}">
                      <a16:colId xmlns:a16="http://schemas.microsoft.com/office/drawing/2014/main" val="3039951073"/>
                    </a:ext>
                  </a:extLst>
                </a:gridCol>
                <a:gridCol w="516835">
                  <a:extLst>
                    <a:ext uri="{9D8B030D-6E8A-4147-A177-3AD203B41FA5}">
                      <a16:colId xmlns:a16="http://schemas.microsoft.com/office/drawing/2014/main" val="1730841206"/>
                    </a:ext>
                  </a:extLst>
                </a:gridCol>
                <a:gridCol w="477078">
                  <a:extLst>
                    <a:ext uri="{9D8B030D-6E8A-4147-A177-3AD203B41FA5}">
                      <a16:colId xmlns:a16="http://schemas.microsoft.com/office/drawing/2014/main" val="1341681193"/>
                    </a:ext>
                  </a:extLst>
                </a:gridCol>
                <a:gridCol w="701925">
                  <a:extLst>
                    <a:ext uri="{9D8B030D-6E8A-4147-A177-3AD203B41FA5}">
                      <a16:colId xmlns:a16="http://schemas.microsoft.com/office/drawing/2014/main" val="4000870891"/>
                    </a:ext>
                  </a:extLst>
                </a:gridCol>
                <a:gridCol w="662608">
                  <a:extLst>
                    <a:ext uri="{9D8B030D-6E8A-4147-A177-3AD203B41FA5}">
                      <a16:colId xmlns:a16="http://schemas.microsoft.com/office/drawing/2014/main" val="668962900"/>
                    </a:ext>
                  </a:extLst>
                </a:gridCol>
              </a:tblGrid>
              <a:tr h="0">
                <a:tc>
                  <a:txBody>
                    <a:bodyPr/>
                    <a:lstStyle/>
                    <a:p>
                      <a:r>
                        <a:rPr lang="es-ES" sz="1000" dirty="0">
                          <a:effectLst/>
                        </a:rPr>
                        <a:t> </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sym typeface="Symbol" pitchFamily="2" charset="2"/>
                        </a:rPr>
                        <a:t></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Error</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Sig.</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OR</a:t>
                      </a:r>
                    </a:p>
                    <a:p>
                      <a:r>
                        <a:rPr lang="es-ES" sz="1000" dirty="0">
                          <a:effectLst/>
                        </a:rPr>
                        <a:t>(</a:t>
                      </a:r>
                      <a:r>
                        <a:rPr lang="es-ES" sz="1000" dirty="0" err="1">
                          <a:effectLst/>
                        </a:rPr>
                        <a:t>Exp</a:t>
                      </a:r>
                      <a:r>
                        <a:rPr lang="es-ES" sz="1000" dirty="0">
                          <a:effectLst/>
                        </a:rPr>
                        <a:t> B)</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726083538"/>
                  </a:ext>
                </a:extLst>
              </a:tr>
              <a:tr h="0">
                <a:tc>
                  <a:txBody>
                    <a:bodyPr/>
                    <a:lstStyle/>
                    <a:p>
                      <a:r>
                        <a:rPr lang="es-ES" sz="1000" dirty="0">
                          <a:effectLst/>
                        </a:rPr>
                        <a:t>Modelo 1</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17553849"/>
                  </a:ext>
                </a:extLst>
              </a:tr>
              <a:tr h="0">
                <a:tc>
                  <a:txBody>
                    <a:bodyPr/>
                    <a:lstStyle/>
                    <a:p>
                      <a:r>
                        <a:rPr lang="es-ES" sz="1000" dirty="0">
                          <a:effectLst/>
                        </a:rPr>
                        <a:t>Ideación suicida (No/Sí)</a:t>
                      </a:r>
                    </a:p>
                    <a:p>
                      <a:pPr marL="449580"/>
                      <a:r>
                        <a:rPr lang="es-ES" sz="1000" dirty="0">
                          <a:effectLst/>
                        </a:rPr>
                        <a:t>Edad</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p>
                    <a:p>
                      <a:r>
                        <a:rPr lang="es-ES" sz="1000" dirty="0">
                          <a:effectLst/>
                        </a:rPr>
                        <a:t>-0,042</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p>
                    <a:p>
                      <a:r>
                        <a:rPr lang="es-ES" sz="1000">
                          <a:effectLst/>
                        </a:rPr>
                        <a:t>0,019</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p>
                    <a:p>
                      <a:r>
                        <a:rPr lang="es-ES" sz="1000">
                          <a:effectLst/>
                        </a:rPr>
                        <a:t>0,028*</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p>
                    <a:p>
                      <a:r>
                        <a:rPr lang="es-ES" sz="1000" dirty="0">
                          <a:effectLst/>
                        </a:rPr>
                        <a:t>1,04</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938612344"/>
                  </a:ext>
                </a:extLst>
              </a:tr>
              <a:tr h="0">
                <a:tc>
                  <a:txBody>
                    <a:bodyPr/>
                    <a:lstStyle/>
                    <a:p>
                      <a:r>
                        <a:rPr lang="es-ES" sz="1000" dirty="0">
                          <a:effectLst/>
                        </a:rPr>
                        <a:t>Modelo 2</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994373586"/>
                  </a:ext>
                </a:extLst>
              </a:tr>
              <a:tr h="0">
                <a:tc>
                  <a:txBody>
                    <a:bodyPr/>
                    <a:lstStyle/>
                    <a:p>
                      <a:r>
                        <a:rPr lang="es-ES" sz="1000" dirty="0">
                          <a:effectLst/>
                        </a:rPr>
                        <a:t>Ideación suicida (No/Sí)</a:t>
                      </a:r>
                    </a:p>
                    <a:p>
                      <a:pPr marL="449580"/>
                      <a:r>
                        <a:rPr lang="es-ES" sz="1000" dirty="0">
                          <a:effectLst/>
                        </a:rPr>
                        <a:t>Edad</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p>
                    <a:p>
                      <a:r>
                        <a:rPr lang="es-ES" sz="1000">
                          <a:effectLst/>
                        </a:rPr>
                        <a:t>-0,041</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p>
                    <a:p>
                      <a:r>
                        <a:rPr lang="es-ES" sz="1000" dirty="0">
                          <a:effectLst/>
                        </a:rPr>
                        <a:t>0,019</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p>
                    <a:p>
                      <a:r>
                        <a:rPr lang="es-ES" sz="1000" dirty="0">
                          <a:effectLst/>
                        </a:rPr>
                        <a:t>0,032*</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p>
                    <a:p>
                      <a:r>
                        <a:rPr lang="es-ES" sz="1000" dirty="0">
                          <a:effectLst/>
                        </a:rPr>
                        <a:t>1,04</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502046471"/>
                  </a:ext>
                </a:extLst>
              </a:tr>
              <a:tr h="0">
                <a:tc>
                  <a:txBody>
                    <a:bodyPr/>
                    <a:lstStyle/>
                    <a:p>
                      <a:r>
                        <a:rPr lang="es-ES" sz="1000" dirty="0">
                          <a:effectLst/>
                        </a:rPr>
                        <a:t>Modelo 3</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a:effectLst/>
                        </a:rPr>
                        <a:t> </a:t>
                      </a:r>
                      <a:endParaRPr lang="es-ES" sz="1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052019607"/>
                  </a:ext>
                </a:extLst>
              </a:tr>
              <a:tr h="0">
                <a:tc>
                  <a:txBody>
                    <a:bodyPr/>
                    <a:lstStyle/>
                    <a:p>
                      <a:r>
                        <a:rPr lang="es-ES" sz="1000" dirty="0">
                          <a:effectLst/>
                        </a:rPr>
                        <a:t>Ideación suicida (No/Sí)</a:t>
                      </a:r>
                    </a:p>
                    <a:p>
                      <a:pPr marL="449580"/>
                      <a:r>
                        <a:rPr lang="es-ES" sz="1000" dirty="0">
                          <a:effectLst/>
                        </a:rPr>
                        <a:t>BDI-II</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p>
                    <a:p>
                      <a:r>
                        <a:rPr lang="es-ES" sz="1000" dirty="0">
                          <a:effectLst/>
                        </a:rPr>
                        <a:t>0,103</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p>
                    <a:p>
                      <a:r>
                        <a:rPr lang="es-ES" sz="1000" dirty="0">
                          <a:effectLst/>
                        </a:rPr>
                        <a:t>0,024</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p>
                    <a:p>
                      <a:r>
                        <a:rPr lang="es-ES" sz="1000" dirty="0">
                          <a:effectLst/>
                        </a:rPr>
                        <a:t>&lt;0,001**</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00" dirty="0">
                          <a:effectLst/>
                        </a:rPr>
                        <a:t> </a:t>
                      </a:r>
                    </a:p>
                    <a:p>
                      <a:r>
                        <a:rPr lang="es-ES" sz="1000" dirty="0">
                          <a:effectLst/>
                        </a:rPr>
                        <a:t>1,109</a:t>
                      </a:r>
                      <a:endParaRPr lang="es-ES" sz="1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692982850"/>
                  </a:ext>
                </a:extLst>
              </a:tr>
            </a:tbl>
          </a:graphicData>
        </a:graphic>
      </p:graphicFrame>
      <p:graphicFrame>
        <p:nvGraphicFramePr>
          <p:cNvPr id="14" name="Tabla 13">
            <a:extLst>
              <a:ext uri="{FF2B5EF4-FFF2-40B4-BE49-F238E27FC236}">
                <a16:creationId xmlns:a16="http://schemas.microsoft.com/office/drawing/2014/main" id="{83E5F9CE-8BB5-4F17-55A2-DCDFF3F10590}"/>
              </a:ext>
            </a:extLst>
          </p:cNvPr>
          <p:cNvGraphicFramePr>
            <a:graphicFrameLocks noGrp="1"/>
          </p:cNvGraphicFramePr>
          <p:nvPr>
            <p:extLst>
              <p:ext uri="{D42A27DB-BD31-4B8C-83A1-F6EECF244321}">
                <p14:modId xmlns:p14="http://schemas.microsoft.com/office/powerpoint/2010/main" val="2152492522"/>
              </p:ext>
            </p:extLst>
          </p:nvPr>
        </p:nvGraphicFramePr>
        <p:xfrm>
          <a:off x="4640104" y="2079816"/>
          <a:ext cx="4196806" cy="1920240"/>
        </p:xfrm>
        <a:graphic>
          <a:graphicData uri="http://schemas.openxmlformats.org/drawingml/2006/table">
            <a:tbl>
              <a:tblPr firstRow="1" firstCol="1" bandRow="1"/>
              <a:tblGrid>
                <a:gridCol w="1728649">
                  <a:extLst>
                    <a:ext uri="{9D8B030D-6E8A-4147-A177-3AD203B41FA5}">
                      <a16:colId xmlns:a16="http://schemas.microsoft.com/office/drawing/2014/main" val="3749089737"/>
                    </a:ext>
                  </a:extLst>
                </a:gridCol>
                <a:gridCol w="662609">
                  <a:extLst>
                    <a:ext uri="{9D8B030D-6E8A-4147-A177-3AD203B41FA5}">
                      <a16:colId xmlns:a16="http://schemas.microsoft.com/office/drawing/2014/main" val="3513558229"/>
                    </a:ext>
                  </a:extLst>
                </a:gridCol>
                <a:gridCol w="609600">
                  <a:extLst>
                    <a:ext uri="{9D8B030D-6E8A-4147-A177-3AD203B41FA5}">
                      <a16:colId xmlns:a16="http://schemas.microsoft.com/office/drawing/2014/main" val="1508754564"/>
                    </a:ext>
                  </a:extLst>
                </a:gridCol>
                <a:gridCol w="569843">
                  <a:extLst>
                    <a:ext uri="{9D8B030D-6E8A-4147-A177-3AD203B41FA5}">
                      <a16:colId xmlns:a16="http://schemas.microsoft.com/office/drawing/2014/main" val="2265619012"/>
                    </a:ext>
                  </a:extLst>
                </a:gridCol>
                <a:gridCol w="626105">
                  <a:extLst>
                    <a:ext uri="{9D8B030D-6E8A-4147-A177-3AD203B41FA5}">
                      <a16:colId xmlns:a16="http://schemas.microsoft.com/office/drawing/2014/main" val="3998960080"/>
                    </a:ext>
                  </a:extLst>
                </a:gridCol>
              </a:tblGrid>
              <a:tr h="0">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dirty="0">
                          <a:effectLst/>
                          <a:sym typeface="Symbol" pitchFamily="2" charset="2"/>
                        </a:rPr>
                        <a:t></a:t>
                      </a:r>
                      <a:endParaRPr lang="es-ES" sz="105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Error</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Sig.</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dirty="0">
                          <a:effectLst/>
                        </a:rPr>
                        <a:t>OR (</a:t>
                      </a:r>
                      <a:r>
                        <a:rPr lang="es-ES" sz="1050" dirty="0" err="1">
                          <a:effectLst/>
                        </a:rPr>
                        <a:t>Exp</a:t>
                      </a:r>
                      <a:r>
                        <a:rPr lang="es-ES" sz="1050" dirty="0">
                          <a:effectLst/>
                        </a:rPr>
                        <a:t> B)</a:t>
                      </a:r>
                      <a:endParaRPr lang="es-ES" sz="105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169102107"/>
                  </a:ext>
                </a:extLst>
              </a:tr>
              <a:tr h="0">
                <a:tc>
                  <a:txBody>
                    <a:bodyPr/>
                    <a:lstStyle/>
                    <a:p>
                      <a:r>
                        <a:rPr lang="es-ES" sz="1050">
                          <a:effectLst/>
                        </a:rPr>
                        <a:t>Modelo 1</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392765445"/>
                  </a:ext>
                </a:extLst>
              </a:tr>
              <a:tr h="0">
                <a:tc>
                  <a:txBody>
                    <a:bodyPr/>
                    <a:lstStyle/>
                    <a:p>
                      <a:r>
                        <a:rPr lang="es-ES" sz="1050" dirty="0">
                          <a:effectLst/>
                        </a:rPr>
                        <a:t>Ideación suicida (No/Sí)</a:t>
                      </a:r>
                    </a:p>
                    <a:p>
                      <a:pPr marL="449580"/>
                      <a:r>
                        <a:rPr lang="es-ES" sz="1050" dirty="0">
                          <a:effectLst/>
                        </a:rPr>
                        <a:t>Vivir solo</a:t>
                      </a:r>
                      <a:endParaRPr lang="es-ES" sz="105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p>
                    <a:p>
                      <a:r>
                        <a:rPr lang="es-ES" sz="1050">
                          <a:effectLst/>
                        </a:rPr>
                        <a:t>-1,415</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p>
                    <a:p>
                      <a:r>
                        <a:rPr lang="es-ES" sz="1050">
                          <a:effectLst/>
                        </a:rPr>
                        <a:t>0,709</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p>
                    <a:p>
                      <a:r>
                        <a:rPr lang="es-ES" sz="1050">
                          <a:effectLst/>
                        </a:rPr>
                        <a:t>0,046*</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dirty="0">
                          <a:effectLst/>
                        </a:rPr>
                        <a:t> </a:t>
                      </a:r>
                    </a:p>
                    <a:p>
                      <a:r>
                        <a:rPr lang="es-ES" sz="1050" dirty="0">
                          <a:effectLst/>
                        </a:rPr>
                        <a:t>4,115</a:t>
                      </a:r>
                      <a:endParaRPr lang="es-ES" sz="105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269031588"/>
                  </a:ext>
                </a:extLst>
              </a:tr>
              <a:tr h="0">
                <a:tc>
                  <a:txBody>
                    <a:bodyPr/>
                    <a:lstStyle/>
                    <a:p>
                      <a:r>
                        <a:rPr lang="es-ES" sz="1050">
                          <a:effectLst/>
                        </a:rPr>
                        <a:t>Modelo 2</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712792213"/>
                  </a:ext>
                </a:extLst>
              </a:tr>
              <a:tr h="0">
                <a:tc>
                  <a:txBody>
                    <a:bodyPr/>
                    <a:lstStyle/>
                    <a:p>
                      <a:r>
                        <a:rPr lang="es-ES" sz="1050" dirty="0">
                          <a:effectLst/>
                        </a:rPr>
                        <a:t>Ideación suicida (No/Sí)</a:t>
                      </a:r>
                    </a:p>
                    <a:p>
                      <a:pPr marL="449580"/>
                      <a:r>
                        <a:rPr lang="es-ES" sz="1050" dirty="0">
                          <a:effectLst/>
                        </a:rPr>
                        <a:t>Vivir solo</a:t>
                      </a:r>
                      <a:endParaRPr lang="es-ES" sz="105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p>
                    <a:p>
                      <a:r>
                        <a:rPr lang="es-ES" sz="1050">
                          <a:effectLst/>
                        </a:rPr>
                        <a:t>-1,447</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p>
                    <a:p>
                      <a:r>
                        <a:rPr lang="es-ES" sz="1050">
                          <a:effectLst/>
                        </a:rPr>
                        <a:t>0,713</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p>
                    <a:p>
                      <a:r>
                        <a:rPr lang="es-ES" sz="1050">
                          <a:effectLst/>
                        </a:rPr>
                        <a:t>0,042*</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dirty="0">
                          <a:effectLst/>
                        </a:rPr>
                        <a:t> </a:t>
                      </a:r>
                    </a:p>
                    <a:p>
                      <a:r>
                        <a:rPr lang="es-ES" sz="1050" dirty="0">
                          <a:effectLst/>
                        </a:rPr>
                        <a:t>4,255</a:t>
                      </a:r>
                      <a:endParaRPr lang="es-ES" sz="105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02252581"/>
                  </a:ext>
                </a:extLst>
              </a:tr>
              <a:tr h="0">
                <a:tc>
                  <a:txBody>
                    <a:bodyPr/>
                    <a:lstStyle/>
                    <a:p>
                      <a:r>
                        <a:rPr lang="es-ES" sz="1050">
                          <a:effectLst/>
                        </a:rPr>
                        <a:t>Modelo 3</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dirty="0">
                          <a:effectLst/>
                        </a:rPr>
                        <a:t> </a:t>
                      </a:r>
                      <a:endParaRPr lang="es-ES" sz="105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4104147059"/>
                  </a:ext>
                </a:extLst>
              </a:tr>
              <a:tr h="0">
                <a:tc>
                  <a:txBody>
                    <a:bodyPr/>
                    <a:lstStyle/>
                    <a:p>
                      <a:r>
                        <a:rPr lang="es-ES" sz="1050" dirty="0">
                          <a:effectLst/>
                        </a:rPr>
                        <a:t>Ideación suicida (No/Sí)</a:t>
                      </a:r>
                    </a:p>
                    <a:p>
                      <a:pPr marL="449580"/>
                      <a:r>
                        <a:rPr lang="es-ES" sz="1050" dirty="0">
                          <a:solidFill>
                            <a:srgbClr val="FF0000"/>
                          </a:solidFill>
                          <a:effectLst/>
                        </a:rPr>
                        <a:t>Vivir solo</a:t>
                      </a:r>
                    </a:p>
                    <a:p>
                      <a:pPr marL="449580"/>
                      <a:r>
                        <a:rPr lang="es-ES" sz="1050" dirty="0">
                          <a:effectLst/>
                        </a:rPr>
                        <a:t>SCL90R (ISG)</a:t>
                      </a:r>
                      <a:endParaRPr lang="es-ES" sz="105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dirty="0">
                          <a:effectLst/>
                        </a:rPr>
                        <a:t> </a:t>
                      </a:r>
                    </a:p>
                    <a:p>
                      <a:r>
                        <a:rPr lang="es-ES" sz="1050" dirty="0">
                          <a:effectLst/>
                        </a:rPr>
                        <a:t>-1,486</a:t>
                      </a:r>
                    </a:p>
                    <a:p>
                      <a:r>
                        <a:rPr lang="es-ES" sz="1050" dirty="0">
                          <a:effectLst/>
                        </a:rPr>
                        <a:t>1,507</a:t>
                      </a:r>
                      <a:endParaRPr lang="es-ES" sz="105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p>
                    <a:p>
                      <a:r>
                        <a:rPr lang="es-ES" sz="1050">
                          <a:effectLst/>
                        </a:rPr>
                        <a:t>0,769</a:t>
                      </a:r>
                    </a:p>
                    <a:p>
                      <a:r>
                        <a:rPr lang="es-ES" sz="1050">
                          <a:effectLst/>
                        </a:rPr>
                        <a:t>0,582</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a:effectLst/>
                        </a:rPr>
                        <a:t> </a:t>
                      </a:r>
                    </a:p>
                    <a:p>
                      <a:r>
                        <a:rPr lang="es-ES" sz="1050">
                          <a:effectLst/>
                        </a:rPr>
                        <a:t>0,053</a:t>
                      </a:r>
                    </a:p>
                    <a:p>
                      <a:r>
                        <a:rPr lang="es-ES" sz="1050">
                          <a:effectLst/>
                        </a:rPr>
                        <a:t>0,01*</a:t>
                      </a:r>
                      <a:endParaRPr lang="es-ES" sz="105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r>
                        <a:rPr lang="es-ES" sz="1050" dirty="0">
                          <a:effectLst/>
                        </a:rPr>
                        <a:t> </a:t>
                      </a:r>
                    </a:p>
                    <a:p>
                      <a:r>
                        <a:rPr lang="es-ES" sz="1050" dirty="0">
                          <a:effectLst/>
                        </a:rPr>
                        <a:t>4,442</a:t>
                      </a:r>
                    </a:p>
                    <a:p>
                      <a:r>
                        <a:rPr lang="es-ES" sz="1050" dirty="0">
                          <a:effectLst/>
                        </a:rPr>
                        <a:t>4,511</a:t>
                      </a:r>
                      <a:endParaRPr lang="es-ES" sz="105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26413981"/>
                  </a:ext>
                </a:extLst>
              </a:tr>
            </a:tbl>
          </a:graphicData>
        </a:graphic>
      </p:graphicFrame>
      <p:sp>
        <p:nvSpPr>
          <p:cNvPr id="16" name="Google Shape;174;g210cfdac13d_0_22">
            <a:extLst>
              <a:ext uri="{FF2B5EF4-FFF2-40B4-BE49-F238E27FC236}">
                <a16:creationId xmlns:a16="http://schemas.microsoft.com/office/drawing/2014/main" id="{FC47F0DC-018E-0CCA-A62A-5D9564D57DCE}"/>
              </a:ext>
            </a:extLst>
          </p:cNvPr>
          <p:cNvSpPr txBox="1"/>
          <p:nvPr/>
        </p:nvSpPr>
        <p:spPr>
          <a:xfrm>
            <a:off x="1918259" y="4344532"/>
            <a:ext cx="4675853" cy="751985"/>
          </a:xfrm>
          <a:prstGeom prst="rect">
            <a:avLst/>
          </a:prstGeom>
          <a:solidFill>
            <a:srgbClr val="EAD1DC"/>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Century Gothic"/>
              <a:ea typeface="Century Gothic"/>
              <a:cs typeface="Century Gothic"/>
              <a:sym typeface="Century Gothic"/>
            </a:endParaRPr>
          </a:p>
        </p:txBody>
      </p:sp>
      <p:sp>
        <p:nvSpPr>
          <p:cNvPr id="17" name="CuadroTexto 16">
            <a:extLst>
              <a:ext uri="{FF2B5EF4-FFF2-40B4-BE49-F238E27FC236}">
                <a16:creationId xmlns:a16="http://schemas.microsoft.com/office/drawing/2014/main" id="{6731DD49-78E1-F1DF-5CB4-E63D35C3808E}"/>
              </a:ext>
            </a:extLst>
          </p:cNvPr>
          <p:cNvSpPr txBox="1"/>
          <p:nvPr/>
        </p:nvSpPr>
        <p:spPr>
          <a:xfrm>
            <a:off x="2076976" y="4344532"/>
            <a:ext cx="4517136" cy="707886"/>
          </a:xfrm>
          <a:prstGeom prst="rect">
            <a:avLst/>
          </a:prstGeom>
          <a:noFill/>
        </p:spPr>
        <p:txBody>
          <a:bodyPr wrap="square">
            <a:spAutoFit/>
          </a:bodyPr>
          <a:lstStyle/>
          <a:p>
            <a:r>
              <a:rPr lang="es-ES" sz="1000" dirty="0">
                <a:effectLst/>
                <a:latin typeface="Open Sans" panose="020B0606030504020204" pitchFamily="34" charset="0"/>
                <a:ea typeface="Open Sans" panose="020B0606030504020204" pitchFamily="34" charset="0"/>
                <a:cs typeface="Open Sans" panose="020B0606030504020204" pitchFamily="34" charset="0"/>
              </a:rPr>
              <a:t>Nota. *&lt;0,05 **&lt;0,01</a:t>
            </a:r>
          </a:p>
          <a:p>
            <a:r>
              <a:rPr lang="es-ES" sz="1000" dirty="0">
                <a:effectLst/>
                <a:latin typeface="Open Sans" panose="020B0606030504020204" pitchFamily="34" charset="0"/>
                <a:ea typeface="Open Sans" panose="020B0606030504020204" pitchFamily="34" charset="0"/>
                <a:cs typeface="Open Sans" panose="020B0606030504020204" pitchFamily="34" charset="0"/>
              </a:rPr>
              <a:t>Modelo 1 = sexo, edad, estado civil, vivir solo.</a:t>
            </a:r>
          </a:p>
          <a:p>
            <a:r>
              <a:rPr lang="es-ES" sz="1000" dirty="0">
                <a:effectLst/>
                <a:latin typeface="Open Sans" panose="020B0606030504020204" pitchFamily="34" charset="0"/>
                <a:ea typeface="Open Sans" panose="020B0606030504020204" pitchFamily="34" charset="0"/>
                <a:cs typeface="Open Sans" panose="020B0606030504020204" pitchFamily="34" charset="0"/>
              </a:rPr>
              <a:t>Modelo 2 = Modelo 1 + duración del problema + Tratamientos anteriores</a:t>
            </a:r>
          </a:p>
          <a:p>
            <a:r>
              <a:rPr lang="es-ES" sz="1000" dirty="0">
                <a:effectLst/>
                <a:latin typeface="Open Sans" panose="020B0606030504020204" pitchFamily="34" charset="0"/>
                <a:ea typeface="Open Sans" panose="020B0606030504020204" pitchFamily="34" charset="0"/>
                <a:cs typeface="Open Sans" panose="020B0606030504020204" pitchFamily="34" charset="0"/>
              </a:rPr>
              <a:t>Modelo 3 = Modelo 2 + BDI-II + BAI + SCL90R (ISG</a:t>
            </a:r>
            <a:r>
              <a:rPr lang="es-ES" sz="1000" dirty="0">
                <a:effectLst/>
                <a:latin typeface="Calibri" panose="020F0502020204030204" pitchFamily="34" charset="0"/>
                <a:ea typeface="DengXia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4255925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a:extLst>
              <a:ext uri="{FF2B5EF4-FFF2-40B4-BE49-F238E27FC236}">
                <a16:creationId xmlns:a16="http://schemas.microsoft.com/office/drawing/2014/main" id="{62EDC665-533D-211D-14A7-7B0AE61C72F9}"/>
              </a:ext>
            </a:extLst>
          </p:cNvPr>
          <p:cNvSpPr txBox="1">
            <a:spLocks/>
          </p:cNvSpPr>
          <p:nvPr/>
        </p:nvSpPr>
        <p:spPr>
          <a:xfrm>
            <a:off x="735750" y="118506"/>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Discusión</a:t>
            </a:r>
          </a:p>
        </p:txBody>
      </p:sp>
    </p:spTree>
    <p:extLst>
      <p:ext uri="{BB962C8B-B14F-4D97-AF65-F5344CB8AC3E}">
        <p14:creationId xmlns:p14="http://schemas.microsoft.com/office/powerpoint/2010/main" val="598007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a:extLst>
              <a:ext uri="{FF2B5EF4-FFF2-40B4-BE49-F238E27FC236}">
                <a16:creationId xmlns:a16="http://schemas.microsoft.com/office/drawing/2014/main" id="{62EDC665-533D-211D-14A7-7B0AE61C72F9}"/>
              </a:ext>
            </a:extLst>
          </p:cNvPr>
          <p:cNvSpPr txBox="1">
            <a:spLocks/>
          </p:cNvSpPr>
          <p:nvPr/>
        </p:nvSpPr>
        <p:spPr>
          <a:xfrm>
            <a:off x="735750" y="118506"/>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Discusión</a:t>
            </a:r>
          </a:p>
        </p:txBody>
      </p:sp>
      <p:sp>
        <p:nvSpPr>
          <p:cNvPr id="8" name="Google Shape;69;g1dc965b0de2_0_5">
            <a:extLst>
              <a:ext uri="{FF2B5EF4-FFF2-40B4-BE49-F238E27FC236}">
                <a16:creationId xmlns:a16="http://schemas.microsoft.com/office/drawing/2014/main" id="{65191DE5-D154-7189-B564-F137F92FBC22}"/>
              </a:ext>
            </a:extLst>
          </p:cNvPr>
          <p:cNvSpPr txBox="1"/>
          <p:nvPr/>
        </p:nvSpPr>
        <p:spPr>
          <a:xfrm>
            <a:off x="2139217" y="775279"/>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NO HAY DIFERENCIAS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494833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a:extLst>
              <a:ext uri="{FF2B5EF4-FFF2-40B4-BE49-F238E27FC236}">
                <a16:creationId xmlns:a16="http://schemas.microsoft.com/office/drawing/2014/main" id="{62EDC665-533D-211D-14A7-7B0AE61C72F9}"/>
              </a:ext>
            </a:extLst>
          </p:cNvPr>
          <p:cNvSpPr txBox="1">
            <a:spLocks/>
          </p:cNvSpPr>
          <p:nvPr/>
        </p:nvSpPr>
        <p:spPr>
          <a:xfrm>
            <a:off x="735750" y="118506"/>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Discusión</a:t>
            </a:r>
          </a:p>
        </p:txBody>
      </p:sp>
      <p:sp>
        <p:nvSpPr>
          <p:cNvPr id="8" name="Google Shape;69;g1dc965b0de2_0_5">
            <a:extLst>
              <a:ext uri="{FF2B5EF4-FFF2-40B4-BE49-F238E27FC236}">
                <a16:creationId xmlns:a16="http://schemas.microsoft.com/office/drawing/2014/main" id="{65191DE5-D154-7189-B564-F137F92FBC22}"/>
              </a:ext>
            </a:extLst>
          </p:cNvPr>
          <p:cNvSpPr txBox="1"/>
          <p:nvPr/>
        </p:nvSpPr>
        <p:spPr>
          <a:xfrm>
            <a:off x="2139217" y="775279"/>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NO HAY DIFERENCIAS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 name="Rectángulo: esquinas redondeadas 3">
            <a:extLst>
              <a:ext uri="{FF2B5EF4-FFF2-40B4-BE49-F238E27FC236}">
                <a16:creationId xmlns:a16="http://schemas.microsoft.com/office/drawing/2014/main" id="{AFCF6710-BCF5-A402-B858-E9A519EC1948}"/>
              </a:ext>
            </a:extLst>
          </p:cNvPr>
          <p:cNvSpPr/>
          <p:nvPr/>
        </p:nvSpPr>
        <p:spPr>
          <a:xfrm>
            <a:off x="152580" y="1347979"/>
            <a:ext cx="8838840" cy="317267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3651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C541800-15F8-D78D-C825-2330EF4066E0}"/>
              </a:ext>
            </a:extLst>
          </p:cNvPr>
          <p:cNvSpPr/>
          <p:nvPr/>
        </p:nvSpPr>
        <p:spPr>
          <a:xfrm>
            <a:off x="152580" y="1347979"/>
            <a:ext cx="8838840" cy="317267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ítulo 5">
            <a:extLst>
              <a:ext uri="{FF2B5EF4-FFF2-40B4-BE49-F238E27FC236}">
                <a16:creationId xmlns:a16="http://schemas.microsoft.com/office/drawing/2014/main" id="{62EDC665-533D-211D-14A7-7B0AE61C72F9}"/>
              </a:ext>
            </a:extLst>
          </p:cNvPr>
          <p:cNvSpPr txBox="1">
            <a:spLocks/>
          </p:cNvSpPr>
          <p:nvPr/>
        </p:nvSpPr>
        <p:spPr>
          <a:xfrm>
            <a:off x="735750" y="118506"/>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Discusión</a:t>
            </a:r>
          </a:p>
        </p:txBody>
      </p:sp>
      <p:sp>
        <p:nvSpPr>
          <p:cNvPr id="8" name="Google Shape;69;g1dc965b0de2_0_5">
            <a:extLst>
              <a:ext uri="{FF2B5EF4-FFF2-40B4-BE49-F238E27FC236}">
                <a16:creationId xmlns:a16="http://schemas.microsoft.com/office/drawing/2014/main" id="{65191DE5-D154-7189-B564-F137F92FBC22}"/>
              </a:ext>
            </a:extLst>
          </p:cNvPr>
          <p:cNvSpPr txBox="1"/>
          <p:nvPr/>
        </p:nvSpPr>
        <p:spPr>
          <a:xfrm>
            <a:off x="2139217" y="775279"/>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NO HAY DIFERENCIAS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3" name="Grupo 2">
            <a:extLst>
              <a:ext uri="{FF2B5EF4-FFF2-40B4-BE49-F238E27FC236}">
                <a16:creationId xmlns:a16="http://schemas.microsoft.com/office/drawing/2014/main" id="{1325BF57-34CF-F698-43A0-4AA44A230A24}"/>
              </a:ext>
            </a:extLst>
          </p:cNvPr>
          <p:cNvGrpSpPr/>
          <p:nvPr/>
        </p:nvGrpSpPr>
        <p:grpSpPr>
          <a:xfrm>
            <a:off x="270016" y="1554401"/>
            <a:ext cx="4362826" cy="1208023"/>
            <a:chOff x="376814" y="1775073"/>
            <a:chExt cx="4362826" cy="1208023"/>
          </a:xfrm>
        </p:grpSpPr>
        <p:sp>
          <p:nvSpPr>
            <p:cNvPr id="4" name="CuadroTexto 3">
              <a:extLst>
                <a:ext uri="{FF2B5EF4-FFF2-40B4-BE49-F238E27FC236}">
                  <a16:creationId xmlns:a16="http://schemas.microsoft.com/office/drawing/2014/main" id="{BF05E259-6B72-8ECC-BDBA-513A13537BF0}"/>
                </a:ext>
              </a:extLst>
            </p:cNvPr>
            <p:cNvSpPr txBox="1"/>
            <p:nvPr/>
          </p:nvSpPr>
          <p:spPr>
            <a:xfrm>
              <a:off x="1129665" y="1775073"/>
              <a:ext cx="3609975" cy="1208023"/>
            </a:xfrm>
            <a:prstGeom prst="rect">
              <a:avLst/>
            </a:prstGeom>
            <a:noFill/>
          </p:spPr>
          <p:txBody>
            <a:bodyPr wrap="square">
              <a:spAutoFit/>
            </a:bodyPr>
            <a:lstStyle/>
            <a:p>
              <a:pPr marL="139700" lvl="0" algn="ctr" rtl="0">
                <a:spcBef>
                  <a:spcPts val="0"/>
                </a:spcBef>
                <a:spcAft>
                  <a:spcPts val="50"/>
                </a:spcAft>
                <a:buSzPts val="1400"/>
              </a:pPr>
              <a:r>
                <a:rPr lang="fr-FR"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IDEACIÓN SUICIDA</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139700" lvl="0" algn="ctr" rtl="0">
                <a:spcBef>
                  <a:spcPts val="0"/>
                </a:spcBef>
                <a:spcAft>
                  <a:spcPts val="5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Ni en la media, ni en la distribución de frecuencias del </a:t>
              </a:r>
              <a:r>
                <a:rPr lang="e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ítem 9 </a:t>
              </a:r>
              <a:r>
                <a:rPr lang="es" dirty="0">
                  <a:latin typeface="Open Sans" panose="020B0606030504020204" pitchFamily="34" charset="0"/>
                  <a:ea typeface="Open Sans" panose="020B0606030504020204" pitchFamily="34" charset="0"/>
                  <a:cs typeface="Open Sans" panose="020B0606030504020204" pitchFamily="34" charset="0"/>
                </a:rPr>
                <a:t>del BDI-II. </a:t>
              </a:r>
            </a:p>
            <a:p>
              <a:pPr marL="139700" lvl="0" algn="ctr" rtl="0">
                <a:spcBef>
                  <a:spcPts val="0"/>
                </a:spcBef>
                <a:spcAft>
                  <a:spcPts val="5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Lo más frecuente</a:t>
              </a:r>
            </a:p>
          </p:txBody>
        </p:sp>
        <p:pic>
          <p:nvPicPr>
            <p:cNvPr id="5" name="Google Shape;2820;p66">
              <a:extLst>
                <a:ext uri="{FF2B5EF4-FFF2-40B4-BE49-F238E27FC236}">
                  <a16:creationId xmlns:a16="http://schemas.microsoft.com/office/drawing/2014/main" id="{08B345E9-67DA-E8B1-7BE2-2507927F3515}"/>
                </a:ext>
              </a:extLst>
            </p:cNvPr>
            <p:cNvPicPr preferRelativeResize="0"/>
            <p:nvPr/>
          </p:nvPicPr>
          <p:blipFill>
            <a:blip r:embed="rId3">
              <a:alphaModFix amt="44000"/>
              <a:duotone>
                <a:prstClr val="black"/>
                <a:schemeClr val="tx2">
                  <a:tint val="45000"/>
                  <a:satMod val="400000"/>
                </a:schemeClr>
              </a:duotone>
            </a:blip>
            <a:stretch>
              <a:fillRect/>
            </a:stretch>
          </p:blipFill>
          <p:spPr>
            <a:xfrm>
              <a:off x="376814" y="1802473"/>
              <a:ext cx="914520" cy="769277"/>
            </a:xfrm>
            <a:prstGeom prst="rect">
              <a:avLst/>
            </a:prstGeom>
            <a:noFill/>
            <a:ln>
              <a:noFill/>
            </a:ln>
          </p:spPr>
        </p:pic>
        <p:pic>
          <p:nvPicPr>
            <p:cNvPr id="6" name="Picture 10">
              <a:extLst>
                <a:ext uri="{FF2B5EF4-FFF2-40B4-BE49-F238E27FC236}">
                  <a16:creationId xmlns:a16="http://schemas.microsoft.com/office/drawing/2014/main" id="{9E0CD068-930E-63E4-087F-3A0081C31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63" y="1959900"/>
              <a:ext cx="454421" cy="4544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6002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C541800-15F8-D78D-C825-2330EF4066E0}"/>
              </a:ext>
            </a:extLst>
          </p:cNvPr>
          <p:cNvSpPr/>
          <p:nvPr/>
        </p:nvSpPr>
        <p:spPr>
          <a:xfrm>
            <a:off x="152580" y="1347979"/>
            <a:ext cx="8838840" cy="317267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ítulo 5">
            <a:extLst>
              <a:ext uri="{FF2B5EF4-FFF2-40B4-BE49-F238E27FC236}">
                <a16:creationId xmlns:a16="http://schemas.microsoft.com/office/drawing/2014/main" id="{62EDC665-533D-211D-14A7-7B0AE61C72F9}"/>
              </a:ext>
            </a:extLst>
          </p:cNvPr>
          <p:cNvSpPr txBox="1">
            <a:spLocks/>
          </p:cNvSpPr>
          <p:nvPr/>
        </p:nvSpPr>
        <p:spPr>
          <a:xfrm>
            <a:off x="735750" y="118506"/>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Discusión</a:t>
            </a:r>
          </a:p>
        </p:txBody>
      </p:sp>
      <p:sp>
        <p:nvSpPr>
          <p:cNvPr id="8" name="Google Shape;69;g1dc965b0de2_0_5">
            <a:extLst>
              <a:ext uri="{FF2B5EF4-FFF2-40B4-BE49-F238E27FC236}">
                <a16:creationId xmlns:a16="http://schemas.microsoft.com/office/drawing/2014/main" id="{65191DE5-D154-7189-B564-F137F92FBC22}"/>
              </a:ext>
            </a:extLst>
          </p:cNvPr>
          <p:cNvSpPr txBox="1"/>
          <p:nvPr/>
        </p:nvSpPr>
        <p:spPr>
          <a:xfrm>
            <a:off x="2139217" y="775279"/>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NO HAY DIFERENCIAS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3" name="Grupo 2">
            <a:extLst>
              <a:ext uri="{FF2B5EF4-FFF2-40B4-BE49-F238E27FC236}">
                <a16:creationId xmlns:a16="http://schemas.microsoft.com/office/drawing/2014/main" id="{1325BF57-34CF-F698-43A0-4AA44A230A24}"/>
              </a:ext>
            </a:extLst>
          </p:cNvPr>
          <p:cNvGrpSpPr/>
          <p:nvPr/>
        </p:nvGrpSpPr>
        <p:grpSpPr>
          <a:xfrm>
            <a:off x="270016" y="1554401"/>
            <a:ext cx="4362826" cy="1208023"/>
            <a:chOff x="376814" y="1775073"/>
            <a:chExt cx="4362826" cy="1208023"/>
          </a:xfrm>
        </p:grpSpPr>
        <p:sp>
          <p:nvSpPr>
            <p:cNvPr id="4" name="CuadroTexto 3">
              <a:extLst>
                <a:ext uri="{FF2B5EF4-FFF2-40B4-BE49-F238E27FC236}">
                  <a16:creationId xmlns:a16="http://schemas.microsoft.com/office/drawing/2014/main" id="{BF05E259-6B72-8ECC-BDBA-513A13537BF0}"/>
                </a:ext>
              </a:extLst>
            </p:cNvPr>
            <p:cNvSpPr txBox="1"/>
            <p:nvPr/>
          </p:nvSpPr>
          <p:spPr>
            <a:xfrm>
              <a:off x="1129665" y="1775073"/>
              <a:ext cx="3609975" cy="1208023"/>
            </a:xfrm>
            <a:prstGeom prst="rect">
              <a:avLst/>
            </a:prstGeom>
            <a:noFill/>
          </p:spPr>
          <p:txBody>
            <a:bodyPr wrap="square">
              <a:spAutoFit/>
            </a:bodyPr>
            <a:lstStyle/>
            <a:p>
              <a:pPr marL="139700" lvl="0" algn="ctr" rtl="0">
                <a:spcBef>
                  <a:spcPts val="0"/>
                </a:spcBef>
                <a:spcAft>
                  <a:spcPts val="50"/>
                </a:spcAft>
                <a:buSzPts val="1400"/>
              </a:pPr>
              <a:r>
                <a:rPr lang="fr-FR"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IDEACIÓN SUICIDA</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139700" lvl="0" algn="ctr" rtl="0">
                <a:spcBef>
                  <a:spcPts val="0"/>
                </a:spcBef>
                <a:spcAft>
                  <a:spcPts val="5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Ni en la media, ni en la distribución de frecuencias del </a:t>
              </a:r>
              <a:r>
                <a:rPr lang="e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ítem 9 </a:t>
              </a:r>
              <a:r>
                <a:rPr lang="es" dirty="0">
                  <a:latin typeface="Open Sans" panose="020B0606030504020204" pitchFamily="34" charset="0"/>
                  <a:ea typeface="Open Sans" panose="020B0606030504020204" pitchFamily="34" charset="0"/>
                  <a:cs typeface="Open Sans" panose="020B0606030504020204" pitchFamily="34" charset="0"/>
                </a:rPr>
                <a:t>del BDI-II. </a:t>
              </a:r>
            </a:p>
            <a:p>
              <a:pPr marL="139700" lvl="0" algn="ctr" rtl="0">
                <a:spcBef>
                  <a:spcPts val="0"/>
                </a:spcBef>
                <a:spcAft>
                  <a:spcPts val="5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Lo más frecuente</a:t>
              </a:r>
            </a:p>
          </p:txBody>
        </p:sp>
        <p:pic>
          <p:nvPicPr>
            <p:cNvPr id="5" name="Google Shape;2820;p66">
              <a:extLst>
                <a:ext uri="{FF2B5EF4-FFF2-40B4-BE49-F238E27FC236}">
                  <a16:creationId xmlns:a16="http://schemas.microsoft.com/office/drawing/2014/main" id="{08B345E9-67DA-E8B1-7BE2-2507927F3515}"/>
                </a:ext>
              </a:extLst>
            </p:cNvPr>
            <p:cNvPicPr preferRelativeResize="0"/>
            <p:nvPr/>
          </p:nvPicPr>
          <p:blipFill>
            <a:blip r:embed="rId3">
              <a:alphaModFix amt="44000"/>
              <a:duotone>
                <a:prstClr val="black"/>
                <a:schemeClr val="tx2">
                  <a:tint val="45000"/>
                  <a:satMod val="400000"/>
                </a:schemeClr>
              </a:duotone>
            </a:blip>
            <a:stretch>
              <a:fillRect/>
            </a:stretch>
          </p:blipFill>
          <p:spPr>
            <a:xfrm>
              <a:off x="376814" y="1802473"/>
              <a:ext cx="914520" cy="769277"/>
            </a:xfrm>
            <a:prstGeom prst="rect">
              <a:avLst/>
            </a:prstGeom>
            <a:noFill/>
            <a:ln>
              <a:noFill/>
            </a:ln>
          </p:spPr>
        </p:pic>
        <p:pic>
          <p:nvPicPr>
            <p:cNvPr id="6" name="Picture 10">
              <a:extLst>
                <a:ext uri="{FF2B5EF4-FFF2-40B4-BE49-F238E27FC236}">
                  <a16:creationId xmlns:a16="http://schemas.microsoft.com/office/drawing/2014/main" id="{9E0CD068-930E-63E4-087F-3A0081C31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63" y="1959900"/>
              <a:ext cx="454421" cy="45442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Google Shape;374;p36" descr="Imagen que contiene casco, dibujo, sombrero&#10;&#10;Descripción generada automáticamente">
            <a:extLst>
              <a:ext uri="{FF2B5EF4-FFF2-40B4-BE49-F238E27FC236}">
                <a16:creationId xmlns:a16="http://schemas.microsoft.com/office/drawing/2014/main" id="{9448B0C3-24E8-0DA6-AB70-CEBACBB22E30}"/>
              </a:ext>
            </a:extLst>
          </p:cNvPr>
          <p:cNvPicPr preferRelativeResize="0"/>
          <p:nvPr/>
        </p:nvPicPr>
        <p:blipFill rotWithShape="1">
          <a:blip r:embed="rId5">
            <a:alphaModFix/>
          </a:blip>
          <a:srcRect/>
          <a:stretch/>
        </p:blipFill>
        <p:spPr>
          <a:xfrm rot="5550025">
            <a:off x="2556263" y="2877456"/>
            <a:ext cx="543181" cy="326860"/>
          </a:xfrm>
          <a:prstGeom prst="rect">
            <a:avLst/>
          </a:prstGeom>
          <a:noFill/>
          <a:ln>
            <a:noFill/>
          </a:ln>
        </p:spPr>
      </p:pic>
      <p:sp>
        <p:nvSpPr>
          <p:cNvPr id="10" name="CuadroTexto 9">
            <a:extLst>
              <a:ext uri="{FF2B5EF4-FFF2-40B4-BE49-F238E27FC236}">
                <a16:creationId xmlns:a16="http://schemas.microsoft.com/office/drawing/2014/main" id="{AEAFE772-27BE-5F38-263F-FC46E84C1493}"/>
              </a:ext>
            </a:extLst>
          </p:cNvPr>
          <p:cNvSpPr txBox="1"/>
          <p:nvPr/>
        </p:nvSpPr>
        <p:spPr>
          <a:xfrm>
            <a:off x="1247666" y="3414097"/>
            <a:ext cx="3160373" cy="307777"/>
          </a:xfrm>
          <a:prstGeom prst="rect">
            <a:avLst/>
          </a:prstGeom>
          <a:noFill/>
        </p:spPr>
        <p:txBody>
          <a:bodyPr wrap="square" rtlCol="0">
            <a:spAutoFit/>
          </a:bodyPr>
          <a:lstStyle/>
          <a:p>
            <a:pPr algn="ctr"/>
            <a:r>
              <a:rPr lang="es-ES" b="1" dirty="0">
                <a:solidFill>
                  <a:schemeClr val="tx2">
                    <a:lumMod val="75000"/>
                  </a:schemeClr>
                </a:solidFill>
                <a:latin typeface="Open Sans" panose="020B0604020202020204" charset="0"/>
                <a:ea typeface="Open Sans" panose="020B0604020202020204" charset="0"/>
                <a:cs typeface="Open Sans" panose="020B0604020202020204" charset="0"/>
              </a:rPr>
              <a:t>Ideación</a:t>
            </a:r>
            <a:r>
              <a:rPr lang="es-ES" dirty="0">
                <a:solidFill>
                  <a:schemeClr val="tx1">
                    <a:lumMod val="50000"/>
                  </a:schemeClr>
                </a:solidFill>
                <a:latin typeface="Open Sans" panose="020B0604020202020204" charset="0"/>
                <a:ea typeface="Open Sans" panose="020B0604020202020204" charset="0"/>
                <a:cs typeface="Open Sans" panose="020B0604020202020204" charset="0"/>
              </a:rPr>
              <a:t> </a:t>
            </a:r>
            <a:r>
              <a:rPr lang="es-ES" b="1" dirty="0">
                <a:solidFill>
                  <a:schemeClr val="tx2">
                    <a:lumMod val="75000"/>
                  </a:schemeClr>
                </a:solidFill>
                <a:latin typeface="Open Sans" panose="020B0604020202020204" charset="0"/>
                <a:ea typeface="Open Sans" panose="020B0604020202020204" charset="0"/>
                <a:cs typeface="Open Sans" panose="020B0604020202020204" charset="0"/>
              </a:rPr>
              <a:t>pasiva</a:t>
            </a:r>
          </a:p>
        </p:txBody>
      </p:sp>
    </p:spTree>
    <p:extLst>
      <p:ext uri="{BB962C8B-B14F-4D97-AF65-F5344CB8AC3E}">
        <p14:creationId xmlns:p14="http://schemas.microsoft.com/office/powerpoint/2010/main" val="804598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5EFF3-2F59-B94B-DCA4-D387E5B40C00}"/>
              </a:ext>
            </a:extLst>
          </p:cNvPr>
          <p:cNvSpPr>
            <a:spLocks noGrp="1"/>
          </p:cNvSpPr>
          <p:nvPr>
            <p:ph type="ctrTitle"/>
          </p:nvPr>
        </p:nvSpPr>
        <p:spPr/>
        <p:txBody>
          <a:bodyPr/>
          <a:lstStyle/>
          <a:p>
            <a:r>
              <a:rPr lang="es-ES" dirty="0"/>
              <a:t>Introducción</a:t>
            </a:r>
          </a:p>
        </p:txBody>
      </p:sp>
      <p:sp>
        <p:nvSpPr>
          <p:cNvPr id="4" name="Google Shape;69;g1dc965b0de2_0_5">
            <a:extLst>
              <a:ext uri="{FF2B5EF4-FFF2-40B4-BE49-F238E27FC236}">
                <a16:creationId xmlns:a16="http://schemas.microsoft.com/office/drawing/2014/main" id="{1E9A8693-4114-2714-CC4A-7E069EDF29C9}"/>
              </a:ext>
            </a:extLst>
          </p:cNvPr>
          <p:cNvSpPr txBox="1"/>
          <p:nvPr/>
        </p:nvSpPr>
        <p:spPr>
          <a:xfrm>
            <a:off x="2079150" y="893753"/>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FACTORES DE RIESGO</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 name="CuadroTexto 4">
            <a:extLst>
              <a:ext uri="{FF2B5EF4-FFF2-40B4-BE49-F238E27FC236}">
                <a16:creationId xmlns:a16="http://schemas.microsoft.com/office/drawing/2014/main" id="{8697E4D5-E0E6-8EA2-CEEF-74DAC4F643BB}"/>
              </a:ext>
            </a:extLst>
          </p:cNvPr>
          <p:cNvSpPr txBox="1"/>
          <p:nvPr/>
        </p:nvSpPr>
        <p:spPr>
          <a:xfrm>
            <a:off x="3494935" y="1376690"/>
            <a:ext cx="2164375" cy="523220"/>
          </a:xfrm>
          <a:prstGeom prst="rect">
            <a:avLst/>
          </a:prstGeom>
          <a:noFill/>
        </p:spPr>
        <p:txBody>
          <a:bodyPr wrap="none" rtlCol="0">
            <a:spAutoFit/>
          </a:bodyPr>
          <a:lstStyle/>
          <a:p>
            <a:r>
              <a:rPr lang="es-ES"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Factores contextuales</a:t>
            </a:r>
          </a:p>
          <a:p>
            <a:endParaRPr lang="es-E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uadroTexto 5">
            <a:extLst>
              <a:ext uri="{FF2B5EF4-FFF2-40B4-BE49-F238E27FC236}">
                <a16:creationId xmlns:a16="http://schemas.microsoft.com/office/drawing/2014/main" id="{964BCA81-4D47-E7EF-08E9-4F1816394AC1}"/>
              </a:ext>
            </a:extLst>
          </p:cNvPr>
          <p:cNvSpPr txBox="1"/>
          <p:nvPr/>
        </p:nvSpPr>
        <p:spPr>
          <a:xfrm>
            <a:off x="446842" y="1370215"/>
            <a:ext cx="1867819" cy="738664"/>
          </a:xfrm>
          <a:prstGeom prst="rect">
            <a:avLst/>
          </a:prstGeom>
          <a:noFill/>
        </p:spPr>
        <p:txBody>
          <a:bodyPr wrap="none" rtlCol="0">
            <a:spAutoFit/>
          </a:bodyPr>
          <a:lstStyle/>
          <a:p>
            <a:r>
              <a:rPr lang="es-ES"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Sociodemográficos</a:t>
            </a:r>
          </a:p>
          <a:p>
            <a:endParaRPr lang="es-E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s-E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2">
            <a:extLst>
              <a:ext uri="{FF2B5EF4-FFF2-40B4-BE49-F238E27FC236}">
                <a16:creationId xmlns:a16="http://schemas.microsoft.com/office/drawing/2014/main" id="{403D7B38-2046-4FE3-04F1-45C3AD482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03" y="1931808"/>
            <a:ext cx="470123" cy="4701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4852EEF-027F-DB4D-47E3-08C66A251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73" y="2757821"/>
            <a:ext cx="474806" cy="4748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3FE8AE57-45EC-D0A1-FCEE-34E13F38E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72" y="3591004"/>
            <a:ext cx="485545" cy="4855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7929122A-7510-7941-81B0-8ADB8F63DF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3936" y="2033952"/>
            <a:ext cx="559416" cy="5594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6CA5B198-534B-F6B7-D74A-D48CEF06CD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935" y="3014478"/>
            <a:ext cx="584629" cy="58462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ector recto 11">
            <a:extLst>
              <a:ext uri="{FF2B5EF4-FFF2-40B4-BE49-F238E27FC236}">
                <a16:creationId xmlns:a16="http://schemas.microsoft.com/office/drawing/2014/main" id="{2D29C249-8573-A004-4162-F4B3F2DB443A}"/>
              </a:ext>
            </a:extLst>
          </p:cNvPr>
          <p:cNvCxnSpPr/>
          <p:nvPr/>
        </p:nvCxnSpPr>
        <p:spPr>
          <a:xfrm>
            <a:off x="2794310" y="1739369"/>
            <a:ext cx="0" cy="2704171"/>
          </a:xfrm>
          <a:prstGeom prst="line">
            <a:avLst/>
          </a:prstGeom>
          <a:ln w="19050">
            <a:solidFill>
              <a:srgbClr val="03020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D80B3779-7A32-1225-888E-7F6F7BB51113}"/>
              </a:ext>
            </a:extLst>
          </p:cNvPr>
          <p:cNvSpPr txBox="1"/>
          <p:nvPr/>
        </p:nvSpPr>
        <p:spPr>
          <a:xfrm>
            <a:off x="1400659" y="1985590"/>
            <a:ext cx="543739" cy="276999"/>
          </a:xfrm>
          <a:prstGeom prst="rect">
            <a:avLst/>
          </a:prstGeom>
          <a:noFill/>
        </p:spPr>
        <p:txBody>
          <a:bodyPr wrap="none" rtlCol="0">
            <a:spAutoFit/>
          </a:bodyPr>
          <a:lstStyle/>
          <a:p>
            <a:r>
              <a:rPr lang="es-ES" sz="1200" dirty="0">
                <a:latin typeface="Open Sans" panose="020B0606030504020204" pitchFamily="34" charset="0"/>
                <a:ea typeface="Open Sans" panose="020B0606030504020204" pitchFamily="34" charset="0"/>
                <a:cs typeface="Open Sans" panose="020B0606030504020204" pitchFamily="34" charset="0"/>
              </a:rPr>
              <a:t>Edad</a:t>
            </a:r>
          </a:p>
        </p:txBody>
      </p:sp>
      <p:sp>
        <p:nvSpPr>
          <p:cNvPr id="14" name="CuadroTexto 13">
            <a:extLst>
              <a:ext uri="{FF2B5EF4-FFF2-40B4-BE49-F238E27FC236}">
                <a16:creationId xmlns:a16="http://schemas.microsoft.com/office/drawing/2014/main" id="{5F665E01-44BB-00D9-3F54-4F2836C73061}"/>
              </a:ext>
            </a:extLst>
          </p:cNvPr>
          <p:cNvSpPr txBox="1"/>
          <p:nvPr/>
        </p:nvSpPr>
        <p:spPr>
          <a:xfrm>
            <a:off x="1373617" y="2687591"/>
            <a:ext cx="720069" cy="276999"/>
          </a:xfrm>
          <a:prstGeom prst="rect">
            <a:avLst/>
          </a:prstGeom>
          <a:noFill/>
        </p:spPr>
        <p:txBody>
          <a:bodyPr wrap="none" rtlCol="0">
            <a:spAutoFit/>
          </a:bodyPr>
          <a:lstStyle/>
          <a:p>
            <a:r>
              <a:rPr lang="es-ES" sz="1200" dirty="0">
                <a:latin typeface="Open Sans" panose="020B0606030504020204" pitchFamily="34" charset="0"/>
                <a:ea typeface="Open Sans" panose="020B0606030504020204" pitchFamily="34" charset="0"/>
                <a:cs typeface="Open Sans" panose="020B0606030504020204" pitchFamily="34" charset="0"/>
              </a:rPr>
              <a:t>Género</a:t>
            </a:r>
          </a:p>
        </p:txBody>
      </p:sp>
      <p:sp>
        <p:nvSpPr>
          <p:cNvPr id="15" name="CuadroTexto 14">
            <a:extLst>
              <a:ext uri="{FF2B5EF4-FFF2-40B4-BE49-F238E27FC236}">
                <a16:creationId xmlns:a16="http://schemas.microsoft.com/office/drawing/2014/main" id="{22446821-2E5F-8066-426F-AFAFE06C1A35}"/>
              </a:ext>
            </a:extLst>
          </p:cNvPr>
          <p:cNvSpPr txBox="1"/>
          <p:nvPr/>
        </p:nvSpPr>
        <p:spPr>
          <a:xfrm>
            <a:off x="1327891" y="3447226"/>
            <a:ext cx="963324" cy="461665"/>
          </a:xfrm>
          <a:prstGeom prst="rect">
            <a:avLst/>
          </a:prstGeom>
          <a:noFill/>
        </p:spPr>
        <p:txBody>
          <a:bodyPr wrap="square" rtlCol="0">
            <a:spAutoFit/>
          </a:bodyPr>
          <a:lstStyle/>
          <a:p>
            <a:r>
              <a:rPr lang="es-ES" sz="1200" dirty="0">
                <a:latin typeface="Open Sans" panose="020B0606030504020204" pitchFamily="34" charset="0"/>
                <a:ea typeface="Open Sans" panose="020B0606030504020204" pitchFamily="34" charset="0"/>
                <a:cs typeface="Open Sans" panose="020B0606030504020204" pitchFamily="34" charset="0"/>
              </a:rPr>
              <a:t>Nivel de estudios</a:t>
            </a:r>
          </a:p>
        </p:txBody>
      </p:sp>
      <p:sp>
        <p:nvSpPr>
          <p:cNvPr id="16" name="CuadroTexto 15">
            <a:extLst>
              <a:ext uri="{FF2B5EF4-FFF2-40B4-BE49-F238E27FC236}">
                <a16:creationId xmlns:a16="http://schemas.microsoft.com/office/drawing/2014/main" id="{4113033C-22B6-4063-7E1E-2CCFC383F055}"/>
              </a:ext>
            </a:extLst>
          </p:cNvPr>
          <p:cNvSpPr txBox="1"/>
          <p:nvPr/>
        </p:nvSpPr>
        <p:spPr>
          <a:xfrm>
            <a:off x="3910687" y="2143459"/>
            <a:ext cx="1673856" cy="276999"/>
          </a:xfrm>
          <a:prstGeom prst="rect">
            <a:avLst/>
          </a:prstGeom>
          <a:noFill/>
        </p:spPr>
        <p:txBody>
          <a:bodyPr wrap="none" rtlCol="0">
            <a:spAutoFit/>
          </a:bodyPr>
          <a:lstStyle/>
          <a:p>
            <a:r>
              <a:rPr lang="es-ES" sz="1200" dirty="0">
                <a:latin typeface="Open Sans" panose="020B0606030504020204" pitchFamily="34" charset="0"/>
                <a:ea typeface="Open Sans" panose="020B0606030504020204" pitchFamily="34" charset="0"/>
                <a:cs typeface="Open Sans" panose="020B0606030504020204" pitchFamily="34" charset="0"/>
              </a:rPr>
              <a:t>Falta de apoyo social</a:t>
            </a:r>
          </a:p>
        </p:txBody>
      </p:sp>
      <p:sp>
        <p:nvSpPr>
          <p:cNvPr id="17" name="CuadroTexto 16">
            <a:extLst>
              <a:ext uri="{FF2B5EF4-FFF2-40B4-BE49-F238E27FC236}">
                <a16:creationId xmlns:a16="http://schemas.microsoft.com/office/drawing/2014/main" id="{168775C0-E0A9-7578-0679-F15852F5B30C}"/>
              </a:ext>
            </a:extLst>
          </p:cNvPr>
          <p:cNvSpPr txBox="1"/>
          <p:nvPr/>
        </p:nvSpPr>
        <p:spPr>
          <a:xfrm>
            <a:off x="3911569" y="3211763"/>
            <a:ext cx="1707519" cy="276999"/>
          </a:xfrm>
          <a:prstGeom prst="rect">
            <a:avLst/>
          </a:prstGeom>
          <a:noFill/>
        </p:spPr>
        <p:txBody>
          <a:bodyPr wrap="none" rtlCol="0">
            <a:spAutoFit/>
          </a:bodyPr>
          <a:lstStyle/>
          <a:p>
            <a:r>
              <a:rPr lang="es-ES" sz="1200" dirty="0">
                <a:latin typeface="Open Sans" panose="020B0606030504020204" pitchFamily="34" charset="0"/>
                <a:ea typeface="Open Sans" panose="020B0606030504020204" pitchFamily="34" charset="0"/>
                <a:cs typeface="Open Sans" panose="020B0606030504020204" pitchFamily="34" charset="0"/>
              </a:rPr>
              <a:t>Entornos estresantes</a:t>
            </a:r>
          </a:p>
        </p:txBody>
      </p:sp>
      <p:cxnSp>
        <p:nvCxnSpPr>
          <p:cNvPr id="18" name="Conector recto 17">
            <a:extLst>
              <a:ext uri="{FF2B5EF4-FFF2-40B4-BE49-F238E27FC236}">
                <a16:creationId xmlns:a16="http://schemas.microsoft.com/office/drawing/2014/main" id="{5937FD6D-3231-8442-8596-0A462ABEFB56}"/>
              </a:ext>
            </a:extLst>
          </p:cNvPr>
          <p:cNvCxnSpPr/>
          <p:nvPr/>
        </p:nvCxnSpPr>
        <p:spPr>
          <a:xfrm>
            <a:off x="5987090" y="1739369"/>
            <a:ext cx="0" cy="2704171"/>
          </a:xfrm>
          <a:prstGeom prst="line">
            <a:avLst/>
          </a:prstGeom>
          <a:ln w="19050">
            <a:solidFill>
              <a:srgbClr val="030201"/>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B35BB6A9-E3B8-97A5-CA76-FA7781F6CD67}"/>
              </a:ext>
            </a:extLst>
          </p:cNvPr>
          <p:cNvSpPr txBox="1"/>
          <p:nvPr/>
        </p:nvSpPr>
        <p:spPr>
          <a:xfrm>
            <a:off x="6721598" y="1370215"/>
            <a:ext cx="873957" cy="523220"/>
          </a:xfrm>
          <a:prstGeom prst="rect">
            <a:avLst/>
          </a:prstGeom>
          <a:noFill/>
        </p:spPr>
        <p:txBody>
          <a:bodyPr wrap="none" rtlCol="0">
            <a:spAutoFit/>
          </a:bodyPr>
          <a:lstStyle/>
          <a:p>
            <a:r>
              <a:rPr lang="es-ES"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Clínicos</a:t>
            </a:r>
          </a:p>
          <a:p>
            <a:endParaRPr lang="es-ES"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
            <a:extLst>
              <a:ext uri="{FF2B5EF4-FFF2-40B4-BE49-F238E27FC236}">
                <a16:creationId xmlns:a16="http://schemas.microsoft.com/office/drawing/2014/main" id="{C66ADD3D-815C-7C55-74F9-F32ACBA0B9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5476" y="2037917"/>
            <a:ext cx="504713" cy="504713"/>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B2A195E0-EDFD-C969-8128-45CE3284F1B8}"/>
              </a:ext>
            </a:extLst>
          </p:cNvPr>
          <p:cNvSpPr txBox="1"/>
          <p:nvPr/>
        </p:nvSpPr>
        <p:spPr>
          <a:xfrm>
            <a:off x="6946131" y="2143421"/>
            <a:ext cx="1223412" cy="276999"/>
          </a:xfrm>
          <a:prstGeom prst="rect">
            <a:avLst/>
          </a:prstGeom>
          <a:noFill/>
        </p:spPr>
        <p:txBody>
          <a:bodyPr wrap="none" rtlCol="0">
            <a:spAutoFit/>
          </a:bodyPr>
          <a:lstStyle/>
          <a:p>
            <a:r>
              <a:rPr lang="es-ES" sz="1200" dirty="0">
                <a:latin typeface="Open Sans" panose="020B0606030504020204" pitchFamily="34" charset="0"/>
                <a:ea typeface="Open Sans" panose="020B0606030504020204" pitchFamily="34" charset="0"/>
                <a:cs typeface="Open Sans" panose="020B0606030504020204" pitchFamily="34" charset="0"/>
              </a:rPr>
              <a:t>Psicopatología</a:t>
            </a:r>
          </a:p>
        </p:txBody>
      </p:sp>
      <p:pic>
        <p:nvPicPr>
          <p:cNvPr id="2050" name="Picture 2">
            <a:extLst>
              <a:ext uri="{FF2B5EF4-FFF2-40B4-BE49-F238E27FC236}">
                <a16:creationId xmlns:a16="http://schemas.microsoft.com/office/drawing/2014/main" id="{F30CA869-7B4F-9D01-5FDF-019D09D5F7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7761" y="2911605"/>
            <a:ext cx="594359" cy="594359"/>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a:extLst>
              <a:ext uri="{FF2B5EF4-FFF2-40B4-BE49-F238E27FC236}">
                <a16:creationId xmlns:a16="http://schemas.microsoft.com/office/drawing/2014/main" id="{DB124209-B48B-074C-B712-BC89C8182555}"/>
              </a:ext>
            </a:extLst>
          </p:cNvPr>
          <p:cNvSpPr txBox="1"/>
          <p:nvPr/>
        </p:nvSpPr>
        <p:spPr>
          <a:xfrm>
            <a:off x="6935117" y="3168292"/>
            <a:ext cx="1257075" cy="276999"/>
          </a:xfrm>
          <a:prstGeom prst="rect">
            <a:avLst/>
          </a:prstGeom>
          <a:noFill/>
        </p:spPr>
        <p:txBody>
          <a:bodyPr wrap="none" rtlCol="0">
            <a:spAutoFit/>
          </a:bodyPr>
          <a:lstStyle/>
          <a:p>
            <a:r>
              <a:rPr lang="es-ES" sz="1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Desesperanza</a:t>
            </a:r>
          </a:p>
        </p:txBody>
      </p:sp>
      <p:sp>
        <p:nvSpPr>
          <p:cNvPr id="30" name="Google Shape;68;g1dc965b0de2_0_5">
            <a:extLst>
              <a:ext uri="{FF2B5EF4-FFF2-40B4-BE49-F238E27FC236}">
                <a16:creationId xmlns:a16="http://schemas.microsoft.com/office/drawing/2014/main" id="{06DC2B83-8F5B-615C-BC4A-3F55515375D3}"/>
              </a:ext>
            </a:extLst>
          </p:cNvPr>
          <p:cNvSpPr txBox="1">
            <a:spLocks/>
          </p:cNvSpPr>
          <p:nvPr/>
        </p:nvSpPr>
        <p:spPr>
          <a:xfrm>
            <a:off x="6104123" y="4637887"/>
            <a:ext cx="2907428" cy="41910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lnSpc>
                <a:spcPct val="107916"/>
              </a:lnSpc>
              <a:spcAft>
                <a:spcPts val="800"/>
              </a:spcAft>
              <a:buClr>
                <a:schemeClr val="dk1"/>
              </a:buClr>
              <a:buSzPts val="1100"/>
              <a:buFont typeface="Arial"/>
              <a:buNone/>
            </a:pPr>
            <a:r>
              <a:rPr lang="pt-BR" sz="900" dirty="0" err="1">
                <a:solidFill>
                  <a:schemeClr val="dk1"/>
                </a:solidFill>
                <a:latin typeface="Century Gothic"/>
                <a:ea typeface="Century Gothic"/>
                <a:cs typeface="Century Gothic"/>
                <a:sym typeface="Century Gothic"/>
              </a:rPr>
              <a:t>Huguet</a:t>
            </a:r>
            <a:r>
              <a:rPr lang="pt-BR" sz="900" dirty="0">
                <a:solidFill>
                  <a:schemeClr val="dk1"/>
                </a:solidFill>
                <a:latin typeface="Century Gothic"/>
                <a:ea typeface="Century Gothic"/>
                <a:cs typeface="Century Gothic"/>
                <a:sym typeface="Century Gothic"/>
              </a:rPr>
              <a:t>, E. </a:t>
            </a:r>
            <a:r>
              <a:rPr lang="pt-BR" sz="900" dirty="0" err="1">
                <a:solidFill>
                  <a:schemeClr val="dk1"/>
                </a:solidFill>
                <a:latin typeface="Century Gothic"/>
                <a:ea typeface="Century Gothic"/>
                <a:cs typeface="Century Gothic"/>
                <a:sym typeface="Century Gothic"/>
              </a:rPr>
              <a:t>Fernandéz</a:t>
            </a:r>
            <a:r>
              <a:rPr lang="pt-BR" sz="900" dirty="0">
                <a:solidFill>
                  <a:schemeClr val="dk1"/>
                </a:solidFill>
                <a:latin typeface="Century Gothic"/>
                <a:ea typeface="Century Gothic"/>
                <a:cs typeface="Century Gothic"/>
                <a:sym typeface="Century Gothic"/>
              </a:rPr>
              <a:t>-Arias, I. </a:t>
            </a:r>
            <a:r>
              <a:rPr lang="pt-BR" sz="900" dirty="0" err="1">
                <a:solidFill>
                  <a:schemeClr val="dk1"/>
                </a:solidFill>
                <a:latin typeface="Century Gothic"/>
                <a:ea typeface="Century Gothic"/>
                <a:cs typeface="Century Gothic"/>
                <a:sym typeface="Century Gothic"/>
              </a:rPr>
              <a:t>Larroy</a:t>
            </a:r>
            <a:r>
              <a:rPr lang="pt-BR" sz="900" dirty="0">
                <a:solidFill>
                  <a:schemeClr val="dk1"/>
                </a:solidFill>
                <a:latin typeface="Century Gothic"/>
                <a:ea typeface="Century Gothic"/>
                <a:cs typeface="Century Gothic"/>
                <a:sym typeface="Century Gothic"/>
              </a:rPr>
              <a:t>, C., (2023)</a:t>
            </a:r>
            <a:endParaRPr lang="pt-BR" sz="1200" b="1" dirty="0">
              <a:solidFill>
                <a:srgbClr val="3C78D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8198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C541800-15F8-D78D-C825-2330EF4066E0}"/>
              </a:ext>
            </a:extLst>
          </p:cNvPr>
          <p:cNvSpPr/>
          <p:nvPr/>
        </p:nvSpPr>
        <p:spPr>
          <a:xfrm>
            <a:off x="152580" y="1347979"/>
            <a:ext cx="8838840" cy="317267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ítulo 5">
            <a:extLst>
              <a:ext uri="{FF2B5EF4-FFF2-40B4-BE49-F238E27FC236}">
                <a16:creationId xmlns:a16="http://schemas.microsoft.com/office/drawing/2014/main" id="{62EDC665-533D-211D-14A7-7B0AE61C72F9}"/>
              </a:ext>
            </a:extLst>
          </p:cNvPr>
          <p:cNvSpPr txBox="1">
            <a:spLocks/>
          </p:cNvSpPr>
          <p:nvPr/>
        </p:nvSpPr>
        <p:spPr>
          <a:xfrm>
            <a:off x="735750" y="118506"/>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Discusión</a:t>
            </a:r>
          </a:p>
        </p:txBody>
      </p:sp>
      <p:sp>
        <p:nvSpPr>
          <p:cNvPr id="8" name="Google Shape;69;g1dc965b0de2_0_5">
            <a:extLst>
              <a:ext uri="{FF2B5EF4-FFF2-40B4-BE49-F238E27FC236}">
                <a16:creationId xmlns:a16="http://schemas.microsoft.com/office/drawing/2014/main" id="{65191DE5-D154-7189-B564-F137F92FBC22}"/>
              </a:ext>
            </a:extLst>
          </p:cNvPr>
          <p:cNvSpPr txBox="1"/>
          <p:nvPr/>
        </p:nvSpPr>
        <p:spPr>
          <a:xfrm>
            <a:off x="2139217" y="775279"/>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NO HAY DIFERENCIAS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3" name="Grupo 2">
            <a:extLst>
              <a:ext uri="{FF2B5EF4-FFF2-40B4-BE49-F238E27FC236}">
                <a16:creationId xmlns:a16="http://schemas.microsoft.com/office/drawing/2014/main" id="{1325BF57-34CF-F698-43A0-4AA44A230A24}"/>
              </a:ext>
            </a:extLst>
          </p:cNvPr>
          <p:cNvGrpSpPr/>
          <p:nvPr/>
        </p:nvGrpSpPr>
        <p:grpSpPr>
          <a:xfrm>
            <a:off x="270016" y="1554401"/>
            <a:ext cx="4362826" cy="1208023"/>
            <a:chOff x="376814" y="1775073"/>
            <a:chExt cx="4362826" cy="1208023"/>
          </a:xfrm>
        </p:grpSpPr>
        <p:sp>
          <p:nvSpPr>
            <p:cNvPr id="4" name="CuadroTexto 3">
              <a:extLst>
                <a:ext uri="{FF2B5EF4-FFF2-40B4-BE49-F238E27FC236}">
                  <a16:creationId xmlns:a16="http://schemas.microsoft.com/office/drawing/2014/main" id="{BF05E259-6B72-8ECC-BDBA-513A13537BF0}"/>
                </a:ext>
              </a:extLst>
            </p:cNvPr>
            <p:cNvSpPr txBox="1"/>
            <p:nvPr/>
          </p:nvSpPr>
          <p:spPr>
            <a:xfrm>
              <a:off x="1129665" y="1775073"/>
              <a:ext cx="3609975" cy="1208023"/>
            </a:xfrm>
            <a:prstGeom prst="rect">
              <a:avLst/>
            </a:prstGeom>
            <a:noFill/>
          </p:spPr>
          <p:txBody>
            <a:bodyPr wrap="square">
              <a:spAutoFit/>
            </a:bodyPr>
            <a:lstStyle/>
            <a:p>
              <a:pPr marL="139700" lvl="0" algn="ctr" rtl="0">
                <a:spcBef>
                  <a:spcPts val="0"/>
                </a:spcBef>
                <a:spcAft>
                  <a:spcPts val="50"/>
                </a:spcAft>
                <a:buSzPts val="1400"/>
              </a:pPr>
              <a:r>
                <a:rPr lang="fr-FR"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IDEACIÓN SUICIDA</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139700" lvl="0" algn="ctr" rtl="0">
                <a:spcBef>
                  <a:spcPts val="0"/>
                </a:spcBef>
                <a:spcAft>
                  <a:spcPts val="5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Ni en la media, ni en la distribución de frecuencias del </a:t>
              </a:r>
              <a:r>
                <a:rPr lang="e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ítem 9 </a:t>
              </a:r>
              <a:r>
                <a:rPr lang="es" dirty="0">
                  <a:latin typeface="Open Sans" panose="020B0606030504020204" pitchFamily="34" charset="0"/>
                  <a:ea typeface="Open Sans" panose="020B0606030504020204" pitchFamily="34" charset="0"/>
                  <a:cs typeface="Open Sans" panose="020B0606030504020204" pitchFamily="34" charset="0"/>
                </a:rPr>
                <a:t>del BDI-II. </a:t>
              </a:r>
            </a:p>
            <a:p>
              <a:pPr marL="139700" lvl="0" algn="ctr" rtl="0">
                <a:spcBef>
                  <a:spcPts val="0"/>
                </a:spcBef>
                <a:spcAft>
                  <a:spcPts val="5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Lo más frecuente</a:t>
              </a:r>
            </a:p>
          </p:txBody>
        </p:sp>
        <p:pic>
          <p:nvPicPr>
            <p:cNvPr id="5" name="Google Shape;2820;p66">
              <a:extLst>
                <a:ext uri="{FF2B5EF4-FFF2-40B4-BE49-F238E27FC236}">
                  <a16:creationId xmlns:a16="http://schemas.microsoft.com/office/drawing/2014/main" id="{08B345E9-67DA-E8B1-7BE2-2507927F3515}"/>
                </a:ext>
              </a:extLst>
            </p:cNvPr>
            <p:cNvPicPr preferRelativeResize="0"/>
            <p:nvPr/>
          </p:nvPicPr>
          <p:blipFill>
            <a:blip r:embed="rId3">
              <a:alphaModFix amt="44000"/>
              <a:duotone>
                <a:prstClr val="black"/>
                <a:schemeClr val="tx2">
                  <a:tint val="45000"/>
                  <a:satMod val="400000"/>
                </a:schemeClr>
              </a:duotone>
            </a:blip>
            <a:stretch>
              <a:fillRect/>
            </a:stretch>
          </p:blipFill>
          <p:spPr>
            <a:xfrm>
              <a:off x="376814" y="1802473"/>
              <a:ext cx="914520" cy="769277"/>
            </a:xfrm>
            <a:prstGeom prst="rect">
              <a:avLst/>
            </a:prstGeom>
            <a:noFill/>
            <a:ln>
              <a:noFill/>
            </a:ln>
          </p:spPr>
        </p:pic>
        <p:pic>
          <p:nvPicPr>
            <p:cNvPr id="6" name="Picture 10">
              <a:extLst>
                <a:ext uri="{FF2B5EF4-FFF2-40B4-BE49-F238E27FC236}">
                  <a16:creationId xmlns:a16="http://schemas.microsoft.com/office/drawing/2014/main" id="{9E0CD068-930E-63E4-087F-3A0081C31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63" y="1959900"/>
              <a:ext cx="454421" cy="45442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Google Shape;374;p36" descr="Imagen que contiene casco, dibujo, sombrero&#10;&#10;Descripción generada automáticamente">
            <a:extLst>
              <a:ext uri="{FF2B5EF4-FFF2-40B4-BE49-F238E27FC236}">
                <a16:creationId xmlns:a16="http://schemas.microsoft.com/office/drawing/2014/main" id="{9448B0C3-24E8-0DA6-AB70-CEBACBB22E30}"/>
              </a:ext>
            </a:extLst>
          </p:cNvPr>
          <p:cNvPicPr preferRelativeResize="0"/>
          <p:nvPr/>
        </p:nvPicPr>
        <p:blipFill rotWithShape="1">
          <a:blip r:embed="rId5">
            <a:alphaModFix/>
          </a:blip>
          <a:srcRect/>
          <a:stretch/>
        </p:blipFill>
        <p:spPr>
          <a:xfrm rot="5550025">
            <a:off x="2556263" y="2877456"/>
            <a:ext cx="543181" cy="326860"/>
          </a:xfrm>
          <a:prstGeom prst="rect">
            <a:avLst/>
          </a:prstGeom>
          <a:noFill/>
          <a:ln>
            <a:noFill/>
          </a:ln>
        </p:spPr>
      </p:pic>
      <p:sp>
        <p:nvSpPr>
          <p:cNvPr id="10" name="CuadroTexto 9">
            <a:extLst>
              <a:ext uri="{FF2B5EF4-FFF2-40B4-BE49-F238E27FC236}">
                <a16:creationId xmlns:a16="http://schemas.microsoft.com/office/drawing/2014/main" id="{AEAFE772-27BE-5F38-263F-FC46E84C1493}"/>
              </a:ext>
            </a:extLst>
          </p:cNvPr>
          <p:cNvSpPr txBox="1"/>
          <p:nvPr/>
        </p:nvSpPr>
        <p:spPr>
          <a:xfrm>
            <a:off x="1247666" y="3414097"/>
            <a:ext cx="3160373" cy="307777"/>
          </a:xfrm>
          <a:prstGeom prst="rect">
            <a:avLst/>
          </a:prstGeom>
          <a:noFill/>
        </p:spPr>
        <p:txBody>
          <a:bodyPr wrap="square" rtlCol="0">
            <a:spAutoFit/>
          </a:bodyPr>
          <a:lstStyle/>
          <a:p>
            <a:pPr algn="ctr"/>
            <a:r>
              <a:rPr lang="es-ES" b="1" dirty="0">
                <a:solidFill>
                  <a:schemeClr val="tx2">
                    <a:lumMod val="75000"/>
                  </a:schemeClr>
                </a:solidFill>
                <a:latin typeface="Open Sans" panose="020B0604020202020204" charset="0"/>
                <a:ea typeface="Open Sans" panose="020B0604020202020204" charset="0"/>
                <a:cs typeface="Open Sans" panose="020B0604020202020204" charset="0"/>
              </a:rPr>
              <a:t>Ideación</a:t>
            </a:r>
            <a:r>
              <a:rPr lang="es-ES" dirty="0">
                <a:solidFill>
                  <a:schemeClr val="tx1">
                    <a:lumMod val="50000"/>
                  </a:schemeClr>
                </a:solidFill>
                <a:latin typeface="Open Sans" panose="020B0604020202020204" charset="0"/>
                <a:ea typeface="Open Sans" panose="020B0604020202020204" charset="0"/>
                <a:cs typeface="Open Sans" panose="020B0604020202020204" charset="0"/>
              </a:rPr>
              <a:t> </a:t>
            </a:r>
            <a:r>
              <a:rPr lang="es-ES" b="1" dirty="0">
                <a:solidFill>
                  <a:schemeClr val="tx2">
                    <a:lumMod val="75000"/>
                  </a:schemeClr>
                </a:solidFill>
                <a:latin typeface="Open Sans" panose="020B0604020202020204" charset="0"/>
                <a:ea typeface="Open Sans" panose="020B0604020202020204" charset="0"/>
                <a:cs typeface="Open Sans" panose="020B0604020202020204" charset="0"/>
              </a:rPr>
              <a:t>pasiva</a:t>
            </a:r>
          </a:p>
        </p:txBody>
      </p:sp>
      <p:grpSp>
        <p:nvGrpSpPr>
          <p:cNvPr id="11" name="Grupo 10">
            <a:extLst>
              <a:ext uri="{FF2B5EF4-FFF2-40B4-BE49-F238E27FC236}">
                <a16:creationId xmlns:a16="http://schemas.microsoft.com/office/drawing/2014/main" id="{CF834496-7294-E484-91B8-44EEBD7B033D}"/>
              </a:ext>
            </a:extLst>
          </p:cNvPr>
          <p:cNvGrpSpPr/>
          <p:nvPr/>
        </p:nvGrpSpPr>
        <p:grpSpPr>
          <a:xfrm>
            <a:off x="4515406" y="1554401"/>
            <a:ext cx="4476014" cy="979755"/>
            <a:chOff x="386656" y="3032784"/>
            <a:chExt cx="4476014" cy="979755"/>
          </a:xfrm>
        </p:grpSpPr>
        <p:sp>
          <p:nvSpPr>
            <p:cNvPr id="12" name="CuadroTexto 11">
              <a:extLst>
                <a:ext uri="{FF2B5EF4-FFF2-40B4-BE49-F238E27FC236}">
                  <a16:creationId xmlns:a16="http://schemas.microsoft.com/office/drawing/2014/main" id="{BB9954DC-E8E2-AB03-0A13-DBFC55CC7AB6}"/>
                </a:ext>
              </a:extLst>
            </p:cNvPr>
            <p:cNvSpPr txBox="1"/>
            <p:nvPr/>
          </p:nvSpPr>
          <p:spPr>
            <a:xfrm>
              <a:off x="1129665" y="3032784"/>
              <a:ext cx="3733005" cy="979755"/>
            </a:xfrm>
            <a:prstGeom prst="rect">
              <a:avLst/>
            </a:prstGeom>
            <a:noFill/>
          </p:spPr>
          <p:txBody>
            <a:bodyPr wrap="square">
              <a:spAutoFit/>
            </a:bodyPr>
            <a:lstStyle/>
            <a:p>
              <a:pPr marL="139700" lvl="0" algn="ctr" rtl="0">
                <a:spcBef>
                  <a:spcPts val="0"/>
                </a:spcBef>
                <a:spcAft>
                  <a:spcPts val="50"/>
                </a:spcAft>
                <a:buSzPts val="1400"/>
              </a:pPr>
              <a:r>
                <a:rPr lang="fr-FR"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SINTOMATOLOGÍA EN FUNCIÓN DE LA PRESENCIA DE IDEACIÓN</a:t>
              </a:r>
              <a:r>
                <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 </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139700" lvl="0" algn="ctr" rtl="0">
                <a:spcBef>
                  <a:spcPts val="0"/>
                </a:spcBef>
                <a:spcAft>
                  <a:spcPts val="5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Postpandemia similiar a prepandemia</a:t>
              </a:r>
            </a:p>
          </p:txBody>
        </p:sp>
        <p:pic>
          <p:nvPicPr>
            <p:cNvPr id="13" name="Google Shape;2819;p66">
              <a:extLst>
                <a:ext uri="{FF2B5EF4-FFF2-40B4-BE49-F238E27FC236}">
                  <a16:creationId xmlns:a16="http://schemas.microsoft.com/office/drawing/2014/main" id="{78E9B8B1-BD83-6BF6-AD81-93604C11875D}"/>
                </a:ext>
              </a:extLst>
            </p:cNvPr>
            <p:cNvPicPr preferRelativeResize="0"/>
            <p:nvPr/>
          </p:nvPicPr>
          <p:blipFill>
            <a:blip r:embed="rId6">
              <a:alphaModFix amt="68000"/>
            </a:blip>
            <a:stretch>
              <a:fillRect/>
            </a:stretch>
          </p:blipFill>
          <p:spPr>
            <a:xfrm>
              <a:off x="386656" y="3070005"/>
              <a:ext cx="914525" cy="769265"/>
            </a:xfrm>
            <a:prstGeom prst="rect">
              <a:avLst/>
            </a:prstGeom>
            <a:noFill/>
            <a:ln>
              <a:noFill/>
            </a:ln>
          </p:spPr>
        </p:pic>
        <p:pic>
          <p:nvPicPr>
            <p:cNvPr id="14" name="Picture 2">
              <a:extLst>
                <a:ext uri="{FF2B5EF4-FFF2-40B4-BE49-F238E27FC236}">
                  <a16:creationId xmlns:a16="http://schemas.microsoft.com/office/drawing/2014/main" id="{05E28910-F5D2-56D4-0D02-F65495D54D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527" y="3242089"/>
              <a:ext cx="425098" cy="4250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618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C541800-15F8-D78D-C825-2330EF4066E0}"/>
              </a:ext>
            </a:extLst>
          </p:cNvPr>
          <p:cNvSpPr/>
          <p:nvPr/>
        </p:nvSpPr>
        <p:spPr>
          <a:xfrm>
            <a:off x="152580" y="1347979"/>
            <a:ext cx="8838840" cy="317267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ítulo 5">
            <a:extLst>
              <a:ext uri="{FF2B5EF4-FFF2-40B4-BE49-F238E27FC236}">
                <a16:creationId xmlns:a16="http://schemas.microsoft.com/office/drawing/2014/main" id="{62EDC665-533D-211D-14A7-7B0AE61C72F9}"/>
              </a:ext>
            </a:extLst>
          </p:cNvPr>
          <p:cNvSpPr txBox="1">
            <a:spLocks/>
          </p:cNvSpPr>
          <p:nvPr/>
        </p:nvSpPr>
        <p:spPr>
          <a:xfrm>
            <a:off x="735750" y="118506"/>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Discusión</a:t>
            </a:r>
          </a:p>
        </p:txBody>
      </p:sp>
      <p:sp>
        <p:nvSpPr>
          <p:cNvPr id="8" name="Google Shape;69;g1dc965b0de2_0_5">
            <a:extLst>
              <a:ext uri="{FF2B5EF4-FFF2-40B4-BE49-F238E27FC236}">
                <a16:creationId xmlns:a16="http://schemas.microsoft.com/office/drawing/2014/main" id="{65191DE5-D154-7189-B564-F137F92FBC22}"/>
              </a:ext>
            </a:extLst>
          </p:cNvPr>
          <p:cNvSpPr txBox="1"/>
          <p:nvPr/>
        </p:nvSpPr>
        <p:spPr>
          <a:xfrm>
            <a:off x="2139217" y="775279"/>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NO HAY DIFERENCIAS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3" name="Grupo 2">
            <a:extLst>
              <a:ext uri="{FF2B5EF4-FFF2-40B4-BE49-F238E27FC236}">
                <a16:creationId xmlns:a16="http://schemas.microsoft.com/office/drawing/2014/main" id="{1325BF57-34CF-F698-43A0-4AA44A230A24}"/>
              </a:ext>
            </a:extLst>
          </p:cNvPr>
          <p:cNvGrpSpPr/>
          <p:nvPr/>
        </p:nvGrpSpPr>
        <p:grpSpPr>
          <a:xfrm>
            <a:off x="270016" y="1554401"/>
            <a:ext cx="4362826" cy="1208023"/>
            <a:chOff x="376814" y="1775073"/>
            <a:chExt cx="4362826" cy="1208023"/>
          </a:xfrm>
        </p:grpSpPr>
        <p:sp>
          <p:nvSpPr>
            <p:cNvPr id="4" name="CuadroTexto 3">
              <a:extLst>
                <a:ext uri="{FF2B5EF4-FFF2-40B4-BE49-F238E27FC236}">
                  <a16:creationId xmlns:a16="http://schemas.microsoft.com/office/drawing/2014/main" id="{BF05E259-6B72-8ECC-BDBA-513A13537BF0}"/>
                </a:ext>
              </a:extLst>
            </p:cNvPr>
            <p:cNvSpPr txBox="1"/>
            <p:nvPr/>
          </p:nvSpPr>
          <p:spPr>
            <a:xfrm>
              <a:off x="1129665" y="1775073"/>
              <a:ext cx="3609975" cy="1208023"/>
            </a:xfrm>
            <a:prstGeom prst="rect">
              <a:avLst/>
            </a:prstGeom>
            <a:noFill/>
          </p:spPr>
          <p:txBody>
            <a:bodyPr wrap="square">
              <a:spAutoFit/>
            </a:bodyPr>
            <a:lstStyle/>
            <a:p>
              <a:pPr marL="139700" lvl="0" algn="ctr" rtl="0">
                <a:spcBef>
                  <a:spcPts val="0"/>
                </a:spcBef>
                <a:spcAft>
                  <a:spcPts val="50"/>
                </a:spcAft>
                <a:buSzPts val="1400"/>
              </a:pPr>
              <a:r>
                <a:rPr lang="fr-FR"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IDEACIÓN SUICIDA</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139700" lvl="0" algn="ctr" rtl="0">
                <a:spcBef>
                  <a:spcPts val="0"/>
                </a:spcBef>
                <a:spcAft>
                  <a:spcPts val="5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Ni en la media, ni en la distribución de frecuencias del </a:t>
              </a:r>
              <a:r>
                <a:rPr lang="e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ítem 9 </a:t>
              </a:r>
              <a:r>
                <a:rPr lang="es" dirty="0">
                  <a:latin typeface="Open Sans" panose="020B0606030504020204" pitchFamily="34" charset="0"/>
                  <a:ea typeface="Open Sans" panose="020B0606030504020204" pitchFamily="34" charset="0"/>
                  <a:cs typeface="Open Sans" panose="020B0606030504020204" pitchFamily="34" charset="0"/>
                </a:rPr>
                <a:t>del BDI-II. </a:t>
              </a:r>
            </a:p>
            <a:p>
              <a:pPr marL="139700" lvl="0" algn="ctr" rtl="0">
                <a:spcBef>
                  <a:spcPts val="0"/>
                </a:spcBef>
                <a:spcAft>
                  <a:spcPts val="5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Lo más frecuente</a:t>
              </a:r>
            </a:p>
          </p:txBody>
        </p:sp>
        <p:pic>
          <p:nvPicPr>
            <p:cNvPr id="5" name="Google Shape;2820;p66">
              <a:extLst>
                <a:ext uri="{FF2B5EF4-FFF2-40B4-BE49-F238E27FC236}">
                  <a16:creationId xmlns:a16="http://schemas.microsoft.com/office/drawing/2014/main" id="{08B345E9-67DA-E8B1-7BE2-2507927F3515}"/>
                </a:ext>
              </a:extLst>
            </p:cNvPr>
            <p:cNvPicPr preferRelativeResize="0"/>
            <p:nvPr/>
          </p:nvPicPr>
          <p:blipFill>
            <a:blip r:embed="rId3">
              <a:alphaModFix amt="44000"/>
              <a:duotone>
                <a:prstClr val="black"/>
                <a:schemeClr val="tx2">
                  <a:tint val="45000"/>
                  <a:satMod val="400000"/>
                </a:schemeClr>
              </a:duotone>
            </a:blip>
            <a:stretch>
              <a:fillRect/>
            </a:stretch>
          </p:blipFill>
          <p:spPr>
            <a:xfrm>
              <a:off x="376814" y="1802473"/>
              <a:ext cx="914520" cy="769277"/>
            </a:xfrm>
            <a:prstGeom prst="rect">
              <a:avLst/>
            </a:prstGeom>
            <a:noFill/>
            <a:ln>
              <a:noFill/>
            </a:ln>
          </p:spPr>
        </p:pic>
        <p:pic>
          <p:nvPicPr>
            <p:cNvPr id="6" name="Picture 10">
              <a:extLst>
                <a:ext uri="{FF2B5EF4-FFF2-40B4-BE49-F238E27FC236}">
                  <a16:creationId xmlns:a16="http://schemas.microsoft.com/office/drawing/2014/main" id="{9E0CD068-930E-63E4-087F-3A0081C31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63" y="1959900"/>
              <a:ext cx="454421" cy="45442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Google Shape;374;p36" descr="Imagen que contiene casco, dibujo, sombrero&#10;&#10;Descripción generada automáticamente">
            <a:extLst>
              <a:ext uri="{FF2B5EF4-FFF2-40B4-BE49-F238E27FC236}">
                <a16:creationId xmlns:a16="http://schemas.microsoft.com/office/drawing/2014/main" id="{9448B0C3-24E8-0DA6-AB70-CEBACBB22E30}"/>
              </a:ext>
            </a:extLst>
          </p:cNvPr>
          <p:cNvPicPr preferRelativeResize="0"/>
          <p:nvPr/>
        </p:nvPicPr>
        <p:blipFill rotWithShape="1">
          <a:blip r:embed="rId5">
            <a:alphaModFix/>
          </a:blip>
          <a:srcRect/>
          <a:stretch/>
        </p:blipFill>
        <p:spPr>
          <a:xfrm rot="5550025">
            <a:off x="2556263" y="2877456"/>
            <a:ext cx="543181" cy="326860"/>
          </a:xfrm>
          <a:prstGeom prst="rect">
            <a:avLst/>
          </a:prstGeom>
          <a:noFill/>
          <a:ln>
            <a:noFill/>
          </a:ln>
        </p:spPr>
      </p:pic>
      <p:sp>
        <p:nvSpPr>
          <p:cNvPr id="10" name="CuadroTexto 9">
            <a:extLst>
              <a:ext uri="{FF2B5EF4-FFF2-40B4-BE49-F238E27FC236}">
                <a16:creationId xmlns:a16="http://schemas.microsoft.com/office/drawing/2014/main" id="{AEAFE772-27BE-5F38-263F-FC46E84C1493}"/>
              </a:ext>
            </a:extLst>
          </p:cNvPr>
          <p:cNvSpPr txBox="1"/>
          <p:nvPr/>
        </p:nvSpPr>
        <p:spPr>
          <a:xfrm>
            <a:off x="1247666" y="3414097"/>
            <a:ext cx="3160373" cy="307777"/>
          </a:xfrm>
          <a:prstGeom prst="rect">
            <a:avLst/>
          </a:prstGeom>
          <a:noFill/>
        </p:spPr>
        <p:txBody>
          <a:bodyPr wrap="square" rtlCol="0">
            <a:spAutoFit/>
          </a:bodyPr>
          <a:lstStyle/>
          <a:p>
            <a:pPr algn="ctr"/>
            <a:r>
              <a:rPr lang="es-ES" b="1" dirty="0">
                <a:solidFill>
                  <a:schemeClr val="tx2">
                    <a:lumMod val="75000"/>
                  </a:schemeClr>
                </a:solidFill>
                <a:latin typeface="Open Sans" panose="020B0604020202020204" charset="0"/>
                <a:ea typeface="Open Sans" panose="020B0604020202020204" charset="0"/>
                <a:cs typeface="Open Sans" panose="020B0604020202020204" charset="0"/>
              </a:rPr>
              <a:t>Ideación</a:t>
            </a:r>
            <a:r>
              <a:rPr lang="es-ES" dirty="0">
                <a:solidFill>
                  <a:schemeClr val="tx1">
                    <a:lumMod val="50000"/>
                  </a:schemeClr>
                </a:solidFill>
                <a:latin typeface="Open Sans" panose="020B0604020202020204" charset="0"/>
                <a:ea typeface="Open Sans" panose="020B0604020202020204" charset="0"/>
                <a:cs typeface="Open Sans" panose="020B0604020202020204" charset="0"/>
              </a:rPr>
              <a:t> </a:t>
            </a:r>
            <a:r>
              <a:rPr lang="es-ES" b="1" dirty="0">
                <a:solidFill>
                  <a:schemeClr val="tx2">
                    <a:lumMod val="75000"/>
                  </a:schemeClr>
                </a:solidFill>
                <a:latin typeface="Open Sans" panose="020B0604020202020204" charset="0"/>
                <a:ea typeface="Open Sans" panose="020B0604020202020204" charset="0"/>
                <a:cs typeface="Open Sans" panose="020B0604020202020204" charset="0"/>
              </a:rPr>
              <a:t>pasiva</a:t>
            </a:r>
          </a:p>
        </p:txBody>
      </p:sp>
      <p:grpSp>
        <p:nvGrpSpPr>
          <p:cNvPr id="11" name="Grupo 10">
            <a:extLst>
              <a:ext uri="{FF2B5EF4-FFF2-40B4-BE49-F238E27FC236}">
                <a16:creationId xmlns:a16="http://schemas.microsoft.com/office/drawing/2014/main" id="{CF834496-7294-E484-91B8-44EEBD7B033D}"/>
              </a:ext>
            </a:extLst>
          </p:cNvPr>
          <p:cNvGrpSpPr/>
          <p:nvPr/>
        </p:nvGrpSpPr>
        <p:grpSpPr>
          <a:xfrm>
            <a:off x="4515406" y="1554401"/>
            <a:ext cx="4476014" cy="979755"/>
            <a:chOff x="386656" y="3032784"/>
            <a:chExt cx="4476014" cy="979755"/>
          </a:xfrm>
        </p:grpSpPr>
        <p:sp>
          <p:nvSpPr>
            <p:cNvPr id="12" name="CuadroTexto 11">
              <a:extLst>
                <a:ext uri="{FF2B5EF4-FFF2-40B4-BE49-F238E27FC236}">
                  <a16:creationId xmlns:a16="http://schemas.microsoft.com/office/drawing/2014/main" id="{BB9954DC-E8E2-AB03-0A13-DBFC55CC7AB6}"/>
                </a:ext>
              </a:extLst>
            </p:cNvPr>
            <p:cNvSpPr txBox="1"/>
            <p:nvPr/>
          </p:nvSpPr>
          <p:spPr>
            <a:xfrm>
              <a:off x="1129665" y="3032784"/>
              <a:ext cx="3733005" cy="979755"/>
            </a:xfrm>
            <a:prstGeom prst="rect">
              <a:avLst/>
            </a:prstGeom>
            <a:noFill/>
          </p:spPr>
          <p:txBody>
            <a:bodyPr wrap="square">
              <a:spAutoFit/>
            </a:bodyPr>
            <a:lstStyle/>
            <a:p>
              <a:pPr marL="139700" lvl="0" algn="ctr" rtl="0">
                <a:spcBef>
                  <a:spcPts val="0"/>
                </a:spcBef>
                <a:spcAft>
                  <a:spcPts val="50"/>
                </a:spcAft>
                <a:buSzPts val="1400"/>
              </a:pPr>
              <a:r>
                <a:rPr lang="fr-FR"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SINTOMATOLOGÍA EN FUNCIÓN DE LA PRESENCIA DE IDEACIÓN</a:t>
              </a:r>
              <a:r>
                <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 </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139700" lvl="0" algn="ctr" rtl="0">
                <a:spcBef>
                  <a:spcPts val="0"/>
                </a:spcBef>
                <a:spcAft>
                  <a:spcPts val="5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Postpandemia similiar a prepandemia</a:t>
              </a:r>
            </a:p>
          </p:txBody>
        </p:sp>
        <p:pic>
          <p:nvPicPr>
            <p:cNvPr id="13" name="Google Shape;2819;p66">
              <a:extLst>
                <a:ext uri="{FF2B5EF4-FFF2-40B4-BE49-F238E27FC236}">
                  <a16:creationId xmlns:a16="http://schemas.microsoft.com/office/drawing/2014/main" id="{78E9B8B1-BD83-6BF6-AD81-93604C11875D}"/>
                </a:ext>
              </a:extLst>
            </p:cNvPr>
            <p:cNvPicPr preferRelativeResize="0"/>
            <p:nvPr/>
          </p:nvPicPr>
          <p:blipFill>
            <a:blip r:embed="rId6">
              <a:alphaModFix amt="68000"/>
            </a:blip>
            <a:stretch>
              <a:fillRect/>
            </a:stretch>
          </p:blipFill>
          <p:spPr>
            <a:xfrm>
              <a:off x="386656" y="3070005"/>
              <a:ext cx="914525" cy="769265"/>
            </a:xfrm>
            <a:prstGeom prst="rect">
              <a:avLst/>
            </a:prstGeom>
            <a:noFill/>
            <a:ln>
              <a:noFill/>
            </a:ln>
          </p:spPr>
        </p:pic>
        <p:pic>
          <p:nvPicPr>
            <p:cNvPr id="14" name="Picture 2">
              <a:extLst>
                <a:ext uri="{FF2B5EF4-FFF2-40B4-BE49-F238E27FC236}">
                  <a16:creationId xmlns:a16="http://schemas.microsoft.com/office/drawing/2014/main" id="{05E28910-F5D2-56D4-0D02-F65495D54D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527" y="3242089"/>
              <a:ext cx="425098" cy="425098"/>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Google Shape;374;p36" descr="Imagen que contiene casco, dibujo, sombrero&#10;&#10;Descripción generada automáticamente">
            <a:extLst>
              <a:ext uri="{FF2B5EF4-FFF2-40B4-BE49-F238E27FC236}">
                <a16:creationId xmlns:a16="http://schemas.microsoft.com/office/drawing/2014/main" id="{35B8B966-3F98-971E-6B15-17332801B134}"/>
              </a:ext>
            </a:extLst>
          </p:cNvPr>
          <p:cNvPicPr preferRelativeResize="0"/>
          <p:nvPr/>
        </p:nvPicPr>
        <p:blipFill rotWithShape="1">
          <a:blip r:embed="rId5">
            <a:alphaModFix/>
          </a:blip>
          <a:srcRect/>
          <a:stretch/>
        </p:blipFill>
        <p:spPr>
          <a:xfrm rot="5550025">
            <a:off x="6868392" y="2848627"/>
            <a:ext cx="529202" cy="326860"/>
          </a:xfrm>
          <a:prstGeom prst="rect">
            <a:avLst/>
          </a:prstGeom>
          <a:noFill/>
          <a:ln>
            <a:noFill/>
          </a:ln>
        </p:spPr>
      </p:pic>
      <p:sp>
        <p:nvSpPr>
          <p:cNvPr id="16" name="CuadroTexto 15">
            <a:extLst>
              <a:ext uri="{FF2B5EF4-FFF2-40B4-BE49-F238E27FC236}">
                <a16:creationId xmlns:a16="http://schemas.microsoft.com/office/drawing/2014/main" id="{F9C005B9-8636-F8D2-1D61-E897E7D3C322}"/>
              </a:ext>
            </a:extLst>
          </p:cNvPr>
          <p:cNvSpPr txBox="1"/>
          <p:nvPr/>
        </p:nvSpPr>
        <p:spPr>
          <a:xfrm>
            <a:off x="5552806" y="3319869"/>
            <a:ext cx="3160373" cy="738664"/>
          </a:xfrm>
          <a:prstGeom prst="rect">
            <a:avLst/>
          </a:prstGeom>
          <a:noFill/>
        </p:spPr>
        <p:txBody>
          <a:bodyPr wrap="square" rtlCol="0">
            <a:spAutoFit/>
          </a:bodyPr>
          <a:lstStyle/>
          <a:p>
            <a:pPr algn="ctr"/>
            <a:r>
              <a:rPr lang="es-ES" dirty="0">
                <a:solidFill>
                  <a:schemeClr val="tx1"/>
                </a:solidFill>
                <a:latin typeface="Open Sans" panose="020B0604020202020204" charset="0"/>
                <a:ea typeface="Open Sans" panose="020B0604020202020204" charset="0"/>
                <a:cs typeface="Open Sans" panose="020B0604020202020204" charset="0"/>
              </a:rPr>
              <a:t>Personas </a:t>
            </a:r>
            <a:r>
              <a:rPr lang="es-ES" b="1" dirty="0">
                <a:solidFill>
                  <a:schemeClr val="tx2">
                    <a:lumMod val="75000"/>
                  </a:schemeClr>
                </a:solidFill>
                <a:latin typeface="Open Sans" panose="020B0604020202020204" charset="0"/>
                <a:ea typeface="Open Sans" panose="020B0604020202020204" charset="0"/>
                <a:cs typeface="Open Sans" panose="020B0604020202020204" charset="0"/>
              </a:rPr>
              <a:t>con ideación suicida </a:t>
            </a:r>
            <a:r>
              <a:rPr lang="es-ES" dirty="0">
                <a:solidFill>
                  <a:schemeClr val="tx1"/>
                </a:solidFill>
                <a:latin typeface="Open Sans" panose="020B0604020202020204" charset="0"/>
                <a:ea typeface="Open Sans" panose="020B0604020202020204" charset="0"/>
                <a:cs typeface="Open Sans" panose="020B0604020202020204" charset="0"/>
              </a:rPr>
              <a:t>presentan</a:t>
            </a:r>
            <a:r>
              <a:rPr lang="es-ES" b="1" dirty="0">
                <a:solidFill>
                  <a:schemeClr val="tx2">
                    <a:lumMod val="75000"/>
                  </a:schemeClr>
                </a:solidFill>
                <a:latin typeface="Open Sans" panose="020B0604020202020204" charset="0"/>
                <a:ea typeface="Open Sans" panose="020B0604020202020204" charset="0"/>
                <a:cs typeface="Open Sans" panose="020B0604020202020204" charset="0"/>
              </a:rPr>
              <a:t> más sintomatología </a:t>
            </a:r>
            <a:r>
              <a:rPr lang="es-ES" dirty="0">
                <a:solidFill>
                  <a:schemeClr val="tx1"/>
                </a:solidFill>
                <a:latin typeface="Open Sans" panose="020B0604020202020204" charset="0"/>
                <a:ea typeface="Open Sans" panose="020B0604020202020204" charset="0"/>
                <a:cs typeface="Open Sans" panose="020B0604020202020204" charset="0"/>
              </a:rPr>
              <a:t>que los que no</a:t>
            </a:r>
          </a:p>
        </p:txBody>
      </p:sp>
    </p:spTree>
    <p:extLst>
      <p:ext uri="{BB962C8B-B14F-4D97-AF65-F5344CB8AC3E}">
        <p14:creationId xmlns:p14="http://schemas.microsoft.com/office/powerpoint/2010/main" val="2469472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a:extLst>
              <a:ext uri="{FF2B5EF4-FFF2-40B4-BE49-F238E27FC236}">
                <a16:creationId xmlns:a16="http://schemas.microsoft.com/office/drawing/2014/main" id="{62EDC665-533D-211D-14A7-7B0AE61C72F9}"/>
              </a:ext>
            </a:extLst>
          </p:cNvPr>
          <p:cNvSpPr txBox="1">
            <a:spLocks/>
          </p:cNvSpPr>
          <p:nvPr/>
        </p:nvSpPr>
        <p:spPr>
          <a:xfrm>
            <a:off x="735750" y="118506"/>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Discusión</a:t>
            </a:r>
          </a:p>
        </p:txBody>
      </p:sp>
      <p:grpSp>
        <p:nvGrpSpPr>
          <p:cNvPr id="2" name="Grupo 1">
            <a:extLst>
              <a:ext uri="{FF2B5EF4-FFF2-40B4-BE49-F238E27FC236}">
                <a16:creationId xmlns:a16="http://schemas.microsoft.com/office/drawing/2014/main" id="{EC13DFB5-5108-A314-20BB-8CC3B3CCBADF}"/>
              </a:ext>
            </a:extLst>
          </p:cNvPr>
          <p:cNvGrpSpPr/>
          <p:nvPr/>
        </p:nvGrpSpPr>
        <p:grpSpPr>
          <a:xfrm>
            <a:off x="1362693" y="1282783"/>
            <a:ext cx="3609975" cy="809370"/>
            <a:chOff x="1215423" y="1496066"/>
            <a:chExt cx="3609975" cy="809370"/>
          </a:xfrm>
        </p:grpSpPr>
        <p:sp>
          <p:nvSpPr>
            <p:cNvPr id="10" name="CuadroTexto 9">
              <a:extLst>
                <a:ext uri="{FF2B5EF4-FFF2-40B4-BE49-F238E27FC236}">
                  <a16:creationId xmlns:a16="http://schemas.microsoft.com/office/drawing/2014/main" id="{583916DE-9870-52D0-2321-4B0D750BF658}"/>
                </a:ext>
              </a:extLst>
            </p:cNvPr>
            <p:cNvSpPr txBox="1"/>
            <p:nvPr/>
          </p:nvSpPr>
          <p:spPr>
            <a:xfrm>
              <a:off x="1215423" y="1769392"/>
              <a:ext cx="3609975" cy="536044"/>
            </a:xfrm>
            <a:prstGeom prst="rect">
              <a:avLst/>
            </a:prstGeom>
            <a:noFill/>
          </p:spPr>
          <p:txBody>
            <a:bodyPr wrap="square">
              <a:spAutoFit/>
            </a:bodyPr>
            <a:lstStyle/>
            <a:p>
              <a:pPr marL="139700" lvl="0" algn="ctr" rtl="0">
                <a:spcBef>
                  <a:spcPts val="0"/>
                </a:spcBef>
                <a:spcAft>
                  <a:spcPts val="50"/>
                </a:spcAft>
                <a:buSzPts val="1400"/>
              </a:pPr>
              <a:r>
                <a:rPr lang="fr-FR"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IDEACIÓN SUICIDA</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11" name="Google Shape;2820;p66">
              <a:extLst>
                <a:ext uri="{FF2B5EF4-FFF2-40B4-BE49-F238E27FC236}">
                  <a16:creationId xmlns:a16="http://schemas.microsoft.com/office/drawing/2014/main" id="{BD5E8628-EACD-0665-EE34-9B7E3ADCA602}"/>
                </a:ext>
              </a:extLst>
            </p:cNvPr>
            <p:cNvPicPr preferRelativeResize="0"/>
            <p:nvPr/>
          </p:nvPicPr>
          <p:blipFill>
            <a:blip r:embed="rId3">
              <a:alphaModFix amt="44000"/>
            </a:blip>
            <a:stretch>
              <a:fillRect/>
            </a:stretch>
          </p:blipFill>
          <p:spPr>
            <a:xfrm>
              <a:off x="1307476" y="1496066"/>
              <a:ext cx="914520" cy="769277"/>
            </a:xfrm>
            <a:prstGeom prst="rect">
              <a:avLst/>
            </a:prstGeom>
            <a:noFill/>
            <a:ln>
              <a:noFill/>
            </a:ln>
          </p:spPr>
        </p:pic>
        <p:pic>
          <p:nvPicPr>
            <p:cNvPr id="12" name="Picture 10">
              <a:extLst>
                <a:ext uri="{FF2B5EF4-FFF2-40B4-BE49-F238E27FC236}">
                  <a16:creationId xmlns:a16="http://schemas.microsoft.com/office/drawing/2014/main" id="{E2FF7CB2-4A4B-B998-864B-B5D65977A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526" y="1653495"/>
              <a:ext cx="454421" cy="4544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o 2">
            <a:extLst>
              <a:ext uri="{FF2B5EF4-FFF2-40B4-BE49-F238E27FC236}">
                <a16:creationId xmlns:a16="http://schemas.microsoft.com/office/drawing/2014/main" id="{922451D4-4D08-B988-0713-52DE6D5D5922}"/>
              </a:ext>
            </a:extLst>
          </p:cNvPr>
          <p:cNvGrpSpPr/>
          <p:nvPr/>
        </p:nvGrpSpPr>
        <p:grpSpPr>
          <a:xfrm>
            <a:off x="4515406" y="1309147"/>
            <a:ext cx="4476013" cy="897460"/>
            <a:chOff x="386656" y="2790818"/>
            <a:chExt cx="4476013" cy="897460"/>
          </a:xfrm>
        </p:grpSpPr>
        <p:sp>
          <p:nvSpPr>
            <p:cNvPr id="14" name="CuadroTexto 13">
              <a:extLst>
                <a:ext uri="{FF2B5EF4-FFF2-40B4-BE49-F238E27FC236}">
                  <a16:creationId xmlns:a16="http://schemas.microsoft.com/office/drawing/2014/main" id="{C2673E86-9FE2-BF7D-9C68-E81D29DFD047}"/>
                </a:ext>
              </a:extLst>
            </p:cNvPr>
            <p:cNvSpPr txBox="1"/>
            <p:nvPr/>
          </p:nvSpPr>
          <p:spPr>
            <a:xfrm>
              <a:off x="1129664" y="2936790"/>
              <a:ext cx="3733005" cy="751488"/>
            </a:xfrm>
            <a:prstGeom prst="rect">
              <a:avLst/>
            </a:prstGeom>
            <a:noFill/>
          </p:spPr>
          <p:txBody>
            <a:bodyPr wrap="square">
              <a:spAutoFit/>
            </a:bodyPr>
            <a:lstStyle/>
            <a:p>
              <a:pPr marL="139700" lvl="0" algn="ctr" rtl="0">
                <a:spcBef>
                  <a:spcPts val="0"/>
                </a:spcBef>
                <a:spcAft>
                  <a:spcPts val="50"/>
                </a:spcAft>
                <a:buSzPts val="1400"/>
              </a:pPr>
              <a:r>
                <a:rPr lang="fr-FR"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SINTOMATOLOGÍA EN FUNCIÓN DE LA PRESENCIA DE IDEACIÓN</a:t>
              </a:r>
              <a:r>
                <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 </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15" name="Google Shape;2819;p66">
              <a:extLst>
                <a:ext uri="{FF2B5EF4-FFF2-40B4-BE49-F238E27FC236}">
                  <a16:creationId xmlns:a16="http://schemas.microsoft.com/office/drawing/2014/main" id="{6B6B23E1-60F1-650F-0302-2F643F7E860C}"/>
                </a:ext>
              </a:extLst>
            </p:cNvPr>
            <p:cNvPicPr preferRelativeResize="0"/>
            <p:nvPr/>
          </p:nvPicPr>
          <p:blipFill>
            <a:blip r:embed="rId5">
              <a:alphaModFix amt="68000"/>
            </a:blip>
            <a:stretch>
              <a:fillRect/>
            </a:stretch>
          </p:blipFill>
          <p:spPr>
            <a:xfrm>
              <a:off x="386656" y="2790818"/>
              <a:ext cx="914525" cy="769265"/>
            </a:xfrm>
            <a:prstGeom prst="rect">
              <a:avLst/>
            </a:prstGeom>
            <a:noFill/>
            <a:ln>
              <a:noFill/>
            </a:ln>
          </p:spPr>
        </p:pic>
        <p:pic>
          <p:nvPicPr>
            <p:cNvPr id="16" name="Picture 2">
              <a:extLst>
                <a:ext uri="{FF2B5EF4-FFF2-40B4-BE49-F238E27FC236}">
                  <a16:creationId xmlns:a16="http://schemas.microsoft.com/office/drawing/2014/main" id="{9FD363C3-812E-8D78-8B71-C347C45BB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69" y="2958527"/>
              <a:ext cx="425098" cy="42509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Google Shape;69;g1dc965b0de2_0_5">
            <a:extLst>
              <a:ext uri="{FF2B5EF4-FFF2-40B4-BE49-F238E27FC236}">
                <a16:creationId xmlns:a16="http://schemas.microsoft.com/office/drawing/2014/main" id="{B63E0625-7D1B-4DA1-5BBF-2DB9950E495F}"/>
              </a:ext>
            </a:extLst>
          </p:cNvPr>
          <p:cNvSpPr txBox="1"/>
          <p:nvPr/>
        </p:nvSpPr>
        <p:spPr>
          <a:xfrm>
            <a:off x="2139217" y="775279"/>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NO HAY DIFERENCIAS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8" name="Google Shape;69;g1dc965b0de2_0_5">
            <a:extLst>
              <a:ext uri="{FF2B5EF4-FFF2-40B4-BE49-F238E27FC236}">
                <a16:creationId xmlns:a16="http://schemas.microsoft.com/office/drawing/2014/main" id="{DE2C3D4F-A4D4-3A3A-7648-B6E2B136DD51}"/>
              </a:ext>
            </a:extLst>
          </p:cNvPr>
          <p:cNvSpPr txBox="1"/>
          <p:nvPr/>
        </p:nvSpPr>
        <p:spPr>
          <a:xfrm>
            <a:off x="2139217" y="2364194"/>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CAMBIAN</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2574362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a:extLst>
              <a:ext uri="{FF2B5EF4-FFF2-40B4-BE49-F238E27FC236}">
                <a16:creationId xmlns:a16="http://schemas.microsoft.com/office/drawing/2014/main" id="{62EDC665-533D-211D-14A7-7B0AE61C72F9}"/>
              </a:ext>
            </a:extLst>
          </p:cNvPr>
          <p:cNvSpPr txBox="1">
            <a:spLocks/>
          </p:cNvSpPr>
          <p:nvPr/>
        </p:nvSpPr>
        <p:spPr>
          <a:xfrm>
            <a:off x="735750" y="118506"/>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Discusión</a:t>
            </a:r>
          </a:p>
        </p:txBody>
      </p:sp>
      <p:grpSp>
        <p:nvGrpSpPr>
          <p:cNvPr id="2" name="Grupo 1">
            <a:extLst>
              <a:ext uri="{FF2B5EF4-FFF2-40B4-BE49-F238E27FC236}">
                <a16:creationId xmlns:a16="http://schemas.microsoft.com/office/drawing/2014/main" id="{EC13DFB5-5108-A314-20BB-8CC3B3CCBADF}"/>
              </a:ext>
            </a:extLst>
          </p:cNvPr>
          <p:cNvGrpSpPr/>
          <p:nvPr/>
        </p:nvGrpSpPr>
        <p:grpSpPr>
          <a:xfrm>
            <a:off x="1362693" y="1282783"/>
            <a:ext cx="3609975" cy="809370"/>
            <a:chOff x="1215423" y="1496066"/>
            <a:chExt cx="3609975" cy="809370"/>
          </a:xfrm>
        </p:grpSpPr>
        <p:sp>
          <p:nvSpPr>
            <p:cNvPr id="10" name="CuadroTexto 9">
              <a:extLst>
                <a:ext uri="{FF2B5EF4-FFF2-40B4-BE49-F238E27FC236}">
                  <a16:creationId xmlns:a16="http://schemas.microsoft.com/office/drawing/2014/main" id="{583916DE-9870-52D0-2321-4B0D750BF658}"/>
                </a:ext>
              </a:extLst>
            </p:cNvPr>
            <p:cNvSpPr txBox="1"/>
            <p:nvPr/>
          </p:nvSpPr>
          <p:spPr>
            <a:xfrm>
              <a:off x="1215423" y="1769392"/>
              <a:ext cx="3609975" cy="536044"/>
            </a:xfrm>
            <a:prstGeom prst="rect">
              <a:avLst/>
            </a:prstGeom>
            <a:noFill/>
          </p:spPr>
          <p:txBody>
            <a:bodyPr wrap="square">
              <a:spAutoFit/>
            </a:bodyPr>
            <a:lstStyle/>
            <a:p>
              <a:pPr marL="139700" lvl="0" algn="ctr" rtl="0">
                <a:spcBef>
                  <a:spcPts val="0"/>
                </a:spcBef>
                <a:spcAft>
                  <a:spcPts val="50"/>
                </a:spcAft>
                <a:buSzPts val="1400"/>
              </a:pPr>
              <a:r>
                <a:rPr lang="fr-FR"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IDEACIÓN SUICIDA</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11" name="Google Shape;2820;p66">
              <a:extLst>
                <a:ext uri="{FF2B5EF4-FFF2-40B4-BE49-F238E27FC236}">
                  <a16:creationId xmlns:a16="http://schemas.microsoft.com/office/drawing/2014/main" id="{BD5E8628-EACD-0665-EE34-9B7E3ADCA602}"/>
                </a:ext>
              </a:extLst>
            </p:cNvPr>
            <p:cNvPicPr preferRelativeResize="0"/>
            <p:nvPr/>
          </p:nvPicPr>
          <p:blipFill>
            <a:blip r:embed="rId3">
              <a:alphaModFix amt="44000"/>
            </a:blip>
            <a:stretch>
              <a:fillRect/>
            </a:stretch>
          </p:blipFill>
          <p:spPr>
            <a:xfrm>
              <a:off x="1307476" y="1496066"/>
              <a:ext cx="914520" cy="769277"/>
            </a:xfrm>
            <a:prstGeom prst="rect">
              <a:avLst/>
            </a:prstGeom>
            <a:noFill/>
            <a:ln>
              <a:noFill/>
            </a:ln>
          </p:spPr>
        </p:pic>
        <p:pic>
          <p:nvPicPr>
            <p:cNvPr id="12" name="Picture 10">
              <a:extLst>
                <a:ext uri="{FF2B5EF4-FFF2-40B4-BE49-F238E27FC236}">
                  <a16:creationId xmlns:a16="http://schemas.microsoft.com/office/drawing/2014/main" id="{E2FF7CB2-4A4B-B998-864B-B5D65977A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526" y="1653495"/>
              <a:ext cx="454421" cy="4544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o 2">
            <a:extLst>
              <a:ext uri="{FF2B5EF4-FFF2-40B4-BE49-F238E27FC236}">
                <a16:creationId xmlns:a16="http://schemas.microsoft.com/office/drawing/2014/main" id="{922451D4-4D08-B988-0713-52DE6D5D5922}"/>
              </a:ext>
            </a:extLst>
          </p:cNvPr>
          <p:cNvGrpSpPr/>
          <p:nvPr/>
        </p:nvGrpSpPr>
        <p:grpSpPr>
          <a:xfrm>
            <a:off x="4515406" y="1309147"/>
            <a:ext cx="4476013" cy="897460"/>
            <a:chOff x="386656" y="2790818"/>
            <a:chExt cx="4476013" cy="897460"/>
          </a:xfrm>
        </p:grpSpPr>
        <p:sp>
          <p:nvSpPr>
            <p:cNvPr id="14" name="CuadroTexto 13">
              <a:extLst>
                <a:ext uri="{FF2B5EF4-FFF2-40B4-BE49-F238E27FC236}">
                  <a16:creationId xmlns:a16="http://schemas.microsoft.com/office/drawing/2014/main" id="{C2673E86-9FE2-BF7D-9C68-E81D29DFD047}"/>
                </a:ext>
              </a:extLst>
            </p:cNvPr>
            <p:cNvSpPr txBox="1"/>
            <p:nvPr/>
          </p:nvSpPr>
          <p:spPr>
            <a:xfrm>
              <a:off x="1129664" y="2936790"/>
              <a:ext cx="3733005" cy="751488"/>
            </a:xfrm>
            <a:prstGeom prst="rect">
              <a:avLst/>
            </a:prstGeom>
            <a:noFill/>
          </p:spPr>
          <p:txBody>
            <a:bodyPr wrap="square">
              <a:spAutoFit/>
            </a:bodyPr>
            <a:lstStyle/>
            <a:p>
              <a:pPr marL="139700" lvl="0" algn="ctr" rtl="0">
                <a:spcBef>
                  <a:spcPts val="0"/>
                </a:spcBef>
                <a:spcAft>
                  <a:spcPts val="50"/>
                </a:spcAft>
                <a:buSzPts val="1400"/>
              </a:pPr>
              <a:r>
                <a:rPr lang="fr-FR"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SINTOMATOLOGÍA EN FUNCIÓN DE LA PRESENCIA DE IDEACIÓN</a:t>
              </a:r>
              <a:r>
                <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 </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15" name="Google Shape;2819;p66">
              <a:extLst>
                <a:ext uri="{FF2B5EF4-FFF2-40B4-BE49-F238E27FC236}">
                  <a16:creationId xmlns:a16="http://schemas.microsoft.com/office/drawing/2014/main" id="{6B6B23E1-60F1-650F-0302-2F643F7E860C}"/>
                </a:ext>
              </a:extLst>
            </p:cNvPr>
            <p:cNvPicPr preferRelativeResize="0"/>
            <p:nvPr/>
          </p:nvPicPr>
          <p:blipFill>
            <a:blip r:embed="rId5">
              <a:alphaModFix amt="68000"/>
            </a:blip>
            <a:stretch>
              <a:fillRect/>
            </a:stretch>
          </p:blipFill>
          <p:spPr>
            <a:xfrm>
              <a:off x="386656" y="2790818"/>
              <a:ext cx="914525" cy="769265"/>
            </a:xfrm>
            <a:prstGeom prst="rect">
              <a:avLst/>
            </a:prstGeom>
            <a:noFill/>
            <a:ln>
              <a:noFill/>
            </a:ln>
          </p:spPr>
        </p:pic>
        <p:pic>
          <p:nvPicPr>
            <p:cNvPr id="16" name="Picture 2">
              <a:extLst>
                <a:ext uri="{FF2B5EF4-FFF2-40B4-BE49-F238E27FC236}">
                  <a16:creationId xmlns:a16="http://schemas.microsoft.com/office/drawing/2014/main" id="{9FD363C3-812E-8D78-8B71-C347C45BB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69" y="2958527"/>
              <a:ext cx="425098" cy="42509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Google Shape;69;g1dc965b0de2_0_5">
            <a:extLst>
              <a:ext uri="{FF2B5EF4-FFF2-40B4-BE49-F238E27FC236}">
                <a16:creationId xmlns:a16="http://schemas.microsoft.com/office/drawing/2014/main" id="{B63E0625-7D1B-4DA1-5BBF-2DB9950E495F}"/>
              </a:ext>
            </a:extLst>
          </p:cNvPr>
          <p:cNvSpPr txBox="1"/>
          <p:nvPr/>
        </p:nvSpPr>
        <p:spPr>
          <a:xfrm>
            <a:off x="2139217" y="775279"/>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NO HAY DIFERENCIAS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8" name="Google Shape;69;g1dc965b0de2_0_5">
            <a:extLst>
              <a:ext uri="{FF2B5EF4-FFF2-40B4-BE49-F238E27FC236}">
                <a16:creationId xmlns:a16="http://schemas.microsoft.com/office/drawing/2014/main" id="{DE2C3D4F-A4D4-3A3A-7648-B6E2B136DD51}"/>
              </a:ext>
            </a:extLst>
          </p:cNvPr>
          <p:cNvSpPr txBox="1"/>
          <p:nvPr/>
        </p:nvSpPr>
        <p:spPr>
          <a:xfrm>
            <a:off x="2139217" y="2364194"/>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CAMBIAN</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 name="Rectángulo: esquinas redondeadas 3">
            <a:extLst>
              <a:ext uri="{FF2B5EF4-FFF2-40B4-BE49-F238E27FC236}">
                <a16:creationId xmlns:a16="http://schemas.microsoft.com/office/drawing/2014/main" id="{75B9C733-2D90-FF8B-9194-EC42D7588BC9}"/>
              </a:ext>
            </a:extLst>
          </p:cNvPr>
          <p:cNvSpPr/>
          <p:nvPr/>
        </p:nvSpPr>
        <p:spPr>
          <a:xfrm>
            <a:off x="1495925" y="2810873"/>
            <a:ext cx="6272283" cy="168343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75243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a:extLst>
              <a:ext uri="{FF2B5EF4-FFF2-40B4-BE49-F238E27FC236}">
                <a16:creationId xmlns:a16="http://schemas.microsoft.com/office/drawing/2014/main" id="{62EDC665-533D-211D-14A7-7B0AE61C72F9}"/>
              </a:ext>
            </a:extLst>
          </p:cNvPr>
          <p:cNvSpPr txBox="1">
            <a:spLocks/>
          </p:cNvSpPr>
          <p:nvPr/>
        </p:nvSpPr>
        <p:spPr>
          <a:xfrm>
            <a:off x="735750" y="118506"/>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Discusión</a:t>
            </a:r>
          </a:p>
        </p:txBody>
      </p:sp>
      <p:grpSp>
        <p:nvGrpSpPr>
          <p:cNvPr id="2" name="Grupo 1">
            <a:extLst>
              <a:ext uri="{FF2B5EF4-FFF2-40B4-BE49-F238E27FC236}">
                <a16:creationId xmlns:a16="http://schemas.microsoft.com/office/drawing/2014/main" id="{EC13DFB5-5108-A314-20BB-8CC3B3CCBADF}"/>
              </a:ext>
            </a:extLst>
          </p:cNvPr>
          <p:cNvGrpSpPr/>
          <p:nvPr/>
        </p:nvGrpSpPr>
        <p:grpSpPr>
          <a:xfrm>
            <a:off x="1362693" y="1282783"/>
            <a:ext cx="3609975" cy="809370"/>
            <a:chOff x="1215423" y="1496066"/>
            <a:chExt cx="3609975" cy="809370"/>
          </a:xfrm>
        </p:grpSpPr>
        <p:sp>
          <p:nvSpPr>
            <p:cNvPr id="10" name="CuadroTexto 9">
              <a:extLst>
                <a:ext uri="{FF2B5EF4-FFF2-40B4-BE49-F238E27FC236}">
                  <a16:creationId xmlns:a16="http://schemas.microsoft.com/office/drawing/2014/main" id="{583916DE-9870-52D0-2321-4B0D750BF658}"/>
                </a:ext>
              </a:extLst>
            </p:cNvPr>
            <p:cNvSpPr txBox="1"/>
            <p:nvPr/>
          </p:nvSpPr>
          <p:spPr>
            <a:xfrm>
              <a:off x="1215423" y="1769392"/>
              <a:ext cx="3609975" cy="536044"/>
            </a:xfrm>
            <a:prstGeom prst="rect">
              <a:avLst/>
            </a:prstGeom>
            <a:noFill/>
          </p:spPr>
          <p:txBody>
            <a:bodyPr wrap="square">
              <a:spAutoFit/>
            </a:bodyPr>
            <a:lstStyle/>
            <a:p>
              <a:pPr marL="139700" lvl="0" algn="ctr" rtl="0">
                <a:spcBef>
                  <a:spcPts val="0"/>
                </a:spcBef>
                <a:spcAft>
                  <a:spcPts val="50"/>
                </a:spcAft>
                <a:buSzPts val="1400"/>
              </a:pPr>
              <a:r>
                <a:rPr lang="fr-FR"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IDEACIÓN SUICIDA</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11" name="Google Shape;2820;p66">
              <a:extLst>
                <a:ext uri="{FF2B5EF4-FFF2-40B4-BE49-F238E27FC236}">
                  <a16:creationId xmlns:a16="http://schemas.microsoft.com/office/drawing/2014/main" id="{BD5E8628-EACD-0665-EE34-9B7E3ADCA602}"/>
                </a:ext>
              </a:extLst>
            </p:cNvPr>
            <p:cNvPicPr preferRelativeResize="0"/>
            <p:nvPr/>
          </p:nvPicPr>
          <p:blipFill>
            <a:blip r:embed="rId3">
              <a:alphaModFix amt="44000"/>
            </a:blip>
            <a:stretch>
              <a:fillRect/>
            </a:stretch>
          </p:blipFill>
          <p:spPr>
            <a:xfrm>
              <a:off x="1307476" y="1496066"/>
              <a:ext cx="914520" cy="769277"/>
            </a:xfrm>
            <a:prstGeom prst="rect">
              <a:avLst/>
            </a:prstGeom>
            <a:noFill/>
            <a:ln>
              <a:noFill/>
            </a:ln>
          </p:spPr>
        </p:pic>
        <p:pic>
          <p:nvPicPr>
            <p:cNvPr id="12" name="Picture 10">
              <a:extLst>
                <a:ext uri="{FF2B5EF4-FFF2-40B4-BE49-F238E27FC236}">
                  <a16:creationId xmlns:a16="http://schemas.microsoft.com/office/drawing/2014/main" id="{E2FF7CB2-4A4B-B998-864B-B5D65977A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526" y="1653495"/>
              <a:ext cx="454421" cy="4544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o 2">
            <a:extLst>
              <a:ext uri="{FF2B5EF4-FFF2-40B4-BE49-F238E27FC236}">
                <a16:creationId xmlns:a16="http://schemas.microsoft.com/office/drawing/2014/main" id="{922451D4-4D08-B988-0713-52DE6D5D5922}"/>
              </a:ext>
            </a:extLst>
          </p:cNvPr>
          <p:cNvGrpSpPr/>
          <p:nvPr/>
        </p:nvGrpSpPr>
        <p:grpSpPr>
          <a:xfrm>
            <a:off x="4515406" y="1309147"/>
            <a:ext cx="4476013" cy="897460"/>
            <a:chOff x="386656" y="2790818"/>
            <a:chExt cx="4476013" cy="897460"/>
          </a:xfrm>
        </p:grpSpPr>
        <p:sp>
          <p:nvSpPr>
            <p:cNvPr id="14" name="CuadroTexto 13">
              <a:extLst>
                <a:ext uri="{FF2B5EF4-FFF2-40B4-BE49-F238E27FC236}">
                  <a16:creationId xmlns:a16="http://schemas.microsoft.com/office/drawing/2014/main" id="{C2673E86-9FE2-BF7D-9C68-E81D29DFD047}"/>
                </a:ext>
              </a:extLst>
            </p:cNvPr>
            <p:cNvSpPr txBox="1"/>
            <p:nvPr/>
          </p:nvSpPr>
          <p:spPr>
            <a:xfrm>
              <a:off x="1129664" y="2936790"/>
              <a:ext cx="3733005" cy="751488"/>
            </a:xfrm>
            <a:prstGeom prst="rect">
              <a:avLst/>
            </a:prstGeom>
            <a:noFill/>
          </p:spPr>
          <p:txBody>
            <a:bodyPr wrap="square">
              <a:spAutoFit/>
            </a:bodyPr>
            <a:lstStyle/>
            <a:p>
              <a:pPr marL="139700" lvl="0" algn="ctr" rtl="0">
                <a:spcBef>
                  <a:spcPts val="0"/>
                </a:spcBef>
                <a:spcAft>
                  <a:spcPts val="50"/>
                </a:spcAft>
                <a:buSzPts val="1400"/>
              </a:pPr>
              <a:r>
                <a:rPr lang="fr-FR"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SINTOMATOLOGÍA EN FUNCIÓN DE LA PRESENCIA DE IDEACIÓN</a:t>
              </a:r>
              <a:r>
                <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 </a:t>
              </a:r>
            </a:p>
            <a:p>
              <a:pPr marL="139700" lvl="0" algn="ctr" rtl="0">
                <a:spcBef>
                  <a:spcPts val="0"/>
                </a:spcBef>
                <a:spcAft>
                  <a:spcPts val="50"/>
                </a:spcAft>
                <a:buSzPts val="1400"/>
              </a:pPr>
              <a:endPar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15" name="Google Shape;2819;p66">
              <a:extLst>
                <a:ext uri="{FF2B5EF4-FFF2-40B4-BE49-F238E27FC236}">
                  <a16:creationId xmlns:a16="http://schemas.microsoft.com/office/drawing/2014/main" id="{6B6B23E1-60F1-650F-0302-2F643F7E860C}"/>
                </a:ext>
              </a:extLst>
            </p:cNvPr>
            <p:cNvPicPr preferRelativeResize="0"/>
            <p:nvPr/>
          </p:nvPicPr>
          <p:blipFill>
            <a:blip r:embed="rId5">
              <a:alphaModFix amt="68000"/>
            </a:blip>
            <a:stretch>
              <a:fillRect/>
            </a:stretch>
          </p:blipFill>
          <p:spPr>
            <a:xfrm>
              <a:off x="386656" y="2790818"/>
              <a:ext cx="914525" cy="769265"/>
            </a:xfrm>
            <a:prstGeom prst="rect">
              <a:avLst/>
            </a:prstGeom>
            <a:noFill/>
            <a:ln>
              <a:noFill/>
            </a:ln>
          </p:spPr>
        </p:pic>
        <p:pic>
          <p:nvPicPr>
            <p:cNvPr id="16" name="Picture 2">
              <a:extLst>
                <a:ext uri="{FF2B5EF4-FFF2-40B4-BE49-F238E27FC236}">
                  <a16:creationId xmlns:a16="http://schemas.microsoft.com/office/drawing/2014/main" id="{9FD363C3-812E-8D78-8B71-C347C45BB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69" y="2958527"/>
              <a:ext cx="425098" cy="42509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Google Shape;69;g1dc965b0de2_0_5">
            <a:extLst>
              <a:ext uri="{FF2B5EF4-FFF2-40B4-BE49-F238E27FC236}">
                <a16:creationId xmlns:a16="http://schemas.microsoft.com/office/drawing/2014/main" id="{B63E0625-7D1B-4DA1-5BBF-2DB9950E495F}"/>
              </a:ext>
            </a:extLst>
          </p:cNvPr>
          <p:cNvSpPr txBox="1"/>
          <p:nvPr/>
        </p:nvSpPr>
        <p:spPr>
          <a:xfrm>
            <a:off x="2139217" y="775279"/>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NO HAY DIFERENCIAS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8" name="Google Shape;69;g1dc965b0de2_0_5">
            <a:extLst>
              <a:ext uri="{FF2B5EF4-FFF2-40B4-BE49-F238E27FC236}">
                <a16:creationId xmlns:a16="http://schemas.microsoft.com/office/drawing/2014/main" id="{DE2C3D4F-A4D4-3A3A-7648-B6E2B136DD51}"/>
              </a:ext>
            </a:extLst>
          </p:cNvPr>
          <p:cNvSpPr txBox="1"/>
          <p:nvPr/>
        </p:nvSpPr>
        <p:spPr>
          <a:xfrm>
            <a:off x="2139217" y="2364194"/>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CAMBIAN</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 name="Rectángulo: esquinas redondeadas 3">
            <a:extLst>
              <a:ext uri="{FF2B5EF4-FFF2-40B4-BE49-F238E27FC236}">
                <a16:creationId xmlns:a16="http://schemas.microsoft.com/office/drawing/2014/main" id="{75B9C733-2D90-FF8B-9194-EC42D7588BC9}"/>
              </a:ext>
            </a:extLst>
          </p:cNvPr>
          <p:cNvSpPr/>
          <p:nvPr/>
        </p:nvSpPr>
        <p:spPr>
          <a:xfrm>
            <a:off x="1495925" y="2810874"/>
            <a:ext cx="6272283" cy="155734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 name="Grupo 4">
            <a:extLst>
              <a:ext uri="{FF2B5EF4-FFF2-40B4-BE49-F238E27FC236}">
                <a16:creationId xmlns:a16="http://schemas.microsoft.com/office/drawing/2014/main" id="{CB36AD60-423B-86B0-2C53-924A44A4F607}"/>
              </a:ext>
            </a:extLst>
          </p:cNvPr>
          <p:cNvGrpSpPr/>
          <p:nvPr/>
        </p:nvGrpSpPr>
        <p:grpSpPr>
          <a:xfrm>
            <a:off x="1814806" y="2963777"/>
            <a:ext cx="5514388" cy="1208023"/>
            <a:chOff x="4837746" y="2264950"/>
            <a:chExt cx="5514388" cy="1208023"/>
          </a:xfrm>
        </p:grpSpPr>
        <p:sp>
          <p:nvSpPr>
            <p:cNvPr id="6" name="CuadroTexto 5">
              <a:extLst>
                <a:ext uri="{FF2B5EF4-FFF2-40B4-BE49-F238E27FC236}">
                  <a16:creationId xmlns:a16="http://schemas.microsoft.com/office/drawing/2014/main" id="{EB2299BF-72A2-06F3-8350-FA5313AC4A11}"/>
                </a:ext>
              </a:extLst>
            </p:cNvPr>
            <p:cNvSpPr txBox="1"/>
            <p:nvPr/>
          </p:nvSpPr>
          <p:spPr>
            <a:xfrm>
              <a:off x="5557390" y="2264950"/>
              <a:ext cx="4794744" cy="1208023"/>
            </a:xfrm>
            <a:prstGeom prst="rect">
              <a:avLst/>
            </a:prstGeom>
            <a:noFill/>
          </p:spPr>
          <p:txBody>
            <a:bodyPr wrap="square">
              <a:spAutoFit/>
            </a:bodyPr>
            <a:lstStyle/>
            <a:p>
              <a:pPr marL="139700" lvl="0" algn="ctr" rtl="0">
                <a:spcBef>
                  <a:spcPts val="0"/>
                </a:spcBef>
                <a:spcAft>
                  <a:spcPts val="100"/>
                </a:spcAft>
                <a:buSzPts val="1400"/>
              </a:pPr>
              <a:r>
                <a:rPr lang="fr-FR"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PREDICTORES DE LA IDEACIÓN</a:t>
              </a:r>
              <a:r>
                <a:rPr lang="es" sz="1400" b="1" dirty="0">
                  <a:solidFill>
                    <a:srgbClr val="BE72A6"/>
                  </a:solidFill>
                  <a:latin typeface="Open Sans" panose="020B0606030504020204" pitchFamily="34" charset="0"/>
                  <a:ea typeface="Open Sans" panose="020B0606030504020204" pitchFamily="34" charset="0"/>
                  <a:cs typeface="Open Sans" panose="020B0606030504020204" pitchFamily="34" charset="0"/>
                  <a:sym typeface="Century Gothic"/>
                </a:rPr>
                <a:t> </a:t>
              </a:r>
            </a:p>
            <a:p>
              <a:pPr marL="139700" lvl="0" algn="ctr" rtl="0">
                <a:spcBef>
                  <a:spcPts val="0"/>
                </a:spcBef>
                <a:spcAft>
                  <a:spcPts val="10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Cobra importancia:</a:t>
              </a:r>
            </a:p>
            <a:p>
              <a:pPr marL="139700" lvl="0" algn="ctr" rtl="0">
                <a:spcBef>
                  <a:spcPts val="0"/>
                </a:spcBef>
                <a:spcAft>
                  <a:spcPts val="10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 </a:t>
              </a:r>
              <a:r>
                <a:rPr lang="e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vivir solo </a:t>
              </a:r>
              <a:r>
                <a:rPr lang="es" dirty="0">
                  <a:latin typeface="Open Sans" panose="020B0606030504020204" pitchFamily="34" charset="0"/>
                  <a:ea typeface="Open Sans" panose="020B0606030504020204" pitchFamily="34" charset="0"/>
                  <a:cs typeface="Open Sans" panose="020B0606030504020204" pitchFamily="34" charset="0"/>
                </a:rPr>
                <a:t>frente a la edad</a:t>
              </a:r>
            </a:p>
            <a:p>
              <a:pPr marL="139700" lvl="0" algn="ctr" rtl="0">
                <a:spcBef>
                  <a:spcPts val="0"/>
                </a:spcBef>
                <a:spcAft>
                  <a:spcPts val="100"/>
                </a:spcAft>
                <a:buSzPts val="1400"/>
              </a:pPr>
              <a:r>
                <a:rPr lang="es" dirty="0">
                  <a:latin typeface="Open Sans" panose="020B0606030504020204" pitchFamily="34" charset="0"/>
                  <a:ea typeface="Open Sans" panose="020B0606030504020204" pitchFamily="34" charset="0"/>
                  <a:cs typeface="Open Sans" panose="020B0606030504020204" pitchFamily="34" charset="0"/>
                </a:rPr>
                <a:t>la </a:t>
              </a:r>
              <a:r>
                <a:rPr lang="e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sintomatología general (SCL90R) </a:t>
              </a:r>
              <a:r>
                <a:rPr lang="es" dirty="0">
                  <a:latin typeface="Open Sans" panose="020B0606030504020204" pitchFamily="34" charset="0"/>
                  <a:ea typeface="Open Sans" panose="020B0606030504020204" pitchFamily="34" charset="0"/>
                  <a:cs typeface="Open Sans" panose="020B0606030504020204" pitchFamily="34" charset="0"/>
                </a:rPr>
                <a:t>frente a la sintomatología depresiva</a:t>
              </a:r>
            </a:p>
          </p:txBody>
        </p:sp>
        <p:pic>
          <p:nvPicPr>
            <p:cNvPr id="8" name="Google Shape;2820;p66">
              <a:extLst>
                <a:ext uri="{FF2B5EF4-FFF2-40B4-BE49-F238E27FC236}">
                  <a16:creationId xmlns:a16="http://schemas.microsoft.com/office/drawing/2014/main" id="{912B5DCC-5103-8D5B-0204-A97C56B281EE}"/>
                </a:ext>
              </a:extLst>
            </p:cNvPr>
            <p:cNvPicPr preferRelativeResize="0"/>
            <p:nvPr/>
          </p:nvPicPr>
          <p:blipFill>
            <a:blip r:embed="rId3">
              <a:alphaModFix amt="44000"/>
            </a:blip>
            <a:stretch>
              <a:fillRect/>
            </a:stretch>
          </p:blipFill>
          <p:spPr>
            <a:xfrm>
              <a:off x="4837746" y="2447284"/>
              <a:ext cx="914520" cy="769277"/>
            </a:xfrm>
            <a:prstGeom prst="rect">
              <a:avLst/>
            </a:prstGeom>
            <a:noFill/>
            <a:ln>
              <a:noFill/>
            </a:ln>
          </p:spPr>
        </p:pic>
        <p:pic>
          <p:nvPicPr>
            <p:cNvPr id="9" name="Picture 2">
              <a:extLst>
                <a:ext uri="{FF2B5EF4-FFF2-40B4-BE49-F238E27FC236}">
                  <a16:creationId xmlns:a16="http://schemas.microsoft.com/office/drawing/2014/main" id="{CEE0F7D1-E1FD-6064-7F6F-F3E9F3DFF9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4339" y="2587290"/>
              <a:ext cx="572701" cy="57270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uadroTexto 12">
            <a:extLst>
              <a:ext uri="{FF2B5EF4-FFF2-40B4-BE49-F238E27FC236}">
                <a16:creationId xmlns:a16="http://schemas.microsoft.com/office/drawing/2014/main" id="{23B35F0B-2398-5206-B42C-D35B52E98793}"/>
              </a:ext>
            </a:extLst>
          </p:cNvPr>
          <p:cNvSpPr txBox="1"/>
          <p:nvPr/>
        </p:nvSpPr>
        <p:spPr>
          <a:xfrm>
            <a:off x="7124916" y="4763384"/>
            <a:ext cx="3633930" cy="261610"/>
          </a:xfrm>
          <a:prstGeom prst="rect">
            <a:avLst/>
          </a:prstGeom>
          <a:noFill/>
        </p:spPr>
        <p:txBody>
          <a:bodyPr wrap="square" rtlCol="0">
            <a:spAutoFit/>
          </a:bodyPr>
          <a:lstStyle/>
          <a:p>
            <a:r>
              <a:rPr lang="es-ES" sz="1100" dirty="0">
                <a:latin typeface="Open Sans" panose="020B0604020202020204" charset="0"/>
                <a:ea typeface="Open Sans" panose="020B0604020202020204" charset="0"/>
                <a:cs typeface="Open Sans" panose="020B0604020202020204" charset="0"/>
              </a:rPr>
              <a:t>Lee, </a:t>
            </a:r>
            <a:r>
              <a:rPr lang="es-ES" sz="1100" dirty="0" err="1">
                <a:latin typeface="Open Sans" panose="020B0604020202020204" charset="0"/>
                <a:ea typeface="Open Sans" panose="020B0604020202020204" charset="0"/>
                <a:cs typeface="Open Sans" panose="020B0604020202020204" charset="0"/>
              </a:rPr>
              <a:t>Cadigan</a:t>
            </a:r>
            <a:r>
              <a:rPr lang="es-ES" sz="1100" dirty="0">
                <a:latin typeface="Open Sans" panose="020B0604020202020204" charset="0"/>
                <a:ea typeface="Open Sans" panose="020B0604020202020204" charset="0"/>
                <a:cs typeface="Open Sans" panose="020B0604020202020204" charset="0"/>
              </a:rPr>
              <a:t> y </a:t>
            </a:r>
            <a:r>
              <a:rPr lang="es-ES" sz="1100" dirty="0" err="1">
                <a:latin typeface="Open Sans" panose="020B0604020202020204" charset="0"/>
                <a:ea typeface="Open Sans" panose="020B0604020202020204" charset="0"/>
                <a:cs typeface="Open Sans" panose="020B0604020202020204" charset="0"/>
              </a:rPr>
              <a:t>Rhew</a:t>
            </a:r>
            <a:r>
              <a:rPr lang="es-ES" sz="1100" dirty="0">
                <a:latin typeface="Open Sans" panose="020B0604020202020204" charset="0"/>
                <a:ea typeface="Open Sans" panose="020B0604020202020204" charset="0"/>
                <a:cs typeface="Open Sans" panose="020B0604020202020204" charset="0"/>
              </a:rPr>
              <a:t>, 2020</a:t>
            </a:r>
          </a:p>
        </p:txBody>
      </p:sp>
    </p:spTree>
    <p:extLst>
      <p:ext uri="{BB962C8B-B14F-4D97-AF65-F5344CB8AC3E}">
        <p14:creationId xmlns:p14="http://schemas.microsoft.com/office/powerpoint/2010/main" val="802772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00454FF9-C584-A41B-2D09-9B9EC50529B1}"/>
              </a:ext>
            </a:extLst>
          </p:cNvPr>
          <p:cNvSpPr txBox="1">
            <a:spLocks/>
          </p:cNvSpPr>
          <p:nvPr/>
        </p:nvSpPr>
        <p:spPr>
          <a:xfrm>
            <a:off x="736646" y="373025"/>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Limitaciones</a:t>
            </a:r>
          </a:p>
        </p:txBody>
      </p:sp>
    </p:spTree>
    <p:extLst>
      <p:ext uri="{BB962C8B-B14F-4D97-AF65-F5344CB8AC3E}">
        <p14:creationId xmlns:p14="http://schemas.microsoft.com/office/powerpoint/2010/main" val="3384936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descr="Grupo contorno">
            <a:extLst>
              <a:ext uri="{FF2B5EF4-FFF2-40B4-BE49-F238E27FC236}">
                <a16:creationId xmlns:a16="http://schemas.microsoft.com/office/drawing/2014/main" id="{A4C9FBC5-AA80-810C-5F04-7AF508ACE2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615" y="1280269"/>
            <a:ext cx="914400" cy="914400"/>
          </a:xfrm>
          <a:prstGeom prst="rect">
            <a:avLst/>
          </a:prstGeom>
        </p:spPr>
      </p:pic>
      <p:sp>
        <p:nvSpPr>
          <p:cNvPr id="2" name="Título 5">
            <a:extLst>
              <a:ext uri="{FF2B5EF4-FFF2-40B4-BE49-F238E27FC236}">
                <a16:creationId xmlns:a16="http://schemas.microsoft.com/office/drawing/2014/main" id="{00454FF9-C584-A41B-2D09-9B9EC50529B1}"/>
              </a:ext>
            </a:extLst>
          </p:cNvPr>
          <p:cNvSpPr txBox="1">
            <a:spLocks/>
          </p:cNvSpPr>
          <p:nvPr/>
        </p:nvSpPr>
        <p:spPr>
          <a:xfrm>
            <a:off x="736646" y="373025"/>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Limitaciones</a:t>
            </a:r>
          </a:p>
        </p:txBody>
      </p:sp>
      <p:pic>
        <p:nvPicPr>
          <p:cNvPr id="3" name="Google Shape;2725;p63">
            <a:extLst>
              <a:ext uri="{FF2B5EF4-FFF2-40B4-BE49-F238E27FC236}">
                <a16:creationId xmlns:a16="http://schemas.microsoft.com/office/drawing/2014/main" id="{7103A038-753A-D561-CF7E-CEEDBEF67C1C}"/>
              </a:ext>
            </a:extLst>
          </p:cNvPr>
          <p:cNvPicPr preferRelativeResize="0"/>
          <p:nvPr/>
        </p:nvPicPr>
        <p:blipFill>
          <a:blip r:embed="rId5">
            <a:alphaModFix amt="52000"/>
          </a:blip>
          <a:stretch>
            <a:fillRect/>
          </a:stretch>
        </p:blipFill>
        <p:spPr>
          <a:xfrm rot="21057284" flipH="1">
            <a:off x="451140" y="889585"/>
            <a:ext cx="4152675" cy="1507082"/>
          </a:xfrm>
          <a:prstGeom prst="rect">
            <a:avLst/>
          </a:prstGeom>
          <a:noFill/>
          <a:ln>
            <a:noFill/>
          </a:ln>
        </p:spPr>
      </p:pic>
      <p:sp>
        <p:nvSpPr>
          <p:cNvPr id="4" name="CuadroTexto 3">
            <a:extLst>
              <a:ext uri="{FF2B5EF4-FFF2-40B4-BE49-F238E27FC236}">
                <a16:creationId xmlns:a16="http://schemas.microsoft.com/office/drawing/2014/main" id="{BA731252-CFBB-C8B4-17C0-396FF2E9CAED}"/>
              </a:ext>
            </a:extLst>
          </p:cNvPr>
          <p:cNvSpPr txBox="1"/>
          <p:nvPr/>
        </p:nvSpPr>
        <p:spPr>
          <a:xfrm>
            <a:off x="736646" y="1454325"/>
            <a:ext cx="3690447" cy="52322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Century Gothic"/>
              </a:rPr>
              <a:t>Muestra</a:t>
            </a:r>
            <a:r>
              <a:rPr lang="es-ES"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 extraída de una clínica universitaria</a:t>
            </a:r>
          </a:p>
        </p:txBody>
      </p:sp>
    </p:spTree>
    <p:extLst>
      <p:ext uri="{BB962C8B-B14F-4D97-AF65-F5344CB8AC3E}">
        <p14:creationId xmlns:p14="http://schemas.microsoft.com/office/powerpoint/2010/main" val="1707169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descr="Grupo contorno">
            <a:extLst>
              <a:ext uri="{FF2B5EF4-FFF2-40B4-BE49-F238E27FC236}">
                <a16:creationId xmlns:a16="http://schemas.microsoft.com/office/drawing/2014/main" id="{A4C9FBC5-AA80-810C-5F04-7AF508ACE2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615" y="1280269"/>
            <a:ext cx="914400" cy="914400"/>
          </a:xfrm>
          <a:prstGeom prst="rect">
            <a:avLst/>
          </a:prstGeom>
        </p:spPr>
      </p:pic>
      <p:sp>
        <p:nvSpPr>
          <p:cNvPr id="2" name="Título 5">
            <a:extLst>
              <a:ext uri="{FF2B5EF4-FFF2-40B4-BE49-F238E27FC236}">
                <a16:creationId xmlns:a16="http://schemas.microsoft.com/office/drawing/2014/main" id="{00454FF9-C584-A41B-2D09-9B9EC50529B1}"/>
              </a:ext>
            </a:extLst>
          </p:cNvPr>
          <p:cNvSpPr txBox="1">
            <a:spLocks/>
          </p:cNvSpPr>
          <p:nvPr/>
        </p:nvSpPr>
        <p:spPr>
          <a:xfrm>
            <a:off x="736646" y="373025"/>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Limitaciones</a:t>
            </a:r>
          </a:p>
        </p:txBody>
      </p:sp>
      <p:pic>
        <p:nvPicPr>
          <p:cNvPr id="3" name="Google Shape;2725;p63">
            <a:extLst>
              <a:ext uri="{FF2B5EF4-FFF2-40B4-BE49-F238E27FC236}">
                <a16:creationId xmlns:a16="http://schemas.microsoft.com/office/drawing/2014/main" id="{7103A038-753A-D561-CF7E-CEEDBEF67C1C}"/>
              </a:ext>
            </a:extLst>
          </p:cNvPr>
          <p:cNvPicPr preferRelativeResize="0"/>
          <p:nvPr/>
        </p:nvPicPr>
        <p:blipFill>
          <a:blip r:embed="rId5">
            <a:alphaModFix amt="52000"/>
          </a:blip>
          <a:stretch>
            <a:fillRect/>
          </a:stretch>
        </p:blipFill>
        <p:spPr>
          <a:xfrm rot="21057284" flipH="1">
            <a:off x="451140" y="889585"/>
            <a:ext cx="4152675" cy="1507082"/>
          </a:xfrm>
          <a:prstGeom prst="rect">
            <a:avLst/>
          </a:prstGeom>
          <a:noFill/>
          <a:ln>
            <a:noFill/>
          </a:ln>
        </p:spPr>
      </p:pic>
      <p:sp>
        <p:nvSpPr>
          <p:cNvPr id="4" name="CuadroTexto 3">
            <a:extLst>
              <a:ext uri="{FF2B5EF4-FFF2-40B4-BE49-F238E27FC236}">
                <a16:creationId xmlns:a16="http://schemas.microsoft.com/office/drawing/2014/main" id="{BA731252-CFBB-C8B4-17C0-396FF2E9CAED}"/>
              </a:ext>
            </a:extLst>
          </p:cNvPr>
          <p:cNvSpPr txBox="1"/>
          <p:nvPr/>
        </p:nvSpPr>
        <p:spPr>
          <a:xfrm>
            <a:off x="736646" y="1454325"/>
            <a:ext cx="3690447" cy="52322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Century Gothic"/>
              </a:rPr>
              <a:t>Muestra</a:t>
            </a:r>
            <a:r>
              <a:rPr lang="es-ES"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 extraída de una clínica universitaria</a:t>
            </a:r>
          </a:p>
        </p:txBody>
      </p:sp>
      <p:pic>
        <p:nvPicPr>
          <p:cNvPr id="5" name="Picture 2">
            <a:extLst>
              <a:ext uri="{FF2B5EF4-FFF2-40B4-BE49-F238E27FC236}">
                <a16:creationId xmlns:a16="http://schemas.microsoft.com/office/drawing/2014/main" id="{4084F3EF-EF76-978F-2B57-8B12683CF7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874" y="1348286"/>
            <a:ext cx="629259" cy="629259"/>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2729;p63">
            <a:extLst>
              <a:ext uri="{FF2B5EF4-FFF2-40B4-BE49-F238E27FC236}">
                <a16:creationId xmlns:a16="http://schemas.microsoft.com/office/drawing/2014/main" id="{1626E931-8CF2-9D8E-89DF-32A30956CA68}"/>
              </a:ext>
            </a:extLst>
          </p:cNvPr>
          <p:cNvPicPr preferRelativeResize="0"/>
          <p:nvPr/>
        </p:nvPicPr>
        <p:blipFill>
          <a:blip r:embed="rId7">
            <a:alphaModFix amt="52000"/>
          </a:blip>
          <a:stretch>
            <a:fillRect/>
          </a:stretch>
        </p:blipFill>
        <p:spPr>
          <a:xfrm rot="21239919" flipH="1">
            <a:off x="5013794" y="1161170"/>
            <a:ext cx="4081011" cy="1092922"/>
          </a:xfrm>
          <a:prstGeom prst="rect">
            <a:avLst/>
          </a:prstGeom>
          <a:noFill/>
          <a:ln>
            <a:noFill/>
          </a:ln>
          <a:effectLst>
            <a:reflection endPos="30000" dist="38100" dir="5400000" fadeDir="5400012" sy="-100000" algn="bl" rotWithShape="0"/>
          </a:effectLst>
        </p:spPr>
      </p:pic>
      <p:sp>
        <p:nvSpPr>
          <p:cNvPr id="8" name="CuadroTexto 7">
            <a:extLst>
              <a:ext uri="{FF2B5EF4-FFF2-40B4-BE49-F238E27FC236}">
                <a16:creationId xmlns:a16="http://schemas.microsoft.com/office/drawing/2014/main" id="{1FDCCE3B-1C8E-D415-E2F4-257A509401F0}"/>
              </a:ext>
            </a:extLst>
          </p:cNvPr>
          <p:cNvSpPr txBox="1"/>
          <p:nvPr/>
        </p:nvSpPr>
        <p:spPr>
          <a:xfrm>
            <a:off x="5150376" y="1402727"/>
            <a:ext cx="4058652" cy="738664"/>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400"/>
              <a:buFont typeface="Arial"/>
              <a:buNone/>
            </a:pPr>
            <a:r>
              <a:rPr lang="es-E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Se han tenido en cuenta la </a:t>
            </a:r>
            <a:r>
              <a:rPr lang="es-ES" sz="1400" b="1" i="0" u="none" strike="noStrike" cap="none"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ideación suicida</a:t>
            </a:r>
            <a:r>
              <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a:t>
            </a:r>
            <a:r>
              <a:rPr lang="es-E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pero no </a:t>
            </a:r>
            <a:r>
              <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otros parámetros de la conducta suicida</a:t>
            </a:r>
            <a:endParaRPr lang="es-ES"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spTree>
    <p:extLst>
      <p:ext uri="{BB962C8B-B14F-4D97-AF65-F5344CB8AC3E}">
        <p14:creationId xmlns:p14="http://schemas.microsoft.com/office/powerpoint/2010/main" val="380949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descr="Grupo contorno">
            <a:extLst>
              <a:ext uri="{FF2B5EF4-FFF2-40B4-BE49-F238E27FC236}">
                <a16:creationId xmlns:a16="http://schemas.microsoft.com/office/drawing/2014/main" id="{A4C9FBC5-AA80-810C-5F04-7AF508ACE2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615" y="1280269"/>
            <a:ext cx="914400" cy="914400"/>
          </a:xfrm>
          <a:prstGeom prst="rect">
            <a:avLst/>
          </a:prstGeom>
        </p:spPr>
      </p:pic>
      <p:sp>
        <p:nvSpPr>
          <p:cNvPr id="2" name="Título 5">
            <a:extLst>
              <a:ext uri="{FF2B5EF4-FFF2-40B4-BE49-F238E27FC236}">
                <a16:creationId xmlns:a16="http://schemas.microsoft.com/office/drawing/2014/main" id="{00454FF9-C584-A41B-2D09-9B9EC50529B1}"/>
              </a:ext>
            </a:extLst>
          </p:cNvPr>
          <p:cNvSpPr txBox="1">
            <a:spLocks/>
          </p:cNvSpPr>
          <p:nvPr/>
        </p:nvSpPr>
        <p:spPr>
          <a:xfrm>
            <a:off x="736646" y="373025"/>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Limitaciones</a:t>
            </a:r>
          </a:p>
        </p:txBody>
      </p:sp>
      <p:pic>
        <p:nvPicPr>
          <p:cNvPr id="3" name="Google Shape;2725;p63">
            <a:extLst>
              <a:ext uri="{FF2B5EF4-FFF2-40B4-BE49-F238E27FC236}">
                <a16:creationId xmlns:a16="http://schemas.microsoft.com/office/drawing/2014/main" id="{7103A038-753A-D561-CF7E-CEEDBEF67C1C}"/>
              </a:ext>
            </a:extLst>
          </p:cNvPr>
          <p:cNvPicPr preferRelativeResize="0"/>
          <p:nvPr/>
        </p:nvPicPr>
        <p:blipFill>
          <a:blip r:embed="rId5">
            <a:alphaModFix amt="52000"/>
          </a:blip>
          <a:stretch>
            <a:fillRect/>
          </a:stretch>
        </p:blipFill>
        <p:spPr>
          <a:xfrm rot="21057284" flipH="1">
            <a:off x="451140" y="889585"/>
            <a:ext cx="4152675" cy="1507082"/>
          </a:xfrm>
          <a:prstGeom prst="rect">
            <a:avLst/>
          </a:prstGeom>
          <a:noFill/>
          <a:ln>
            <a:noFill/>
          </a:ln>
        </p:spPr>
      </p:pic>
      <p:sp>
        <p:nvSpPr>
          <p:cNvPr id="4" name="CuadroTexto 3">
            <a:extLst>
              <a:ext uri="{FF2B5EF4-FFF2-40B4-BE49-F238E27FC236}">
                <a16:creationId xmlns:a16="http://schemas.microsoft.com/office/drawing/2014/main" id="{BA731252-CFBB-C8B4-17C0-396FF2E9CAED}"/>
              </a:ext>
            </a:extLst>
          </p:cNvPr>
          <p:cNvSpPr txBox="1"/>
          <p:nvPr/>
        </p:nvSpPr>
        <p:spPr>
          <a:xfrm>
            <a:off x="736646" y="1454325"/>
            <a:ext cx="3690447" cy="52322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Century Gothic"/>
              </a:rPr>
              <a:t>Muestra</a:t>
            </a:r>
            <a:r>
              <a:rPr lang="es-ES"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 extraída de una clínica universitaria</a:t>
            </a:r>
          </a:p>
        </p:txBody>
      </p:sp>
      <p:pic>
        <p:nvPicPr>
          <p:cNvPr id="5" name="Picture 2">
            <a:extLst>
              <a:ext uri="{FF2B5EF4-FFF2-40B4-BE49-F238E27FC236}">
                <a16:creationId xmlns:a16="http://schemas.microsoft.com/office/drawing/2014/main" id="{4084F3EF-EF76-978F-2B57-8B12683CF7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874" y="1348286"/>
            <a:ext cx="629259" cy="629259"/>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2729;p63">
            <a:extLst>
              <a:ext uri="{FF2B5EF4-FFF2-40B4-BE49-F238E27FC236}">
                <a16:creationId xmlns:a16="http://schemas.microsoft.com/office/drawing/2014/main" id="{1626E931-8CF2-9D8E-89DF-32A30956CA68}"/>
              </a:ext>
            </a:extLst>
          </p:cNvPr>
          <p:cNvPicPr preferRelativeResize="0"/>
          <p:nvPr/>
        </p:nvPicPr>
        <p:blipFill>
          <a:blip r:embed="rId7">
            <a:alphaModFix amt="52000"/>
          </a:blip>
          <a:stretch>
            <a:fillRect/>
          </a:stretch>
        </p:blipFill>
        <p:spPr>
          <a:xfrm rot="21239919" flipH="1">
            <a:off x="5013794" y="1161170"/>
            <a:ext cx="4081011" cy="1092922"/>
          </a:xfrm>
          <a:prstGeom prst="rect">
            <a:avLst/>
          </a:prstGeom>
          <a:noFill/>
          <a:ln>
            <a:noFill/>
          </a:ln>
          <a:effectLst>
            <a:reflection endPos="30000" dist="38100" dir="5400000" fadeDir="5400012" sy="-100000" algn="bl" rotWithShape="0"/>
          </a:effectLst>
        </p:spPr>
      </p:pic>
      <p:sp>
        <p:nvSpPr>
          <p:cNvPr id="8" name="CuadroTexto 7">
            <a:extLst>
              <a:ext uri="{FF2B5EF4-FFF2-40B4-BE49-F238E27FC236}">
                <a16:creationId xmlns:a16="http://schemas.microsoft.com/office/drawing/2014/main" id="{1FDCCE3B-1C8E-D415-E2F4-257A509401F0}"/>
              </a:ext>
            </a:extLst>
          </p:cNvPr>
          <p:cNvSpPr txBox="1"/>
          <p:nvPr/>
        </p:nvSpPr>
        <p:spPr>
          <a:xfrm>
            <a:off x="5150376" y="1402727"/>
            <a:ext cx="4058652" cy="738664"/>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400"/>
              <a:buFont typeface="Arial"/>
              <a:buNone/>
            </a:pPr>
            <a:r>
              <a:rPr lang="es-E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Se han tenido en cuenta la </a:t>
            </a:r>
            <a:r>
              <a:rPr lang="es-ES" sz="1400" b="1" i="0" u="none" strike="noStrike" cap="none"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ideación suicida</a:t>
            </a:r>
            <a:r>
              <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a:t>
            </a:r>
            <a:r>
              <a:rPr lang="es-E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pero no </a:t>
            </a:r>
            <a:r>
              <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otros parámetros de la conducta suicida</a:t>
            </a:r>
            <a:endParaRPr lang="es-ES"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9" name="Google Shape;2727;p63">
            <a:extLst>
              <a:ext uri="{FF2B5EF4-FFF2-40B4-BE49-F238E27FC236}">
                <a16:creationId xmlns:a16="http://schemas.microsoft.com/office/drawing/2014/main" id="{6FF135AF-8DD3-19A6-3BCE-E2BEE31FAAB3}"/>
              </a:ext>
            </a:extLst>
          </p:cNvPr>
          <p:cNvPicPr preferRelativeResize="0"/>
          <p:nvPr/>
        </p:nvPicPr>
        <p:blipFill>
          <a:blip r:embed="rId8">
            <a:alphaModFix amt="52000"/>
          </a:blip>
          <a:stretch>
            <a:fillRect/>
          </a:stretch>
        </p:blipFill>
        <p:spPr>
          <a:xfrm rot="21309368" flipH="1">
            <a:off x="416148" y="2960017"/>
            <a:ext cx="4503839" cy="1323969"/>
          </a:xfrm>
          <a:prstGeom prst="rect">
            <a:avLst/>
          </a:prstGeom>
          <a:noFill/>
          <a:ln>
            <a:noFill/>
          </a:ln>
        </p:spPr>
      </p:pic>
      <p:sp>
        <p:nvSpPr>
          <p:cNvPr id="10" name="CuadroTexto 9">
            <a:extLst>
              <a:ext uri="{FF2B5EF4-FFF2-40B4-BE49-F238E27FC236}">
                <a16:creationId xmlns:a16="http://schemas.microsoft.com/office/drawing/2014/main" id="{6A5D0365-A12D-744D-F25D-B890219D2406}"/>
              </a:ext>
            </a:extLst>
          </p:cNvPr>
          <p:cNvSpPr txBox="1"/>
          <p:nvPr/>
        </p:nvSpPr>
        <p:spPr>
          <a:xfrm>
            <a:off x="382067" y="3367705"/>
            <a:ext cx="4572000" cy="52322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s-ES" sz="140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El diseño </a:t>
            </a:r>
            <a:r>
              <a:rPr lang="es-ES" sz="1400" b="1" i="0" u="none" strike="noStrike" cap="none" dirty="0">
                <a:solidFill>
                  <a:schemeClr val="bg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no permite establecer hipótesis causales</a:t>
            </a:r>
            <a:endParaRPr lang="es-ES" sz="1400" b="0" i="0" u="none" strike="noStrike" cap="none" dirty="0">
              <a:solidFill>
                <a:schemeClr val="bg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11" name="Gráfico 10" descr="Detener contorno">
            <a:extLst>
              <a:ext uri="{FF2B5EF4-FFF2-40B4-BE49-F238E27FC236}">
                <a16:creationId xmlns:a16="http://schemas.microsoft.com/office/drawing/2014/main" id="{1B99802E-A979-3668-44F1-7A7B6661FE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019" y="3113963"/>
            <a:ext cx="788894" cy="788894"/>
          </a:xfrm>
          <a:prstGeom prst="rect">
            <a:avLst/>
          </a:prstGeom>
        </p:spPr>
      </p:pic>
    </p:spTree>
    <p:extLst>
      <p:ext uri="{BB962C8B-B14F-4D97-AF65-F5344CB8AC3E}">
        <p14:creationId xmlns:p14="http://schemas.microsoft.com/office/powerpoint/2010/main" val="1384208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89585B5C-5149-1199-5843-187B6C61D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626" y="1348286"/>
            <a:ext cx="629259" cy="629259"/>
          </a:xfrm>
          <a:prstGeom prst="rect">
            <a:avLst/>
          </a:prstGeom>
          <a:noFill/>
          <a:extLst>
            <a:ext uri="{909E8E84-426E-40DD-AFC4-6F175D3DCCD1}">
              <a14:hiddenFill xmlns:a14="http://schemas.microsoft.com/office/drawing/2010/main">
                <a:solidFill>
                  <a:srgbClr val="FFFFFF"/>
                </a:solidFill>
              </a14:hiddenFill>
            </a:ext>
          </a:extLst>
        </p:spPr>
      </p:pic>
      <p:pic>
        <p:nvPicPr>
          <p:cNvPr id="7" name="Gráfico 6" descr="Grupo contorno">
            <a:extLst>
              <a:ext uri="{FF2B5EF4-FFF2-40B4-BE49-F238E27FC236}">
                <a16:creationId xmlns:a16="http://schemas.microsoft.com/office/drawing/2014/main" id="{A4C9FBC5-AA80-810C-5F04-7AF508ACE2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615" y="1280269"/>
            <a:ext cx="914400" cy="914400"/>
          </a:xfrm>
          <a:prstGeom prst="rect">
            <a:avLst/>
          </a:prstGeom>
        </p:spPr>
      </p:pic>
      <p:sp>
        <p:nvSpPr>
          <p:cNvPr id="2" name="Título 5">
            <a:extLst>
              <a:ext uri="{FF2B5EF4-FFF2-40B4-BE49-F238E27FC236}">
                <a16:creationId xmlns:a16="http://schemas.microsoft.com/office/drawing/2014/main" id="{00454FF9-C584-A41B-2D09-9B9EC50529B1}"/>
              </a:ext>
            </a:extLst>
          </p:cNvPr>
          <p:cNvSpPr txBox="1">
            <a:spLocks/>
          </p:cNvSpPr>
          <p:nvPr/>
        </p:nvSpPr>
        <p:spPr>
          <a:xfrm>
            <a:off x="736646" y="373025"/>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Limitaciones</a:t>
            </a:r>
          </a:p>
        </p:txBody>
      </p:sp>
      <p:pic>
        <p:nvPicPr>
          <p:cNvPr id="3" name="Google Shape;2725;p63">
            <a:extLst>
              <a:ext uri="{FF2B5EF4-FFF2-40B4-BE49-F238E27FC236}">
                <a16:creationId xmlns:a16="http://schemas.microsoft.com/office/drawing/2014/main" id="{7103A038-753A-D561-CF7E-CEEDBEF67C1C}"/>
              </a:ext>
            </a:extLst>
          </p:cNvPr>
          <p:cNvPicPr preferRelativeResize="0"/>
          <p:nvPr/>
        </p:nvPicPr>
        <p:blipFill>
          <a:blip r:embed="rId6">
            <a:alphaModFix amt="52000"/>
          </a:blip>
          <a:stretch>
            <a:fillRect/>
          </a:stretch>
        </p:blipFill>
        <p:spPr>
          <a:xfrm rot="21057284" flipH="1">
            <a:off x="451140" y="889585"/>
            <a:ext cx="4152675" cy="1507082"/>
          </a:xfrm>
          <a:prstGeom prst="rect">
            <a:avLst/>
          </a:prstGeom>
          <a:noFill/>
          <a:ln>
            <a:noFill/>
          </a:ln>
        </p:spPr>
      </p:pic>
      <p:sp>
        <p:nvSpPr>
          <p:cNvPr id="4" name="CuadroTexto 3">
            <a:extLst>
              <a:ext uri="{FF2B5EF4-FFF2-40B4-BE49-F238E27FC236}">
                <a16:creationId xmlns:a16="http://schemas.microsoft.com/office/drawing/2014/main" id="{BA731252-CFBB-C8B4-17C0-396FF2E9CAED}"/>
              </a:ext>
            </a:extLst>
          </p:cNvPr>
          <p:cNvSpPr txBox="1"/>
          <p:nvPr/>
        </p:nvSpPr>
        <p:spPr>
          <a:xfrm>
            <a:off x="736646" y="1454325"/>
            <a:ext cx="3690447" cy="52322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Century Gothic"/>
              </a:rPr>
              <a:t>Muestra</a:t>
            </a:r>
            <a:r>
              <a:rPr lang="es-ES"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 extraída de una clínica universitaria</a:t>
            </a:r>
          </a:p>
        </p:txBody>
      </p:sp>
      <p:pic>
        <p:nvPicPr>
          <p:cNvPr id="5" name="Google Shape;2729;p63">
            <a:extLst>
              <a:ext uri="{FF2B5EF4-FFF2-40B4-BE49-F238E27FC236}">
                <a16:creationId xmlns:a16="http://schemas.microsoft.com/office/drawing/2014/main" id="{7A6F877E-64D4-B61E-443D-B37128073BF8}"/>
              </a:ext>
            </a:extLst>
          </p:cNvPr>
          <p:cNvPicPr preferRelativeResize="0"/>
          <p:nvPr/>
        </p:nvPicPr>
        <p:blipFill>
          <a:blip r:embed="rId7">
            <a:alphaModFix amt="52000"/>
          </a:blip>
          <a:stretch>
            <a:fillRect/>
          </a:stretch>
        </p:blipFill>
        <p:spPr>
          <a:xfrm rot="21239919" flipH="1">
            <a:off x="5013794" y="1161170"/>
            <a:ext cx="4081011" cy="1092922"/>
          </a:xfrm>
          <a:prstGeom prst="rect">
            <a:avLst/>
          </a:prstGeom>
          <a:noFill/>
          <a:ln>
            <a:noFill/>
          </a:ln>
          <a:effectLst>
            <a:reflection endPos="30000" dist="38100" dir="5400000" fadeDir="5400012" sy="-100000" algn="bl" rotWithShape="0"/>
          </a:effectLst>
        </p:spPr>
      </p:pic>
      <p:sp>
        <p:nvSpPr>
          <p:cNvPr id="6" name="CuadroTexto 5">
            <a:extLst>
              <a:ext uri="{FF2B5EF4-FFF2-40B4-BE49-F238E27FC236}">
                <a16:creationId xmlns:a16="http://schemas.microsoft.com/office/drawing/2014/main" id="{6B1AFC6C-23F5-BEBA-8DB4-B5A796CEFCFE}"/>
              </a:ext>
            </a:extLst>
          </p:cNvPr>
          <p:cNvSpPr txBox="1"/>
          <p:nvPr/>
        </p:nvSpPr>
        <p:spPr>
          <a:xfrm>
            <a:off x="5150376" y="1402727"/>
            <a:ext cx="4058652" cy="738664"/>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400"/>
              <a:buFont typeface="Arial"/>
              <a:buNone/>
            </a:pPr>
            <a:r>
              <a:rPr lang="es-E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Se han tenido en cuenta la </a:t>
            </a:r>
            <a:r>
              <a:rPr lang="es-ES" sz="1400" b="1" i="0" u="none" strike="noStrike" cap="none"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ideación suicida</a:t>
            </a:r>
            <a:r>
              <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a:t>
            </a:r>
            <a:r>
              <a:rPr lang="es-ES" sz="14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pero no </a:t>
            </a:r>
            <a:r>
              <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otros parámetros de la conducta suicida</a:t>
            </a:r>
            <a:endParaRPr lang="es-ES"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8" name="Google Shape;2727;p63">
            <a:extLst>
              <a:ext uri="{FF2B5EF4-FFF2-40B4-BE49-F238E27FC236}">
                <a16:creationId xmlns:a16="http://schemas.microsoft.com/office/drawing/2014/main" id="{8115AB64-D564-5EE9-E4BB-258B5695613C}"/>
              </a:ext>
            </a:extLst>
          </p:cNvPr>
          <p:cNvPicPr preferRelativeResize="0"/>
          <p:nvPr/>
        </p:nvPicPr>
        <p:blipFill>
          <a:blip r:embed="rId8">
            <a:alphaModFix amt="52000"/>
          </a:blip>
          <a:stretch>
            <a:fillRect/>
          </a:stretch>
        </p:blipFill>
        <p:spPr>
          <a:xfrm rot="21309368" flipH="1">
            <a:off x="416148" y="2960017"/>
            <a:ext cx="4503839" cy="1323969"/>
          </a:xfrm>
          <a:prstGeom prst="rect">
            <a:avLst/>
          </a:prstGeom>
          <a:noFill/>
          <a:ln>
            <a:noFill/>
          </a:ln>
        </p:spPr>
      </p:pic>
      <p:sp>
        <p:nvSpPr>
          <p:cNvPr id="10" name="CuadroTexto 9">
            <a:extLst>
              <a:ext uri="{FF2B5EF4-FFF2-40B4-BE49-F238E27FC236}">
                <a16:creationId xmlns:a16="http://schemas.microsoft.com/office/drawing/2014/main" id="{E68CE49F-7D59-032F-0149-1D765E81355A}"/>
              </a:ext>
            </a:extLst>
          </p:cNvPr>
          <p:cNvSpPr txBox="1"/>
          <p:nvPr/>
        </p:nvSpPr>
        <p:spPr>
          <a:xfrm>
            <a:off x="382067" y="3367705"/>
            <a:ext cx="4572000" cy="52322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s-ES" sz="140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entury Gothic"/>
              </a:rPr>
              <a:t>El diseño </a:t>
            </a:r>
            <a:r>
              <a:rPr lang="es-ES" sz="1400" b="1" i="0" u="none" strike="noStrike" cap="none" dirty="0">
                <a:solidFill>
                  <a:schemeClr val="bg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no permite establecer hipótesis causales</a:t>
            </a:r>
            <a:endParaRPr lang="es-ES" sz="1400" b="0" i="0" u="none" strike="noStrike" cap="none" dirty="0">
              <a:solidFill>
                <a:schemeClr val="bg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11" name="Gráfico 10" descr="Detener contorno">
            <a:extLst>
              <a:ext uri="{FF2B5EF4-FFF2-40B4-BE49-F238E27FC236}">
                <a16:creationId xmlns:a16="http://schemas.microsoft.com/office/drawing/2014/main" id="{EE4833DF-1DBB-E53A-9FE4-53F4DEEDDF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019" y="3113963"/>
            <a:ext cx="788894" cy="788894"/>
          </a:xfrm>
          <a:prstGeom prst="rect">
            <a:avLst/>
          </a:prstGeom>
        </p:spPr>
      </p:pic>
      <p:pic>
        <p:nvPicPr>
          <p:cNvPr id="9" name="Google Shape;2729;p63">
            <a:extLst>
              <a:ext uri="{FF2B5EF4-FFF2-40B4-BE49-F238E27FC236}">
                <a16:creationId xmlns:a16="http://schemas.microsoft.com/office/drawing/2014/main" id="{1842F18B-87E4-F22F-BEE9-98B239A3DCB1}"/>
              </a:ext>
            </a:extLst>
          </p:cNvPr>
          <p:cNvPicPr preferRelativeResize="0"/>
          <p:nvPr/>
        </p:nvPicPr>
        <p:blipFill>
          <a:blip r:embed="rId7">
            <a:alphaModFix amt="52000"/>
            <a:duotone>
              <a:prstClr val="black"/>
              <a:schemeClr val="accent5">
                <a:tint val="45000"/>
                <a:satMod val="400000"/>
              </a:schemeClr>
            </a:duotone>
          </a:blip>
          <a:stretch>
            <a:fillRect/>
          </a:stretch>
        </p:blipFill>
        <p:spPr>
          <a:xfrm rot="21239919" flipH="1">
            <a:off x="5082067" y="2987494"/>
            <a:ext cx="4081011" cy="1092922"/>
          </a:xfrm>
          <a:prstGeom prst="rect">
            <a:avLst/>
          </a:prstGeom>
          <a:noFill/>
          <a:ln>
            <a:noFill/>
          </a:ln>
          <a:effectLst>
            <a:reflection endPos="30000" dist="38100" dir="5400000" fadeDir="5400012" sy="-100000" algn="bl" rotWithShape="0"/>
          </a:effectLst>
        </p:spPr>
      </p:pic>
      <p:sp>
        <p:nvSpPr>
          <p:cNvPr id="12" name="CuadroTexto 11">
            <a:extLst>
              <a:ext uri="{FF2B5EF4-FFF2-40B4-BE49-F238E27FC236}">
                <a16:creationId xmlns:a16="http://schemas.microsoft.com/office/drawing/2014/main" id="{C4C9465D-3411-08D7-4FBC-F35384D13108}"/>
              </a:ext>
            </a:extLst>
          </p:cNvPr>
          <p:cNvSpPr txBox="1"/>
          <p:nvPr/>
        </p:nvSpPr>
        <p:spPr>
          <a:xfrm>
            <a:off x="5334478" y="3272345"/>
            <a:ext cx="3690447" cy="52322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400"/>
              <a:buFont typeface="Arial"/>
              <a:buNone/>
            </a:pPr>
            <a:r>
              <a:rPr lang="es-ES" sz="1400" i="0"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Próximos estudios: incluir</a:t>
            </a:r>
            <a:r>
              <a:rPr lang="es-ES"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 otras VV de interés, como</a:t>
            </a:r>
            <a:r>
              <a:rPr lang="es-ES"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eventos estresantes</a:t>
            </a:r>
            <a:endParaRPr lang="es-ES" sz="1400" b="0" i="0" u="none" strike="noStrike" cap="none"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14" name="Imagen 13">
            <a:extLst>
              <a:ext uri="{FF2B5EF4-FFF2-40B4-BE49-F238E27FC236}">
                <a16:creationId xmlns:a16="http://schemas.microsoft.com/office/drawing/2014/main" id="{2EA17A9B-A34B-1477-D3D4-D2A31A841F59}"/>
              </a:ext>
            </a:extLst>
          </p:cNvPr>
          <p:cNvPicPr>
            <a:picLocks noChangeAspect="1"/>
          </p:cNvPicPr>
          <p:nvPr/>
        </p:nvPicPr>
        <p:blipFill>
          <a:blip r:embed="rId11"/>
          <a:stretch>
            <a:fillRect/>
          </a:stretch>
        </p:blipFill>
        <p:spPr>
          <a:xfrm>
            <a:off x="4838539" y="3161652"/>
            <a:ext cx="693516" cy="693516"/>
          </a:xfrm>
          <a:prstGeom prst="rect">
            <a:avLst/>
          </a:prstGeom>
        </p:spPr>
      </p:pic>
    </p:spTree>
    <p:extLst>
      <p:ext uri="{BB962C8B-B14F-4D97-AF65-F5344CB8AC3E}">
        <p14:creationId xmlns:p14="http://schemas.microsoft.com/office/powerpoint/2010/main" val="535203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2383F684-92CC-E1C8-1599-0F8930656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401" y="2441982"/>
            <a:ext cx="873525" cy="87352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F965EE5-7A9D-6781-5B6F-C9C2D6C49412}"/>
              </a:ext>
            </a:extLst>
          </p:cNvPr>
          <p:cNvSpPr>
            <a:spLocks noGrp="1"/>
          </p:cNvSpPr>
          <p:nvPr>
            <p:ph type="ctrTitle"/>
          </p:nvPr>
        </p:nvSpPr>
        <p:spPr/>
        <p:txBody>
          <a:bodyPr/>
          <a:lstStyle/>
          <a:p>
            <a:r>
              <a:rPr lang="es-ES" dirty="0"/>
              <a:t>Introducción</a:t>
            </a:r>
          </a:p>
        </p:txBody>
      </p:sp>
      <p:sp>
        <p:nvSpPr>
          <p:cNvPr id="3" name="Google Shape;69;g1dc965b0de2_0_5">
            <a:extLst>
              <a:ext uri="{FF2B5EF4-FFF2-40B4-BE49-F238E27FC236}">
                <a16:creationId xmlns:a16="http://schemas.microsoft.com/office/drawing/2014/main" id="{68822050-FA35-BDA5-F3C4-397AF4348680}"/>
              </a:ext>
            </a:extLst>
          </p:cNvPr>
          <p:cNvSpPr txBox="1"/>
          <p:nvPr/>
        </p:nvSpPr>
        <p:spPr>
          <a:xfrm>
            <a:off x="734854" y="849981"/>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l" rtl="0">
              <a:lnSpc>
                <a:spcPct val="100000"/>
              </a:lnSpc>
              <a:spcBef>
                <a:spcPts val="0"/>
              </a:spcBef>
              <a:spcAft>
                <a:spcPts val="0"/>
              </a:spcAft>
              <a:buClr>
                <a:schemeClr val="dk1"/>
              </a:buClr>
              <a:buSzPct val="111111"/>
              <a:buFont typeface="Arial"/>
              <a:buNone/>
            </a:pPr>
            <a:r>
              <a:rPr lang="es" sz="1800" b="0" i="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LO QUE SABEMOS</a:t>
            </a:r>
            <a:endParaRPr sz="1400" b="0" i="0"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4" name="Google Shape;67;g1dc965b0de2_0_5">
            <a:extLst>
              <a:ext uri="{FF2B5EF4-FFF2-40B4-BE49-F238E27FC236}">
                <a16:creationId xmlns:a16="http://schemas.microsoft.com/office/drawing/2014/main" id="{62A2B508-0B9C-CE9D-BF82-5861970A7793}"/>
              </a:ext>
            </a:extLst>
          </p:cNvPr>
          <p:cNvSpPr txBox="1">
            <a:spLocks/>
          </p:cNvSpPr>
          <p:nvPr/>
        </p:nvSpPr>
        <p:spPr>
          <a:xfrm>
            <a:off x="734854" y="1174342"/>
            <a:ext cx="7974570" cy="3596133"/>
          </a:xfrm>
          <a:prstGeom prst="rect">
            <a:avLst/>
          </a:prstGeom>
          <a:noFill/>
          <a:ln>
            <a:noFill/>
          </a:ln>
        </p:spPr>
        <p:txBody>
          <a:bodyPr spcFirstLastPara="1" wrap="square" lIns="91425" tIns="91425" rIns="91425" bIns="91425" anchor="t" anchorCtr="0">
            <a:normAutofit fontScale="5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07916"/>
              </a:lnSpc>
              <a:spcBef>
                <a:spcPts val="800"/>
              </a:spcBef>
              <a:buSzPts val="1946"/>
            </a:pPr>
            <a:r>
              <a:rPr lang="es-ES" sz="25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Después de la pandemia: </a:t>
            </a:r>
            <a:endParaRPr lang="es-ES" sz="2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0" lvl="0" indent="0" algn="just" rtl="0">
              <a:lnSpc>
                <a:spcPct val="107916"/>
              </a:lnSpc>
              <a:spcBef>
                <a:spcPts val="800"/>
              </a:spcBef>
              <a:spcAft>
                <a:spcPts val="0"/>
              </a:spcAft>
              <a:buSzPts val="2104"/>
              <a:buNone/>
            </a:pPr>
            <a:r>
              <a:rPr lang="es-ES" sz="2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Jerónimo et al., (2021) indican </a:t>
            </a:r>
            <a:r>
              <a:rPr lang="es-ES" sz="2500" b="1"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entury Gothic"/>
              </a:rPr>
              <a:t>una mayor prevalencia </a:t>
            </a:r>
            <a:r>
              <a:rPr lang="es-ES" sz="2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de conducta suicida en comparación con los 2 años previos a la pandemia. </a:t>
            </a:r>
          </a:p>
          <a:p>
            <a:pPr marL="0" lvl="0" indent="0" algn="just" rtl="0">
              <a:lnSpc>
                <a:spcPct val="107916"/>
              </a:lnSpc>
              <a:spcBef>
                <a:spcPts val="800"/>
              </a:spcBef>
              <a:spcAft>
                <a:spcPts val="0"/>
              </a:spcAft>
              <a:buSzPts val="2104"/>
              <a:buNone/>
            </a:pPr>
            <a:endParaRPr lang="es-E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0" lvl="0" indent="0" algn="just" rtl="0">
              <a:lnSpc>
                <a:spcPct val="107916"/>
              </a:lnSpc>
              <a:spcBef>
                <a:spcPts val="800"/>
              </a:spcBef>
              <a:spcAft>
                <a:spcPts val="0"/>
              </a:spcAft>
              <a:buSzPts val="2104"/>
              <a:buNone/>
            </a:pPr>
            <a:endParaRPr lang="es-E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0" lvl="0" indent="0" algn="just" rtl="0">
              <a:lnSpc>
                <a:spcPct val="107916"/>
              </a:lnSpc>
              <a:spcBef>
                <a:spcPts val="800"/>
              </a:spcBef>
              <a:spcAft>
                <a:spcPts val="0"/>
              </a:spcAft>
              <a:buSzPts val="2104"/>
              <a:buNone/>
            </a:pPr>
            <a:endParaRPr lang="es-E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0" lvl="0" indent="0" algn="just" rtl="0">
              <a:lnSpc>
                <a:spcPct val="107916"/>
              </a:lnSpc>
              <a:spcBef>
                <a:spcPts val="800"/>
              </a:spcBef>
              <a:spcAft>
                <a:spcPts val="0"/>
              </a:spcAft>
              <a:buSzPts val="2104"/>
              <a:buNone/>
            </a:pPr>
            <a:endParaRPr lang="es-E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0" lvl="0" indent="0" algn="just" rtl="0">
              <a:lnSpc>
                <a:spcPct val="107916"/>
              </a:lnSpc>
              <a:spcBef>
                <a:spcPts val="800"/>
              </a:spcBef>
              <a:spcAft>
                <a:spcPts val="0"/>
              </a:spcAft>
              <a:buSzPts val="2104"/>
              <a:buNone/>
            </a:pPr>
            <a:endParaRPr lang="es-E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0" lvl="0" indent="0" algn="just" rtl="0">
              <a:lnSpc>
                <a:spcPct val="107916"/>
              </a:lnSpc>
              <a:spcBef>
                <a:spcPts val="800"/>
              </a:spcBef>
              <a:spcAft>
                <a:spcPts val="0"/>
              </a:spcAft>
              <a:buSzPts val="2104"/>
              <a:buNone/>
            </a:pPr>
            <a:r>
              <a:rPr lang="es-ES" sz="2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No cambios en prevalencia según género, ni cambios en el método elegido. </a:t>
            </a:r>
          </a:p>
          <a:p>
            <a:pPr marL="0" lvl="0" indent="0" algn="just" rtl="0">
              <a:lnSpc>
                <a:spcPct val="107916"/>
              </a:lnSpc>
              <a:spcBef>
                <a:spcPts val="800"/>
              </a:spcBef>
              <a:spcAft>
                <a:spcPts val="0"/>
              </a:spcAft>
              <a:buSzPts val="2104"/>
              <a:buNone/>
            </a:pPr>
            <a:endParaRPr lang="es-ES" sz="2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0" lvl="0" indent="0" algn="just" rtl="0">
              <a:lnSpc>
                <a:spcPct val="107916"/>
              </a:lnSpc>
              <a:spcBef>
                <a:spcPts val="800"/>
              </a:spcBef>
              <a:spcAft>
                <a:spcPts val="0"/>
              </a:spcAft>
              <a:buSzPts val="2104"/>
              <a:buNone/>
            </a:pPr>
            <a:r>
              <a:rPr lang="es-ES" sz="2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El aislamiento y soledad del confinamiento pudo aumentar la sintomatología depresiva y ansiosa en los más jóvenes.</a:t>
            </a:r>
          </a:p>
          <a:p>
            <a:pPr marL="0" lvl="0" indent="0" algn="l" rtl="0">
              <a:lnSpc>
                <a:spcPct val="107916"/>
              </a:lnSpc>
              <a:spcBef>
                <a:spcPts val="800"/>
              </a:spcBef>
              <a:spcAft>
                <a:spcPts val="0"/>
              </a:spcAft>
              <a:buSzPts val="2104"/>
              <a:buNone/>
            </a:pPr>
            <a:r>
              <a:rPr lang="es-E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a:t>
            </a:r>
            <a:endParaRPr lang="es-ES" sz="2200" b="1"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just">
              <a:lnSpc>
                <a:spcPct val="107916"/>
              </a:lnSpc>
              <a:spcBef>
                <a:spcPts val="800"/>
              </a:spcBef>
              <a:spcAft>
                <a:spcPts val="800"/>
              </a:spcAft>
              <a:buSzPts val="1946"/>
            </a:pPr>
            <a:endParaRPr lang="es-ES" sz="1300" b="1" dirty="0">
              <a:solidFill>
                <a:srgbClr val="3C78D8"/>
              </a:solidFill>
              <a:latin typeface="Century Gothic"/>
              <a:ea typeface="Century Gothic"/>
              <a:cs typeface="Century Gothic"/>
              <a:sym typeface="Century Gothic"/>
            </a:endParaRPr>
          </a:p>
        </p:txBody>
      </p:sp>
      <p:pic>
        <p:nvPicPr>
          <p:cNvPr id="6" name="Picture 10">
            <a:extLst>
              <a:ext uri="{FF2B5EF4-FFF2-40B4-BE49-F238E27FC236}">
                <a16:creationId xmlns:a16="http://schemas.microsoft.com/office/drawing/2014/main" id="{A662FE14-180C-2C39-9E4F-11A3BE377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831" y="2589464"/>
            <a:ext cx="454421" cy="4544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a:extLst>
              <a:ext uri="{FF2B5EF4-FFF2-40B4-BE49-F238E27FC236}">
                <a16:creationId xmlns:a16="http://schemas.microsoft.com/office/drawing/2014/main" id="{4D3B7E69-3555-5C8B-A922-1CE523C83B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891" y="2589464"/>
            <a:ext cx="454420" cy="4544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ight arrow ">
            <a:extLst>
              <a:ext uri="{FF2B5EF4-FFF2-40B4-BE49-F238E27FC236}">
                <a16:creationId xmlns:a16="http://schemas.microsoft.com/office/drawing/2014/main" id="{10B41DFE-7CAE-5D32-9870-723CA15757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821759" y="2644709"/>
            <a:ext cx="399176" cy="399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ght arrow ">
            <a:extLst>
              <a:ext uri="{FF2B5EF4-FFF2-40B4-BE49-F238E27FC236}">
                <a16:creationId xmlns:a16="http://schemas.microsoft.com/office/drawing/2014/main" id="{6F928B92-8499-842B-E1D4-DA05CB5F5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849363" y="2644709"/>
            <a:ext cx="399176" cy="3991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C922BF9E-10DE-FD6E-FE1F-83F56B9F8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866" y="2631406"/>
            <a:ext cx="454421" cy="4544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a:extLst>
              <a:ext uri="{FF2B5EF4-FFF2-40B4-BE49-F238E27FC236}">
                <a16:creationId xmlns:a16="http://schemas.microsoft.com/office/drawing/2014/main" id="{F45ECF91-0D2A-AAE0-C269-6F8E2628F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926" y="2631406"/>
            <a:ext cx="454420" cy="4544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ght arrow ">
            <a:extLst>
              <a:ext uri="{FF2B5EF4-FFF2-40B4-BE49-F238E27FC236}">
                <a16:creationId xmlns:a16="http://schemas.microsoft.com/office/drawing/2014/main" id="{E0B506AD-AC88-7C27-09F3-FA25EBF48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129794" y="2686651"/>
            <a:ext cx="399176" cy="3991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Right arrow ">
            <a:extLst>
              <a:ext uri="{FF2B5EF4-FFF2-40B4-BE49-F238E27FC236}">
                <a16:creationId xmlns:a16="http://schemas.microsoft.com/office/drawing/2014/main" id="{860D91CE-5209-F1A6-1B1C-D5642A5747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157398" y="2686651"/>
            <a:ext cx="399176" cy="399176"/>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E884859E-408B-B3D2-1DF0-E70FE0F5ACA0}"/>
              </a:ext>
            </a:extLst>
          </p:cNvPr>
          <p:cNvSpPr txBox="1"/>
          <p:nvPr/>
        </p:nvSpPr>
        <p:spPr>
          <a:xfrm>
            <a:off x="1779999" y="2163056"/>
            <a:ext cx="2138727" cy="307777"/>
          </a:xfrm>
          <a:prstGeom prst="rect">
            <a:avLst/>
          </a:prstGeom>
          <a:noFill/>
        </p:spPr>
        <p:txBody>
          <a:bodyPr wrap="none" rtlCol="0">
            <a:spAutoFit/>
          </a:bodyPr>
          <a:lstStyle/>
          <a:p>
            <a:r>
              <a:rPr lang="es-ES" dirty="0">
                <a:solidFill>
                  <a:schemeClr val="accent6"/>
                </a:solidFill>
                <a:latin typeface="Open Sans" panose="020B0606030504020204" pitchFamily="34" charset="0"/>
                <a:ea typeface="Open Sans" panose="020B0606030504020204" pitchFamily="34" charset="0"/>
                <a:cs typeface="Open Sans" panose="020B0606030504020204" pitchFamily="34" charset="0"/>
              </a:rPr>
              <a:t>Durante confinamiento</a:t>
            </a:r>
          </a:p>
        </p:txBody>
      </p:sp>
      <p:sp>
        <p:nvSpPr>
          <p:cNvPr id="27" name="CuadroTexto 26">
            <a:extLst>
              <a:ext uri="{FF2B5EF4-FFF2-40B4-BE49-F238E27FC236}">
                <a16:creationId xmlns:a16="http://schemas.microsoft.com/office/drawing/2014/main" id="{DC1236FD-04A1-0378-7A7B-B2D605504367}"/>
              </a:ext>
            </a:extLst>
          </p:cNvPr>
          <p:cNvSpPr txBox="1"/>
          <p:nvPr/>
        </p:nvSpPr>
        <p:spPr>
          <a:xfrm>
            <a:off x="5049562" y="2134205"/>
            <a:ext cx="2215671" cy="307777"/>
          </a:xfrm>
          <a:prstGeom prst="rect">
            <a:avLst/>
          </a:prstGeom>
          <a:noFill/>
        </p:spPr>
        <p:txBody>
          <a:bodyPr wrap="none" rtlCol="0">
            <a:spAutoFit/>
          </a:bodyPr>
          <a:lstStyle/>
          <a:p>
            <a:r>
              <a:rPr lang="es-ES" dirty="0">
                <a:solidFill>
                  <a:schemeClr val="accent6"/>
                </a:solidFill>
                <a:latin typeface="Open Sans" panose="020B0606030504020204" pitchFamily="34" charset="0"/>
                <a:ea typeface="Open Sans" panose="020B0606030504020204" pitchFamily="34" charset="0"/>
                <a:cs typeface="Open Sans" panose="020B0606030504020204" pitchFamily="34" charset="0"/>
              </a:rPr>
              <a:t>Posterior confinamiento</a:t>
            </a:r>
          </a:p>
        </p:txBody>
      </p:sp>
      <p:sp>
        <p:nvSpPr>
          <p:cNvPr id="28" name="Google Shape;79;p2">
            <a:extLst>
              <a:ext uri="{FF2B5EF4-FFF2-40B4-BE49-F238E27FC236}">
                <a16:creationId xmlns:a16="http://schemas.microsoft.com/office/drawing/2014/main" id="{54430C81-49ED-ACCB-9A93-643F44124C3F}"/>
              </a:ext>
            </a:extLst>
          </p:cNvPr>
          <p:cNvSpPr txBox="1">
            <a:spLocks/>
          </p:cNvSpPr>
          <p:nvPr/>
        </p:nvSpPr>
        <p:spPr>
          <a:xfrm>
            <a:off x="7615603" y="4591675"/>
            <a:ext cx="2404742" cy="3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07916"/>
              </a:lnSpc>
              <a:spcAft>
                <a:spcPts val="800"/>
              </a:spcAft>
              <a:buSzPts val="1100"/>
            </a:pPr>
            <a:r>
              <a:rPr lang="es-ES" sz="900" dirty="0">
                <a:solidFill>
                  <a:srgbClr val="222222"/>
                </a:solidFill>
                <a:latin typeface="Century Gothic" panose="020B0502020202020204" pitchFamily="34" charset="0"/>
              </a:rPr>
              <a:t>Jerónimo et al., (2021)</a:t>
            </a:r>
            <a:endParaRPr lang="es-ES" sz="900" dirty="0">
              <a:solidFill>
                <a:schemeClr val="dk1"/>
              </a:solidFill>
              <a:latin typeface="Century Gothic" panose="020B0502020202020204" pitchFamily="34" charset="0"/>
              <a:ea typeface="Century Gothic"/>
              <a:cs typeface="Century Gothic"/>
              <a:sym typeface="Century Gothic"/>
            </a:endParaRPr>
          </a:p>
        </p:txBody>
      </p:sp>
    </p:spTree>
    <p:extLst>
      <p:ext uri="{BB962C8B-B14F-4D97-AF65-F5344CB8AC3E}">
        <p14:creationId xmlns:p14="http://schemas.microsoft.com/office/powerpoint/2010/main" val="1726377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a:extLst>
              <a:ext uri="{FF2B5EF4-FFF2-40B4-BE49-F238E27FC236}">
                <a16:creationId xmlns:a16="http://schemas.microsoft.com/office/drawing/2014/main" id="{7B808A44-CC48-94BD-41DC-48F873204B9C}"/>
              </a:ext>
            </a:extLst>
          </p:cNvPr>
          <p:cNvSpPr txBox="1">
            <a:spLocks/>
          </p:cNvSpPr>
          <p:nvPr/>
        </p:nvSpPr>
        <p:spPr>
          <a:xfrm>
            <a:off x="736646" y="373025"/>
            <a:ext cx="7672500" cy="57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3000" dirty="0">
                <a:solidFill>
                  <a:schemeClr val="tx2">
                    <a:lumMod val="50000"/>
                  </a:schemeClr>
                </a:solidFill>
                <a:latin typeface="Overpass Black" panose="020B0604020202020204" charset="0"/>
              </a:rPr>
              <a:t>Referencias</a:t>
            </a:r>
          </a:p>
        </p:txBody>
      </p:sp>
      <p:sp>
        <p:nvSpPr>
          <p:cNvPr id="3" name="Google Shape;289;p8">
            <a:extLst>
              <a:ext uri="{FF2B5EF4-FFF2-40B4-BE49-F238E27FC236}">
                <a16:creationId xmlns:a16="http://schemas.microsoft.com/office/drawing/2014/main" id="{AE2A8638-9C5C-14C1-D6B0-DA7445F6310C}"/>
              </a:ext>
            </a:extLst>
          </p:cNvPr>
          <p:cNvSpPr txBox="1">
            <a:spLocks/>
          </p:cNvSpPr>
          <p:nvPr/>
        </p:nvSpPr>
        <p:spPr>
          <a:xfrm>
            <a:off x="311700" y="1098686"/>
            <a:ext cx="8520600" cy="377811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7200">
              <a:lnSpc>
                <a:spcPct val="107916"/>
              </a:lnSpc>
              <a:buSzPct val="176904"/>
            </a:pPr>
            <a:r>
              <a:rPr lang="en-US" sz="1100" dirty="0">
                <a:solidFill>
                  <a:srgbClr val="222222"/>
                </a:solidFill>
                <a:latin typeface="Arial" panose="020B0604020202020204" pitchFamily="34" charset="0"/>
              </a:rPr>
              <a:t>Beck, A. T., Steer, R. A., &amp; Brown, G. (1993). Dysfunctional attitudes and suicidal ideation in psychiatric outpatients. </a:t>
            </a:r>
            <a:r>
              <a:rPr lang="en-US" sz="1100" i="1" dirty="0">
                <a:solidFill>
                  <a:srgbClr val="222222"/>
                </a:solidFill>
                <a:latin typeface="Arial" panose="020B0604020202020204" pitchFamily="34" charset="0"/>
              </a:rPr>
              <a:t>Suicide and Life-Threatening Behavior, 23(1), </a:t>
            </a:r>
            <a:r>
              <a:rPr lang="en-US" sz="1100" dirty="0">
                <a:solidFill>
                  <a:srgbClr val="222222"/>
                </a:solidFill>
                <a:latin typeface="Arial" panose="020B0604020202020204" pitchFamily="34" charset="0"/>
              </a:rPr>
              <a:t>11-20.</a:t>
            </a:r>
            <a:endParaRPr lang="es-ES" sz="1100" dirty="0">
              <a:solidFill>
                <a:srgbClr val="222222"/>
              </a:solidFill>
              <a:latin typeface="Arial" panose="020B0604020202020204" pitchFamily="34" charset="0"/>
            </a:endParaRPr>
          </a:p>
          <a:p>
            <a:pPr indent="457200" algn="just">
              <a:lnSpc>
                <a:spcPct val="107916"/>
              </a:lnSpc>
              <a:buSzPct val="176904"/>
            </a:pPr>
            <a:endParaRPr lang="es-ES" sz="1100" dirty="0">
              <a:solidFill>
                <a:srgbClr val="222222"/>
              </a:solidFill>
              <a:latin typeface="Arial" panose="020B0604020202020204" pitchFamily="34" charset="0"/>
            </a:endParaRPr>
          </a:p>
          <a:p>
            <a:pPr indent="457200" algn="just">
              <a:lnSpc>
                <a:spcPct val="107916"/>
              </a:lnSpc>
              <a:buSzPct val="176904"/>
            </a:pPr>
            <a:r>
              <a:rPr lang="es-ES" sz="1100" dirty="0">
                <a:solidFill>
                  <a:srgbClr val="222222"/>
                </a:solidFill>
                <a:latin typeface="Arial" panose="020B0604020202020204" pitchFamily="34" charset="0"/>
              </a:rPr>
              <a:t>Cuadrado, E. H., Fernández-Arias, I., &amp; García, C. L. (2023). </a:t>
            </a:r>
            <a:r>
              <a:rPr lang="es-ES" sz="1100" dirty="0" err="1">
                <a:solidFill>
                  <a:srgbClr val="222222"/>
                </a:solidFill>
                <a:latin typeface="Arial" panose="020B0604020202020204" pitchFamily="34" charset="0"/>
              </a:rPr>
              <a:t>Presence</a:t>
            </a:r>
            <a:r>
              <a:rPr lang="es-ES" sz="1100" dirty="0">
                <a:solidFill>
                  <a:srgbClr val="222222"/>
                </a:solidFill>
                <a:latin typeface="Arial" panose="020B0604020202020204" pitchFamily="34" charset="0"/>
              </a:rPr>
              <a:t> and </a:t>
            </a:r>
            <a:r>
              <a:rPr lang="es-ES" sz="1100" dirty="0" err="1">
                <a:solidFill>
                  <a:srgbClr val="222222"/>
                </a:solidFill>
                <a:latin typeface="Arial" panose="020B0604020202020204" pitchFamily="34" charset="0"/>
              </a:rPr>
              <a:t>predictors</a:t>
            </a:r>
            <a:r>
              <a:rPr lang="es-ES" sz="1100" dirty="0">
                <a:solidFill>
                  <a:srgbClr val="222222"/>
                </a:solidFill>
                <a:latin typeface="Arial" panose="020B0604020202020204" pitchFamily="34" charset="0"/>
              </a:rPr>
              <a:t> </a:t>
            </a:r>
            <a:r>
              <a:rPr lang="es-ES" sz="1100" dirty="0" err="1">
                <a:solidFill>
                  <a:srgbClr val="222222"/>
                </a:solidFill>
                <a:latin typeface="Arial" panose="020B0604020202020204" pitchFamily="34" charset="0"/>
              </a:rPr>
              <a:t>of</a:t>
            </a:r>
            <a:r>
              <a:rPr lang="es-ES" sz="1100" dirty="0">
                <a:solidFill>
                  <a:srgbClr val="222222"/>
                </a:solidFill>
                <a:latin typeface="Arial" panose="020B0604020202020204" pitchFamily="34" charset="0"/>
              </a:rPr>
              <a:t> suicide </a:t>
            </a:r>
            <a:r>
              <a:rPr lang="es-ES" sz="1100" dirty="0" err="1">
                <a:solidFill>
                  <a:srgbClr val="222222"/>
                </a:solidFill>
                <a:latin typeface="Arial" panose="020B0604020202020204" pitchFamily="34" charset="0"/>
              </a:rPr>
              <a:t>ideation</a:t>
            </a:r>
            <a:r>
              <a:rPr lang="es-ES" sz="1100" dirty="0">
                <a:solidFill>
                  <a:srgbClr val="222222"/>
                </a:solidFill>
                <a:latin typeface="Arial" panose="020B0604020202020204" pitchFamily="34" charset="0"/>
              </a:rPr>
              <a:t> in a </a:t>
            </a:r>
            <a:r>
              <a:rPr lang="es-ES" sz="1100" dirty="0" err="1">
                <a:solidFill>
                  <a:srgbClr val="222222"/>
                </a:solidFill>
                <a:latin typeface="Arial" panose="020B0604020202020204" pitchFamily="34" charset="0"/>
              </a:rPr>
              <a:t>clinical</a:t>
            </a:r>
            <a:r>
              <a:rPr lang="es-ES" sz="1100" dirty="0">
                <a:solidFill>
                  <a:srgbClr val="222222"/>
                </a:solidFill>
                <a:latin typeface="Arial" panose="020B0604020202020204" pitchFamily="34" charset="0"/>
              </a:rPr>
              <a:t> </a:t>
            </a:r>
            <a:r>
              <a:rPr lang="es-ES" sz="1100" dirty="0" err="1">
                <a:solidFill>
                  <a:srgbClr val="222222"/>
                </a:solidFill>
                <a:latin typeface="Arial" panose="020B0604020202020204" pitchFamily="34" charset="0"/>
              </a:rPr>
              <a:t>outpatient</a:t>
            </a:r>
            <a:r>
              <a:rPr lang="es-ES" sz="1100" dirty="0">
                <a:solidFill>
                  <a:srgbClr val="222222"/>
                </a:solidFill>
                <a:latin typeface="Arial" panose="020B0604020202020204" pitchFamily="34" charset="0"/>
              </a:rPr>
              <a:t> </a:t>
            </a:r>
            <a:r>
              <a:rPr lang="es-ES" sz="1100" dirty="0" err="1">
                <a:solidFill>
                  <a:srgbClr val="222222"/>
                </a:solidFill>
                <a:latin typeface="Arial" panose="020B0604020202020204" pitchFamily="34" charset="0"/>
              </a:rPr>
              <a:t>context</a:t>
            </a:r>
            <a:r>
              <a:rPr lang="es-ES" sz="1100" dirty="0">
                <a:solidFill>
                  <a:srgbClr val="222222"/>
                </a:solidFill>
                <a:latin typeface="Arial" panose="020B0604020202020204" pitchFamily="34" charset="0"/>
              </a:rPr>
              <a:t>. </a:t>
            </a:r>
            <a:r>
              <a:rPr lang="es-ES" sz="1100" i="1" dirty="0">
                <a:solidFill>
                  <a:srgbClr val="222222"/>
                </a:solidFill>
                <a:latin typeface="Arial" panose="020B0604020202020204" pitchFamily="34" charset="0"/>
              </a:rPr>
              <a:t>Ansiedad y Estrés</a:t>
            </a:r>
            <a:r>
              <a:rPr lang="es-ES" sz="1100" dirty="0">
                <a:solidFill>
                  <a:srgbClr val="222222"/>
                </a:solidFill>
                <a:latin typeface="Arial" panose="020B0604020202020204" pitchFamily="34" charset="0"/>
              </a:rPr>
              <a:t>, </a:t>
            </a:r>
            <a:r>
              <a:rPr lang="es-ES" sz="1100" i="1" dirty="0">
                <a:solidFill>
                  <a:srgbClr val="222222"/>
                </a:solidFill>
                <a:latin typeface="Arial" panose="020B0604020202020204" pitchFamily="34" charset="0"/>
              </a:rPr>
              <a:t>29</a:t>
            </a:r>
            <a:r>
              <a:rPr lang="es-ES" sz="1100" dirty="0">
                <a:solidFill>
                  <a:srgbClr val="222222"/>
                </a:solidFill>
                <a:latin typeface="Arial" panose="020B0604020202020204" pitchFamily="34" charset="0"/>
              </a:rPr>
              <a:t>(1), 10-17.</a:t>
            </a:r>
          </a:p>
          <a:p>
            <a:pPr indent="457200" algn="just">
              <a:lnSpc>
                <a:spcPct val="107916"/>
              </a:lnSpc>
              <a:buSzPct val="176904"/>
            </a:pPr>
            <a:endParaRPr lang="es-ES" sz="1100" dirty="0">
              <a:solidFill>
                <a:srgbClr val="222222"/>
              </a:solidFill>
              <a:latin typeface="Arial" panose="020B0604020202020204" pitchFamily="34" charset="0"/>
            </a:endParaRPr>
          </a:p>
          <a:p>
            <a:pPr indent="457200" algn="just">
              <a:lnSpc>
                <a:spcPct val="107916"/>
              </a:lnSpc>
              <a:buSzPct val="176904"/>
            </a:pPr>
            <a:r>
              <a:rPr lang="es-ES" sz="1100" dirty="0">
                <a:solidFill>
                  <a:srgbClr val="222222"/>
                </a:solidFill>
                <a:latin typeface="Arial" panose="020B0604020202020204" pitchFamily="34" charset="0"/>
              </a:rPr>
              <a:t>Jerónimo, M. Á., </a:t>
            </a:r>
            <a:r>
              <a:rPr lang="es-ES" sz="1100" dirty="0" err="1">
                <a:solidFill>
                  <a:srgbClr val="222222"/>
                </a:solidFill>
                <a:latin typeface="Arial" panose="020B0604020202020204" pitchFamily="34" charset="0"/>
              </a:rPr>
              <a:t>Piñar</a:t>
            </a:r>
            <a:r>
              <a:rPr lang="es-ES" sz="1100" dirty="0">
                <a:solidFill>
                  <a:srgbClr val="222222"/>
                </a:solidFill>
                <a:latin typeface="Arial" panose="020B0604020202020204" pitchFamily="34" charset="0"/>
              </a:rPr>
              <a:t>, S., Samos, P., González, A. M., </a:t>
            </a:r>
            <a:r>
              <a:rPr lang="es-ES" sz="1100" dirty="0" err="1">
                <a:solidFill>
                  <a:srgbClr val="222222"/>
                </a:solidFill>
                <a:latin typeface="Arial" panose="020B0604020202020204" pitchFamily="34" charset="0"/>
              </a:rPr>
              <a:t>Bellsolà</a:t>
            </a:r>
            <a:r>
              <a:rPr lang="es-ES" sz="1100" dirty="0">
                <a:solidFill>
                  <a:srgbClr val="222222"/>
                </a:solidFill>
                <a:latin typeface="Arial" panose="020B0604020202020204" pitchFamily="34" charset="0"/>
              </a:rPr>
              <a:t>, M., Sabaté, A., ... &amp; </a:t>
            </a:r>
            <a:r>
              <a:rPr lang="es-ES" sz="1100" dirty="0" err="1">
                <a:solidFill>
                  <a:srgbClr val="222222"/>
                </a:solidFill>
                <a:latin typeface="Arial" panose="020B0604020202020204" pitchFamily="34" charset="0"/>
              </a:rPr>
              <a:t>Córcoles</a:t>
            </a:r>
            <a:r>
              <a:rPr lang="es-ES" sz="1100" dirty="0">
                <a:solidFill>
                  <a:srgbClr val="222222"/>
                </a:solidFill>
                <a:latin typeface="Arial" panose="020B0604020202020204" pitchFamily="34" charset="0"/>
              </a:rPr>
              <a:t>, D. (2021). Intentos e ideas de suicidio durante la pandemia por COVID-19 en comparación con los años previos. </a:t>
            </a:r>
            <a:r>
              <a:rPr lang="es-ES" sz="1100" i="1" dirty="0">
                <a:solidFill>
                  <a:srgbClr val="222222"/>
                </a:solidFill>
                <a:latin typeface="Arial" panose="020B0604020202020204" pitchFamily="34" charset="0"/>
              </a:rPr>
              <a:t>Revista de Psiquiatría y Salud Mental</a:t>
            </a:r>
            <a:r>
              <a:rPr lang="es-ES" sz="1100" dirty="0">
                <a:solidFill>
                  <a:srgbClr val="222222"/>
                </a:solidFill>
                <a:latin typeface="Arial" panose="020B0604020202020204" pitchFamily="34" charset="0"/>
              </a:rPr>
              <a:t>.</a:t>
            </a:r>
          </a:p>
          <a:p>
            <a:pPr indent="457200" algn="just">
              <a:lnSpc>
                <a:spcPct val="107916"/>
              </a:lnSpc>
              <a:buSzPct val="176904"/>
            </a:pPr>
            <a:endParaRPr lang="es-ES" sz="1100" dirty="0">
              <a:solidFill>
                <a:srgbClr val="222222"/>
              </a:solidFill>
              <a:latin typeface="Arial" panose="020B0604020202020204" pitchFamily="34" charset="0"/>
            </a:endParaRPr>
          </a:p>
          <a:p>
            <a:pPr indent="457200" algn="just">
              <a:lnSpc>
                <a:spcPct val="107916"/>
              </a:lnSpc>
              <a:buSzPct val="176904"/>
            </a:pPr>
            <a:r>
              <a:rPr lang="es-ES" sz="1100" dirty="0">
                <a:solidFill>
                  <a:srgbClr val="222222"/>
                </a:solidFill>
                <a:latin typeface="Arial" panose="020B0604020202020204" pitchFamily="34" charset="0"/>
              </a:rPr>
              <a:t>Lee., C.M., </a:t>
            </a:r>
            <a:r>
              <a:rPr lang="es-ES" sz="1100" dirty="0" err="1">
                <a:solidFill>
                  <a:srgbClr val="222222"/>
                </a:solidFill>
                <a:latin typeface="Arial" panose="020B0604020202020204" pitchFamily="34" charset="0"/>
              </a:rPr>
              <a:t>Cadigan</a:t>
            </a:r>
            <a:r>
              <a:rPr lang="es-ES" sz="1100" dirty="0">
                <a:solidFill>
                  <a:srgbClr val="222222"/>
                </a:solidFill>
                <a:latin typeface="Arial" panose="020B0604020202020204" pitchFamily="34" charset="0"/>
              </a:rPr>
              <a:t>, J.M. &amp; </a:t>
            </a:r>
            <a:r>
              <a:rPr lang="es-ES" sz="1100" dirty="0" err="1">
                <a:solidFill>
                  <a:srgbClr val="222222"/>
                </a:solidFill>
                <a:latin typeface="Arial" panose="020B0604020202020204" pitchFamily="34" charset="0"/>
              </a:rPr>
              <a:t>Rhew</a:t>
            </a:r>
            <a:r>
              <a:rPr lang="es-ES" sz="1100" dirty="0">
                <a:solidFill>
                  <a:srgbClr val="222222"/>
                </a:solidFill>
                <a:latin typeface="Arial" panose="020B0604020202020204" pitchFamily="34" charset="0"/>
              </a:rPr>
              <a:t>, I.C. (2020). </a:t>
            </a:r>
            <a:r>
              <a:rPr lang="es-ES" sz="1100" dirty="0" err="1">
                <a:solidFill>
                  <a:srgbClr val="222222"/>
                </a:solidFill>
                <a:latin typeface="Arial" panose="020B0604020202020204" pitchFamily="34" charset="0"/>
              </a:rPr>
              <a:t>Increases</a:t>
            </a:r>
            <a:r>
              <a:rPr lang="es-ES" sz="1100" dirty="0">
                <a:solidFill>
                  <a:srgbClr val="222222"/>
                </a:solidFill>
                <a:latin typeface="Arial" panose="020B0604020202020204" pitchFamily="34" charset="0"/>
              </a:rPr>
              <a:t> in </a:t>
            </a:r>
            <a:r>
              <a:rPr lang="es-ES" sz="1100" dirty="0" err="1">
                <a:solidFill>
                  <a:srgbClr val="222222"/>
                </a:solidFill>
                <a:latin typeface="Arial" panose="020B0604020202020204" pitchFamily="34" charset="0"/>
              </a:rPr>
              <a:t>loneliness</a:t>
            </a:r>
            <a:r>
              <a:rPr lang="es-ES" sz="1100" dirty="0">
                <a:solidFill>
                  <a:srgbClr val="222222"/>
                </a:solidFill>
                <a:latin typeface="Arial" panose="020B0604020202020204" pitchFamily="34" charset="0"/>
              </a:rPr>
              <a:t> </a:t>
            </a:r>
            <a:r>
              <a:rPr lang="es-ES" sz="1100" dirty="0" err="1">
                <a:solidFill>
                  <a:srgbClr val="222222"/>
                </a:solidFill>
                <a:latin typeface="Arial" panose="020B0604020202020204" pitchFamily="34" charset="0"/>
              </a:rPr>
              <a:t>among</a:t>
            </a:r>
            <a:r>
              <a:rPr lang="es-ES" sz="1100" dirty="0">
                <a:solidFill>
                  <a:srgbClr val="222222"/>
                </a:solidFill>
                <a:latin typeface="Arial" panose="020B0604020202020204" pitchFamily="34" charset="0"/>
              </a:rPr>
              <a:t> </a:t>
            </a:r>
            <a:r>
              <a:rPr lang="es-ES" sz="1100" dirty="0" err="1">
                <a:solidFill>
                  <a:srgbClr val="222222"/>
                </a:solidFill>
                <a:latin typeface="Arial" panose="020B0604020202020204" pitchFamily="34" charset="0"/>
              </a:rPr>
              <a:t>young</a:t>
            </a:r>
            <a:r>
              <a:rPr lang="es-ES" sz="1100" dirty="0">
                <a:solidFill>
                  <a:srgbClr val="222222"/>
                </a:solidFill>
                <a:latin typeface="Arial" panose="020B0604020202020204" pitchFamily="34" charset="0"/>
              </a:rPr>
              <a:t> </a:t>
            </a:r>
            <a:r>
              <a:rPr lang="es-ES" sz="1100" dirty="0" err="1">
                <a:solidFill>
                  <a:srgbClr val="222222"/>
                </a:solidFill>
                <a:latin typeface="Arial" panose="020B0604020202020204" pitchFamily="34" charset="0"/>
              </a:rPr>
              <a:t>adults</a:t>
            </a:r>
            <a:r>
              <a:rPr lang="es-ES" sz="1100" dirty="0">
                <a:solidFill>
                  <a:srgbClr val="222222"/>
                </a:solidFill>
                <a:latin typeface="Arial" panose="020B0604020202020204" pitchFamily="34" charset="0"/>
              </a:rPr>
              <a:t> </a:t>
            </a:r>
            <a:r>
              <a:rPr lang="es-ES" sz="1100" dirty="0" err="1">
                <a:solidFill>
                  <a:srgbClr val="222222"/>
                </a:solidFill>
                <a:latin typeface="Arial" panose="020B0604020202020204" pitchFamily="34" charset="0"/>
              </a:rPr>
              <a:t>durind</a:t>
            </a:r>
            <a:r>
              <a:rPr lang="es-ES" sz="1100" dirty="0">
                <a:solidFill>
                  <a:srgbClr val="222222"/>
                </a:solidFill>
                <a:latin typeface="Arial" panose="020B0604020202020204" pitchFamily="34" charset="0"/>
              </a:rPr>
              <a:t> </a:t>
            </a:r>
            <a:r>
              <a:rPr lang="es-ES" sz="1100" dirty="0" err="1">
                <a:solidFill>
                  <a:srgbClr val="222222"/>
                </a:solidFill>
                <a:latin typeface="Arial" panose="020B0604020202020204" pitchFamily="34" charset="0"/>
              </a:rPr>
              <a:t>the</a:t>
            </a:r>
            <a:r>
              <a:rPr lang="es-ES" sz="1100" dirty="0">
                <a:solidFill>
                  <a:srgbClr val="222222"/>
                </a:solidFill>
                <a:latin typeface="Arial" panose="020B0604020202020204" pitchFamily="34" charset="0"/>
              </a:rPr>
              <a:t> COVID-19 </a:t>
            </a:r>
            <a:r>
              <a:rPr lang="es-ES" sz="1100" dirty="0" err="1">
                <a:solidFill>
                  <a:srgbClr val="222222"/>
                </a:solidFill>
                <a:latin typeface="Arial" panose="020B0604020202020204" pitchFamily="34" charset="0"/>
              </a:rPr>
              <a:t>pandemic</a:t>
            </a:r>
            <a:r>
              <a:rPr lang="es-ES" sz="1100" dirty="0">
                <a:solidFill>
                  <a:srgbClr val="222222"/>
                </a:solidFill>
                <a:latin typeface="Arial" panose="020B0604020202020204" pitchFamily="34" charset="0"/>
              </a:rPr>
              <a:t> and </a:t>
            </a:r>
            <a:r>
              <a:rPr lang="es-ES" sz="1100" dirty="0" err="1">
                <a:solidFill>
                  <a:srgbClr val="222222"/>
                </a:solidFill>
                <a:latin typeface="Arial" panose="020B0604020202020204" pitchFamily="34" charset="0"/>
              </a:rPr>
              <a:t>association</a:t>
            </a:r>
            <a:r>
              <a:rPr lang="es-ES" sz="1100" dirty="0">
                <a:solidFill>
                  <a:srgbClr val="222222"/>
                </a:solidFill>
                <a:latin typeface="Arial" panose="020B0604020202020204" pitchFamily="34" charset="0"/>
              </a:rPr>
              <a:t> </a:t>
            </a:r>
            <a:r>
              <a:rPr lang="es-ES" sz="1100" dirty="0" err="1">
                <a:solidFill>
                  <a:srgbClr val="222222"/>
                </a:solidFill>
                <a:latin typeface="Arial" panose="020B0604020202020204" pitchFamily="34" charset="0"/>
              </a:rPr>
              <a:t>with</a:t>
            </a:r>
            <a:r>
              <a:rPr lang="es-ES" sz="1100" dirty="0">
                <a:solidFill>
                  <a:srgbClr val="222222"/>
                </a:solidFill>
                <a:latin typeface="Arial" panose="020B0604020202020204" pitchFamily="34" charset="0"/>
              </a:rPr>
              <a:t> </a:t>
            </a:r>
            <a:r>
              <a:rPr lang="es-ES" sz="1100" dirty="0" err="1">
                <a:solidFill>
                  <a:srgbClr val="222222"/>
                </a:solidFill>
                <a:latin typeface="Arial" panose="020B0604020202020204" pitchFamily="34" charset="0"/>
              </a:rPr>
              <a:t>increases</a:t>
            </a:r>
            <a:r>
              <a:rPr lang="es-ES" sz="1100" dirty="0">
                <a:solidFill>
                  <a:srgbClr val="222222"/>
                </a:solidFill>
                <a:latin typeface="Arial" panose="020B0604020202020204" pitchFamily="34" charset="0"/>
              </a:rPr>
              <a:t> in mental </a:t>
            </a:r>
            <a:r>
              <a:rPr lang="es-ES" sz="1100" dirty="0" err="1">
                <a:solidFill>
                  <a:srgbClr val="222222"/>
                </a:solidFill>
                <a:latin typeface="Arial" panose="020B0604020202020204" pitchFamily="34" charset="0"/>
              </a:rPr>
              <a:t>health</a:t>
            </a:r>
            <a:r>
              <a:rPr lang="es-ES" sz="1100" dirty="0">
                <a:solidFill>
                  <a:srgbClr val="222222"/>
                </a:solidFill>
                <a:latin typeface="Arial" panose="020B0604020202020204" pitchFamily="34" charset="0"/>
              </a:rPr>
              <a:t> </a:t>
            </a:r>
            <a:r>
              <a:rPr lang="es-ES" sz="1100" dirty="0" err="1">
                <a:solidFill>
                  <a:srgbClr val="222222"/>
                </a:solidFill>
                <a:latin typeface="Arial" panose="020B0604020202020204" pitchFamily="34" charset="0"/>
              </a:rPr>
              <a:t>problems</a:t>
            </a:r>
            <a:r>
              <a:rPr lang="es-ES" sz="1100" dirty="0">
                <a:solidFill>
                  <a:srgbClr val="222222"/>
                </a:solidFill>
                <a:latin typeface="Arial" panose="020B0604020202020204" pitchFamily="34" charset="0"/>
              </a:rPr>
              <a:t>. </a:t>
            </a:r>
            <a:r>
              <a:rPr lang="es-ES" sz="1100" i="1" dirty="0" err="1">
                <a:solidFill>
                  <a:srgbClr val="222222"/>
                </a:solidFill>
                <a:latin typeface="Arial" panose="020B0604020202020204" pitchFamily="34" charset="0"/>
              </a:rPr>
              <a:t>Journal</a:t>
            </a:r>
            <a:r>
              <a:rPr lang="es-ES" sz="1100" i="1" dirty="0">
                <a:solidFill>
                  <a:srgbClr val="222222"/>
                </a:solidFill>
                <a:latin typeface="Arial" panose="020B0604020202020204" pitchFamily="34" charset="0"/>
              </a:rPr>
              <a:t> </a:t>
            </a:r>
            <a:r>
              <a:rPr lang="es-ES" sz="1100" i="1" dirty="0" err="1">
                <a:solidFill>
                  <a:srgbClr val="222222"/>
                </a:solidFill>
                <a:latin typeface="Arial" panose="020B0604020202020204" pitchFamily="34" charset="0"/>
              </a:rPr>
              <a:t>of</a:t>
            </a:r>
            <a:r>
              <a:rPr lang="es-ES" sz="1100" i="1" dirty="0">
                <a:solidFill>
                  <a:srgbClr val="222222"/>
                </a:solidFill>
                <a:latin typeface="Arial" panose="020B0604020202020204" pitchFamily="34" charset="0"/>
              </a:rPr>
              <a:t> </a:t>
            </a:r>
            <a:r>
              <a:rPr lang="es-ES" sz="1100" i="1" dirty="0" err="1">
                <a:solidFill>
                  <a:srgbClr val="222222"/>
                </a:solidFill>
                <a:latin typeface="Arial" panose="020B0604020202020204" pitchFamily="34" charset="0"/>
              </a:rPr>
              <a:t>Adolescent</a:t>
            </a:r>
            <a:r>
              <a:rPr lang="es-ES" sz="1100" i="1" dirty="0">
                <a:solidFill>
                  <a:srgbClr val="222222"/>
                </a:solidFill>
                <a:latin typeface="Arial" panose="020B0604020202020204" pitchFamily="34" charset="0"/>
              </a:rPr>
              <a:t> </a:t>
            </a:r>
            <a:r>
              <a:rPr lang="es-ES" sz="1100" i="1" dirty="0" err="1">
                <a:solidFill>
                  <a:srgbClr val="222222"/>
                </a:solidFill>
                <a:latin typeface="Arial" panose="020B0604020202020204" pitchFamily="34" charset="0"/>
              </a:rPr>
              <a:t>Health</a:t>
            </a:r>
            <a:r>
              <a:rPr lang="es-ES" sz="1100" i="1" dirty="0">
                <a:solidFill>
                  <a:srgbClr val="222222"/>
                </a:solidFill>
                <a:latin typeface="Arial" panose="020B0604020202020204" pitchFamily="34" charset="0"/>
              </a:rPr>
              <a:t>, 67, </a:t>
            </a:r>
            <a:r>
              <a:rPr lang="es-ES" sz="1100" dirty="0">
                <a:solidFill>
                  <a:srgbClr val="222222"/>
                </a:solidFill>
                <a:latin typeface="Arial" panose="020B0604020202020204" pitchFamily="34" charset="0"/>
              </a:rPr>
              <a:t>714-717.</a:t>
            </a:r>
          </a:p>
          <a:p>
            <a:pPr indent="457200" algn="just">
              <a:lnSpc>
                <a:spcPct val="107916"/>
              </a:lnSpc>
              <a:buSzPct val="176904"/>
            </a:pPr>
            <a:endParaRPr lang="es-ES" sz="1100" dirty="0">
              <a:solidFill>
                <a:srgbClr val="222222"/>
              </a:solidFill>
              <a:latin typeface="Arial" panose="020B0604020202020204" pitchFamily="34" charset="0"/>
            </a:endParaRPr>
          </a:p>
          <a:p>
            <a:pPr indent="457200" algn="just">
              <a:lnSpc>
                <a:spcPct val="107916"/>
              </a:lnSpc>
              <a:buSzPct val="176904"/>
            </a:pPr>
            <a:endParaRPr lang="es-ES" sz="1100" dirty="0">
              <a:solidFill>
                <a:srgbClr val="222222"/>
              </a:solidFill>
              <a:latin typeface="Arial" panose="020B0604020202020204" pitchFamily="34" charset="0"/>
            </a:endParaRPr>
          </a:p>
          <a:p>
            <a:pPr indent="457200" algn="just">
              <a:lnSpc>
                <a:spcPct val="107916"/>
              </a:lnSpc>
              <a:buSzPct val="176904"/>
            </a:pPr>
            <a:endParaRPr lang="es" sz="11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79680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601A91-DCA6-4F96-154E-44FD2C0A7EAB}"/>
              </a:ext>
            </a:extLst>
          </p:cNvPr>
          <p:cNvPicPr>
            <a:picLocks noChangeAspect="1" noChangeArrowheads="1"/>
          </p:cNvPicPr>
          <p:nvPr/>
        </p:nvPicPr>
        <p:blipFill>
          <a:blip r:embed="rId2">
            <a:duotone>
              <a:schemeClr val="accent3">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a:off x="5928360" y="2174380"/>
            <a:ext cx="2579370" cy="257937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57;p1">
            <a:extLst>
              <a:ext uri="{FF2B5EF4-FFF2-40B4-BE49-F238E27FC236}">
                <a16:creationId xmlns:a16="http://schemas.microsoft.com/office/drawing/2014/main" id="{3A5191EB-605F-3B95-AC13-13B075B39C4F}"/>
              </a:ext>
            </a:extLst>
          </p:cNvPr>
          <p:cNvPicPr preferRelativeResize="0"/>
          <p:nvPr/>
        </p:nvPicPr>
        <p:blipFill rotWithShape="1">
          <a:blip r:embed="rId3">
            <a:alphaModFix/>
          </a:blip>
          <a:srcRect/>
          <a:stretch/>
        </p:blipFill>
        <p:spPr>
          <a:xfrm>
            <a:off x="187285" y="117814"/>
            <a:ext cx="1065430" cy="696908"/>
          </a:xfrm>
          <a:prstGeom prst="rect">
            <a:avLst/>
          </a:prstGeom>
          <a:noFill/>
          <a:ln>
            <a:noFill/>
          </a:ln>
        </p:spPr>
      </p:pic>
      <p:pic>
        <p:nvPicPr>
          <p:cNvPr id="4" name="Google Shape;56;p1" descr="Carta&#10;&#10;Descripción generada automáticamente">
            <a:extLst>
              <a:ext uri="{FF2B5EF4-FFF2-40B4-BE49-F238E27FC236}">
                <a16:creationId xmlns:a16="http://schemas.microsoft.com/office/drawing/2014/main" id="{C0F17F7C-4608-FCB7-29EA-32CD7660DA01}"/>
              </a:ext>
            </a:extLst>
          </p:cNvPr>
          <p:cNvPicPr preferRelativeResize="0"/>
          <p:nvPr/>
        </p:nvPicPr>
        <p:blipFill rotWithShape="1">
          <a:blip r:embed="rId4">
            <a:alphaModFix amt="52000"/>
          </a:blip>
          <a:srcRect l="24741" t="37365" r="22211" b="40981"/>
          <a:stretch/>
        </p:blipFill>
        <p:spPr>
          <a:xfrm>
            <a:off x="1621104" y="0"/>
            <a:ext cx="2897046" cy="893423"/>
          </a:xfrm>
          <a:prstGeom prst="rect">
            <a:avLst/>
          </a:prstGeom>
          <a:noFill/>
          <a:ln>
            <a:noFill/>
          </a:ln>
        </p:spPr>
      </p:pic>
      <p:sp>
        <p:nvSpPr>
          <p:cNvPr id="5" name="Google Shape;2128;p38">
            <a:extLst>
              <a:ext uri="{FF2B5EF4-FFF2-40B4-BE49-F238E27FC236}">
                <a16:creationId xmlns:a16="http://schemas.microsoft.com/office/drawing/2014/main" id="{09E9FB84-5EDC-7202-A03C-86A2F59AADE2}"/>
              </a:ext>
            </a:extLst>
          </p:cNvPr>
          <p:cNvSpPr txBox="1">
            <a:spLocks noGrp="1"/>
          </p:cNvSpPr>
          <p:nvPr>
            <p:ph type="ctrTitle"/>
          </p:nvPr>
        </p:nvSpPr>
        <p:spPr>
          <a:xfrm>
            <a:off x="1479840" y="1084955"/>
            <a:ext cx="6291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chemeClr val="tx1"/>
                </a:solidFill>
              </a:rPr>
              <a:t>Diferencias en presencia y características de la ideación suicida en un centro universitario de psicología antes y después de la pandemia</a:t>
            </a:r>
            <a:endParaRPr sz="2400" dirty="0">
              <a:solidFill>
                <a:schemeClr val="tx1"/>
              </a:solidFill>
            </a:endParaRPr>
          </a:p>
        </p:txBody>
      </p:sp>
      <p:sp>
        <p:nvSpPr>
          <p:cNvPr id="6" name="Google Shape;2129;p38">
            <a:extLst>
              <a:ext uri="{FF2B5EF4-FFF2-40B4-BE49-F238E27FC236}">
                <a16:creationId xmlns:a16="http://schemas.microsoft.com/office/drawing/2014/main" id="{0FFECC0F-D182-C8EB-8E41-E895EA474FA5}"/>
              </a:ext>
            </a:extLst>
          </p:cNvPr>
          <p:cNvSpPr txBox="1">
            <a:spLocks/>
          </p:cNvSpPr>
          <p:nvPr/>
        </p:nvSpPr>
        <p:spPr>
          <a:xfrm>
            <a:off x="720000" y="3464065"/>
            <a:ext cx="7704000" cy="79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600" dirty="0">
                <a:solidFill>
                  <a:schemeClr val="dk1"/>
                </a:solidFill>
                <a:latin typeface="Century Gothic"/>
                <a:ea typeface="Century Gothic"/>
                <a:cs typeface="Century Gothic"/>
                <a:sym typeface="Century Gothic"/>
              </a:rPr>
              <a:t>Lin, Y.; Castelló Pinel, E.; Nieto Rodríguez, M.; Fernández-Arias, I.; </a:t>
            </a:r>
            <a:r>
              <a:rPr lang="es-ES" sz="1600" dirty="0" err="1">
                <a:solidFill>
                  <a:schemeClr val="dk1"/>
                </a:solidFill>
                <a:latin typeface="Century Gothic"/>
                <a:ea typeface="Century Gothic"/>
                <a:cs typeface="Century Gothic"/>
                <a:sym typeface="Century Gothic"/>
              </a:rPr>
              <a:t>Larroy</a:t>
            </a:r>
            <a:r>
              <a:rPr lang="es-ES" sz="1600" dirty="0">
                <a:solidFill>
                  <a:schemeClr val="dk1"/>
                </a:solidFill>
                <a:latin typeface="Century Gothic"/>
                <a:ea typeface="Century Gothic"/>
                <a:cs typeface="Century Gothic"/>
                <a:sym typeface="Century Gothic"/>
              </a:rPr>
              <a:t> García, C</a:t>
            </a:r>
            <a:endParaRPr lang="es-ES" dirty="0"/>
          </a:p>
        </p:txBody>
      </p:sp>
    </p:spTree>
    <p:extLst>
      <p:ext uri="{BB962C8B-B14F-4D97-AF65-F5344CB8AC3E}">
        <p14:creationId xmlns:p14="http://schemas.microsoft.com/office/powerpoint/2010/main" val="415091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5377EA6-1D46-7E4A-F480-F07F25013995}"/>
              </a:ext>
            </a:extLst>
          </p:cNvPr>
          <p:cNvSpPr>
            <a:spLocks noGrp="1"/>
          </p:cNvSpPr>
          <p:nvPr>
            <p:ph type="ctrTitle"/>
          </p:nvPr>
        </p:nvSpPr>
        <p:spPr/>
        <p:txBody>
          <a:bodyPr/>
          <a:lstStyle/>
          <a:p>
            <a:r>
              <a:rPr lang="es-ES" dirty="0"/>
              <a:t>Objetivo del trabajo</a:t>
            </a:r>
          </a:p>
        </p:txBody>
      </p:sp>
      <p:sp>
        <p:nvSpPr>
          <p:cNvPr id="4" name="Google Shape;90;p3">
            <a:extLst>
              <a:ext uri="{FF2B5EF4-FFF2-40B4-BE49-F238E27FC236}">
                <a16:creationId xmlns:a16="http://schemas.microsoft.com/office/drawing/2014/main" id="{B37722F0-0B48-2D8C-1FF5-43C5DE1FB7FF}"/>
              </a:ext>
            </a:extLst>
          </p:cNvPr>
          <p:cNvSpPr txBox="1">
            <a:spLocks noGrp="1"/>
          </p:cNvSpPr>
          <p:nvPr>
            <p:ph type="body" idx="4294967295"/>
          </p:nvPr>
        </p:nvSpPr>
        <p:spPr>
          <a:xfrm>
            <a:off x="0" y="1055688"/>
            <a:ext cx="7702550" cy="3513137"/>
          </a:xfrm>
          <a:prstGeom prst="rect">
            <a:avLst/>
          </a:prstGeom>
          <a:noFill/>
          <a:ln>
            <a:noFill/>
          </a:ln>
        </p:spPr>
        <p:txBody>
          <a:bodyPr spcFirstLastPara="1" wrap="square" lIns="91425" tIns="91425" rIns="91425" bIns="91425" anchor="t" anchorCtr="0">
            <a:normAutofit/>
          </a:bodyPr>
          <a:lstStyle/>
          <a:p>
            <a:pPr marL="0" lvl="0" indent="0" algn="ctr" rtl="0">
              <a:lnSpc>
                <a:spcPct val="107916"/>
              </a:lnSpc>
              <a:spcBef>
                <a:spcPts val="0"/>
              </a:spcBef>
              <a:spcAft>
                <a:spcPts val="800"/>
              </a:spcAft>
              <a:buSzPts val="1800"/>
              <a:buNone/>
            </a:pPr>
            <a:endParaRPr lang="es" sz="13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0" lvl="0" indent="0" algn="ctr" rtl="0">
              <a:lnSpc>
                <a:spcPct val="107916"/>
              </a:lnSpc>
              <a:spcBef>
                <a:spcPts val="0"/>
              </a:spcBef>
              <a:spcAft>
                <a:spcPts val="800"/>
              </a:spcAft>
              <a:buSzPts val="1800"/>
              <a:buNone/>
            </a:pPr>
            <a:endParaRPr lang="es" sz="13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marL="0" lvl="0" indent="0" algn="ctr" rtl="0">
              <a:lnSpc>
                <a:spcPct val="107916"/>
              </a:lnSpc>
              <a:spcBef>
                <a:spcPts val="0"/>
              </a:spcBef>
              <a:spcAft>
                <a:spcPts val="800"/>
              </a:spcAft>
              <a:buSzPts val="1800"/>
              <a:buNone/>
            </a:pPr>
            <a:endParaRPr lang="es" sz="13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5" name="Picture 10">
            <a:extLst>
              <a:ext uri="{FF2B5EF4-FFF2-40B4-BE49-F238E27FC236}">
                <a16:creationId xmlns:a16="http://schemas.microsoft.com/office/drawing/2014/main" id="{A3C2FF3F-DBC7-D96F-6DF3-FDC9D89B3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319" y="1847091"/>
            <a:ext cx="454421" cy="45442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8053CB2-3DB9-F718-38ED-46E264DE0BC6}"/>
              </a:ext>
            </a:extLst>
          </p:cNvPr>
          <p:cNvSpPr txBox="1"/>
          <p:nvPr/>
        </p:nvSpPr>
        <p:spPr>
          <a:xfrm>
            <a:off x="561737" y="3433192"/>
            <a:ext cx="1628972" cy="307777"/>
          </a:xfrm>
          <a:prstGeom prst="rect">
            <a:avLst/>
          </a:prstGeom>
          <a:noFill/>
        </p:spPr>
        <p:txBody>
          <a:bodyPr wrap="none" rtlCol="0">
            <a:spAutoFit/>
          </a:bodyPr>
          <a:lstStyle/>
          <a:p>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Ideación suicida</a:t>
            </a:r>
          </a:p>
        </p:txBody>
      </p:sp>
      <p:pic>
        <p:nvPicPr>
          <p:cNvPr id="7" name="Picture 2">
            <a:extLst>
              <a:ext uri="{FF2B5EF4-FFF2-40B4-BE49-F238E27FC236}">
                <a16:creationId xmlns:a16="http://schemas.microsoft.com/office/drawing/2014/main" id="{A13DF7E0-742C-8CD8-2CD6-3FC3BE676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944" y="1821946"/>
            <a:ext cx="504713" cy="50471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11DCB8B7-A50D-F343-E187-3AB092A02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503" y="3249839"/>
            <a:ext cx="637594" cy="63759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D4908E96-E0D2-AA84-B5F6-A55442225F05}"/>
              </a:ext>
            </a:extLst>
          </p:cNvPr>
          <p:cNvSpPr txBox="1"/>
          <p:nvPr/>
        </p:nvSpPr>
        <p:spPr>
          <a:xfrm>
            <a:off x="2047515" y="2394659"/>
            <a:ext cx="1550424" cy="307777"/>
          </a:xfrm>
          <a:prstGeom prst="rect">
            <a:avLst/>
          </a:prstGeom>
          <a:noFill/>
        </p:spPr>
        <p:txBody>
          <a:bodyPr wrap="none" rtlCol="0">
            <a:spAutoFit/>
          </a:bodyPr>
          <a:lstStyle/>
          <a:p>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Sintomatología</a:t>
            </a:r>
          </a:p>
        </p:txBody>
      </p:sp>
      <p:sp>
        <p:nvSpPr>
          <p:cNvPr id="9" name="CuadroTexto 8">
            <a:extLst>
              <a:ext uri="{FF2B5EF4-FFF2-40B4-BE49-F238E27FC236}">
                <a16:creationId xmlns:a16="http://schemas.microsoft.com/office/drawing/2014/main" id="{719DD083-21F2-B07D-C477-356441C6D514}"/>
              </a:ext>
            </a:extLst>
          </p:cNvPr>
          <p:cNvSpPr txBox="1"/>
          <p:nvPr/>
        </p:nvSpPr>
        <p:spPr>
          <a:xfrm>
            <a:off x="1879199" y="4045605"/>
            <a:ext cx="1858202" cy="523220"/>
          </a:xfrm>
          <a:prstGeom prst="rect">
            <a:avLst/>
          </a:prstGeom>
          <a:noFill/>
        </p:spPr>
        <p:txBody>
          <a:bodyPr wrap="none" rtlCol="0">
            <a:spAutoFit/>
          </a:bodyPr>
          <a:lstStyle/>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Factores </a:t>
            </a:r>
          </a:p>
          <a:p>
            <a:pPr algn="ctr"/>
            <a:r>
              <a:rPr lang="es-ES"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sociodemográficos</a:t>
            </a:r>
          </a:p>
        </p:txBody>
      </p:sp>
      <p:sp>
        <p:nvSpPr>
          <p:cNvPr id="10" name="Google Shape;69;g1dc965b0de2_0_5">
            <a:extLst>
              <a:ext uri="{FF2B5EF4-FFF2-40B4-BE49-F238E27FC236}">
                <a16:creationId xmlns:a16="http://schemas.microsoft.com/office/drawing/2014/main" id="{496BF4DD-F4EF-2395-4580-671DF29158DC}"/>
              </a:ext>
            </a:extLst>
          </p:cNvPr>
          <p:cNvSpPr txBox="1"/>
          <p:nvPr/>
        </p:nvSpPr>
        <p:spPr>
          <a:xfrm>
            <a:off x="-409543" y="1106494"/>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Diferencias pre y post pandemia</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cxnSp>
        <p:nvCxnSpPr>
          <p:cNvPr id="11" name="Conector recto 10">
            <a:extLst>
              <a:ext uri="{FF2B5EF4-FFF2-40B4-BE49-F238E27FC236}">
                <a16:creationId xmlns:a16="http://schemas.microsoft.com/office/drawing/2014/main" id="{3F22E14D-5A44-E31D-0183-295A9F4C0200}"/>
              </a:ext>
            </a:extLst>
          </p:cNvPr>
          <p:cNvCxnSpPr/>
          <p:nvPr/>
        </p:nvCxnSpPr>
        <p:spPr>
          <a:xfrm>
            <a:off x="4097330" y="1683206"/>
            <a:ext cx="0" cy="2704171"/>
          </a:xfrm>
          <a:prstGeom prst="line">
            <a:avLst/>
          </a:prstGeom>
          <a:ln w="19050">
            <a:solidFill>
              <a:srgbClr val="030201"/>
            </a:solidFill>
          </a:ln>
        </p:spPr>
        <p:style>
          <a:lnRef idx="1">
            <a:schemeClr val="accent1"/>
          </a:lnRef>
          <a:fillRef idx="0">
            <a:schemeClr val="accent1"/>
          </a:fillRef>
          <a:effectRef idx="0">
            <a:schemeClr val="accent1"/>
          </a:effectRef>
          <a:fontRef idx="minor">
            <a:schemeClr val="tx1"/>
          </a:fontRef>
        </p:style>
      </p:cxnSp>
      <p:sp>
        <p:nvSpPr>
          <p:cNvPr id="12" name="Google Shape;69;g1dc965b0de2_0_5">
            <a:extLst>
              <a:ext uri="{FF2B5EF4-FFF2-40B4-BE49-F238E27FC236}">
                <a16:creationId xmlns:a16="http://schemas.microsoft.com/office/drawing/2014/main" id="{4FF1EB45-B588-9E19-15C3-81EA348F55A1}"/>
              </a:ext>
            </a:extLst>
          </p:cNvPr>
          <p:cNvSpPr txBox="1"/>
          <p:nvPr/>
        </p:nvSpPr>
        <p:spPr>
          <a:xfrm>
            <a:off x="4246279" y="1114230"/>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Hipótesis</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4" name="CuadroTexto 13">
            <a:extLst>
              <a:ext uri="{FF2B5EF4-FFF2-40B4-BE49-F238E27FC236}">
                <a16:creationId xmlns:a16="http://schemas.microsoft.com/office/drawing/2014/main" id="{A2A3D723-56EA-579A-CB3C-CAAF73C42DB8}"/>
              </a:ext>
            </a:extLst>
          </p:cNvPr>
          <p:cNvSpPr txBox="1"/>
          <p:nvPr/>
        </p:nvSpPr>
        <p:spPr>
          <a:xfrm>
            <a:off x="4770087" y="1434377"/>
            <a:ext cx="4186932" cy="2872838"/>
          </a:xfrm>
          <a:prstGeom prst="rect">
            <a:avLst/>
          </a:prstGeom>
          <a:noFill/>
        </p:spPr>
        <p:txBody>
          <a:bodyPr wrap="square">
            <a:spAutoFit/>
          </a:bodyPr>
          <a:lstStyle/>
          <a:p>
            <a:pPr algn="just">
              <a:lnSpc>
                <a:spcPct val="107916"/>
              </a:lnSpc>
              <a:buClr>
                <a:schemeClr val="dk1"/>
              </a:buClr>
              <a:buSzPts val="1300"/>
            </a:pPr>
            <a:endPar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just">
              <a:lnSpc>
                <a:spcPct val="107916"/>
              </a:lnSpc>
              <a:buClr>
                <a:schemeClr val="dk1"/>
              </a:buClr>
              <a:buSzPts val="1300"/>
            </a:pPr>
            <a:endPar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just">
              <a:lnSpc>
                <a:spcPct val="107916"/>
              </a:lnSpc>
              <a:buClr>
                <a:schemeClr val="dk1"/>
              </a:buClr>
              <a:buSzPts val="1300"/>
            </a:pPr>
            <a:r>
              <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C</a:t>
            </a:r>
            <a:r>
              <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ambios en la </a:t>
            </a:r>
            <a:r>
              <a:rPr lang="es-ES" sz="1400" b="1"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entury Gothic"/>
              </a:rPr>
              <a:t>ideación</a:t>
            </a:r>
            <a:r>
              <a:rPr lang="es-ES" sz="1400" b="1"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sz="1400" b="1"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entury Gothic"/>
              </a:rPr>
              <a:t>suicida</a:t>
            </a:r>
            <a:r>
              <a:rPr lang="es-ES" sz="1400" b="1"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de los consultantes</a:t>
            </a:r>
          </a:p>
          <a:p>
            <a:pPr algn="just">
              <a:lnSpc>
                <a:spcPct val="107916"/>
              </a:lnSpc>
              <a:buClr>
                <a:schemeClr val="dk1"/>
              </a:buClr>
              <a:buSzPts val="1300"/>
            </a:pPr>
            <a:endPar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just">
              <a:lnSpc>
                <a:spcPct val="107916"/>
              </a:lnSpc>
              <a:buClr>
                <a:schemeClr val="dk1"/>
              </a:buClr>
              <a:buSzPts val="1300"/>
            </a:pPr>
            <a:endPar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just">
              <a:lnSpc>
                <a:spcPct val="107916"/>
              </a:lnSpc>
              <a:buClr>
                <a:schemeClr val="dk1"/>
              </a:buClr>
              <a:buSzPts val="1300"/>
            </a:pPr>
            <a:r>
              <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C</a:t>
            </a:r>
            <a:r>
              <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ambios en la sintomatología asociada a la</a:t>
            </a:r>
            <a:r>
              <a:rPr lang="es-ES" sz="1400"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sz="1400" b="1"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entury Gothic"/>
              </a:rPr>
              <a:t>ideación</a:t>
            </a:r>
            <a:r>
              <a:rPr lang="es-ES" sz="1400" b="1"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sz="1400" b="1"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entury Gothic"/>
              </a:rPr>
              <a:t>suicida</a:t>
            </a:r>
          </a:p>
          <a:p>
            <a:pPr algn="just">
              <a:lnSpc>
                <a:spcPct val="107916"/>
              </a:lnSpc>
              <a:buClr>
                <a:schemeClr val="dk1"/>
              </a:buClr>
              <a:buSzPts val="1300"/>
            </a:pPr>
            <a:endParaRPr lang="es-ES" sz="1400" b="1"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just">
              <a:lnSpc>
                <a:spcPct val="107916"/>
              </a:lnSpc>
              <a:buClr>
                <a:schemeClr val="dk1"/>
              </a:buClr>
              <a:buSzPts val="1300"/>
            </a:pPr>
            <a:endParaRPr lang="es-ES"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a:p>
            <a:pPr algn="just">
              <a:lnSpc>
                <a:spcPct val="107916"/>
              </a:lnSpc>
              <a:buClr>
                <a:schemeClr val="dk1"/>
              </a:buClr>
              <a:buSzPts val="1300"/>
            </a:pPr>
            <a:r>
              <a:rPr lang="es-E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C</a:t>
            </a:r>
            <a:r>
              <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ambios en los</a:t>
            </a:r>
            <a:r>
              <a:rPr lang="es-ES" sz="1400"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sz="1400" b="1"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entury Gothic"/>
              </a:rPr>
              <a:t>factores</a:t>
            </a:r>
            <a:r>
              <a:rPr lang="es-ES" sz="1400" b="1"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sz="1400" b="1"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entury Gothic"/>
              </a:rPr>
              <a:t>de</a:t>
            </a:r>
            <a:r>
              <a:rPr lang="es-ES" sz="1400" b="1"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sz="1400" b="1"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entury Gothic"/>
              </a:rPr>
              <a:t>riesgo</a:t>
            </a:r>
            <a:r>
              <a:rPr lang="es-ES" sz="1400" dirty="0">
                <a:solidFill>
                  <a:srgbClr val="B784FC"/>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sz="1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Century Gothic"/>
              </a:rPr>
              <a:t>por ejemplo,</a:t>
            </a:r>
            <a:r>
              <a:rPr lang="es-ES" sz="1400"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sz="1400" b="1"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entury Gothic"/>
              </a:rPr>
              <a:t>vivir</a:t>
            </a:r>
            <a:r>
              <a:rPr lang="es-ES" sz="1400" b="1"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ES" sz="1400" b="1" dirty="0">
                <a:solidFill>
                  <a:schemeClr val="accent6"/>
                </a:solidFill>
                <a:latin typeface="Open Sans" panose="020B0606030504020204" pitchFamily="34" charset="0"/>
                <a:ea typeface="Open Sans" panose="020B0606030504020204" pitchFamily="34" charset="0"/>
                <a:cs typeface="Open Sans" panose="020B0606030504020204" pitchFamily="34" charset="0"/>
                <a:sym typeface="Century Gothic"/>
              </a:rPr>
              <a:t>solo</a:t>
            </a:r>
            <a:r>
              <a:rPr lang="es-ES" sz="1400" b="1" dirty="0">
                <a:solidFill>
                  <a:srgbClr val="B17ED8"/>
                </a:solidFill>
                <a:latin typeface="Open Sans" panose="020B0606030504020204" pitchFamily="34" charset="0"/>
                <a:ea typeface="Open Sans" panose="020B0606030504020204" pitchFamily="34" charset="0"/>
                <a:cs typeface="Open Sans" panose="020B0606030504020204" pitchFamily="34" charset="0"/>
                <a:sym typeface="Century Gothic"/>
              </a:rPr>
              <a:t>.</a:t>
            </a:r>
            <a:endParaRPr lang="es-ES" sz="1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endParaRPr>
          </a:p>
        </p:txBody>
      </p:sp>
      <p:pic>
        <p:nvPicPr>
          <p:cNvPr id="15" name="Picture 10">
            <a:extLst>
              <a:ext uri="{FF2B5EF4-FFF2-40B4-BE49-F238E27FC236}">
                <a16:creationId xmlns:a16="http://schemas.microsoft.com/office/drawing/2014/main" id="{D0C71B11-BCDC-6C06-D1E8-746C35898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24" y="2887802"/>
            <a:ext cx="454421" cy="4544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A7C798A3-8576-B7A1-EB30-C334A083D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355" y="2831603"/>
            <a:ext cx="504713" cy="5047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2C97A820-487C-F340-AE4F-A2617AD14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801" y="3666220"/>
            <a:ext cx="572701" cy="57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87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upo 275">
            <a:extLst>
              <a:ext uri="{FF2B5EF4-FFF2-40B4-BE49-F238E27FC236}">
                <a16:creationId xmlns:a16="http://schemas.microsoft.com/office/drawing/2014/main" id="{8B5D0145-A3F3-6ECD-5688-B836051BF892}"/>
              </a:ext>
            </a:extLst>
          </p:cNvPr>
          <p:cNvGrpSpPr/>
          <p:nvPr/>
        </p:nvGrpSpPr>
        <p:grpSpPr>
          <a:xfrm>
            <a:off x="391028" y="1020339"/>
            <a:ext cx="8361944" cy="3617448"/>
            <a:chOff x="314193" y="1296109"/>
            <a:chExt cx="8361944" cy="3617448"/>
          </a:xfrm>
        </p:grpSpPr>
        <p:grpSp>
          <p:nvGrpSpPr>
            <p:cNvPr id="277" name="Grupo 276">
              <a:extLst>
                <a:ext uri="{FF2B5EF4-FFF2-40B4-BE49-F238E27FC236}">
                  <a16:creationId xmlns:a16="http://schemas.microsoft.com/office/drawing/2014/main" id="{7C7ECE98-34E8-4198-93A9-6CE408E221FE}"/>
                </a:ext>
              </a:extLst>
            </p:cNvPr>
            <p:cNvGrpSpPr/>
            <p:nvPr/>
          </p:nvGrpSpPr>
          <p:grpSpPr>
            <a:xfrm>
              <a:off x="331316" y="1296109"/>
              <a:ext cx="8327760" cy="451412"/>
              <a:chOff x="440016" y="376406"/>
              <a:chExt cx="11103680" cy="601882"/>
            </a:xfrm>
          </p:grpSpPr>
          <p:grpSp>
            <p:nvGrpSpPr>
              <p:cNvPr id="499" name="Grupo 498">
                <a:extLst>
                  <a:ext uri="{FF2B5EF4-FFF2-40B4-BE49-F238E27FC236}">
                    <a16:creationId xmlns:a16="http://schemas.microsoft.com/office/drawing/2014/main" id="{DF032820-0295-7A1C-8C8E-E2C7596EB56D}"/>
                  </a:ext>
                </a:extLst>
              </p:cNvPr>
              <p:cNvGrpSpPr/>
              <p:nvPr/>
            </p:nvGrpSpPr>
            <p:grpSpPr>
              <a:xfrm>
                <a:off x="440016" y="376406"/>
                <a:ext cx="2050358" cy="560085"/>
                <a:chOff x="436159" y="386014"/>
                <a:chExt cx="2050358" cy="560085"/>
              </a:xfrm>
            </p:grpSpPr>
            <p:pic>
              <p:nvPicPr>
                <p:cNvPr id="530" name="Imagen 529">
                  <a:extLst>
                    <a:ext uri="{FF2B5EF4-FFF2-40B4-BE49-F238E27FC236}">
                      <a16:creationId xmlns:a16="http://schemas.microsoft.com/office/drawing/2014/main" id="{0A9F53A7-4163-40D0-3043-0416297542F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31" name="Imagen 530">
                  <a:extLst>
                    <a:ext uri="{FF2B5EF4-FFF2-40B4-BE49-F238E27FC236}">
                      <a16:creationId xmlns:a16="http://schemas.microsoft.com/office/drawing/2014/main" id="{F1A9F4A9-C3FA-52E3-421B-5EADA5E606CA}"/>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32" name="Imagen 531">
                  <a:extLst>
                    <a:ext uri="{FF2B5EF4-FFF2-40B4-BE49-F238E27FC236}">
                      <a16:creationId xmlns:a16="http://schemas.microsoft.com/office/drawing/2014/main" id="{E1FFF329-5608-C64F-DCFF-8B19C15D46CA}"/>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33" name="Imagen 532">
                  <a:extLst>
                    <a:ext uri="{FF2B5EF4-FFF2-40B4-BE49-F238E27FC236}">
                      <a16:creationId xmlns:a16="http://schemas.microsoft.com/office/drawing/2014/main" id="{503509C3-7679-0B20-3244-558051AF6AA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34" name="Imagen 533">
                  <a:extLst>
                    <a:ext uri="{FF2B5EF4-FFF2-40B4-BE49-F238E27FC236}">
                      <a16:creationId xmlns:a16="http://schemas.microsoft.com/office/drawing/2014/main" id="{7C3D22A7-7A85-C3F0-DAB3-CF8F5023859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0" name="Grupo 499">
                <a:extLst>
                  <a:ext uri="{FF2B5EF4-FFF2-40B4-BE49-F238E27FC236}">
                    <a16:creationId xmlns:a16="http://schemas.microsoft.com/office/drawing/2014/main" id="{2B909C1B-3F0A-8D51-0A5C-E235A45E21D4}"/>
                  </a:ext>
                </a:extLst>
              </p:cNvPr>
              <p:cNvGrpSpPr/>
              <p:nvPr/>
            </p:nvGrpSpPr>
            <p:grpSpPr>
              <a:xfrm>
                <a:off x="2250217" y="386014"/>
                <a:ext cx="2050358" cy="560085"/>
                <a:chOff x="436159" y="386014"/>
                <a:chExt cx="2050358" cy="560085"/>
              </a:xfrm>
            </p:grpSpPr>
            <p:pic>
              <p:nvPicPr>
                <p:cNvPr id="525" name="Imagen 524">
                  <a:extLst>
                    <a:ext uri="{FF2B5EF4-FFF2-40B4-BE49-F238E27FC236}">
                      <a16:creationId xmlns:a16="http://schemas.microsoft.com/office/drawing/2014/main" id="{6CB9E376-FF13-8414-15FC-841D25871493}"/>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6" name="Imagen 525">
                  <a:extLst>
                    <a:ext uri="{FF2B5EF4-FFF2-40B4-BE49-F238E27FC236}">
                      <a16:creationId xmlns:a16="http://schemas.microsoft.com/office/drawing/2014/main" id="{6D0FC5E6-E071-D725-74FF-DD609AC53DC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7" name="Imagen 526">
                  <a:extLst>
                    <a:ext uri="{FF2B5EF4-FFF2-40B4-BE49-F238E27FC236}">
                      <a16:creationId xmlns:a16="http://schemas.microsoft.com/office/drawing/2014/main" id="{7E4BAA2D-F3A0-E3BC-6232-0B8C5F764DE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8" name="Imagen 527">
                  <a:extLst>
                    <a:ext uri="{FF2B5EF4-FFF2-40B4-BE49-F238E27FC236}">
                      <a16:creationId xmlns:a16="http://schemas.microsoft.com/office/drawing/2014/main" id="{6B46FDE0-FC8E-60D3-50B6-371B0383C8C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9" name="Imagen 528">
                  <a:extLst>
                    <a:ext uri="{FF2B5EF4-FFF2-40B4-BE49-F238E27FC236}">
                      <a16:creationId xmlns:a16="http://schemas.microsoft.com/office/drawing/2014/main" id="{614841B4-51BF-F184-5569-30A5230FB13F}"/>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1" name="Grupo 500">
                <a:extLst>
                  <a:ext uri="{FF2B5EF4-FFF2-40B4-BE49-F238E27FC236}">
                    <a16:creationId xmlns:a16="http://schemas.microsoft.com/office/drawing/2014/main" id="{0588A951-E108-D4E8-E47F-1C82118DA8A3}"/>
                  </a:ext>
                </a:extLst>
              </p:cNvPr>
              <p:cNvGrpSpPr/>
              <p:nvPr/>
            </p:nvGrpSpPr>
            <p:grpSpPr>
              <a:xfrm>
                <a:off x="4060418" y="398987"/>
                <a:ext cx="2050358" cy="560085"/>
                <a:chOff x="436159" y="386014"/>
                <a:chExt cx="2050358" cy="560085"/>
              </a:xfrm>
            </p:grpSpPr>
            <p:pic>
              <p:nvPicPr>
                <p:cNvPr id="520" name="Imagen 519">
                  <a:extLst>
                    <a:ext uri="{FF2B5EF4-FFF2-40B4-BE49-F238E27FC236}">
                      <a16:creationId xmlns:a16="http://schemas.microsoft.com/office/drawing/2014/main" id="{5228CD85-A558-35EC-42E4-CC57800D1554}"/>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1" name="Imagen 520">
                  <a:extLst>
                    <a:ext uri="{FF2B5EF4-FFF2-40B4-BE49-F238E27FC236}">
                      <a16:creationId xmlns:a16="http://schemas.microsoft.com/office/drawing/2014/main" id="{21F993BC-B836-FE85-7A69-F15930D8C48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2" name="Imagen 521">
                  <a:extLst>
                    <a:ext uri="{FF2B5EF4-FFF2-40B4-BE49-F238E27FC236}">
                      <a16:creationId xmlns:a16="http://schemas.microsoft.com/office/drawing/2014/main" id="{E558E0BA-DF69-8846-7073-ADC869B4D44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3" name="Imagen 522">
                  <a:extLst>
                    <a:ext uri="{FF2B5EF4-FFF2-40B4-BE49-F238E27FC236}">
                      <a16:creationId xmlns:a16="http://schemas.microsoft.com/office/drawing/2014/main" id="{D867701B-2640-C4DE-E91A-FF9AFD89E83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4" name="Imagen 523">
                  <a:extLst>
                    <a:ext uri="{FF2B5EF4-FFF2-40B4-BE49-F238E27FC236}">
                      <a16:creationId xmlns:a16="http://schemas.microsoft.com/office/drawing/2014/main" id="{68531FF5-DF60-C483-3E4F-9C3E643E790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2" name="Grupo 501">
                <a:extLst>
                  <a:ext uri="{FF2B5EF4-FFF2-40B4-BE49-F238E27FC236}">
                    <a16:creationId xmlns:a16="http://schemas.microsoft.com/office/drawing/2014/main" id="{6D8EFB35-59F9-14F9-EFB0-E9CA00291FAE}"/>
                  </a:ext>
                </a:extLst>
              </p:cNvPr>
              <p:cNvGrpSpPr/>
              <p:nvPr/>
            </p:nvGrpSpPr>
            <p:grpSpPr>
              <a:xfrm>
                <a:off x="5870619" y="408595"/>
                <a:ext cx="2050358" cy="560085"/>
                <a:chOff x="436159" y="386014"/>
                <a:chExt cx="2050358" cy="560085"/>
              </a:xfrm>
            </p:grpSpPr>
            <p:pic>
              <p:nvPicPr>
                <p:cNvPr id="515" name="Imagen 514">
                  <a:extLst>
                    <a:ext uri="{FF2B5EF4-FFF2-40B4-BE49-F238E27FC236}">
                      <a16:creationId xmlns:a16="http://schemas.microsoft.com/office/drawing/2014/main" id="{2B90EA81-EADA-E9C2-799D-2C89DF2AAD4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6" name="Imagen 515">
                  <a:extLst>
                    <a:ext uri="{FF2B5EF4-FFF2-40B4-BE49-F238E27FC236}">
                      <a16:creationId xmlns:a16="http://schemas.microsoft.com/office/drawing/2014/main" id="{08037902-4819-A6A7-8092-66B87BCF47A3}"/>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7" name="Imagen 516">
                  <a:extLst>
                    <a:ext uri="{FF2B5EF4-FFF2-40B4-BE49-F238E27FC236}">
                      <a16:creationId xmlns:a16="http://schemas.microsoft.com/office/drawing/2014/main" id="{AAA66BAF-C628-94F2-AE1E-F2F1F60C18D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8" name="Imagen 517">
                  <a:extLst>
                    <a:ext uri="{FF2B5EF4-FFF2-40B4-BE49-F238E27FC236}">
                      <a16:creationId xmlns:a16="http://schemas.microsoft.com/office/drawing/2014/main" id="{1B59EFA5-95CE-ECF3-AE8C-CF90F1629AD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9" name="Imagen 518">
                  <a:extLst>
                    <a:ext uri="{FF2B5EF4-FFF2-40B4-BE49-F238E27FC236}">
                      <a16:creationId xmlns:a16="http://schemas.microsoft.com/office/drawing/2014/main" id="{B3F98EBE-E8F1-C246-FCBF-6231F865337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3" name="Grupo 502">
                <a:extLst>
                  <a:ext uri="{FF2B5EF4-FFF2-40B4-BE49-F238E27FC236}">
                    <a16:creationId xmlns:a16="http://schemas.microsoft.com/office/drawing/2014/main" id="{790E4691-5C8D-852C-F5E4-3B663D7F1575}"/>
                  </a:ext>
                </a:extLst>
              </p:cNvPr>
              <p:cNvGrpSpPr/>
              <p:nvPr/>
            </p:nvGrpSpPr>
            <p:grpSpPr>
              <a:xfrm>
                <a:off x="7728715" y="408595"/>
                <a:ext cx="2050358" cy="560085"/>
                <a:chOff x="436159" y="386014"/>
                <a:chExt cx="2050358" cy="560085"/>
              </a:xfrm>
            </p:grpSpPr>
            <p:pic>
              <p:nvPicPr>
                <p:cNvPr id="510" name="Imagen 509">
                  <a:extLst>
                    <a:ext uri="{FF2B5EF4-FFF2-40B4-BE49-F238E27FC236}">
                      <a16:creationId xmlns:a16="http://schemas.microsoft.com/office/drawing/2014/main" id="{829E49D1-5DAA-1B8C-6AF2-C506AEBEDE3F}"/>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1" name="Imagen 510">
                  <a:extLst>
                    <a:ext uri="{FF2B5EF4-FFF2-40B4-BE49-F238E27FC236}">
                      <a16:creationId xmlns:a16="http://schemas.microsoft.com/office/drawing/2014/main" id="{1A52B5C8-A0BF-48F2-AE31-118F28BC44A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2" name="Imagen 511">
                  <a:extLst>
                    <a:ext uri="{FF2B5EF4-FFF2-40B4-BE49-F238E27FC236}">
                      <a16:creationId xmlns:a16="http://schemas.microsoft.com/office/drawing/2014/main" id="{AA5E177C-46AE-FAC6-F53A-3FACCE2A119A}"/>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3" name="Imagen 512">
                  <a:extLst>
                    <a:ext uri="{FF2B5EF4-FFF2-40B4-BE49-F238E27FC236}">
                      <a16:creationId xmlns:a16="http://schemas.microsoft.com/office/drawing/2014/main" id="{3BCAB18F-A90D-813E-B3CB-2E7077D69746}"/>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4" name="Imagen 513">
                  <a:extLst>
                    <a:ext uri="{FF2B5EF4-FFF2-40B4-BE49-F238E27FC236}">
                      <a16:creationId xmlns:a16="http://schemas.microsoft.com/office/drawing/2014/main" id="{8A51F466-5207-11B1-DF72-EA3A030A69A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4" name="Grupo 503">
                <a:extLst>
                  <a:ext uri="{FF2B5EF4-FFF2-40B4-BE49-F238E27FC236}">
                    <a16:creationId xmlns:a16="http://schemas.microsoft.com/office/drawing/2014/main" id="{9B1183F7-5A50-F82E-ABF8-5B5320E608EC}"/>
                  </a:ext>
                </a:extLst>
              </p:cNvPr>
              <p:cNvGrpSpPr/>
              <p:nvPr/>
            </p:nvGrpSpPr>
            <p:grpSpPr>
              <a:xfrm>
                <a:off x="9493338" y="418203"/>
                <a:ext cx="2050358" cy="560085"/>
                <a:chOff x="436159" y="386014"/>
                <a:chExt cx="2050358" cy="560085"/>
              </a:xfrm>
            </p:grpSpPr>
            <p:pic>
              <p:nvPicPr>
                <p:cNvPr id="505" name="Imagen 504">
                  <a:extLst>
                    <a:ext uri="{FF2B5EF4-FFF2-40B4-BE49-F238E27FC236}">
                      <a16:creationId xmlns:a16="http://schemas.microsoft.com/office/drawing/2014/main" id="{893545F8-79AE-5E93-80DA-1DC06EA4F44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06" name="Imagen 505">
                  <a:extLst>
                    <a:ext uri="{FF2B5EF4-FFF2-40B4-BE49-F238E27FC236}">
                      <a16:creationId xmlns:a16="http://schemas.microsoft.com/office/drawing/2014/main" id="{2DC7E5E9-C550-157B-10D8-75CA2A616BB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07" name="Imagen 506">
                  <a:extLst>
                    <a:ext uri="{FF2B5EF4-FFF2-40B4-BE49-F238E27FC236}">
                      <a16:creationId xmlns:a16="http://schemas.microsoft.com/office/drawing/2014/main" id="{79A40016-66D5-5A19-7884-85964783C12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08" name="Imagen 507">
                  <a:extLst>
                    <a:ext uri="{FF2B5EF4-FFF2-40B4-BE49-F238E27FC236}">
                      <a16:creationId xmlns:a16="http://schemas.microsoft.com/office/drawing/2014/main" id="{34890A62-A43B-7CF2-7924-14499226808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09" name="Imagen 508">
                  <a:extLst>
                    <a:ext uri="{FF2B5EF4-FFF2-40B4-BE49-F238E27FC236}">
                      <a16:creationId xmlns:a16="http://schemas.microsoft.com/office/drawing/2014/main" id="{E9B2F588-B697-2ECA-A6B4-73FB5D9CAB8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8" name="Grupo 277">
              <a:extLst>
                <a:ext uri="{FF2B5EF4-FFF2-40B4-BE49-F238E27FC236}">
                  <a16:creationId xmlns:a16="http://schemas.microsoft.com/office/drawing/2014/main" id="{4619E793-CCB8-7E5E-DEBB-394DD627F86C}"/>
                </a:ext>
              </a:extLst>
            </p:cNvPr>
            <p:cNvGrpSpPr/>
            <p:nvPr/>
          </p:nvGrpSpPr>
          <p:grpSpPr>
            <a:xfrm>
              <a:off x="331400" y="1812290"/>
              <a:ext cx="8327760" cy="451412"/>
              <a:chOff x="440016" y="376406"/>
              <a:chExt cx="11103680" cy="601882"/>
            </a:xfrm>
          </p:grpSpPr>
          <p:grpSp>
            <p:nvGrpSpPr>
              <p:cNvPr id="463" name="Grupo 462">
                <a:extLst>
                  <a:ext uri="{FF2B5EF4-FFF2-40B4-BE49-F238E27FC236}">
                    <a16:creationId xmlns:a16="http://schemas.microsoft.com/office/drawing/2014/main" id="{3C3F0410-E748-7DFF-480B-96422A8785EA}"/>
                  </a:ext>
                </a:extLst>
              </p:cNvPr>
              <p:cNvGrpSpPr/>
              <p:nvPr/>
            </p:nvGrpSpPr>
            <p:grpSpPr>
              <a:xfrm>
                <a:off x="440016" y="376406"/>
                <a:ext cx="2050358" cy="560085"/>
                <a:chOff x="436159" y="386014"/>
                <a:chExt cx="2050358" cy="560085"/>
              </a:xfrm>
            </p:grpSpPr>
            <p:pic>
              <p:nvPicPr>
                <p:cNvPr id="494" name="Imagen 493">
                  <a:extLst>
                    <a:ext uri="{FF2B5EF4-FFF2-40B4-BE49-F238E27FC236}">
                      <a16:creationId xmlns:a16="http://schemas.microsoft.com/office/drawing/2014/main" id="{954386CE-216F-29CE-F928-2C9B29C7C710}"/>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5" name="Imagen 494">
                  <a:extLst>
                    <a:ext uri="{FF2B5EF4-FFF2-40B4-BE49-F238E27FC236}">
                      <a16:creationId xmlns:a16="http://schemas.microsoft.com/office/drawing/2014/main" id="{A2000F30-3D8E-B820-D5D6-4465188DB3B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6" name="Imagen 495">
                  <a:extLst>
                    <a:ext uri="{FF2B5EF4-FFF2-40B4-BE49-F238E27FC236}">
                      <a16:creationId xmlns:a16="http://schemas.microsoft.com/office/drawing/2014/main" id="{85F04E52-7BA3-A84F-E440-1809CBD99179}"/>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7" name="Imagen 496">
                  <a:extLst>
                    <a:ext uri="{FF2B5EF4-FFF2-40B4-BE49-F238E27FC236}">
                      <a16:creationId xmlns:a16="http://schemas.microsoft.com/office/drawing/2014/main" id="{9E2D6140-D547-7F63-14B0-FB9E6DE9535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8" name="Imagen 497">
                  <a:extLst>
                    <a:ext uri="{FF2B5EF4-FFF2-40B4-BE49-F238E27FC236}">
                      <a16:creationId xmlns:a16="http://schemas.microsoft.com/office/drawing/2014/main" id="{7E70A17E-C395-74E6-956A-83F3E61E4E1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4" name="Grupo 463">
                <a:extLst>
                  <a:ext uri="{FF2B5EF4-FFF2-40B4-BE49-F238E27FC236}">
                    <a16:creationId xmlns:a16="http://schemas.microsoft.com/office/drawing/2014/main" id="{8A7EB070-97DF-4146-8B6B-B8CA4D844685}"/>
                  </a:ext>
                </a:extLst>
              </p:cNvPr>
              <p:cNvGrpSpPr/>
              <p:nvPr/>
            </p:nvGrpSpPr>
            <p:grpSpPr>
              <a:xfrm>
                <a:off x="2250217" y="386014"/>
                <a:ext cx="2050358" cy="560085"/>
                <a:chOff x="436159" y="386014"/>
                <a:chExt cx="2050358" cy="560085"/>
              </a:xfrm>
            </p:grpSpPr>
            <p:pic>
              <p:nvPicPr>
                <p:cNvPr id="489" name="Imagen 488">
                  <a:extLst>
                    <a:ext uri="{FF2B5EF4-FFF2-40B4-BE49-F238E27FC236}">
                      <a16:creationId xmlns:a16="http://schemas.microsoft.com/office/drawing/2014/main" id="{35604B4C-F05A-A083-8678-477A4F653DF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0" name="Imagen 489">
                  <a:extLst>
                    <a:ext uri="{FF2B5EF4-FFF2-40B4-BE49-F238E27FC236}">
                      <a16:creationId xmlns:a16="http://schemas.microsoft.com/office/drawing/2014/main" id="{251824E2-6A84-F280-5B84-F5A3917BBB6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1" name="Imagen 490">
                  <a:extLst>
                    <a:ext uri="{FF2B5EF4-FFF2-40B4-BE49-F238E27FC236}">
                      <a16:creationId xmlns:a16="http://schemas.microsoft.com/office/drawing/2014/main" id="{7B49C6AD-F0D5-392A-A2BA-03CD3F3C9E4D}"/>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2" name="Imagen 491">
                  <a:extLst>
                    <a:ext uri="{FF2B5EF4-FFF2-40B4-BE49-F238E27FC236}">
                      <a16:creationId xmlns:a16="http://schemas.microsoft.com/office/drawing/2014/main" id="{CCE91166-92C1-19C9-5A54-447B528D9EE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3" name="Imagen 492">
                  <a:extLst>
                    <a:ext uri="{FF2B5EF4-FFF2-40B4-BE49-F238E27FC236}">
                      <a16:creationId xmlns:a16="http://schemas.microsoft.com/office/drawing/2014/main" id="{CBB8A10E-AB0F-B854-BAC2-A44C75F5B0E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5" name="Grupo 464">
                <a:extLst>
                  <a:ext uri="{FF2B5EF4-FFF2-40B4-BE49-F238E27FC236}">
                    <a16:creationId xmlns:a16="http://schemas.microsoft.com/office/drawing/2014/main" id="{5F55F5C0-B7AD-0710-214F-12D7FB9C1D70}"/>
                  </a:ext>
                </a:extLst>
              </p:cNvPr>
              <p:cNvGrpSpPr/>
              <p:nvPr/>
            </p:nvGrpSpPr>
            <p:grpSpPr>
              <a:xfrm>
                <a:off x="4060418" y="398987"/>
                <a:ext cx="2050358" cy="560085"/>
                <a:chOff x="436159" y="386014"/>
                <a:chExt cx="2050358" cy="560085"/>
              </a:xfrm>
            </p:grpSpPr>
            <p:pic>
              <p:nvPicPr>
                <p:cNvPr id="484" name="Imagen 483">
                  <a:extLst>
                    <a:ext uri="{FF2B5EF4-FFF2-40B4-BE49-F238E27FC236}">
                      <a16:creationId xmlns:a16="http://schemas.microsoft.com/office/drawing/2014/main" id="{1929D4CF-31B1-F689-4D16-009E9B520A4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5" name="Imagen 484">
                  <a:extLst>
                    <a:ext uri="{FF2B5EF4-FFF2-40B4-BE49-F238E27FC236}">
                      <a16:creationId xmlns:a16="http://schemas.microsoft.com/office/drawing/2014/main" id="{2CE1BCF9-F466-C8E2-F3B0-BA03A490F35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6" name="Imagen 485">
                  <a:extLst>
                    <a:ext uri="{FF2B5EF4-FFF2-40B4-BE49-F238E27FC236}">
                      <a16:creationId xmlns:a16="http://schemas.microsoft.com/office/drawing/2014/main" id="{A8AB523D-6998-C337-CCC5-1E330B997D6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7" name="Imagen 486">
                  <a:extLst>
                    <a:ext uri="{FF2B5EF4-FFF2-40B4-BE49-F238E27FC236}">
                      <a16:creationId xmlns:a16="http://schemas.microsoft.com/office/drawing/2014/main" id="{63E6CF76-15C2-0219-F0FE-EBCC042AC38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8" name="Imagen 487">
                  <a:extLst>
                    <a:ext uri="{FF2B5EF4-FFF2-40B4-BE49-F238E27FC236}">
                      <a16:creationId xmlns:a16="http://schemas.microsoft.com/office/drawing/2014/main" id="{DD84BFCE-1066-504B-AD07-0277DCF21AB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6" name="Grupo 465">
                <a:extLst>
                  <a:ext uri="{FF2B5EF4-FFF2-40B4-BE49-F238E27FC236}">
                    <a16:creationId xmlns:a16="http://schemas.microsoft.com/office/drawing/2014/main" id="{FE9CA2FC-6D43-7F4A-3269-E4EC9DDFF59C}"/>
                  </a:ext>
                </a:extLst>
              </p:cNvPr>
              <p:cNvGrpSpPr/>
              <p:nvPr/>
            </p:nvGrpSpPr>
            <p:grpSpPr>
              <a:xfrm>
                <a:off x="5870619" y="408595"/>
                <a:ext cx="2050358" cy="560085"/>
                <a:chOff x="436159" y="386014"/>
                <a:chExt cx="2050358" cy="560085"/>
              </a:xfrm>
            </p:grpSpPr>
            <p:pic>
              <p:nvPicPr>
                <p:cNvPr id="479" name="Imagen 478">
                  <a:extLst>
                    <a:ext uri="{FF2B5EF4-FFF2-40B4-BE49-F238E27FC236}">
                      <a16:creationId xmlns:a16="http://schemas.microsoft.com/office/drawing/2014/main" id="{77E9C797-D043-1C95-51D5-01B6C0088AF4}"/>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0" name="Imagen 479">
                  <a:extLst>
                    <a:ext uri="{FF2B5EF4-FFF2-40B4-BE49-F238E27FC236}">
                      <a16:creationId xmlns:a16="http://schemas.microsoft.com/office/drawing/2014/main" id="{006E84A6-46CB-EF06-5D23-D1F57DC61F76}"/>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1" name="Imagen 480">
                  <a:extLst>
                    <a:ext uri="{FF2B5EF4-FFF2-40B4-BE49-F238E27FC236}">
                      <a16:creationId xmlns:a16="http://schemas.microsoft.com/office/drawing/2014/main" id="{697A60FE-A0E4-B170-5249-D36821784A3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2" name="Imagen 481">
                  <a:extLst>
                    <a:ext uri="{FF2B5EF4-FFF2-40B4-BE49-F238E27FC236}">
                      <a16:creationId xmlns:a16="http://schemas.microsoft.com/office/drawing/2014/main" id="{77CD652C-2550-9782-6528-A0DC7C35BFE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3" name="Imagen 482">
                  <a:extLst>
                    <a:ext uri="{FF2B5EF4-FFF2-40B4-BE49-F238E27FC236}">
                      <a16:creationId xmlns:a16="http://schemas.microsoft.com/office/drawing/2014/main" id="{957908E7-CCA4-418E-AD0E-402C8529ADD6}"/>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7" name="Grupo 466">
                <a:extLst>
                  <a:ext uri="{FF2B5EF4-FFF2-40B4-BE49-F238E27FC236}">
                    <a16:creationId xmlns:a16="http://schemas.microsoft.com/office/drawing/2014/main" id="{45707323-D5E3-0827-EC38-EC2A8136CA15}"/>
                  </a:ext>
                </a:extLst>
              </p:cNvPr>
              <p:cNvGrpSpPr/>
              <p:nvPr/>
            </p:nvGrpSpPr>
            <p:grpSpPr>
              <a:xfrm>
                <a:off x="7728715" y="408595"/>
                <a:ext cx="2050358" cy="560085"/>
                <a:chOff x="436159" y="386014"/>
                <a:chExt cx="2050358" cy="560085"/>
              </a:xfrm>
            </p:grpSpPr>
            <p:pic>
              <p:nvPicPr>
                <p:cNvPr id="474" name="Imagen 473">
                  <a:extLst>
                    <a:ext uri="{FF2B5EF4-FFF2-40B4-BE49-F238E27FC236}">
                      <a16:creationId xmlns:a16="http://schemas.microsoft.com/office/drawing/2014/main" id="{87221311-80A8-8074-6C9D-4A3818DA9202}"/>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5" name="Imagen 474">
                  <a:extLst>
                    <a:ext uri="{FF2B5EF4-FFF2-40B4-BE49-F238E27FC236}">
                      <a16:creationId xmlns:a16="http://schemas.microsoft.com/office/drawing/2014/main" id="{D3F61DB0-7BA1-207E-C713-63D23BDD4A4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6" name="Imagen 475">
                  <a:extLst>
                    <a:ext uri="{FF2B5EF4-FFF2-40B4-BE49-F238E27FC236}">
                      <a16:creationId xmlns:a16="http://schemas.microsoft.com/office/drawing/2014/main" id="{BD4FA614-11C7-4555-51CD-24BEEEF5036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7" name="Imagen 476">
                  <a:extLst>
                    <a:ext uri="{FF2B5EF4-FFF2-40B4-BE49-F238E27FC236}">
                      <a16:creationId xmlns:a16="http://schemas.microsoft.com/office/drawing/2014/main" id="{73B8BE12-2376-83DC-4405-C8C9F98E494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8" name="Imagen 477">
                  <a:extLst>
                    <a:ext uri="{FF2B5EF4-FFF2-40B4-BE49-F238E27FC236}">
                      <a16:creationId xmlns:a16="http://schemas.microsoft.com/office/drawing/2014/main" id="{EA17C2C3-62FC-CCB8-5E86-123C2159A2D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8" name="Grupo 467">
                <a:extLst>
                  <a:ext uri="{FF2B5EF4-FFF2-40B4-BE49-F238E27FC236}">
                    <a16:creationId xmlns:a16="http://schemas.microsoft.com/office/drawing/2014/main" id="{8B6297AB-4352-9412-60C4-1924FC26FA61}"/>
                  </a:ext>
                </a:extLst>
              </p:cNvPr>
              <p:cNvGrpSpPr/>
              <p:nvPr/>
            </p:nvGrpSpPr>
            <p:grpSpPr>
              <a:xfrm>
                <a:off x="9493338" y="418203"/>
                <a:ext cx="2050358" cy="560085"/>
                <a:chOff x="436159" y="386014"/>
                <a:chExt cx="2050358" cy="560085"/>
              </a:xfrm>
            </p:grpSpPr>
            <p:pic>
              <p:nvPicPr>
                <p:cNvPr id="469" name="Imagen 468">
                  <a:extLst>
                    <a:ext uri="{FF2B5EF4-FFF2-40B4-BE49-F238E27FC236}">
                      <a16:creationId xmlns:a16="http://schemas.microsoft.com/office/drawing/2014/main" id="{7F863634-2CC6-CD0F-89C6-241B3DAA6DD2}"/>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0" name="Imagen 469">
                  <a:extLst>
                    <a:ext uri="{FF2B5EF4-FFF2-40B4-BE49-F238E27FC236}">
                      <a16:creationId xmlns:a16="http://schemas.microsoft.com/office/drawing/2014/main" id="{D66A54F6-F848-0571-14EF-7F2110B7DD0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1" name="Imagen 470">
                  <a:extLst>
                    <a:ext uri="{FF2B5EF4-FFF2-40B4-BE49-F238E27FC236}">
                      <a16:creationId xmlns:a16="http://schemas.microsoft.com/office/drawing/2014/main" id="{1AE0A901-CEFB-3677-E4FA-61F169548232}"/>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2" name="Imagen 471">
                  <a:extLst>
                    <a:ext uri="{FF2B5EF4-FFF2-40B4-BE49-F238E27FC236}">
                      <a16:creationId xmlns:a16="http://schemas.microsoft.com/office/drawing/2014/main" id="{E1D8F39F-5F39-EBD6-7A06-5641E6DA0D7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3" name="Imagen 472">
                  <a:extLst>
                    <a:ext uri="{FF2B5EF4-FFF2-40B4-BE49-F238E27FC236}">
                      <a16:creationId xmlns:a16="http://schemas.microsoft.com/office/drawing/2014/main" id="{59AF6D5A-FBF1-BA93-FA06-F494AD66DF3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9" name="Grupo 278">
              <a:extLst>
                <a:ext uri="{FF2B5EF4-FFF2-40B4-BE49-F238E27FC236}">
                  <a16:creationId xmlns:a16="http://schemas.microsoft.com/office/drawing/2014/main" id="{480637E6-5130-EA3F-7CDE-3B3C3AF650FB}"/>
                </a:ext>
              </a:extLst>
            </p:cNvPr>
            <p:cNvGrpSpPr/>
            <p:nvPr/>
          </p:nvGrpSpPr>
          <p:grpSpPr>
            <a:xfrm>
              <a:off x="323732" y="2362703"/>
              <a:ext cx="8327760" cy="451412"/>
              <a:chOff x="440016" y="376406"/>
              <a:chExt cx="11103680" cy="601882"/>
            </a:xfrm>
          </p:grpSpPr>
          <p:grpSp>
            <p:nvGrpSpPr>
              <p:cNvPr id="427" name="Grupo 426">
                <a:extLst>
                  <a:ext uri="{FF2B5EF4-FFF2-40B4-BE49-F238E27FC236}">
                    <a16:creationId xmlns:a16="http://schemas.microsoft.com/office/drawing/2014/main" id="{172F79B9-075F-59BC-FBF0-F3D11850B9CC}"/>
                  </a:ext>
                </a:extLst>
              </p:cNvPr>
              <p:cNvGrpSpPr/>
              <p:nvPr/>
            </p:nvGrpSpPr>
            <p:grpSpPr>
              <a:xfrm>
                <a:off x="440016" y="376406"/>
                <a:ext cx="2050358" cy="560085"/>
                <a:chOff x="436159" y="386014"/>
                <a:chExt cx="2050358" cy="560085"/>
              </a:xfrm>
            </p:grpSpPr>
            <p:pic>
              <p:nvPicPr>
                <p:cNvPr id="458" name="Imagen 457">
                  <a:extLst>
                    <a:ext uri="{FF2B5EF4-FFF2-40B4-BE49-F238E27FC236}">
                      <a16:creationId xmlns:a16="http://schemas.microsoft.com/office/drawing/2014/main" id="{8C08CE0E-D755-E1B7-5171-155EAC4A8F4D}"/>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9" name="Imagen 458">
                  <a:extLst>
                    <a:ext uri="{FF2B5EF4-FFF2-40B4-BE49-F238E27FC236}">
                      <a16:creationId xmlns:a16="http://schemas.microsoft.com/office/drawing/2014/main" id="{445EF8F8-6849-E150-967B-7B2E27884857}"/>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60" name="Imagen 459">
                  <a:extLst>
                    <a:ext uri="{FF2B5EF4-FFF2-40B4-BE49-F238E27FC236}">
                      <a16:creationId xmlns:a16="http://schemas.microsoft.com/office/drawing/2014/main" id="{6C5ED14A-A0C1-690E-44D8-CC415E40A6EF}"/>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61" name="Imagen 460">
                  <a:extLst>
                    <a:ext uri="{FF2B5EF4-FFF2-40B4-BE49-F238E27FC236}">
                      <a16:creationId xmlns:a16="http://schemas.microsoft.com/office/drawing/2014/main" id="{68D818A2-1D6A-03F3-7F59-12326DF6116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62" name="Imagen 461">
                  <a:extLst>
                    <a:ext uri="{FF2B5EF4-FFF2-40B4-BE49-F238E27FC236}">
                      <a16:creationId xmlns:a16="http://schemas.microsoft.com/office/drawing/2014/main" id="{3BC69BE1-9179-FF29-1820-39FBC12BE116}"/>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8" name="Grupo 427">
                <a:extLst>
                  <a:ext uri="{FF2B5EF4-FFF2-40B4-BE49-F238E27FC236}">
                    <a16:creationId xmlns:a16="http://schemas.microsoft.com/office/drawing/2014/main" id="{9AAE5941-0AF5-9897-893F-E09CE58DF5AD}"/>
                  </a:ext>
                </a:extLst>
              </p:cNvPr>
              <p:cNvGrpSpPr/>
              <p:nvPr/>
            </p:nvGrpSpPr>
            <p:grpSpPr>
              <a:xfrm>
                <a:off x="2250217" y="386014"/>
                <a:ext cx="2050358" cy="560085"/>
                <a:chOff x="436159" y="386014"/>
                <a:chExt cx="2050358" cy="560085"/>
              </a:xfrm>
            </p:grpSpPr>
            <p:pic>
              <p:nvPicPr>
                <p:cNvPr id="453" name="Imagen 452">
                  <a:extLst>
                    <a:ext uri="{FF2B5EF4-FFF2-40B4-BE49-F238E27FC236}">
                      <a16:creationId xmlns:a16="http://schemas.microsoft.com/office/drawing/2014/main" id="{41DB86E5-74A4-848C-A828-C470019FEB6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4" name="Imagen 453">
                  <a:extLst>
                    <a:ext uri="{FF2B5EF4-FFF2-40B4-BE49-F238E27FC236}">
                      <a16:creationId xmlns:a16="http://schemas.microsoft.com/office/drawing/2014/main" id="{E274A354-A922-7BF4-DF24-D2D11E9A33C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5" name="Imagen 454">
                  <a:extLst>
                    <a:ext uri="{FF2B5EF4-FFF2-40B4-BE49-F238E27FC236}">
                      <a16:creationId xmlns:a16="http://schemas.microsoft.com/office/drawing/2014/main" id="{D60C7DF4-B1BC-8F44-DF71-A83A23EC40C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6" name="Imagen 455">
                  <a:extLst>
                    <a:ext uri="{FF2B5EF4-FFF2-40B4-BE49-F238E27FC236}">
                      <a16:creationId xmlns:a16="http://schemas.microsoft.com/office/drawing/2014/main" id="{E26F0880-3100-D243-F4A1-163CED9F70E4}"/>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7" name="Imagen 456">
                  <a:extLst>
                    <a:ext uri="{FF2B5EF4-FFF2-40B4-BE49-F238E27FC236}">
                      <a16:creationId xmlns:a16="http://schemas.microsoft.com/office/drawing/2014/main" id="{EBC65928-7AD8-A8FC-F820-2D8D7872375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9" name="Grupo 428">
                <a:extLst>
                  <a:ext uri="{FF2B5EF4-FFF2-40B4-BE49-F238E27FC236}">
                    <a16:creationId xmlns:a16="http://schemas.microsoft.com/office/drawing/2014/main" id="{4B964253-0D3A-215D-3165-35F4CE49B7CA}"/>
                  </a:ext>
                </a:extLst>
              </p:cNvPr>
              <p:cNvGrpSpPr/>
              <p:nvPr/>
            </p:nvGrpSpPr>
            <p:grpSpPr>
              <a:xfrm>
                <a:off x="4060418" y="398987"/>
                <a:ext cx="2050358" cy="560085"/>
                <a:chOff x="436159" y="386014"/>
                <a:chExt cx="2050358" cy="560085"/>
              </a:xfrm>
            </p:grpSpPr>
            <p:pic>
              <p:nvPicPr>
                <p:cNvPr id="448" name="Imagen 447">
                  <a:extLst>
                    <a:ext uri="{FF2B5EF4-FFF2-40B4-BE49-F238E27FC236}">
                      <a16:creationId xmlns:a16="http://schemas.microsoft.com/office/drawing/2014/main" id="{A9F4E96E-0CA6-4D98-8304-48094D940AF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9" name="Imagen 448">
                  <a:extLst>
                    <a:ext uri="{FF2B5EF4-FFF2-40B4-BE49-F238E27FC236}">
                      <a16:creationId xmlns:a16="http://schemas.microsoft.com/office/drawing/2014/main" id="{7BA9EB3F-BF6E-6CA6-8DA0-8F6C7BEE8D3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0" name="Imagen 449">
                  <a:extLst>
                    <a:ext uri="{FF2B5EF4-FFF2-40B4-BE49-F238E27FC236}">
                      <a16:creationId xmlns:a16="http://schemas.microsoft.com/office/drawing/2014/main" id="{C5B58975-75B7-9CF1-F6B5-A5A3D4168F7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1" name="Imagen 450">
                  <a:extLst>
                    <a:ext uri="{FF2B5EF4-FFF2-40B4-BE49-F238E27FC236}">
                      <a16:creationId xmlns:a16="http://schemas.microsoft.com/office/drawing/2014/main" id="{AEF71B95-2300-66B7-5393-3ABC43AA1D1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2" name="Imagen 451">
                  <a:extLst>
                    <a:ext uri="{FF2B5EF4-FFF2-40B4-BE49-F238E27FC236}">
                      <a16:creationId xmlns:a16="http://schemas.microsoft.com/office/drawing/2014/main" id="{996C51C0-7ABD-F2DC-B62F-4C4B08E180E7}"/>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0" name="Grupo 429">
                <a:extLst>
                  <a:ext uri="{FF2B5EF4-FFF2-40B4-BE49-F238E27FC236}">
                    <a16:creationId xmlns:a16="http://schemas.microsoft.com/office/drawing/2014/main" id="{BBCD759E-D554-4C9F-1517-5BDCBF837CC3}"/>
                  </a:ext>
                </a:extLst>
              </p:cNvPr>
              <p:cNvGrpSpPr/>
              <p:nvPr/>
            </p:nvGrpSpPr>
            <p:grpSpPr>
              <a:xfrm>
                <a:off x="5870619" y="408595"/>
                <a:ext cx="2050358" cy="560085"/>
                <a:chOff x="436159" y="386014"/>
                <a:chExt cx="2050358" cy="560085"/>
              </a:xfrm>
            </p:grpSpPr>
            <p:pic>
              <p:nvPicPr>
                <p:cNvPr id="443" name="Imagen 442">
                  <a:extLst>
                    <a:ext uri="{FF2B5EF4-FFF2-40B4-BE49-F238E27FC236}">
                      <a16:creationId xmlns:a16="http://schemas.microsoft.com/office/drawing/2014/main" id="{AAD78CEE-4DCF-CF5D-B742-AF5F09D8DAD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4" name="Imagen 443">
                  <a:extLst>
                    <a:ext uri="{FF2B5EF4-FFF2-40B4-BE49-F238E27FC236}">
                      <a16:creationId xmlns:a16="http://schemas.microsoft.com/office/drawing/2014/main" id="{C6B46327-071E-DEA0-D12D-9883BE28E84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5" name="Imagen 444">
                  <a:extLst>
                    <a:ext uri="{FF2B5EF4-FFF2-40B4-BE49-F238E27FC236}">
                      <a16:creationId xmlns:a16="http://schemas.microsoft.com/office/drawing/2014/main" id="{58A5CF97-D6A7-D903-BF0F-22F0D36FE2B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6" name="Imagen 445">
                  <a:extLst>
                    <a:ext uri="{FF2B5EF4-FFF2-40B4-BE49-F238E27FC236}">
                      <a16:creationId xmlns:a16="http://schemas.microsoft.com/office/drawing/2014/main" id="{643C2D9B-376C-7B95-B24C-5A89FA1A2F5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7" name="Imagen 446">
                  <a:extLst>
                    <a:ext uri="{FF2B5EF4-FFF2-40B4-BE49-F238E27FC236}">
                      <a16:creationId xmlns:a16="http://schemas.microsoft.com/office/drawing/2014/main" id="{436EABB3-C299-BA2D-BA21-828C3D37974D}"/>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1" name="Grupo 430">
                <a:extLst>
                  <a:ext uri="{FF2B5EF4-FFF2-40B4-BE49-F238E27FC236}">
                    <a16:creationId xmlns:a16="http://schemas.microsoft.com/office/drawing/2014/main" id="{195C3329-FC2C-3EF3-A5DA-A7046EAFBD57}"/>
                  </a:ext>
                </a:extLst>
              </p:cNvPr>
              <p:cNvGrpSpPr/>
              <p:nvPr/>
            </p:nvGrpSpPr>
            <p:grpSpPr>
              <a:xfrm>
                <a:off x="7728715" y="408595"/>
                <a:ext cx="2050358" cy="560085"/>
                <a:chOff x="436159" y="386014"/>
                <a:chExt cx="2050358" cy="560085"/>
              </a:xfrm>
            </p:grpSpPr>
            <p:pic>
              <p:nvPicPr>
                <p:cNvPr id="438" name="Imagen 437">
                  <a:extLst>
                    <a:ext uri="{FF2B5EF4-FFF2-40B4-BE49-F238E27FC236}">
                      <a16:creationId xmlns:a16="http://schemas.microsoft.com/office/drawing/2014/main" id="{242234C3-FED4-EFE8-F297-EDBBEEF26269}"/>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9" name="Imagen 438">
                  <a:extLst>
                    <a:ext uri="{FF2B5EF4-FFF2-40B4-BE49-F238E27FC236}">
                      <a16:creationId xmlns:a16="http://schemas.microsoft.com/office/drawing/2014/main" id="{FE5FD716-DE71-6CD7-E1AD-24C542F2838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0" name="Imagen 439">
                  <a:extLst>
                    <a:ext uri="{FF2B5EF4-FFF2-40B4-BE49-F238E27FC236}">
                      <a16:creationId xmlns:a16="http://schemas.microsoft.com/office/drawing/2014/main" id="{B34C6E7A-13B8-87DE-B78D-EB66D7D6DA5D}"/>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1" name="Imagen 440">
                  <a:extLst>
                    <a:ext uri="{FF2B5EF4-FFF2-40B4-BE49-F238E27FC236}">
                      <a16:creationId xmlns:a16="http://schemas.microsoft.com/office/drawing/2014/main" id="{00B6D457-725D-13AB-A45B-A0312BA514D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2" name="Imagen 441">
                  <a:extLst>
                    <a:ext uri="{FF2B5EF4-FFF2-40B4-BE49-F238E27FC236}">
                      <a16:creationId xmlns:a16="http://schemas.microsoft.com/office/drawing/2014/main" id="{CE4A8E78-FB48-E287-B684-E4CA4D98A7F4}"/>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2" name="Grupo 431">
                <a:extLst>
                  <a:ext uri="{FF2B5EF4-FFF2-40B4-BE49-F238E27FC236}">
                    <a16:creationId xmlns:a16="http://schemas.microsoft.com/office/drawing/2014/main" id="{D80D8761-B8D4-83EF-E2AD-EDB856405651}"/>
                  </a:ext>
                </a:extLst>
              </p:cNvPr>
              <p:cNvGrpSpPr/>
              <p:nvPr/>
            </p:nvGrpSpPr>
            <p:grpSpPr>
              <a:xfrm>
                <a:off x="9493338" y="418203"/>
                <a:ext cx="2050358" cy="560085"/>
                <a:chOff x="436159" y="386014"/>
                <a:chExt cx="2050358" cy="560085"/>
              </a:xfrm>
            </p:grpSpPr>
            <p:pic>
              <p:nvPicPr>
                <p:cNvPr id="433" name="Imagen 432">
                  <a:extLst>
                    <a:ext uri="{FF2B5EF4-FFF2-40B4-BE49-F238E27FC236}">
                      <a16:creationId xmlns:a16="http://schemas.microsoft.com/office/drawing/2014/main" id="{D97C69A2-1B9D-C3B1-FC9C-7CC6B98627DA}"/>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4" name="Imagen 433">
                  <a:extLst>
                    <a:ext uri="{FF2B5EF4-FFF2-40B4-BE49-F238E27FC236}">
                      <a16:creationId xmlns:a16="http://schemas.microsoft.com/office/drawing/2014/main" id="{BC8A2EB9-B338-3496-E8FB-A398127D1B4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35" name="Imagen 434">
                  <a:extLst>
                    <a:ext uri="{FF2B5EF4-FFF2-40B4-BE49-F238E27FC236}">
                      <a16:creationId xmlns:a16="http://schemas.microsoft.com/office/drawing/2014/main" id="{7448B6F7-AC40-CD9A-F785-B2C6B7C38230}"/>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36" name="Imagen 435">
                  <a:extLst>
                    <a:ext uri="{FF2B5EF4-FFF2-40B4-BE49-F238E27FC236}">
                      <a16:creationId xmlns:a16="http://schemas.microsoft.com/office/drawing/2014/main" id="{B22192F2-DDCB-F33B-BB5F-C078001D5F54}"/>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37" name="Imagen 436">
                  <a:extLst>
                    <a:ext uri="{FF2B5EF4-FFF2-40B4-BE49-F238E27FC236}">
                      <a16:creationId xmlns:a16="http://schemas.microsoft.com/office/drawing/2014/main" id="{AE8924DB-F2FA-6BAA-07D7-D9CB1881501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0" name="Grupo 279">
              <a:extLst>
                <a:ext uri="{FF2B5EF4-FFF2-40B4-BE49-F238E27FC236}">
                  <a16:creationId xmlns:a16="http://schemas.microsoft.com/office/drawing/2014/main" id="{2D02E9D5-2D42-F2FA-2097-3197F39A7759}"/>
                </a:ext>
              </a:extLst>
            </p:cNvPr>
            <p:cNvGrpSpPr/>
            <p:nvPr/>
          </p:nvGrpSpPr>
          <p:grpSpPr>
            <a:xfrm>
              <a:off x="330012" y="2897741"/>
              <a:ext cx="8327760" cy="451412"/>
              <a:chOff x="440016" y="376406"/>
              <a:chExt cx="11103680" cy="601882"/>
            </a:xfrm>
          </p:grpSpPr>
          <p:grpSp>
            <p:nvGrpSpPr>
              <p:cNvPr id="391" name="Grupo 390">
                <a:extLst>
                  <a:ext uri="{FF2B5EF4-FFF2-40B4-BE49-F238E27FC236}">
                    <a16:creationId xmlns:a16="http://schemas.microsoft.com/office/drawing/2014/main" id="{4AD24790-27C7-D621-0475-453953FFDAAF}"/>
                  </a:ext>
                </a:extLst>
              </p:cNvPr>
              <p:cNvGrpSpPr/>
              <p:nvPr/>
            </p:nvGrpSpPr>
            <p:grpSpPr>
              <a:xfrm>
                <a:off x="440016" y="376406"/>
                <a:ext cx="2050358" cy="560085"/>
                <a:chOff x="436159" y="386014"/>
                <a:chExt cx="2050358" cy="560085"/>
              </a:xfrm>
            </p:grpSpPr>
            <p:pic>
              <p:nvPicPr>
                <p:cNvPr id="422" name="Imagen 421">
                  <a:extLst>
                    <a:ext uri="{FF2B5EF4-FFF2-40B4-BE49-F238E27FC236}">
                      <a16:creationId xmlns:a16="http://schemas.microsoft.com/office/drawing/2014/main" id="{71BED30B-2502-9A98-E74F-CE7D7548869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23" name="Imagen 422">
                  <a:extLst>
                    <a:ext uri="{FF2B5EF4-FFF2-40B4-BE49-F238E27FC236}">
                      <a16:creationId xmlns:a16="http://schemas.microsoft.com/office/drawing/2014/main" id="{EBF33763-55DB-FFDC-07EC-668EDD18542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24" name="Imagen 423">
                  <a:extLst>
                    <a:ext uri="{FF2B5EF4-FFF2-40B4-BE49-F238E27FC236}">
                      <a16:creationId xmlns:a16="http://schemas.microsoft.com/office/drawing/2014/main" id="{43585C92-E00E-C7E6-B321-C8A78F2E2ABB}"/>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5" name="Imagen 424">
                  <a:extLst>
                    <a:ext uri="{FF2B5EF4-FFF2-40B4-BE49-F238E27FC236}">
                      <a16:creationId xmlns:a16="http://schemas.microsoft.com/office/drawing/2014/main" id="{533D8808-33B7-FFF6-A6CB-1C47FC15194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6" name="Imagen 425">
                  <a:extLst>
                    <a:ext uri="{FF2B5EF4-FFF2-40B4-BE49-F238E27FC236}">
                      <a16:creationId xmlns:a16="http://schemas.microsoft.com/office/drawing/2014/main" id="{BF15CBD0-2F58-0C97-9FCE-525726577EC6}"/>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2" name="Grupo 391">
                <a:extLst>
                  <a:ext uri="{FF2B5EF4-FFF2-40B4-BE49-F238E27FC236}">
                    <a16:creationId xmlns:a16="http://schemas.microsoft.com/office/drawing/2014/main" id="{DDD53E40-61F6-7CFE-7739-44E15E1C7B78}"/>
                  </a:ext>
                </a:extLst>
              </p:cNvPr>
              <p:cNvGrpSpPr/>
              <p:nvPr/>
            </p:nvGrpSpPr>
            <p:grpSpPr>
              <a:xfrm>
                <a:off x="2250217" y="386014"/>
                <a:ext cx="2050358" cy="560085"/>
                <a:chOff x="436159" y="386014"/>
                <a:chExt cx="2050358" cy="560085"/>
              </a:xfrm>
            </p:grpSpPr>
            <p:pic>
              <p:nvPicPr>
                <p:cNvPr id="417" name="Imagen 416">
                  <a:extLst>
                    <a:ext uri="{FF2B5EF4-FFF2-40B4-BE49-F238E27FC236}">
                      <a16:creationId xmlns:a16="http://schemas.microsoft.com/office/drawing/2014/main" id="{2C8DE4F3-70BD-3E2B-9516-042D4FE6F3A2}"/>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8" name="Imagen 417">
                  <a:extLst>
                    <a:ext uri="{FF2B5EF4-FFF2-40B4-BE49-F238E27FC236}">
                      <a16:creationId xmlns:a16="http://schemas.microsoft.com/office/drawing/2014/main" id="{FE634DC3-738C-97C7-A017-EBEF923D467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9" name="Imagen 418">
                  <a:extLst>
                    <a:ext uri="{FF2B5EF4-FFF2-40B4-BE49-F238E27FC236}">
                      <a16:creationId xmlns:a16="http://schemas.microsoft.com/office/drawing/2014/main" id="{458F4CC4-D052-5159-93FC-0028F408175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0" name="Imagen 419">
                  <a:extLst>
                    <a:ext uri="{FF2B5EF4-FFF2-40B4-BE49-F238E27FC236}">
                      <a16:creationId xmlns:a16="http://schemas.microsoft.com/office/drawing/2014/main" id="{7B2FAC7C-C66A-8CA4-0E44-FD73C1331543}"/>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1" name="Imagen 420">
                  <a:extLst>
                    <a:ext uri="{FF2B5EF4-FFF2-40B4-BE49-F238E27FC236}">
                      <a16:creationId xmlns:a16="http://schemas.microsoft.com/office/drawing/2014/main" id="{1DEE3E4B-DD30-87F1-1719-5398734E461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3" name="Grupo 392">
                <a:extLst>
                  <a:ext uri="{FF2B5EF4-FFF2-40B4-BE49-F238E27FC236}">
                    <a16:creationId xmlns:a16="http://schemas.microsoft.com/office/drawing/2014/main" id="{23DB8062-B880-3939-F72C-C55C8C56E556}"/>
                  </a:ext>
                </a:extLst>
              </p:cNvPr>
              <p:cNvGrpSpPr/>
              <p:nvPr/>
            </p:nvGrpSpPr>
            <p:grpSpPr>
              <a:xfrm>
                <a:off x="4060418" y="398987"/>
                <a:ext cx="2050358" cy="560085"/>
                <a:chOff x="436159" y="386014"/>
                <a:chExt cx="2050358" cy="560085"/>
              </a:xfrm>
            </p:grpSpPr>
            <p:pic>
              <p:nvPicPr>
                <p:cNvPr id="412" name="Imagen 411">
                  <a:extLst>
                    <a:ext uri="{FF2B5EF4-FFF2-40B4-BE49-F238E27FC236}">
                      <a16:creationId xmlns:a16="http://schemas.microsoft.com/office/drawing/2014/main" id="{4A258BBD-67A7-8FFD-46ED-42A78B327637}"/>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3" name="Imagen 412">
                  <a:extLst>
                    <a:ext uri="{FF2B5EF4-FFF2-40B4-BE49-F238E27FC236}">
                      <a16:creationId xmlns:a16="http://schemas.microsoft.com/office/drawing/2014/main" id="{64E87F35-907A-D708-6FCC-08C1DFFDB71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4" name="Imagen 413">
                  <a:extLst>
                    <a:ext uri="{FF2B5EF4-FFF2-40B4-BE49-F238E27FC236}">
                      <a16:creationId xmlns:a16="http://schemas.microsoft.com/office/drawing/2014/main" id="{7E53BCD1-0FED-2753-4B68-37D8FFEE74F9}"/>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5" name="Imagen 414">
                  <a:extLst>
                    <a:ext uri="{FF2B5EF4-FFF2-40B4-BE49-F238E27FC236}">
                      <a16:creationId xmlns:a16="http://schemas.microsoft.com/office/drawing/2014/main" id="{E0941D13-C451-35F3-BF9C-33D5CFCBC1F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6" name="Imagen 415">
                  <a:extLst>
                    <a:ext uri="{FF2B5EF4-FFF2-40B4-BE49-F238E27FC236}">
                      <a16:creationId xmlns:a16="http://schemas.microsoft.com/office/drawing/2014/main" id="{9E9FFA4D-F8D4-1D40-3DD6-3C6A9FAE6AE4}"/>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4" name="Grupo 393">
                <a:extLst>
                  <a:ext uri="{FF2B5EF4-FFF2-40B4-BE49-F238E27FC236}">
                    <a16:creationId xmlns:a16="http://schemas.microsoft.com/office/drawing/2014/main" id="{E1149AD1-4A03-807F-8CC8-86C19B6DC209}"/>
                  </a:ext>
                </a:extLst>
              </p:cNvPr>
              <p:cNvGrpSpPr/>
              <p:nvPr/>
            </p:nvGrpSpPr>
            <p:grpSpPr>
              <a:xfrm>
                <a:off x="5870619" y="408595"/>
                <a:ext cx="2050358" cy="560085"/>
                <a:chOff x="436159" y="386014"/>
                <a:chExt cx="2050358" cy="560085"/>
              </a:xfrm>
            </p:grpSpPr>
            <p:pic>
              <p:nvPicPr>
                <p:cNvPr id="407" name="Imagen 406">
                  <a:extLst>
                    <a:ext uri="{FF2B5EF4-FFF2-40B4-BE49-F238E27FC236}">
                      <a16:creationId xmlns:a16="http://schemas.microsoft.com/office/drawing/2014/main" id="{5E552791-6910-FEF9-2626-EEB3D242F1D3}"/>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8" name="Imagen 407">
                  <a:extLst>
                    <a:ext uri="{FF2B5EF4-FFF2-40B4-BE49-F238E27FC236}">
                      <a16:creationId xmlns:a16="http://schemas.microsoft.com/office/drawing/2014/main" id="{BB107340-1E41-DF62-A6B8-19E45BFA8923}"/>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9" name="Imagen 408">
                  <a:extLst>
                    <a:ext uri="{FF2B5EF4-FFF2-40B4-BE49-F238E27FC236}">
                      <a16:creationId xmlns:a16="http://schemas.microsoft.com/office/drawing/2014/main" id="{28668437-76E2-571A-259F-FF5B6E6B44DC}"/>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0" name="Imagen 409">
                  <a:extLst>
                    <a:ext uri="{FF2B5EF4-FFF2-40B4-BE49-F238E27FC236}">
                      <a16:creationId xmlns:a16="http://schemas.microsoft.com/office/drawing/2014/main" id="{7DAA5DE3-10D9-E81F-00F3-64FE7D94F70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1" name="Imagen 410">
                  <a:extLst>
                    <a:ext uri="{FF2B5EF4-FFF2-40B4-BE49-F238E27FC236}">
                      <a16:creationId xmlns:a16="http://schemas.microsoft.com/office/drawing/2014/main" id="{6C74ADDC-3B88-8FA5-1719-B57E6D88A9F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5" name="Grupo 394">
                <a:extLst>
                  <a:ext uri="{FF2B5EF4-FFF2-40B4-BE49-F238E27FC236}">
                    <a16:creationId xmlns:a16="http://schemas.microsoft.com/office/drawing/2014/main" id="{08646280-CEF6-CBC3-790C-772C4366076E}"/>
                  </a:ext>
                </a:extLst>
              </p:cNvPr>
              <p:cNvGrpSpPr/>
              <p:nvPr/>
            </p:nvGrpSpPr>
            <p:grpSpPr>
              <a:xfrm>
                <a:off x="7728715" y="408595"/>
                <a:ext cx="2050358" cy="560085"/>
                <a:chOff x="436159" y="386014"/>
                <a:chExt cx="2050358" cy="560085"/>
              </a:xfrm>
            </p:grpSpPr>
            <p:pic>
              <p:nvPicPr>
                <p:cNvPr id="402" name="Imagen 401">
                  <a:extLst>
                    <a:ext uri="{FF2B5EF4-FFF2-40B4-BE49-F238E27FC236}">
                      <a16:creationId xmlns:a16="http://schemas.microsoft.com/office/drawing/2014/main" id="{EFB10578-95C4-1679-DBE8-8004C9F720C4}"/>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3" name="Imagen 402">
                  <a:extLst>
                    <a:ext uri="{FF2B5EF4-FFF2-40B4-BE49-F238E27FC236}">
                      <a16:creationId xmlns:a16="http://schemas.microsoft.com/office/drawing/2014/main" id="{E764B5EF-9643-573A-5278-7A88B512488F}"/>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4" name="Imagen 403">
                  <a:extLst>
                    <a:ext uri="{FF2B5EF4-FFF2-40B4-BE49-F238E27FC236}">
                      <a16:creationId xmlns:a16="http://schemas.microsoft.com/office/drawing/2014/main" id="{C8C85890-6888-4B09-3981-7D3BDE408460}"/>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5" name="Imagen 404">
                  <a:extLst>
                    <a:ext uri="{FF2B5EF4-FFF2-40B4-BE49-F238E27FC236}">
                      <a16:creationId xmlns:a16="http://schemas.microsoft.com/office/drawing/2014/main" id="{286E38CE-AF8A-5B0F-2E8A-B5DF993F8804}"/>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6" name="Imagen 405">
                  <a:extLst>
                    <a:ext uri="{FF2B5EF4-FFF2-40B4-BE49-F238E27FC236}">
                      <a16:creationId xmlns:a16="http://schemas.microsoft.com/office/drawing/2014/main" id="{79D5DD0B-5EEE-ED81-8846-BFE08611DE1F}"/>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6" name="Grupo 395">
                <a:extLst>
                  <a:ext uri="{FF2B5EF4-FFF2-40B4-BE49-F238E27FC236}">
                    <a16:creationId xmlns:a16="http://schemas.microsoft.com/office/drawing/2014/main" id="{D36B5419-8524-8977-84AD-6891659DD9DF}"/>
                  </a:ext>
                </a:extLst>
              </p:cNvPr>
              <p:cNvGrpSpPr/>
              <p:nvPr/>
            </p:nvGrpSpPr>
            <p:grpSpPr>
              <a:xfrm>
                <a:off x="9493338" y="418203"/>
                <a:ext cx="2050358" cy="560085"/>
                <a:chOff x="436159" y="386014"/>
                <a:chExt cx="2050358" cy="560085"/>
              </a:xfrm>
            </p:grpSpPr>
            <p:pic>
              <p:nvPicPr>
                <p:cNvPr id="397" name="Imagen 396">
                  <a:extLst>
                    <a:ext uri="{FF2B5EF4-FFF2-40B4-BE49-F238E27FC236}">
                      <a16:creationId xmlns:a16="http://schemas.microsoft.com/office/drawing/2014/main" id="{EC361DEC-CEB8-6557-0C00-44FF077E9A9C}"/>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98" name="Imagen 397">
                  <a:extLst>
                    <a:ext uri="{FF2B5EF4-FFF2-40B4-BE49-F238E27FC236}">
                      <a16:creationId xmlns:a16="http://schemas.microsoft.com/office/drawing/2014/main" id="{BDA05D11-7A4D-57D2-B2AA-476EAE0FB4DD}"/>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99" name="Imagen 398">
                  <a:extLst>
                    <a:ext uri="{FF2B5EF4-FFF2-40B4-BE49-F238E27FC236}">
                      <a16:creationId xmlns:a16="http://schemas.microsoft.com/office/drawing/2014/main" id="{D9E06812-5A43-66AF-6184-FC4123A0FC1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0" name="Imagen 399">
                  <a:extLst>
                    <a:ext uri="{FF2B5EF4-FFF2-40B4-BE49-F238E27FC236}">
                      <a16:creationId xmlns:a16="http://schemas.microsoft.com/office/drawing/2014/main" id="{FB4169E1-DE6E-AE56-AE43-27CADB8CF3F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1" name="Imagen 400">
                  <a:extLst>
                    <a:ext uri="{FF2B5EF4-FFF2-40B4-BE49-F238E27FC236}">
                      <a16:creationId xmlns:a16="http://schemas.microsoft.com/office/drawing/2014/main" id="{6095003C-F2EC-5E3E-4799-572AE6CF62C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1" name="Grupo 280">
              <a:extLst>
                <a:ext uri="{FF2B5EF4-FFF2-40B4-BE49-F238E27FC236}">
                  <a16:creationId xmlns:a16="http://schemas.microsoft.com/office/drawing/2014/main" id="{16F77115-4272-1014-FBF7-2C4815A995E4}"/>
                </a:ext>
              </a:extLst>
            </p:cNvPr>
            <p:cNvGrpSpPr/>
            <p:nvPr/>
          </p:nvGrpSpPr>
          <p:grpSpPr>
            <a:xfrm>
              <a:off x="314193" y="3438547"/>
              <a:ext cx="8327760" cy="451412"/>
              <a:chOff x="440016" y="376406"/>
              <a:chExt cx="11103680" cy="601882"/>
            </a:xfrm>
          </p:grpSpPr>
          <p:grpSp>
            <p:nvGrpSpPr>
              <p:cNvPr id="355" name="Grupo 354">
                <a:extLst>
                  <a:ext uri="{FF2B5EF4-FFF2-40B4-BE49-F238E27FC236}">
                    <a16:creationId xmlns:a16="http://schemas.microsoft.com/office/drawing/2014/main" id="{F8BBBE5E-19C6-407B-EC32-F7DD0825B4B0}"/>
                  </a:ext>
                </a:extLst>
              </p:cNvPr>
              <p:cNvGrpSpPr/>
              <p:nvPr/>
            </p:nvGrpSpPr>
            <p:grpSpPr>
              <a:xfrm>
                <a:off x="440016" y="376406"/>
                <a:ext cx="2050358" cy="560085"/>
                <a:chOff x="436159" y="386014"/>
                <a:chExt cx="2050358" cy="560085"/>
              </a:xfrm>
            </p:grpSpPr>
            <p:pic>
              <p:nvPicPr>
                <p:cNvPr id="386" name="Imagen 385">
                  <a:extLst>
                    <a:ext uri="{FF2B5EF4-FFF2-40B4-BE49-F238E27FC236}">
                      <a16:creationId xmlns:a16="http://schemas.microsoft.com/office/drawing/2014/main" id="{F2AB6CCD-FB0D-1E4D-3F0A-93B8E9F7A3F9}"/>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7" name="Imagen 386">
                  <a:extLst>
                    <a:ext uri="{FF2B5EF4-FFF2-40B4-BE49-F238E27FC236}">
                      <a16:creationId xmlns:a16="http://schemas.microsoft.com/office/drawing/2014/main" id="{B6B1CB7F-D4DD-29BC-EA98-A35F82594243}"/>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8" name="Imagen 387">
                  <a:extLst>
                    <a:ext uri="{FF2B5EF4-FFF2-40B4-BE49-F238E27FC236}">
                      <a16:creationId xmlns:a16="http://schemas.microsoft.com/office/drawing/2014/main" id="{6683E8F8-C8E4-E29C-BF7D-3D1C69B776CA}"/>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9" name="Imagen 388">
                  <a:extLst>
                    <a:ext uri="{FF2B5EF4-FFF2-40B4-BE49-F238E27FC236}">
                      <a16:creationId xmlns:a16="http://schemas.microsoft.com/office/drawing/2014/main" id="{FF014300-7FA5-4EF5-B7AA-EFEE1FB9D94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90" name="Imagen 389">
                  <a:extLst>
                    <a:ext uri="{FF2B5EF4-FFF2-40B4-BE49-F238E27FC236}">
                      <a16:creationId xmlns:a16="http://schemas.microsoft.com/office/drawing/2014/main" id="{BD450F08-383D-A811-B05E-7B8CA29AAADA}"/>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6" name="Grupo 355">
                <a:extLst>
                  <a:ext uri="{FF2B5EF4-FFF2-40B4-BE49-F238E27FC236}">
                    <a16:creationId xmlns:a16="http://schemas.microsoft.com/office/drawing/2014/main" id="{A60BC969-6FAD-304E-5EF6-7201DF95EBDA}"/>
                  </a:ext>
                </a:extLst>
              </p:cNvPr>
              <p:cNvGrpSpPr/>
              <p:nvPr/>
            </p:nvGrpSpPr>
            <p:grpSpPr>
              <a:xfrm>
                <a:off x="2250217" y="386014"/>
                <a:ext cx="2050358" cy="560085"/>
                <a:chOff x="436159" y="386014"/>
                <a:chExt cx="2050358" cy="560085"/>
              </a:xfrm>
            </p:grpSpPr>
            <p:pic>
              <p:nvPicPr>
                <p:cNvPr id="381" name="Imagen 380">
                  <a:extLst>
                    <a:ext uri="{FF2B5EF4-FFF2-40B4-BE49-F238E27FC236}">
                      <a16:creationId xmlns:a16="http://schemas.microsoft.com/office/drawing/2014/main" id="{ADBC2611-7A6E-F2EE-E227-B65571D9479B}"/>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2" name="Imagen 381">
                  <a:extLst>
                    <a:ext uri="{FF2B5EF4-FFF2-40B4-BE49-F238E27FC236}">
                      <a16:creationId xmlns:a16="http://schemas.microsoft.com/office/drawing/2014/main" id="{78C4109F-61A7-D838-54CD-5DCA7BD4640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3" name="Imagen 382">
                  <a:extLst>
                    <a:ext uri="{FF2B5EF4-FFF2-40B4-BE49-F238E27FC236}">
                      <a16:creationId xmlns:a16="http://schemas.microsoft.com/office/drawing/2014/main" id="{B2E33858-1705-7FAB-0FB8-4C60DB0528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4" name="Imagen 383">
                  <a:extLst>
                    <a:ext uri="{FF2B5EF4-FFF2-40B4-BE49-F238E27FC236}">
                      <a16:creationId xmlns:a16="http://schemas.microsoft.com/office/drawing/2014/main" id="{AEE5AA30-AC38-5316-C152-E15517ACAD2A}"/>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5" name="Imagen 384">
                  <a:extLst>
                    <a:ext uri="{FF2B5EF4-FFF2-40B4-BE49-F238E27FC236}">
                      <a16:creationId xmlns:a16="http://schemas.microsoft.com/office/drawing/2014/main" id="{AFD85AF5-7CBC-A050-7864-2764B458A85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7" name="Grupo 356">
                <a:extLst>
                  <a:ext uri="{FF2B5EF4-FFF2-40B4-BE49-F238E27FC236}">
                    <a16:creationId xmlns:a16="http://schemas.microsoft.com/office/drawing/2014/main" id="{54720085-E0A6-ADD4-2301-A14B1447091A}"/>
                  </a:ext>
                </a:extLst>
              </p:cNvPr>
              <p:cNvGrpSpPr/>
              <p:nvPr/>
            </p:nvGrpSpPr>
            <p:grpSpPr>
              <a:xfrm>
                <a:off x="4060418" y="398987"/>
                <a:ext cx="2050358" cy="560085"/>
                <a:chOff x="436159" y="386014"/>
                <a:chExt cx="2050358" cy="560085"/>
              </a:xfrm>
            </p:grpSpPr>
            <p:pic>
              <p:nvPicPr>
                <p:cNvPr id="376" name="Imagen 375">
                  <a:extLst>
                    <a:ext uri="{FF2B5EF4-FFF2-40B4-BE49-F238E27FC236}">
                      <a16:creationId xmlns:a16="http://schemas.microsoft.com/office/drawing/2014/main" id="{533629F4-FD21-BBF6-AEF0-A2C7FD437A8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7" name="Imagen 376">
                  <a:extLst>
                    <a:ext uri="{FF2B5EF4-FFF2-40B4-BE49-F238E27FC236}">
                      <a16:creationId xmlns:a16="http://schemas.microsoft.com/office/drawing/2014/main" id="{DAF6A7EE-5215-95A8-BBD0-BBB856C714C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8" name="Imagen 377">
                  <a:extLst>
                    <a:ext uri="{FF2B5EF4-FFF2-40B4-BE49-F238E27FC236}">
                      <a16:creationId xmlns:a16="http://schemas.microsoft.com/office/drawing/2014/main" id="{10F7CE3F-ADCE-785A-C495-29F4D4C1DAEC}"/>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9" name="Imagen 378">
                  <a:extLst>
                    <a:ext uri="{FF2B5EF4-FFF2-40B4-BE49-F238E27FC236}">
                      <a16:creationId xmlns:a16="http://schemas.microsoft.com/office/drawing/2014/main" id="{05B80C74-C8B2-313A-360A-0C403CAFE87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0" name="Imagen 379">
                  <a:extLst>
                    <a:ext uri="{FF2B5EF4-FFF2-40B4-BE49-F238E27FC236}">
                      <a16:creationId xmlns:a16="http://schemas.microsoft.com/office/drawing/2014/main" id="{9AF81AE5-5ABD-C3DA-6F6F-84D6DF161FB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8" name="Grupo 357">
                <a:extLst>
                  <a:ext uri="{FF2B5EF4-FFF2-40B4-BE49-F238E27FC236}">
                    <a16:creationId xmlns:a16="http://schemas.microsoft.com/office/drawing/2014/main" id="{68B995E4-EC9D-136E-D7B5-CE4322C745ED}"/>
                  </a:ext>
                </a:extLst>
              </p:cNvPr>
              <p:cNvGrpSpPr/>
              <p:nvPr/>
            </p:nvGrpSpPr>
            <p:grpSpPr>
              <a:xfrm>
                <a:off x="5870619" y="408595"/>
                <a:ext cx="2050358" cy="560085"/>
                <a:chOff x="436159" y="386014"/>
                <a:chExt cx="2050358" cy="560085"/>
              </a:xfrm>
            </p:grpSpPr>
            <p:pic>
              <p:nvPicPr>
                <p:cNvPr id="371" name="Imagen 370">
                  <a:extLst>
                    <a:ext uri="{FF2B5EF4-FFF2-40B4-BE49-F238E27FC236}">
                      <a16:creationId xmlns:a16="http://schemas.microsoft.com/office/drawing/2014/main" id="{4AE027FD-47D2-08E6-3587-FEAA627652A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2" name="Imagen 371">
                  <a:extLst>
                    <a:ext uri="{FF2B5EF4-FFF2-40B4-BE49-F238E27FC236}">
                      <a16:creationId xmlns:a16="http://schemas.microsoft.com/office/drawing/2014/main" id="{00490C66-738C-E9FD-2733-332311752D9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3" name="Imagen 372">
                  <a:extLst>
                    <a:ext uri="{FF2B5EF4-FFF2-40B4-BE49-F238E27FC236}">
                      <a16:creationId xmlns:a16="http://schemas.microsoft.com/office/drawing/2014/main" id="{DA2DEA47-19F6-37FE-5F15-C19B7AD304A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4" name="Imagen 373">
                  <a:extLst>
                    <a:ext uri="{FF2B5EF4-FFF2-40B4-BE49-F238E27FC236}">
                      <a16:creationId xmlns:a16="http://schemas.microsoft.com/office/drawing/2014/main" id="{F9BDF548-57CD-35A5-75F7-E3279468464A}"/>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5" name="Imagen 374">
                  <a:extLst>
                    <a:ext uri="{FF2B5EF4-FFF2-40B4-BE49-F238E27FC236}">
                      <a16:creationId xmlns:a16="http://schemas.microsoft.com/office/drawing/2014/main" id="{8C0E98E9-6AF7-717D-1198-69ADD4502F6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9" name="Grupo 358">
                <a:extLst>
                  <a:ext uri="{FF2B5EF4-FFF2-40B4-BE49-F238E27FC236}">
                    <a16:creationId xmlns:a16="http://schemas.microsoft.com/office/drawing/2014/main" id="{4BA39DD5-45C8-A597-3290-6DF740D4D1D4}"/>
                  </a:ext>
                </a:extLst>
              </p:cNvPr>
              <p:cNvGrpSpPr/>
              <p:nvPr/>
            </p:nvGrpSpPr>
            <p:grpSpPr>
              <a:xfrm>
                <a:off x="7728715" y="408595"/>
                <a:ext cx="2050358" cy="560085"/>
                <a:chOff x="436159" y="386014"/>
                <a:chExt cx="2050358" cy="560085"/>
              </a:xfrm>
            </p:grpSpPr>
            <p:pic>
              <p:nvPicPr>
                <p:cNvPr id="366" name="Imagen 365">
                  <a:extLst>
                    <a:ext uri="{FF2B5EF4-FFF2-40B4-BE49-F238E27FC236}">
                      <a16:creationId xmlns:a16="http://schemas.microsoft.com/office/drawing/2014/main" id="{B7196D03-6DC2-16C0-085B-9CB920762E5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7" name="Imagen 366">
                  <a:extLst>
                    <a:ext uri="{FF2B5EF4-FFF2-40B4-BE49-F238E27FC236}">
                      <a16:creationId xmlns:a16="http://schemas.microsoft.com/office/drawing/2014/main" id="{77024150-BCC2-34F4-F72C-6A22AA7EF68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8" name="Imagen 367">
                  <a:extLst>
                    <a:ext uri="{FF2B5EF4-FFF2-40B4-BE49-F238E27FC236}">
                      <a16:creationId xmlns:a16="http://schemas.microsoft.com/office/drawing/2014/main" id="{8EBB9129-09D5-CFB0-52C9-E8717B5AA197}"/>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9" name="Imagen 368">
                  <a:extLst>
                    <a:ext uri="{FF2B5EF4-FFF2-40B4-BE49-F238E27FC236}">
                      <a16:creationId xmlns:a16="http://schemas.microsoft.com/office/drawing/2014/main" id="{A4BC995B-4304-DA85-9ACB-724013373CF3}"/>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0" name="Imagen 369">
                  <a:extLst>
                    <a:ext uri="{FF2B5EF4-FFF2-40B4-BE49-F238E27FC236}">
                      <a16:creationId xmlns:a16="http://schemas.microsoft.com/office/drawing/2014/main" id="{D508AAEE-F97C-7046-7CCD-6C7F59999FD7}"/>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60" name="Grupo 359">
                <a:extLst>
                  <a:ext uri="{FF2B5EF4-FFF2-40B4-BE49-F238E27FC236}">
                    <a16:creationId xmlns:a16="http://schemas.microsoft.com/office/drawing/2014/main" id="{6652A50E-EB38-0FAB-5D2C-EFE4B74CBE52}"/>
                  </a:ext>
                </a:extLst>
              </p:cNvPr>
              <p:cNvGrpSpPr/>
              <p:nvPr/>
            </p:nvGrpSpPr>
            <p:grpSpPr>
              <a:xfrm>
                <a:off x="9493338" y="418203"/>
                <a:ext cx="2050358" cy="560085"/>
                <a:chOff x="436159" y="386014"/>
                <a:chExt cx="2050358" cy="560085"/>
              </a:xfrm>
            </p:grpSpPr>
            <p:pic>
              <p:nvPicPr>
                <p:cNvPr id="361" name="Imagen 360">
                  <a:extLst>
                    <a:ext uri="{FF2B5EF4-FFF2-40B4-BE49-F238E27FC236}">
                      <a16:creationId xmlns:a16="http://schemas.microsoft.com/office/drawing/2014/main" id="{FF00DBE5-51E8-F8C3-C116-CAED98284AD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2" name="Imagen 361">
                  <a:extLst>
                    <a:ext uri="{FF2B5EF4-FFF2-40B4-BE49-F238E27FC236}">
                      <a16:creationId xmlns:a16="http://schemas.microsoft.com/office/drawing/2014/main" id="{B3B4CC28-57E9-7B7F-39F0-8DFC6A91477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3" name="Imagen 362">
                  <a:extLst>
                    <a:ext uri="{FF2B5EF4-FFF2-40B4-BE49-F238E27FC236}">
                      <a16:creationId xmlns:a16="http://schemas.microsoft.com/office/drawing/2014/main" id="{8A73F853-FA25-0FD0-EC4B-6DC80121B00D}"/>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4" name="Imagen 363">
                  <a:extLst>
                    <a:ext uri="{FF2B5EF4-FFF2-40B4-BE49-F238E27FC236}">
                      <a16:creationId xmlns:a16="http://schemas.microsoft.com/office/drawing/2014/main" id="{7F352891-EC8D-66E9-D090-0C270AF2BA6A}"/>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65" name="Imagen 364">
                  <a:extLst>
                    <a:ext uri="{FF2B5EF4-FFF2-40B4-BE49-F238E27FC236}">
                      <a16:creationId xmlns:a16="http://schemas.microsoft.com/office/drawing/2014/main" id="{301246A5-4359-2DCE-AF5F-7D74AFF2BF8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2" name="Grupo 281">
              <a:extLst>
                <a:ext uri="{FF2B5EF4-FFF2-40B4-BE49-F238E27FC236}">
                  <a16:creationId xmlns:a16="http://schemas.microsoft.com/office/drawing/2014/main" id="{55A4407D-10A0-ED9E-B3B8-A87BBE311491}"/>
                </a:ext>
              </a:extLst>
            </p:cNvPr>
            <p:cNvGrpSpPr/>
            <p:nvPr/>
          </p:nvGrpSpPr>
          <p:grpSpPr>
            <a:xfrm>
              <a:off x="314193" y="3962416"/>
              <a:ext cx="8327760" cy="451412"/>
              <a:chOff x="440016" y="376406"/>
              <a:chExt cx="11103680" cy="601882"/>
            </a:xfrm>
          </p:grpSpPr>
          <p:grpSp>
            <p:nvGrpSpPr>
              <p:cNvPr id="319" name="Grupo 318">
                <a:extLst>
                  <a:ext uri="{FF2B5EF4-FFF2-40B4-BE49-F238E27FC236}">
                    <a16:creationId xmlns:a16="http://schemas.microsoft.com/office/drawing/2014/main" id="{E0BA8274-E62B-CA1F-4DBE-09EDD30359BF}"/>
                  </a:ext>
                </a:extLst>
              </p:cNvPr>
              <p:cNvGrpSpPr/>
              <p:nvPr/>
            </p:nvGrpSpPr>
            <p:grpSpPr>
              <a:xfrm>
                <a:off x="440016" y="376406"/>
                <a:ext cx="2050358" cy="560085"/>
                <a:chOff x="436159" y="386014"/>
                <a:chExt cx="2050358" cy="560085"/>
              </a:xfrm>
            </p:grpSpPr>
            <p:pic>
              <p:nvPicPr>
                <p:cNvPr id="350" name="Imagen 349">
                  <a:extLst>
                    <a:ext uri="{FF2B5EF4-FFF2-40B4-BE49-F238E27FC236}">
                      <a16:creationId xmlns:a16="http://schemas.microsoft.com/office/drawing/2014/main" id="{5DD912CC-99F7-1729-3772-120399B7835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51" name="Imagen 350">
                  <a:extLst>
                    <a:ext uri="{FF2B5EF4-FFF2-40B4-BE49-F238E27FC236}">
                      <a16:creationId xmlns:a16="http://schemas.microsoft.com/office/drawing/2014/main" id="{F24771BB-C54C-602B-8034-2F9C830874E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52" name="Imagen 351">
                  <a:extLst>
                    <a:ext uri="{FF2B5EF4-FFF2-40B4-BE49-F238E27FC236}">
                      <a16:creationId xmlns:a16="http://schemas.microsoft.com/office/drawing/2014/main" id="{24151D89-47F3-4FB5-CA3B-3E25CA329323}"/>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53" name="Imagen 352">
                  <a:extLst>
                    <a:ext uri="{FF2B5EF4-FFF2-40B4-BE49-F238E27FC236}">
                      <a16:creationId xmlns:a16="http://schemas.microsoft.com/office/drawing/2014/main" id="{CA96329F-FB11-C2A1-30BB-23D9452A357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54" name="Imagen 353">
                  <a:extLst>
                    <a:ext uri="{FF2B5EF4-FFF2-40B4-BE49-F238E27FC236}">
                      <a16:creationId xmlns:a16="http://schemas.microsoft.com/office/drawing/2014/main" id="{4AA6DDDD-0AD1-2F74-F933-E297770D5A4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0" name="Grupo 319">
                <a:extLst>
                  <a:ext uri="{FF2B5EF4-FFF2-40B4-BE49-F238E27FC236}">
                    <a16:creationId xmlns:a16="http://schemas.microsoft.com/office/drawing/2014/main" id="{29919FE4-4F54-4F6C-7D24-FBF646B1DDAA}"/>
                  </a:ext>
                </a:extLst>
              </p:cNvPr>
              <p:cNvGrpSpPr/>
              <p:nvPr/>
            </p:nvGrpSpPr>
            <p:grpSpPr>
              <a:xfrm>
                <a:off x="2250217" y="386014"/>
                <a:ext cx="2050358" cy="560085"/>
                <a:chOff x="436159" y="386014"/>
                <a:chExt cx="2050358" cy="560085"/>
              </a:xfrm>
            </p:grpSpPr>
            <p:pic>
              <p:nvPicPr>
                <p:cNvPr id="345" name="Imagen 344">
                  <a:extLst>
                    <a:ext uri="{FF2B5EF4-FFF2-40B4-BE49-F238E27FC236}">
                      <a16:creationId xmlns:a16="http://schemas.microsoft.com/office/drawing/2014/main" id="{504B7BE1-C6F5-1203-A796-F8FA8C4B5A6C}"/>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6" name="Imagen 345">
                  <a:extLst>
                    <a:ext uri="{FF2B5EF4-FFF2-40B4-BE49-F238E27FC236}">
                      <a16:creationId xmlns:a16="http://schemas.microsoft.com/office/drawing/2014/main" id="{ECE80F3E-A88B-CE55-54D8-201B13557A67}"/>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7" name="Imagen 346">
                  <a:extLst>
                    <a:ext uri="{FF2B5EF4-FFF2-40B4-BE49-F238E27FC236}">
                      <a16:creationId xmlns:a16="http://schemas.microsoft.com/office/drawing/2014/main" id="{B78C92EC-4056-FB85-45E7-B8B2E5FF88D4}"/>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8" name="Imagen 347">
                  <a:extLst>
                    <a:ext uri="{FF2B5EF4-FFF2-40B4-BE49-F238E27FC236}">
                      <a16:creationId xmlns:a16="http://schemas.microsoft.com/office/drawing/2014/main" id="{12D56BAE-7627-624F-DED6-0B45A5A3A41F}"/>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9" name="Imagen 348">
                  <a:extLst>
                    <a:ext uri="{FF2B5EF4-FFF2-40B4-BE49-F238E27FC236}">
                      <a16:creationId xmlns:a16="http://schemas.microsoft.com/office/drawing/2014/main" id="{550FDD85-E78D-FCB0-D15F-2FAEA7D2F60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1" name="Grupo 320">
                <a:extLst>
                  <a:ext uri="{FF2B5EF4-FFF2-40B4-BE49-F238E27FC236}">
                    <a16:creationId xmlns:a16="http://schemas.microsoft.com/office/drawing/2014/main" id="{87810953-8AC7-39F2-544D-608B4A285906}"/>
                  </a:ext>
                </a:extLst>
              </p:cNvPr>
              <p:cNvGrpSpPr/>
              <p:nvPr/>
            </p:nvGrpSpPr>
            <p:grpSpPr>
              <a:xfrm>
                <a:off x="4060418" y="398987"/>
                <a:ext cx="2050358" cy="560085"/>
                <a:chOff x="436159" y="386014"/>
                <a:chExt cx="2050358" cy="560085"/>
              </a:xfrm>
            </p:grpSpPr>
            <p:pic>
              <p:nvPicPr>
                <p:cNvPr id="340" name="Imagen 339">
                  <a:extLst>
                    <a:ext uri="{FF2B5EF4-FFF2-40B4-BE49-F238E27FC236}">
                      <a16:creationId xmlns:a16="http://schemas.microsoft.com/office/drawing/2014/main" id="{7A43BD43-C6C9-D1D9-92A7-1CDC7A78CD8A}"/>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1" name="Imagen 340">
                  <a:extLst>
                    <a:ext uri="{FF2B5EF4-FFF2-40B4-BE49-F238E27FC236}">
                      <a16:creationId xmlns:a16="http://schemas.microsoft.com/office/drawing/2014/main" id="{AB9B27A2-EAA9-2229-5AE4-7193E27CF9D3}"/>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2" name="Imagen 341">
                  <a:extLst>
                    <a:ext uri="{FF2B5EF4-FFF2-40B4-BE49-F238E27FC236}">
                      <a16:creationId xmlns:a16="http://schemas.microsoft.com/office/drawing/2014/main" id="{9C174EFB-CCB7-9269-D5CF-3F735733DD83}"/>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3" name="Imagen 342">
                  <a:extLst>
                    <a:ext uri="{FF2B5EF4-FFF2-40B4-BE49-F238E27FC236}">
                      <a16:creationId xmlns:a16="http://schemas.microsoft.com/office/drawing/2014/main" id="{F0B9F32D-0859-3B04-EDE9-EE189AFF3DDD}"/>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4" name="Imagen 343">
                  <a:extLst>
                    <a:ext uri="{FF2B5EF4-FFF2-40B4-BE49-F238E27FC236}">
                      <a16:creationId xmlns:a16="http://schemas.microsoft.com/office/drawing/2014/main" id="{94057DC5-2A8D-C0EE-7DF6-62DA3A24381D}"/>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2" name="Grupo 321">
                <a:extLst>
                  <a:ext uri="{FF2B5EF4-FFF2-40B4-BE49-F238E27FC236}">
                    <a16:creationId xmlns:a16="http://schemas.microsoft.com/office/drawing/2014/main" id="{963B2F3F-7329-D90D-B53A-969434B93102}"/>
                  </a:ext>
                </a:extLst>
              </p:cNvPr>
              <p:cNvGrpSpPr/>
              <p:nvPr/>
            </p:nvGrpSpPr>
            <p:grpSpPr>
              <a:xfrm>
                <a:off x="5870619" y="408595"/>
                <a:ext cx="2050358" cy="560085"/>
                <a:chOff x="436159" y="386014"/>
                <a:chExt cx="2050358" cy="560085"/>
              </a:xfrm>
            </p:grpSpPr>
            <p:pic>
              <p:nvPicPr>
                <p:cNvPr id="335" name="Imagen 334">
                  <a:extLst>
                    <a:ext uri="{FF2B5EF4-FFF2-40B4-BE49-F238E27FC236}">
                      <a16:creationId xmlns:a16="http://schemas.microsoft.com/office/drawing/2014/main" id="{64CFF100-6A61-D5E3-8FDB-60D83B83154F}"/>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6" name="Imagen 335">
                  <a:extLst>
                    <a:ext uri="{FF2B5EF4-FFF2-40B4-BE49-F238E27FC236}">
                      <a16:creationId xmlns:a16="http://schemas.microsoft.com/office/drawing/2014/main" id="{69161B55-9895-8ECF-F8E1-116A194E614F}"/>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7" name="Imagen 336">
                  <a:extLst>
                    <a:ext uri="{FF2B5EF4-FFF2-40B4-BE49-F238E27FC236}">
                      <a16:creationId xmlns:a16="http://schemas.microsoft.com/office/drawing/2014/main" id="{2A0460E7-89F9-D8F3-A95D-6BD39B8EC223}"/>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8" name="Imagen 337">
                  <a:extLst>
                    <a:ext uri="{FF2B5EF4-FFF2-40B4-BE49-F238E27FC236}">
                      <a16:creationId xmlns:a16="http://schemas.microsoft.com/office/drawing/2014/main" id="{7DF13C91-D799-3B81-B7F5-6ADF5F253196}"/>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9" name="Imagen 338">
                  <a:extLst>
                    <a:ext uri="{FF2B5EF4-FFF2-40B4-BE49-F238E27FC236}">
                      <a16:creationId xmlns:a16="http://schemas.microsoft.com/office/drawing/2014/main" id="{399D5778-8A1B-A4B6-6818-115365F817E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3" name="Grupo 322">
                <a:extLst>
                  <a:ext uri="{FF2B5EF4-FFF2-40B4-BE49-F238E27FC236}">
                    <a16:creationId xmlns:a16="http://schemas.microsoft.com/office/drawing/2014/main" id="{757400C0-9BF4-9456-9A93-CF35DE4414E7}"/>
                  </a:ext>
                </a:extLst>
              </p:cNvPr>
              <p:cNvGrpSpPr/>
              <p:nvPr/>
            </p:nvGrpSpPr>
            <p:grpSpPr>
              <a:xfrm>
                <a:off x="7728715" y="408595"/>
                <a:ext cx="2050358" cy="560085"/>
                <a:chOff x="436159" y="386014"/>
                <a:chExt cx="2050358" cy="560085"/>
              </a:xfrm>
            </p:grpSpPr>
            <p:pic>
              <p:nvPicPr>
                <p:cNvPr id="330" name="Imagen 329">
                  <a:extLst>
                    <a:ext uri="{FF2B5EF4-FFF2-40B4-BE49-F238E27FC236}">
                      <a16:creationId xmlns:a16="http://schemas.microsoft.com/office/drawing/2014/main" id="{B2F2FA9C-6845-FFCF-4297-0ACBE265094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1" name="Imagen 330">
                  <a:extLst>
                    <a:ext uri="{FF2B5EF4-FFF2-40B4-BE49-F238E27FC236}">
                      <a16:creationId xmlns:a16="http://schemas.microsoft.com/office/drawing/2014/main" id="{738578DF-AF41-2DD8-A71F-CE8188C077F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2" name="Imagen 331">
                  <a:extLst>
                    <a:ext uri="{FF2B5EF4-FFF2-40B4-BE49-F238E27FC236}">
                      <a16:creationId xmlns:a16="http://schemas.microsoft.com/office/drawing/2014/main" id="{B022F7B0-FE0F-C5A7-FB04-366FAC799F00}"/>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3" name="Imagen 332">
                  <a:extLst>
                    <a:ext uri="{FF2B5EF4-FFF2-40B4-BE49-F238E27FC236}">
                      <a16:creationId xmlns:a16="http://schemas.microsoft.com/office/drawing/2014/main" id="{D6F30AE9-4737-F0CF-A9B8-B62FE29CEEE5}"/>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4" name="Imagen 333">
                  <a:extLst>
                    <a:ext uri="{FF2B5EF4-FFF2-40B4-BE49-F238E27FC236}">
                      <a16:creationId xmlns:a16="http://schemas.microsoft.com/office/drawing/2014/main" id="{ED429184-0620-7571-39B8-8A3AC396AF3A}"/>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4" name="Grupo 323">
                <a:extLst>
                  <a:ext uri="{FF2B5EF4-FFF2-40B4-BE49-F238E27FC236}">
                    <a16:creationId xmlns:a16="http://schemas.microsoft.com/office/drawing/2014/main" id="{25610322-5B1A-FDAC-9236-918C0EC76033}"/>
                  </a:ext>
                </a:extLst>
              </p:cNvPr>
              <p:cNvGrpSpPr/>
              <p:nvPr/>
            </p:nvGrpSpPr>
            <p:grpSpPr>
              <a:xfrm>
                <a:off x="9493338" y="418203"/>
                <a:ext cx="2050358" cy="560085"/>
                <a:chOff x="436159" y="386014"/>
                <a:chExt cx="2050358" cy="560085"/>
              </a:xfrm>
            </p:grpSpPr>
            <p:pic>
              <p:nvPicPr>
                <p:cNvPr id="325" name="Imagen 324">
                  <a:extLst>
                    <a:ext uri="{FF2B5EF4-FFF2-40B4-BE49-F238E27FC236}">
                      <a16:creationId xmlns:a16="http://schemas.microsoft.com/office/drawing/2014/main" id="{2B5AE801-3D3B-1CFB-29F6-306DFC1391D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26" name="Imagen 325">
                  <a:extLst>
                    <a:ext uri="{FF2B5EF4-FFF2-40B4-BE49-F238E27FC236}">
                      <a16:creationId xmlns:a16="http://schemas.microsoft.com/office/drawing/2014/main" id="{EFF273AF-2AAE-4A44-9762-1C82D567158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27" name="Imagen 326">
                  <a:extLst>
                    <a:ext uri="{FF2B5EF4-FFF2-40B4-BE49-F238E27FC236}">
                      <a16:creationId xmlns:a16="http://schemas.microsoft.com/office/drawing/2014/main" id="{A9893DA2-7268-ED1D-CCAF-C14A0429A88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28" name="Imagen 327">
                  <a:extLst>
                    <a:ext uri="{FF2B5EF4-FFF2-40B4-BE49-F238E27FC236}">
                      <a16:creationId xmlns:a16="http://schemas.microsoft.com/office/drawing/2014/main" id="{6929CD31-244D-43A5-54EF-C85A317A131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29" name="Imagen 328">
                  <a:extLst>
                    <a:ext uri="{FF2B5EF4-FFF2-40B4-BE49-F238E27FC236}">
                      <a16:creationId xmlns:a16="http://schemas.microsoft.com/office/drawing/2014/main" id="{9064F7E5-E5A9-603C-65A1-54723F38801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3" name="Grupo 282">
              <a:extLst>
                <a:ext uri="{FF2B5EF4-FFF2-40B4-BE49-F238E27FC236}">
                  <a16:creationId xmlns:a16="http://schemas.microsoft.com/office/drawing/2014/main" id="{F0A246CA-C1A4-42A8-1273-93079F61FCF3}"/>
                </a:ext>
              </a:extLst>
            </p:cNvPr>
            <p:cNvGrpSpPr/>
            <p:nvPr/>
          </p:nvGrpSpPr>
          <p:grpSpPr>
            <a:xfrm>
              <a:off x="314193" y="4469351"/>
              <a:ext cx="1537769" cy="420064"/>
              <a:chOff x="436159" y="386014"/>
              <a:chExt cx="2050358" cy="560085"/>
            </a:xfrm>
          </p:grpSpPr>
          <p:pic>
            <p:nvPicPr>
              <p:cNvPr id="314" name="Imagen 313">
                <a:extLst>
                  <a:ext uri="{FF2B5EF4-FFF2-40B4-BE49-F238E27FC236}">
                    <a16:creationId xmlns:a16="http://schemas.microsoft.com/office/drawing/2014/main" id="{E0B62A2B-A466-653A-3533-4BFE3D33B0B9}"/>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5" name="Imagen 314">
                <a:extLst>
                  <a:ext uri="{FF2B5EF4-FFF2-40B4-BE49-F238E27FC236}">
                    <a16:creationId xmlns:a16="http://schemas.microsoft.com/office/drawing/2014/main" id="{82CB74A2-24C5-E70B-A000-C400924EA277}"/>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6" name="Imagen 315">
                <a:extLst>
                  <a:ext uri="{FF2B5EF4-FFF2-40B4-BE49-F238E27FC236}">
                    <a16:creationId xmlns:a16="http://schemas.microsoft.com/office/drawing/2014/main" id="{3B89AF61-6EBF-C2A2-E625-958CC04E39EC}"/>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7" name="Imagen 316">
                <a:extLst>
                  <a:ext uri="{FF2B5EF4-FFF2-40B4-BE49-F238E27FC236}">
                    <a16:creationId xmlns:a16="http://schemas.microsoft.com/office/drawing/2014/main" id="{7E7B9664-48CC-5A2D-8207-30E9BC987F0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8" name="Imagen 317">
                <a:extLst>
                  <a:ext uri="{FF2B5EF4-FFF2-40B4-BE49-F238E27FC236}">
                    <a16:creationId xmlns:a16="http://schemas.microsoft.com/office/drawing/2014/main" id="{4CEA3E18-2FBA-16AA-FC7B-B80F3370BA4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4" name="Grupo 283">
              <a:extLst>
                <a:ext uri="{FF2B5EF4-FFF2-40B4-BE49-F238E27FC236}">
                  <a16:creationId xmlns:a16="http://schemas.microsoft.com/office/drawing/2014/main" id="{D86AD3CA-ED36-B207-C778-04780F3F6A84}"/>
                </a:ext>
              </a:extLst>
            </p:cNvPr>
            <p:cNvGrpSpPr/>
            <p:nvPr/>
          </p:nvGrpSpPr>
          <p:grpSpPr>
            <a:xfrm>
              <a:off x="1671844" y="4476557"/>
              <a:ext cx="1537769" cy="420064"/>
              <a:chOff x="436159" y="386014"/>
              <a:chExt cx="2050358" cy="560085"/>
            </a:xfrm>
          </p:grpSpPr>
          <p:pic>
            <p:nvPicPr>
              <p:cNvPr id="309" name="Imagen 308">
                <a:extLst>
                  <a:ext uri="{FF2B5EF4-FFF2-40B4-BE49-F238E27FC236}">
                    <a16:creationId xmlns:a16="http://schemas.microsoft.com/office/drawing/2014/main" id="{7E142681-2754-C8B7-234C-E940ECD54F0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0" name="Imagen 309">
                <a:extLst>
                  <a:ext uri="{FF2B5EF4-FFF2-40B4-BE49-F238E27FC236}">
                    <a16:creationId xmlns:a16="http://schemas.microsoft.com/office/drawing/2014/main" id="{DCF558E2-84BD-999C-5EB6-A6209758BC43}"/>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1" name="Imagen 310">
                <a:extLst>
                  <a:ext uri="{FF2B5EF4-FFF2-40B4-BE49-F238E27FC236}">
                    <a16:creationId xmlns:a16="http://schemas.microsoft.com/office/drawing/2014/main" id="{89E00B83-844E-60AF-FA14-387DD06FCF17}"/>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2" name="Imagen 311">
                <a:extLst>
                  <a:ext uri="{FF2B5EF4-FFF2-40B4-BE49-F238E27FC236}">
                    <a16:creationId xmlns:a16="http://schemas.microsoft.com/office/drawing/2014/main" id="{772FE0A3-0F07-FEE8-D9C2-015EC000F34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3" name="Imagen 312">
                <a:extLst>
                  <a:ext uri="{FF2B5EF4-FFF2-40B4-BE49-F238E27FC236}">
                    <a16:creationId xmlns:a16="http://schemas.microsoft.com/office/drawing/2014/main" id="{65A3242D-3B33-E3DE-9745-C4D7B1E13C1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5" name="Grupo 284">
              <a:extLst>
                <a:ext uri="{FF2B5EF4-FFF2-40B4-BE49-F238E27FC236}">
                  <a16:creationId xmlns:a16="http://schemas.microsoft.com/office/drawing/2014/main" id="{FAF43497-4181-490D-53C9-0D0EF852CFF1}"/>
                </a:ext>
              </a:extLst>
            </p:cNvPr>
            <p:cNvGrpSpPr/>
            <p:nvPr/>
          </p:nvGrpSpPr>
          <p:grpSpPr>
            <a:xfrm>
              <a:off x="3029494" y="4486287"/>
              <a:ext cx="1537769" cy="420064"/>
              <a:chOff x="436159" y="386014"/>
              <a:chExt cx="2050358" cy="560085"/>
            </a:xfrm>
          </p:grpSpPr>
          <p:pic>
            <p:nvPicPr>
              <p:cNvPr id="304" name="Imagen 303">
                <a:extLst>
                  <a:ext uri="{FF2B5EF4-FFF2-40B4-BE49-F238E27FC236}">
                    <a16:creationId xmlns:a16="http://schemas.microsoft.com/office/drawing/2014/main" id="{9814CF57-558D-D0E7-06A3-273E87CB976B}"/>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5" name="Imagen 304">
                <a:extLst>
                  <a:ext uri="{FF2B5EF4-FFF2-40B4-BE49-F238E27FC236}">
                    <a16:creationId xmlns:a16="http://schemas.microsoft.com/office/drawing/2014/main" id="{B0D56618-FCEC-6B8D-0134-78B2DD3526AF}"/>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6" name="Imagen 305">
                <a:extLst>
                  <a:ext uri="{FF2B5EF4-FFF2-40B4-BE49-F238E27FC236}">
                    <a16:creationId xmlns:a16="http://schemas.microsoft.com/office/drawing/2014/main" id="{B98BEFBB-97A3-2A10-A7C4-1B4088B63FDD}"/>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7" name="Imagen 306">
                <a:extLst>
                  <a:ext uri="{FF2B5EF4-FFF2-40B4-BE49-F238E27FC236}">
                    <a16:creationId xmlns:a16="http://schemas.microsoft.com/office/drawing/2014/main" id="{BE5F8D95-421A-254C-8D29-EF228A6CEB19}"/>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8" name="Imagen 307">
                <a:extLst>
                  <a:ext uri="{FF2B5EF4-FFF2-40B4-BE49-F238E27FC236}">
                    <a16:creationId xmlns:a16="http://schemas.microsoft.com/office/drawing/2014/main" id="{60B615C3-F2E3-59C1-A96C-E3DA6BEF9C3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6" name="Grupo 285">
              <a:extLst>
                <a:ext uri="{FF2B5EF4-FFF2-40B4-BE49-F238E27FC236}">
                  <a16:creationId xmlns:a16="http://schemas.microsoft.com/office/drawing/2014/main" id="{EEEE3378-FECC-F9FF-E903-4179E5FA1762}"/>
                </a:ext>
              </a:extLst>
            </p:cNvPr>
            <p:cNvGrpSpPr/>
            <p:nvPr/>
          </p:nvGrpSpPr>
          <p:grpSpPr>
            <a:xfrm>
              <a:off x="4387145" y="4493493"/>
              <a:ext cx="1537769" cy="420064"/>
              <a:chOff x="436159" y="386014"/>
              <a:chExt cx="2050358" cy="560085"/>
            </a:xfrm>
          </p:grpSpPr>
          <p:pic>
            <p:nvPicPr>
              <p:cNvPr id="299" name="Imagen 298">
                <a:extLst>
                  <a:ext uri="{FF2B5EF4-FFF2-40B4-BE49-F238E27FC236}">
                    <a16:creationId xmlns:a16="http://schemas.microsoft.com/office/drawing/2014/main" id="{02831D2F-4752-0BC5-A698-AF40DDD92B8B}"/>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0" name="Imagen 299">
                <a:extLst>
                  <a:ext uri="{FF2B5EF4-FFF2-40B4-BE49-F238E27FC236}">
                    <a16:creationId xmlns:a16="http://schemas.microsoft.com/office/drawing/2014/main" id="{6EAE4DB0-2F9B-7421-F225-FCE7D9D333B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1" name="Imagen 300">
                <a:extLst>
                  <a:ext uri="{FF2B5EF4-FFF2-40B4-BE49-F238E27FC236}">
                    <a16:creationId xmlns:a16="http://schemas.microsoft.com/office/drawing/2014/main" id="{7AA02F4E-2D08-87BE-AEA2-8AF01BB394A3}"/>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2" name="Imagen 301">
                <a:extLst>
                  <a:ext uri="{FF2B5EF4-FFF2-40B4-BE49-F238E27FC236}">
                    <a16:creationId xmlns:a16="http://schemas.microsoft.com/office/drawing/2014/main" id="{3A439BCE-889A-3B9F-B3A7-C60FC6FCAFD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3" name="Imagen 302">
                <a:extLst>
                  <a:ext uri="{FF2B5EF4-FFF2-40B4-BE49-F238E27FC236}">
                    <a16:creationId xmlns:a16="http://schemas.microsoft.com/office/drawing/2014/main" id="{1B9EC6AE-0648-7D83-CBE4-223A87EF4BB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7" name="Grupo 286">
              <a:extLst>
                <a:ext uri="{FF2B5EF4-FFF2-40B4-BE49-F238E27FC236}">
                  <a16:creationId xmlns:a16="http://schemas.microsoft.com/office/drawing/2014/main" id="{A8C45CB0-FB6F-6E5C-589A-1A39F9F038F5}"/>
                </a:ext>
              </a:extLst>
            </p:cNvPr>
            <p:cNvGrpSpPr/>
            <p:nvPr/>
          </p:nvGrpSpPr>
          <p:grpSpPr>
            <a:xfrm>
              <a:off x="5780717" y="4493493"/>
              <a:ext cx="1537769" cy="420064"/>
              <a:chOff x="436159" y="386014"/>
              <a:chExt cx="2050358" cy="560085"/>
            </a:xfrm>
          </p:grpSpPr>
          <p:pic>
            <p:nvPicPr>
              <p:cNvPr id="294" name="Imagen 293">
                <a:extLst>
                  <a:ext uri="{FF2B5EF4-FFF2-40B4-BE49-F238E27FC236}">
                    <a16:creationId xmlns:a16="http://schemas.microsoft.com/office/drawing/2014/main" id="{0CD89459-8021-877B-EF77-ECFC34AA7FA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5" name="Imagen 294">
                <a:extLst>
                  <a:ext uri="{FF2B5EF4-FFF2-40B4-BE49-F238E27FC236}">
                    <a16:creationId xmlns:a16="http://schemas.microsoft.com/office/drawing/2014/main" id="{D5B209BD-6C9C-E249-F238-AEBF9926B254}"/>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6" name="Imagen 295">
                <a:extLst>
                  <a:ext uri="{FF2B5EF4-FFF2-40B4-BE49-F238E27FC236}">
                    <a16:creationId xmlns:a16="http://schemas.microsoft.com/office/drawing/2014/main" id="{4AE2EEE8-9DD2-7F86-F2D6-EDFE362B4C53}"/>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7" name="Imagen 296">
                <a:extLst>
                  <a:ext uri="{FF2B5EF4-FFF2-40B4-BE49-F238E27FC236}">
                    <a16:creationId xmlns:a16="http://schemas.microsoft.com/office/drawing/2014/main" id="{F0A4695C-6E6D-5591-9DA1-CA877A8A807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8" name="Imagen 297">
                <a:extLst>
                  <a:ext uri="{FF2B5EF4-FFF2-40B4-BE49-F238E27FC236}">
                    <a16:creationId xmlns:a16="http://schemas.microsoft.com/office/drawing/2014/main" id="{3730BCA5-5E11-7FA8-8F27-E81C7C06A0B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8" name="Grupo 287">
              <a:extLst>
                <a:ext uri="{FF2B5EF4-FFF2-40B4-BE49-F238E27FC236}">
                  <a16:creationId xmlns:a16="http://schemas.microsoft.com/office/drawing/2014/main" id="{A162D379-B25D-F12A-0868-D50FBD813754}"/>
                </a:ext>
              </a:extLst>
            </p:cNvPr>
            <p:cNvGrpSpPr/>
            <p:nvPr/>
          </p:nvGrpSpPr>
          <p:grpSpPr>
            <a:xfrm>
              <a:off x="7138368" y="4491393"/>
              <a:ext cx="1537769" cy="420064"/>
              <a:chOff x="436159" y="386014"/>
              <a:chExt cx="2050358" cy="560085"/>
            </a:xfrm>
          </p:grpSpPr>
          <p:pic>
            <p:nvPicPr>
              <p:cNvPr id="289" name="Imagen 288">
                <a:extLst>
                  <a:ext uri="{FF2B5EF4-FFF2-40B4-BE49-F238E27FC236}">
                    <a16:creationId xmlns:a16="http://schemas.microsoft.com/office/drawing/2014/main" id="{1C651199-D84C-9EC4-6002-3FFFF0ECE65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0" name="Imagen 289">
                <a:extLst>
                  <a:ext uri="{FF2B5EF4-FFF2-40B4-BE49-F238E27FC236}">
                    <a16:creationId xmlns:a16="http://schemas.microsoft.com/office/drawing/2014/main" id="{3462EB19-7F62-5863-10C8-618F0704F1E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1" name="Imagen 290">
                <a:extLst>
                  <a:ext uri="{FF2B5EF4-FFF2-40B4-BE49-F238E27FC236}">
                    <a16:creationId xmlns:a16="http://schemas.microsoft.com/office/drawing/2014/main" id="{6477E58B-81FA-8FC8-9BE5-ECF33053EBE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2" name="Imagen 291">
                <a:extLst>
                  <a:ext uri="{FF2B5EF4-FFF2-40B4-BE49-F238E27FC236}">
                    <a16:creationId xmlns:a16="http://schemas.microsoft.com/office/drawing/2014/main" id="{94E89E96-0454-0119-C668-F6C90CC2BF3F}"/>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3" name="Imagen 292">
                <a:extLst>
                  <a:ext uri="{FF2B5EF4-FFF2-40B4-BE49-F238E27FC236}">
                    <a16:creationId xmlns:a16="http://schemas.microsoft.com/office/drawing/2014/main" id="{3680958A-2064-0DA4-0B94-DF2752BCC677}"/>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sp>
        <p:nvSpPr>
          <p:cNvPr id="535" name="Título 13">
            <a:extLst>
              <a:ext uri="{FF2B5EF4-FFF2-40B4-BE49-F238E27FC236}">
                <a16:creationId xmlns:a16="http://schemas.microsoft.com/office/drawing/2014/main" id="{58356BB5-4400-CBBA-E001-FCA8BAB997FD}"/>
              </a:ext>
            </a:extLst>
          </p:cNvPr>
          <p:cNvSpPr>
            <a:spLocks noGrp="1"/>
          </p:cNvSpPr>
          <p:nvPr>
            <p:ph type="ctrTitle" idx="15"/>
          </p:nvPr>
        </p:nvSpPr>
        <p:spPr>
          <a:xfrm>
            <a:off x="735750" y="69502"/>
            <a:ext cx="7672500" cy="577800"/>
          </a:xfrm>
        </p:spPr>
        <p:txBody>
          <a:bodyPr/>
          <a:lstStyle/>
          <a:p>
            <a:r>
              <a:rPr lang="es-ES" dirty="0"/>
              <a:t>Método</a:t>
            </a:r>
          </a:p>
        </p:txBody>
      </p:sp>
      <p:sp>
        <p:nvSpPr>
          <p:cNvPr id="536" name="Google Shape;69;g1dc965b0de2_0_5">
            <a:extLst>
              <a:ext uri="{FF2B5EF4-FFF2-40B4-BE49-F238E27FC236}">
                <a16:creationId xmlns:a16="http://schemas.microsoft.com/office/drawing/2014/main" id="{C9EB7774-E2A5-BB08-174A-392329FECF0B}"/>
              </a:ext>
            </a:extLst>
          </p:cNvPr>
          <p:cNvSpPr txBox="1"/>
          <p:nvPr/>
        </p:nvSpPr>
        <p:spPr>
          <a:xfrm>
            <a:off x="1998484" y="505713"/>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MUESTRA</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246737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upo 275">
            <a:extLst>
              <a:ext uri="{FF2B5EF4-FFF2-40B4-BE49-F238E27FC236}">
                <a16:creationId xmlns:a16="http://schemas.microsoft.com/office/drawing/2014/main" id="{8B5D0145-A3F3-6ECD-5688-B836051BF892}"/>
              </a:ext>
            </a:extLst>
          </p:cNvPr>
          <p:cNvGrpSpPr/>
          <p:nvPr/>
        </p:nvGrpSpPr>
        <p:grpSpPr>
          <a:xfrm>
            <a:off x="391028" y="1020339"/>
            <a:ext cx="8361944" cy="3617448"/>
            <a:chOff x="314193" y="1296109"/>
            <a:chExt cx="8361944" cy="3617448"/>
          </a:xfrm>
        </p:grpSpPr>
        <p:grpSp>
          <p:nvGrpSpPr>
            <p:cNvPr id="277" name="Grupo 276">
              <a:extLst>
                <a:ext uri="{FF2B5EF4-FFF2-40B4-BE49-F238E27FC236}">
                  <a16:creationId xmlns:a16="http://schemas.microsoft.com/office/drawing/2014/main" id="{7C7ECE98-34E8-4198-93A9-6CE408E221FE}"/>
                </a:ext>
              </a:extLst>
            </p:cNvPr>
            <p:cNvGrpSpPr/>
            <p:nvPr/>
          </p:nvGrpSpPr>
          <p:grpSpPr>
            <a:xfrm>
              <a:off x="331316" y="1296109"/>
              <a:ext cx="8327760" cy="451412"/>
              <a:chOff x="440016" y="376406"/>
              <a:chExt cx="11103680" cy="601882"/>
            </a:xfrm>
          </p:grpSpPr>
          <p:grpSp>
            <p:nvGrpSpPr>
              <p:cNvPr id="499" name="Grupo 498">
                <a:extLst>
                  <a:ext uri="{FF2B5EF4-FFF2-40B4-BE49-F238E27FC236}">
                    <a16:creationId xmlns:a16="http://schemas.microsoft.com/office/drawing/2014/main" id="{DF032820-0295-7A1C-8C8E-E2C7596EB56D}"/>
                  </a:ext>
                </a:extLst>
              </p:cNvPr>
              <p:cNvGrpSpPr/>
              <p:nvPr/>
            </p:nvGrpSpPr>
            <p:grpSpPr>
              <a:xfrm>
                <a:off x="440016" y="376406"/>
                <a:ext cx="2050358" cy="560085"/>
                <a:chOff x="436159" y="386014"/>
                <a:chExt cx="2050358" cy="560085"/>
              </a:xfrm>
            </p:grpSpPr>
            <p:pic>
              <p:nvPicPr>
                <p:cNvPr id="530" name="Imagen 529">
                  <a:extLst>
                    <a:ext uri="{FF2B5EF4-FFF2-40B4-BE49-F238E27FC236}">
                      <a16:creationId xmlns:a16="http://schemas.microsoft.com/office/drawing/2014/main" id="{0A9F53A7-4163-40D0-3043-0416297542F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31" name="Imagen 530">
                  <a:extLst>
                    <a:ext uri="{FF2B5EF4-FFF2-40B4-BE49-F238E27FC236}">
                      <a16:creationId xmlns:a16="http://schemas.microsoft.com/office/drawing/2014/main" id="{F1A9F4A9-C3FA-52E3-421B-5EADA5E606C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32" name="Imagen 531">
                  <a:extLst>
                    <a:ext uri="{FF2B5EF4-FFF2-40B4-BE49-F238E27FC236}">
                      <a16:creationId xmlns:a16="http://schemas.microsoft.com/office/drawing/2014/main" id="{E1FFF329-5608-C64F-DCFF-8B19C15D46C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33" name="Imagen 532">
                  <a:extLst>
                    <a:ext uri="{FF2B5EF4-FFF2-40B4-BE49-F238E27FC236}">
                      <a16:creationId xmlns:a16="http://schemas.microsoft.com/office/drawing/2014/main" id="{503509C3-7679-0B20-3244-558051AF6AA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34" name="Imagen 533">
                  <a:extLst>
                    <a:ext uri="{FF2B5EF4-FFF2-40B4-BE49-F238E27FC236}">
                      <a16:creationId xmlns:a16="http://schemas.microsoft.com/office/drawing/2014/main" id="{7C3D22A7-7A85-C3F0-DAB3-CF8F5023859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0" name="Grupo 499">
                <a:extLst>
                  <a:ext uri="{FF2B5EF4-FFF2-40B4-BE49-F238E27FC236}">
                    <a16:creationId xmlns:a16="http://schemas.microsoft.com/office/drawing/2014/main" id="{2B909C1B-3F0A-8D51-0A5C-E235A45E21D4}"/>
                  </a:ext>
                </a:extLst>
              </p:cNvPr>
              <p:cNvGrpSpPr/>
              <p:nvPr/>
            </p:nvGrpSpPr>
            <p:grpSpPr>
              <a:xfrm>
                <a:off x="2250217" y="386014"/>
                <a:ext cx="2050358" cy="560085"/>
                <a:chOff x="436159" y="386014"/>
                <a:chExt cx="2050358" cy="560085"/>
              </a:xfrm>
            </p:grpSpPr>
            <p:pic>
              <p:nvPicPr>
                <p:cNvPr id="525" name="Imagen 524">
                  <a:extLst>
                    <a:ext uri="{FF2B5EF4-FFF2-40B4-BE49-F238E27FC236}">
                      <a16:creationId xmlns:a16="http://schemas.microsoft.com/office/drawing/2014/main" id="{6CB9E376-FF13-8414-15FC-841D2587149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6" name="Imagen 525">
                  <a:extLst>
                    <a:ext uri="{FF2B5EF4-FFF2-40B4-BE49-F238E27FC236}">
                      <a16:creationId xmlns:a16="http://schemas.microsoft.com/office/drawing/2014/main" id="{6D0FC5E6-E071-D725-74FF-DD609AC53DC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7" name="Imagen 526">
                  <a:extLst>
                    <a:ext uri="{FF2B5EF4-FFF2-40B4-BE49-F238E27FC236}">
                      <a16:creationId xmlns:a16="http://schemas.microsoft.com/office/drawing/2014/main" id="{7E4BAA2D-F3A0-E3BC-6232-0B8C5F764DE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8" name="Imagen 527">
                  <a:extLst>
                    <a:ext uri="{FF2B5EF4-FFF2-40B4-BE49-F238E27FC236}">
                      <a16:creationId xmlns:a16="http://schemas.microsoft.com/office/drawing/2014/main" id="{6B46FDE0-FC8E-60D3-50B6-371B0383C8C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9" name="Imagen 528">
                  <a:extLst>
                    <a:ext uri="{FF2B5EF4-FFF2-40B4-BE49-F238E27FC236}">
                      <a16:creationId xmlns:a16="http://schemas.microsoft.com/office/drawing/2014/main" id="{614841B4-51BF-F184-5569-30A5230FB13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1" name="Grupo 500">
                <a:extLst>
                  <a:ext uri="{FF2B5EF4-FFF2-40B4-BE49-F238E27FC236}">
                    <a16:creationId xmlns:a16="http://schemas.microsoft.com/office/drawing/2014/main" id="{0588A951-E108-D4E8-E47F-1C82118DA8A3}"/>
                  </a:ext>
                </a:extLst>
              </p:cNvPr>
              <p:cNvGrpSpPr/>
              <p:nvPr/>
            </p:nvGrpSpPr>
            <p:grpSpPr>
              <a:xfrm>
                <a:off x="4060418" y="398987"/>
                <a:ext cx="2050358" cy="560085"/>
                <a:chOff x="436159" y="386014"/>
                <a:chExt cx="2050358" cy="560085"/>
              </a:xfrm>
            </p:grpSpPr>
            <p:pic>
              <p:nvPicPr>
                <p:cNvPr id="520" name="Imagen 519">
                  <a:extLst>
                    <a:ext uri="{FF2B5EF4-FFF2-40B4-BE49-F238E27FC236}">
                      <a16:creationId xmlns:a16="http://schemas.microsoft.com/office/drawing/2014/main" id="{5228CD85-A558-35EC-42E4-CC57800D155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1" name="Imagen 520">
                  <a:extLst>
                    <a:ext uri="{FF2B5EF4-FFF2-40B4-BE49-F238E27FC236}">
                      <a16:creationId xmlns:a16="http://schemas.microsoft.com/office/drawing/2014/main" id="{21F993BC-B836-FE85-7A69-F15930D8C48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2" name="Imagen 521">
                  <a:extLst>
                    <a:ext uri="{FF2B5EF4-FFF2-40B4-BE49-F238E27FC236}">
                      <a16:creationId xmlns:a16="http://schemas.microsoft.com/office/drawing/2014/main" id="{E558E0BA-DF69-8846-7073-ADC869B4D44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3" name="Imagen 522">
                  <a:extLst>
                    <a:ext uri="{FF2B5EF4-FFF2-40B4-BE49-F238E27FC236}">
                      <a16:creationId xmlns:a16="http://schemas.microsoft.com/office/drawing/2014/main" id="{D867701B-2640-C4DE-E91A-FF9AFD89E83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4" name="Imagen 523">
                  <a:extLst>
                    <a:ext uri="{FF2B5EF4-FFF2-40B4-BE49-F238E27FC236}">
                      <a16:creationId xmlns:a16="http://schemas.microsoft.com/office/drawing/2014/main" id="{68531FF5-DF60-C483-3E4F-9C3E643E790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2" name="Grupo 501">
                <a:extLst>
                  <a:ext uri="{FF2B5EF4-FFF2-40B4-BE49-F238E27FC236}">
                    <a16:creationId xmlns:a16="http://schemas.microsoft.com/office/drawing/2014/main" id="{6D8EFB35-59F9-14F9-EFB0-E9CA00291FAE}"/>
                  </a:ext>
                </a:extLst>
              </p:cNvPr>
              <p:cNvGrpSpPr/>
              <p:nvPr/>
            </p:nvGrpSpPr>
            <p:grpSpPr>
              <a:xfrm>
                <a:off x="5870619" y="408595"/>
                <a:ext cx="2050358" cy="560085"/>
                <a:chOff x="436159" y="386014"/>
                <a:chExt cx="2050358" cy="560085"/>
              </a:xfrm>
            </p:grpSpPr>
            <p:pic>
              <p:nvPicPr>
                <p:cNvPr id="515" name="Imagen 514">
                  <a:extLst>
                    <a:ext uri="{FF2B5EF4-FFF2-40B4-BE49-F238E27FC236}">
                      <a16:creationId xmlns:a16="http://schemas.microsoft.com/office/drawing/2014/main" id="{2B90EA81-EADA-E9C2-799D-2C89DF2AAD4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6" name="Imagen 515">
                  <a:extLst>
                    <a:ext uri="{FF2B5EF4-FFF2-40B4-BE49-F238E27FC236}">
                      <a16:creationId xmlns:a16="http://schemas.microsoft.com/office/drawing/2014/main" id="{08037902-4819-A6A7-8092-66B87BCF47A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7" name="Imagen 516">
                  <a:extLst>
                    <a:ext uri="{FF2B5EF4-FFF2-40B4-BE49-F238E27FC236}">
                      <a16:creationId xmlns:a16="http://schemas.microsoft.com/office/drawing/2014/main" id="{AAA66BAF-C628-94F2-AE1E-F2F1F60C18D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8" name="Imagen 517">
                  <a:extLst>
                    <a:ext uri="{FF2B5EF4-FFF2-40B4-BE49-F238E27FC236}">
                      <a16:creationId xmlns:a16="http://schemas.microsoft.com/office/drawing/2014/main" id="{1B59EFA5-95CE-ECF3-AE8C-CF90F1629AD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9" name="Imagen 518">
                  <a:extLst>
                    <a:ext uri="{FF2B5EF4-FFF2-40B4-BE49-F238E27FC236}">
                      <a16:creationId xmlns:a16="http://schemas.microsoft.com/office/drawing/2014/main" id="{B3F98EBE-E8F1-C246-FCBF-6231F865337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3" name="Grupo 502">
                <a:extLst>
                  <a:ext uri="{FF2B5EF4-FFF2-40B4-BE49-F238E27FC236}">
                    <a16:creationId xmlns:a16="http://schemas.microsoft.com/office/drawing/2014/main" id="{790E4691-5C8D-852C-F5E4-3B663D7F1575}"/>
                  </a:ext>
                </a:extLst>
              </p:cNvPr>
              <p:cNvGrpSpPr/>
              <p:nvPr/>
            </p:nvGrpSpPr>
            <p:grpSpPr>
              <a:xfrm>
                <a:off x="7728715" y="408595"/>
                <a:ext cx="2050358" cy="560085"/>
                <a:chOff x="436159" y="386014"/>
                <a:chExt cx="2050358" cy="560085"/>
              </a:xfrm>
            </p:grpSpPr>
            <p:pic>
              <p:nvPicPr>
                <p:cNvPr id="510" name="Imagen 509">
                  <a:extLst>
                    <a:ext uri="{FF2B5EF4-FFF2-40B4-BE49-F238E27FC236}">
                      <a16:creationId xmlns:a16="http://schemas.microsoft.com/office/drawing/2014/main" id="{829E49D1-5DAA-1B8C-6AF2-C506AEBEDE3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1" name="Imagen 510">
                  <a:extLst>
                    <a:ext uri="{FF2B5EF4-FFF2-40B4-BE49-F238E27FC236}">
                      <a16:creationId xmlns:a16="http://schemas.microsoft.com/office/drawing/2014/main" id="{1A52B5C8-A0BF-48F2-AE31-118F28BC44A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2" name="Imagen 511">
                  <a:extLst>
                    <a:ext uri="{FF2B5EF4-FFF2-40B4-BE49-F238E27FC236}">
                      <a16:creationId xmlns:a16="http://schemas.microsoft.com/office/drawing/2014/main" id="{AA5E177C-46AE-FAC6-F53A-3FACCE2A119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3" name="Imagen 512">
                  <a:extLst>
                    <a:ext uri="{FF2B5EF4-FFF2-40B4-BE49-F238E27FC236}">
                      <a16:creationId xmlns:a16="http://schemas.microsoft.com/office/drawing/2014/main" id="{3BCAB18F-A90D-813E-B3CB-2E7077D6974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4" name="Imagen 513">
                  <a:extLst>
                    <a:ext uri="{FF2B5EF4-FFF2-40B4-BE49-F238E27FC236}">
                      <a16:creationId xmlns:a16="http://schemas.microsoft.com/office/drawing/2014/main" id="{8A51F466-5207-11B1-DF72-EA3A030A69A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4" name="Grupo 503">
                <a:extLst>
                  <a:ext uri="{FF2B5EF4-FFF2-40B4-BE49-F238E27FC236}">
                    <a16:creationId xmlns:a16="http://schemas.microsoft.com/office/drawing/2014/main" id="{9B1183F7-5A50-F82E-ABF8-5B5320E608EC}"/>
                  </a:ext>
                </a:extLst>
              </p:cNvPr>
              <p:cNvGrpSpPr/>
              <p:nvPr/>
            </p:nvGrpSpPr>
            <p:grpSpPr>
              <a:xfrm>
                <a:off x="9493338" y="418203"/>
                <a:ext cx="2050358" cy="560085"/>
                <a:chOff x="436159" y="386014"/>
                <a:chExt cx="2050358" cy="560085"/>
              </a:xfrm>
            </p:grpSpPr>
            <p:pic>
              <p:nvPicPr>
                <p:cNvPr id="505" name="Imagen 504">
                  <a:extLst>
                    <a:ext uri="{FF2B5EF4-FFF2-40B4-BE49-F238E27FC236}">
                      <a16:creationId xmlns:a16="http://schemas.microsoft.com/office/drawing/2014/main" id="{893545F8-79AE-5E93-80DA-1DC06EA4F44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06" name="Imagen 505">
                  <a:extLst>
                    <a:ext uri="{FF2B5EF4-FFF2-40B4-BE49-F238E27FC236}">
                      <a16:creationId xmlns:a16="http://schemas.microsoft.com/office/drawing/2014/main" id="{2DC7E5E9-C550-157B-10D8-75CA2A616B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07" name="Imagen 506">
                  <a:extLst>
                    <a:ext uri="{FF2B5EF4-FFF2-40B4-BE49-F238E27FC236}">
                      <a16:creationId xmlns:a16="http://schemas.microsoft.com/office/drawing/2014/main" id="{79A40016-66D5-5A19-7884-85964783C12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08" name="Imagen 507">
                  <a:extLst>
                    <a:ext uri="{FF2B5EF4-FFF2-40B4-BE49-F238E27FC236}">
                      <a16:creationId xmlns:a16="http://schemas.microsoft.com/office/drawing/2014/main" id="{34890A62-A43B-7CF2-7924-14499226808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09" name="Imagen 508">
                  <a:extLst>
                    <a:ext uri="{FF2B5EF4-FFF2-40B4-BE49-F238E27FC236}">
                      <a16:creationId xmlns:a16="http://schemas.microsoft.com/office/drawing/2014/main" id="{E9B2F588-B697-2ECA-A6B4-73FB5D9CAB8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8" name="Grupo 277">
              <a:extLst>
                <a:ext uri="{FF2B5EF4-FFF2-40B4-BE49-F238E27FC236}">
                  <a16:creationId xmlns:a16="http://schemas.microsoft.com/office/drawing/2014/main" id="{4619E793-CCB8-7E5E-DEBB-394DD627F86C}"/>
                </a:ext>
              </a:extLst>
            </p:cNvPr>
            <p:cNvGrpSpPr/>
            <p:nvPr/>
          </p:nvGrpSpPr>
          <p:grpSpPr>
            <a:xfrm>
              <a:off x="331400" y="1812290"/>
              <a:ext cx="8327760" cy="451412"/>
              <a:chOff x="440016" y="376406"/>
              <a:chExt cx="11103680" cy="601882"/>
            </a:xfrm>
          </p:grpSpPr>
          <p:grpSp>
            <p:nvGrpSpPr>
              <p:cNvPr id="463" name="Grupo 462">
                <a:extLst>
                  <a:ext uri="{FF2B5EF4-FFF2-40B4-BE49-F238E27FC236}">
                    <a16:creationId xmlns:a16="http://schemas.microsoft.com/office/drawing/2014/main" id="{3C3F0410-E748-7DFF-480B-96422A8785EA}"/>
                  </a:ext>
                </a:extLst>
              </p:cNvPr>
              <p:cNvGrpSpPr/>
              <p:nvPr/>
            </p:nvGrpSpPr>
            <p:grpSpPr>
              <a:xfrm>
                <a:off x="440016" y="376406"/>
                <a:ext cx="2050358" cy="560085"/>
                <a:chOff x="436159" y="386014"/>
                <a:chExt cx="2050358" cy="560085"/>
              </a:xfrm>
            </p:grpSpPr>
            <p:pic>
              <p:nvPicPr>
                <p:cNvPr id="494" name="Imagen 493">
                  <a:extLst>
                    <a:ext uri="{FF2B5EF4-FFF2-40B4-BE49-F238E27FC236}">
                      <a16:creationId xmlns:a16="http://schemas.microsoft.com/office/drawing/2014/main" id="{954386CE-216F-29CE-F928-2C9B29C7C71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5" name="Imagen 494">
                  <a:extLst>
                    <a:ext uri="{FF2B5EF4-FFF2-40B4-BE49-F238E27FC236}">
                      <a16:creationId xmlns:a16="http://schemas.microsoft.com/office/drawing/2014/main" id="{A2000F30-3D8E-B820-D5D6-4465188DB3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6" name="Imagen 495">
                  <a:extLst>
                    <a:ext uri="{FF2B5EF4-FFF2-40B4-BE49-F238E27FC236}">
                      <a16:creationId xmlns:a16="http://schemas.microsoft.com/office/drawing/2014/main" id="{85F04E52-7BA3-A84F-E440-1809CBD9917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7" name="Imagen 496">
                  <a:extLst>
                    <a:ext uri="{FF2B5EF4-FFF2-40B4-BE49-F238E27FC236}">
                      <a16:creationId xmlns:a16="http://schemas.microsoft.com/office/drawing/2014/main" id="{9E2D6140-D547-7F63-14B0-FB9E6DE9535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8" name="Imagen 497">
                  <a:extLst>
                    <a:ext uri="{FF2B5EF4-FFF2-40B4-BE49-F238E27FC236}">
                      <a16:creationId xmlns:a16="http://schemas.microsoft.com/office/drawing/2014/main" id="{7E70A17E-C395-74E6-956A-83F3E61E4E1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4" name="Grupo 463">
                <a:extLst>
                  <a:ext uri="{FF2B5EF4-FFF2-40B4-BE49-F238E27FC236}">
                    <a16:creationId xmlns:a16="http://schemas.microsoft.com/office/drawing/2014/main" id="{8A7EB070-97DF-4146-8B6B-B8CA4D844685}"/>
                  </a:ext>
                </a:extLst>
              </p:cNvPr>
              <p:cNvGrpSpPr/>
              <p:nvPr/>
            </p:nvGrpSpPr>
            <p:grpSpPr>
              <a:xfrm>
                <a:off x="2250217" y="386014"/>
                <a:ext cx="2050358" cy="560085"/>
                <a:chOff x="436159" y="386014"/>
                <a:chExt cx="2050358" cy="560085"/>
              </a:xfrm>
            </p:grpSpPr>
            <p:pic>
              <p:nvPicPr>
                <p:cNvPr id="489" name="Imagen 488">
                  <a:extLst>
                    <a:ext uri="{FF2B5EF4-FFF2-40B4-BE49-F238E27FC236}">
                      <a16:creationId xmlns:a16="http://schemas.microsoft.com/office/drawing/2014/main" id="{35604B4C-F05A-A083-8678-477A4F653DF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0" name="Imagen 489">
                  <a:extLst>
                    <a:ext uri="{FF2B5EF4-FFF2-40B4-BE49-F238E27FC236}">
                      <a16:creationId xmlns:a16="http://schemas.microsoft.com/office/drawing/2014/main" id="{251824E2-6A84-F280-5B84-F5A3917BBB6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1" name="Imagen 490">
                  <a:extLst>
                    <a:ext uri="{FF2B5EF4-FFF2-40B4-BE49-F238E27FC236}">
                      <a16:creationId xmlns:a16="http://schemas.microsoft.com/office/drawing/2014/main" id="{7B49C6AD-F0D5-392A-A2BA-03CD3F3C9E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2" name="Imagen 491">
                  <a:extLst>
                    <a:ext uri="{FF2B5EF4-FFF2-40B4-BE49-F238E27FC236}">
                      <a16:creationId xmlns:a16="http://schemas.microsoft.com/office/drawing/2014/main" id="{CCE91166-92C1-19C9-5A54-447B528D9EE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3" name="Imagen 492">
                  <a:extLst>
                    <a:ext uri="{FF2B5EF4-FFF2-40B4-BE49-F238E27FC236}">
                      <a16:creationId xmlns:a16="http://schemas.microsoft.com/office/drawing/2014/main" id="{CBB8A10E-AB0F-B854-BAC2-A44C75F5B0E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5" name="Grupo 464">
                <a:extLst>
                  <a:ext uri="{FF2B5EF4-FFF2-40B4-BE49-F238E27FC236}">
                    <a16:creationId xmlns:a16="http://schemas.microsoft.com/office/drawing/2014/main" id="{5F55F5C0-B7AD-0710-214F-12D7FB9C1D70}"/>
                  </a:ext>
                </a:extLst>
              </p:cNvPr>
              <p:cNvGrpSpPr/>
              <p:nvPr/>
            </p:nvGrpSpPr>
            <p:grpSpPr>
              <a:xfrm>
                <a:off x="4060418" y="398987"/>
                <a:ext cx="2050358" cy="560085"/>
                <a:chOff x="436159" y="386014"/>
                <a:chExt cx="2050358" cy="560085"/>
              </a:xfrm>
            </p:grpSpPr>
            <p:pic>
              <p:nvPicPr>
                <p:cNvPr id="484" name="Imagen 483">
                  <a:extLst>
                    <a:ext uri="{FF2B5EF4-FFF2-40B4-BE49-F238E27FC236}">
                      <a16:creationId xmlns:a16="http://schemas.microsoft.com/office/drawing/2014/main" id="{1929D4CF-31B1-F689-4D16-009E9B520A4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5" name="Imagen 484">
                  <a:extLst>
                    <a:ext uri="{FF2B5EF4-FFF2-40B4-BE49-F238E27FC236}">
                      <a16:creationId xmlns:a16="http://schemas.microsoft.com/office/drawing/2014/main" id="{2CE1BCF9-F466-C8E2-F3B0-BA03A490F35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6" name="Imagen 485">
                  <a:extLst>
                    <a:ext uri="{FF2B5EF4-FFF2-40B4-BE49-F238E27FC236}">
                      <a16:creationId xmlns:a16="http://schemas.microsoft.com/office/drawing/2014/main" id="{A8AB523D-6998-C337-CCC5-1E330B997D6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7" name="Imagen 486">
                  <a:extLst>
                    <a:ext uri="{FF2B5EF4-FFF2-40B4-BE49-F238E27FC236}">
                      <a16:creationId xmlns:a16="http://schemas.microsoft.com/office/drawing/2014/main" id="{63E6CF76-15C2-0219-F0FE-EBCC042AC38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8" name="Imagen 487">
                  <a:extLst>
                    <a:ext uri="{FF2B5EF4-FFF2-40B4-BE49-F238E27FC236}">
                      <a16:creationId xmlns:a16="http://schemas.microsoft.com/office/drawing/2014/main" id="{DD84BFCE-1066-504B-AD07-0277DCF21AB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6" name="Grupo 465">
                <a:extLst>
                  <a:ext uri="{FF2B5EF4-FFF2-40B4-BE49-F238E27FC236}">
                    <a16:creationId xmlns:a16="http://schemas.microsoft.com/office/drawing/2014/main" id="{FE9CA2FC-6D43-7F4A-3269-E4EC9DDFF59C}"/>
                  </a:ext>
                </a:extLst>
              </p:cNvPr>
              <p:cNvGrpSpPr/>
              <p:nvPr/>
            </p:nvGrpSpPr>
            <p:grpSpPr>
              <a:xfrm>
                <a:off x="5870619" y="408595"/>
                <a:ext cx="2050358" cy="560085"/>
                <a:chOff x="436159" y="386014"/>
                <a:chExt cx="2050358" cy="560085"/>
              </a:xfrm>
            </p:grpSpPr>
            <p:pic>
              <p:nvPicPr>
                <p:cNvPr id="479" name="Imagen 478">
                  <a:extLst>
                    <a:ext uri="{FF2B5EF4-FFF2-40B4-BE49-F238E27FC236}">
                      <a16:creationId xmlns:a16="http://schemas.microsoft.com/office/drawing/2014/main" id="{77E9C797-D043-1C95-51D5-01B6C0088AF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0" name="Imagen 479">
                  <a:extLst>
                    <a:ext uri="{FF2B5EF4-FFF2-40B4-BE49-F238E27FC236}">
                      <a16:creationId xmlns:a16="http://schemas.microsoft.com/office/drawing/2014/main" id="{006E84A6-46CB-EF06-5D23-D1F57DC61F7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1" name="Imagen 480">
                  <a:extLst>
                    <a:ext uri="{FF2B5EF4-FFF2-40B4-BE49-F238E27FC236}">
                      <a16:creationId xmlns:a16="http://schemas.microsoft.com/office/drawing/2014/main" id="{697A60FE-A0E4-B170-5249-D36821784A3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2" name="Imagen 481">
                  <a:extLst>
                    <a:ext uri="{FF2B5EF4-FFF2-40B4-BE49-F238E27FC236}">
                      <a16:creationId xmlns:a16="http://schemas.microsoft.com/office/drawing/2014/main" id="{77CD652C-2550-9782-6528-A0DC7C35BFE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3" name="Imagen 482">
                  <a:extLst>
                    <a:ext uri="{FF2B5EF4-FFF2-40B4-BE49-F238E27FC236}">
                      <a16:creationId xmlns:a16="http://schemas.microsoft.com/office/drawing/2014/main" id="{957908E7-CCA4-418E-AD0E-402C8529ADD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7" name="Grupo 466">
                <a:extLst>
                  <a:ext uri="{FF2B5EF4-FFF2-40B4-BE49-F238E27FC236}">
                    <a16:creationId xmlns:a16="http://schemas.microsoft.com/office/drawing/2014/main" id="{45707323-D5E3-0827-EC38-EC2A8136CA15}"/>
                  </a:ext>
                </a:extLst>
              </p:cNvPr>
              <p:cNvGrpSpPr/>
              <p:nvPr/>
            </p:nvGrpSpPr>
            <p:grpSpPr>
              <a:xfrm>
                <a:off x="7728715" y="408595"/>
                <a:ext cx="2050358" cy="560085"/>
                <a:chOff x="436159" y="386014"/>
                <a:chExt cx="2050358" cy="560085"/>
              </a:xfrm>
            </p:grpSpPr>
            <p:pic>
              <p:nvPicPr>
                <p:cNvPr id="474" name="Imagen 473">
                  <a:extLst>
                    <a:ext uri="{FF2B5EF4-FFF2-40B4-BE49-F238E27FC236}">
                      <a16:creationId xmlns:a16="http://schemas.microsoft.com/office/drawing/2014/main" id="{87221311-80A8-8074-6C9D-4A3818DA920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5" name="Imagen 474">
                  <a:extLst>
                    <a:ext uri="{FF2B5EF4-FFF2-40B4-BE49-F238E27FC236}">
                      <a16:creationId xmlns:a16="http://schemas.microsoft.com/office/drawing/2014/main" id="{D3F61DB0-7BA1-207E-C713-63D23BDD4A4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6" name="Imagen 475">
                  <a:extLst>
                    <a:ext uri="{FF2B5EF4-FFF2-40B4-BE49-F238E27FC236}">
                      <a16:creationId xmlns:a16="http://schemas.microsoft.com/office/drawing/2014/main" id="{BD4FA614-11C7-4555-51CD-24BEEEF5036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7" name="Imagen 476">
                  <a:extLst>
                    <a:ext uri="{FF2B5EF4-FFF2-40B4-BE49-F238E27FC236}">
                      <a16:creationId xmlns:a16="http://schemas.microsoft.com/office/drawing/2014/main" id="{73B8BE12-2376-83DC-4405-C8C9F98E494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8" name="Imagen 477">
                  <a:extLst>
                    <a:ext uri="{FF2B5EF4-FFF2-40B4-BE49-F238E27FC236}">
                      <a16:creationId xmlns:a16="http://schemas.microsoft.com/office/drawing/2014/main" id="{EA17C2C3-62FC-CCB8-5E86-123C2159A2D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8" name="Grupo 467">
                <a:extLst>
                  <a:ext uri="{FF2B5EF4-FFF2-40B4-BE49-F238E27FC236}">
                    <a16:creationId xmlns:a16="http://schemas.microsoft.com/office/drawing/2014/main" id="{8B6297AB-4352-9412-60C4-1924FC26FA61}"/>
                  </a:ext>
                </a:extLst>
              </p:cNvPr>
              <p:cNvGrpSpPr/>
              <p:nvPr/>
            </p:nvGrpSpPr>
            <p:grpSpPr>
              <a:xfrm>
                <a:off x="9493338" y="418203"/>
                <a:ext cx="2050358" cy="560085"/>
                <a:chOff x="436159" y="386014"/>
                <a:chExt cx="2050358" cy="560085"/>
              </a:xfrm>
            </p:grpSpPr>
            <p:pic>
              <p:nvPicPr>
                <p:cNvPr id="469" name="Imagen 468">
                  <a:extLst>
                    <a:ext uri="{FF2B5EF4-FFF2-40B4-BE49-F238E27FC236}">
                      <a16:creationId xmlns:a16="http://schemas.microsoft.com/office/drawing/2014/main" id="{7F863634-2CC6-CD0F-89C6-241B3DAA6DD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0" name="Imagen 469">
                  <a:extLst>
                    <a:ext uri="{FF2B5EF4-FFF2-40B4-BE49-F238E27FC236}">
                      <a16:creationId xmlns:a16="http://schemas.microsoft.com/office/drawing/2014/main" id="{D66A54F6-F848-0571-14EF-7F2110B7DD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1" name="Imagen 470">
                  <a:extLst>
                    <a:ext uri="{FF2B5EF4-FFF2-40B4-BE49-F238E27FC236}">
                      <a16:creationId xmlns:a16="http://schemas.microsoft.com/office/drawing/2014/main" id="{1AE0A901-CEFB-3677-E4FA-61F16954823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2" name="Imagen 471">
                  <a:extLst>
                    <a:ext uri="{FF2B5EF4-FFF2-40B4-BE49-F238E27FC236}">
                      <a16:creationId xmlns:a16="http://schemas.microsoft.com/office/drawing/2014/main" id="{E1D8F39F-5F39-EBD6-7A06-5641E6DA0D7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3" name="Imagen 472">
                  <a:extLst>
                    <a:ext uri="{FF2B5EF4-FFF2-40B4-BE49-F238E27FC236}">
                      <a16:creationId xmlns:a16="http://schemas.microsoft.com/office/drawing/2014/main" id="{59AF6D5A-FBF1-BA93-FA06-F494AD66DF3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9" name="Grupo 278">
              <a:extLst>
                <a:ext uri="{FF2B5EF4-FFF2-40B4-BE49-F238E27FC236}">
                  <a16:creationId xmlns:a16="http://schemas.microsoft.com/office/drawing/2014/main" id="{480637E6-5130-EA3F-7CDE-3B3C3AF650FB}"/>
                </a:ext>
              </a:extLst>
            </p:cNvPr>
            <p:cNvGrpSpPr/>
            <p:nvPr/>
          </p:nvGrpSpPr>
          <p:grpSpPr>
            <a:xfrm>
              <a:off x="323732" y="2362703"/>
              <a:ext cx="8327760" cy="451412"/>
              <a:chOff x="440016" y="376406"/>
              <a:chExt cx="11103680" cy="601882"/>
            </a:xfrm>
          </p:grpSpPr>
          <p:grpSp>
            <p:nvGrpSpPr>
              <p:cNvPr id="427" name="Grupo 426">
                <a:extLst>
                  <a:ext uri="{FF2B5EF4-FFF2-40B4-BE49-F238E27FC236}">
                    <a16:creationId xmlns:a16="http://schemas.microsoft.com/office/drawing/2014/main" id="{172F79B9-075F-59BC-FBF0-F3D11850B9CC}"/>
                  </a:ext>
                </a:extLst>
              </p:cNvPr>
              <p:cNvGrpSpPr/>
              <p:nvPr/>
            </p:nvGrpSpPr>
            <p:grpSpPr>
              <a:xfrm>
                <a:off x="440016" y="376406"/>
                <a:ext cx="2050358" cy="560085"/>
                <a:chOff x="436159" y="386014"/>
                <a:chExt cx="2050358" cy="560085"/>
              </a:xfrm>
            </p:grpSpPr>
            <p:pic>
              <p:nvPicPr>
                <p:cNvPr id="458" name="Imagen 457">
                  <a:extLst>
                    <a:ext uri="{FF2B5EF4-FFF2-40B4-BE49-F238E27FC236}">
                      <a16:creationId xmlns:a16="http://schemas.microsoft.com/office/drawing/2014/main" id="{8C08CE0E-D755-E1B7-5171-155EAC4A8F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9" name="Imagen 458">
                  <a:extLst>
                    <a:ext uri="{FF2B5EF4-FFF2-40B4-BE49-F238E27FC236}">
                      <a16:creationId xmlns:a16="http://schemas.microsoft.com/office/drawing/2014/main" id="{445EF8F8-6849-E150-967B-7B2E2788485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60" name="Imagen 459">
                  <a:extLst>
                    <a:ext uri="{FF2B5EF4-FFF2-40B4-BE49-F238E27FC236}">
                      <a16:creationId xmlns:a16="http://schemas.microsoft.com/office/drawing/2014/main" id="{6C5ED14A-A0C1-690E-44D8-CC415E40A6E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61" name="Imagen 460">
                  <a:extLst>
                    <a:ext uri="{FF2B5EF4-FFF2-40B4-BE49-F238E27FC236}">
                      <a16:creationId xmlns:a16="http://schemas.microsoft.com/office/drawing/2014/main" id="{68D818A2-1D6A-03F3-7F59-12326DF6116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62" name="Imagen 461">
                  <a:extLst>
                    <a:ext uri="{FF2B5EF4-FFF2-40B4-BE49-F238E27FC236}">
                      <a16:creationId xmlns:a16="http://schemas.microsoft.com/office/drawing/2014/main" id="{3BC69BE1-9179-FF29-1820-39FBC12BE11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8" name="Grupo 427">
                <a:extLst>
                  <a:ext uri="{FF2B5EF4-FFF2-40B4-BE49-F238E27FC236}">
                    <a16:creationId xmlns:a16="http://schemas.microsoft.com/office/drawing/2014/main" id="{9AAE5941-0AF5-9897-893F-E09CE58DF5AD}"/>
                  </a:ext>
                </a:extLst>
              </p:cNvPr>
              <p:cNvGrpSpPr/>
              <p:nvPr/>
            </p:nvGrpSpPr>
            <p:grpSpPr>
              <a:xfrm>
                <a:off x="2250217" y="386014"/>
                <a:ext cx="2050358" cy="560085"/>
                <a:chOff x="436159" y="386014"/>
                <a:chExt cx="2050358" cy="560085"/>
              </a:xfrm>
            </p:grpSpPr>
            <p:pic>
              <p:nvPicPr>
                <p:cNvPr id="453" name="Imagen 452">
                  <a:extLst>
                    <a:ext uri="{FF2B5EF4-FFF2-40B4-BE49-F238E27FC236}">
                      <a16:creationId xmlns:a16="http://schemas.microsoft.com/office/drawing/2014/main" id="{41DB86E5-74A4-848C-A828-C470019FEB6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4" name="Imagen 453">
                  <a:extLst>
                    <a:ext uri="{FF2B5EF4-FFF2-40B4-BE49-F238E27FC236}">
                      <a16:creationId xmlns:a16="http://schemas.microsoft.com/office/drawing/2014/main" id="{E274A354-A922-7BF4-DF24-D2D11E9A33C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5" name="Imagen 454">
                  <a:extLst>
                    <a:ext uri="{FF2B5EF4-FFF2-40B4-BE49-F238E27FC236}">
                      <a16:creationId xmlns:a16="http://schemas.microsoft.com/office/drawing/2014/main" id="{D60C7DF4-B1BC-8F44-DF71-A83A23EC40C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6" name="Imagen 455">
                  <a:extLst>
                    <a:ext uri="{FF2B5EF4-FFF2-40B4-BE49-F238E27FC236}">
                      <a16:creationId xmlns:a16="http://schemas.microsoft.com/office/drawing/2014/main" id="{E26F0880-3100-D243-F4A1-163CED9F70E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7" name="Imagen 456">
                  <a:extLst>
                    <a:ext uri="{FF2B5EF4-FFF2-40B4-BE49-F238E27FC236}">
                      <a16:creationId xmlns:a16="http://schemas.microsoft.com/office/drawing/2014/main" id="{EBC65928-7AD8-A8FC-F820-2D8D7872375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9" name="Grupo 428">
                <a:extLst>
                  <a:ext uri="{FF2B5EF4-FFF2-40B4-BE49-F238E27FC236}">
                    <a16:creationId xmlns:a16="http://schemas.microsoft.com/office/drawing/2014/main" id="{4B964253-0D3A-215D-3165-35F4CE49B7CA}"/>
                  </a:ext>
                </a:extLst>
              </p:cNvPr>
              <p:cNvGrpSpPr/>
              <p:nvPr/>
            </p:nvGrpSpPr>
            <p:grpSpPr>
              <a:xfrm>
                <a:off x="4060418" y="398987"/>
                <a:ext cx="2050358" cy="560085"/>
                <a:chOff x="436159" y="386014"/>
                <a:chExt cx="2050358" cy="560085"/>
              </a:xfrm>
            </p:grpSpPr>
            <p:pic>
              <p:nvPicPr>
                <p:cNvPr id="448" name="Imagen 447">
                  <a:extLst>
                    <a:ext uri="{FF2B5EF4-FFF2-40B4-BE49-F238E27FC236}">
                      <a16:creationId xmlns:a16="http://schemas.microsoft.com/office/drawing/2014/main" id="{A9F4E96E-0CA6-4D98-8304-48094D940AF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9" name="Imagen 448">
                  <a:extLst>
                    <a:ext uri="{FF2B5EF4-FFF2-40B4-BE49-F238E27FC236}">
                      <a16:creationId xmlns:a16="http://schemas.microsoft.com/office/drawing/2014/main" id="{7BA9EB3F-BF6E-6CA6-8DA0-8F6C7BEE8D3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0" name="Imagen 449">
                  <a:extLst>
                    <a:ext uri="{FF2B5EF4-FFF2-40B4-BE49-F238E27FC236}">
                      <a16:creationId xmlns:a16="http://schemas.microsoft.com/office/drawing/2014/main" id="{C5B58975-75B7-9CF1-F6B5-A5A3D4168F7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1" name="Imagen 450">
                  <a:extLst>
                    <a:ext uri="{FF2B5EF4-FFF2-40B4-BE49-F238E27FC236}">
                      <a16:creationId xmlns:a16="http://schemas.microsoft.com/office/drawing/2014/main" id="{AEF71B95-2300-66B7-5393-3ABC43AA1D1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2" name="Imagen 451">
                  <a:extLst>
                    <a:ext uri="{FF2B5EF4-FFF2-40B4-BE49-F238E27FC236}">
                      <a16:creationId xmlns:a16="http://schemas.microsoft.com/office/drawing/2014/main" id="{996C51C0-7ABD-F2DC-B62F-4C4B08E180E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0" name="Grupo 429">
                <a:extLst>
                  <a:ext uri="{FF2B5EF4-FFF2-40B4-BE49-F238E27FC236}">
                    <a16:creationId xmlns:a16="http://schemas.microsoft.com/office/drawing/2014/main" id="{BBCD759E-D554-4C9F-1517-5BDCBF837CC3}"/>
                  </a:ext>
                </a:extLst>
              </p:cNvPr>
              <p:cNvGrpSpPr/>
              <p:nvPr/>
            </p:nvGrpSpPr>
            <p:grpSpPr>
              <a:xfrm>
                <a:off x="5870619" y="408595"/>
                <a:ext cx="2050358" cy="560085"/>
                <a:chOff x="436159" y="386014"/>
                <a:chExt cx="2050358" cy="560085"/>
              </a:xfrm>
            </p:grpSpPr>
            <p:pic>
              <p:nvPicPr>
                <p:cNvPr id="443" name="Imagen 442">
                  <a:extLst>
                    <a:ext uri="{FF2B5EF4-FFF2-40B4-BE49-F238E27FC236}">
                      <a16:creationId xmlns:a16="http://schemas.microsoft.com/office/drawing/2014/main" id="{AAD78CEE-4DCF-CF5D-B742-AF5F09D8DAD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4" name="Imagen 443">
                  <a:extLst>
                    <a:ext uri="{FF2B5EF4-FFF2-40B4-BE49-F238E27FC236}">
                      <a16:creationId xmlns:a16="http://schemas.microsoft.com/office/drawing/2014/main" id="{C6B46327-071E-DEA0-D12D-9883BE28E84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5" name="Imagen 444">
                  <a:extLst>
                    <a:ext uri="{FF2B5EF4-FFF2-40B4-BE49-F238E27FC236}">
                      <a16:creationId xmlns:a16="http://schemas.microsoft.com/office/drawing/2014/main" id="{58A5CF97-D6A7-D903-BF0F-22F0D36FE2B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6" name="Imagen 445">
                  <a:extLst>
                    <a:ext uri="{FF2B5EF4-FFF2-40B4-BE49-F238E27FC236}">
                      <a16:creationId xmlns:a16="http://schemas.microsoft.com/office/drawing/2014/main" id="{643C2D9B-376C-7B95-B24C-5A89FA1A2F5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7" name="Imagen 446">
                  <a:extLst>
                    <a:ext uri="{FF2B5EF4-FFF2-40B4-BE49-F238E27FC236}">
                      <a16:creationId xmlns:a16="http://schemas.microsoft.com/office/drawing/2014/main" id="{436EABB3-C299-BA2D-BA21-828C3D37974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1" name="Grupo 430">
                <a:extLst>
                  <a:ext uri="{FF2B5EF4-FFF2-40B4-BE49-F238E27FC236}">
                    <a16:creationId xmlns:a16="http://schemas.microsoft.com/office/drawing/2014/main" id="{195C3329-FC2C-3EF3-A5DA-A7046EAFBD57}"/>
                  </a:ext>
                </a:extLst>
              </p:cNvPr>
              <p:cNvGrpSpPr/>
              <p:nvPr/>
            </p:nvGrpSpPr>
            <p:grpSpPr>
              <a:xfrm>
                <a:off x="7728715" y="408595"/>
                <a:ext cx="2050358" cy="560085"/>
                <a:chOff x="436159" y="386014"/>
                <a:chExt cx="2050358" cy="560085"/>
              </a:xfrm>
            </p:grpSpPr>
            <p:pic>
              <p:nvPicPr>
                <p:cNvPr id="438" name="Imagen 437">
                  <a:extLst>
                    <a:ext uri="{FF2B5EF4-FFF2-40B4-BE49-F238E27FC236}">
                      <a16:creationId xmlns:a16="http://schemas.microsoft.com/office/drawing/2014/main" id="{242234C3-FED4-EFE8-F297-EDBBEEF2626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9" name="Imagen 438">
                  <a:extLst>
                    <a:ext uri="{FF2B5EF4-FFF2-40B4-BE49-F238E27FC236}">
                      <a16:creationId xmlns:a16="http://schemas.microsoft.com/office/drawing/2014/main" id="{FE5FD716-DE71-6CD7-E1AD-24C542F2838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0" name="Imagen 439">
                  <a:extLst>
                    <a:ext uri="{FF2B5EF4-FFF2-40B4-BE49-F238E27FC236}">
                      <a16:creationId xmlns:a16="http://schemas.microsoft.com/office/drawing/2014/main" id="{B34C6E7A-13B8-87DE-B78D-EB66D7D6DA5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1" name="Imagen 440">
                  <a:extLst>
                    <a:ext uri="{FF2B5EF4-FFF2-40B4-BE49-F238E27FC236}">
                      <a16:creationId xmlns:a16="http://schemas.microsoft.com/office/drawing/2014/main" id="{00B6D457-725D-13AB-A45B-A0312BA514D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2" name="Imagen 441">
                  <a:extLst>
                    <a:ext uri="{FF2B5EF4-FFF2-40B4-BE49-F238E27FC236}">
                      <a16:creationId xmlns:a16="http://schemas.microsoft.com/office/drawing/2014/main" id="{CE4A8E78-FB48-E287-B684-E4CA4D98A7F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2" name="Grupo 431">
                <a:extLst>
                  <a:ext uri="{FF2B5EF4-FFF2-40B4-BE49-F238E27FC236}">
                    <a16:creationId xmlns:a16="http://schemas.microsoft.com/office/drawing/2014/main" id="{D80D8761-B8D4-83EF-E2AD-EDB856405651}"/>
                  </a:ext>
                </a:extLst>
              </p:cNvPr>
              <p:cNvGrpSpPr/>
              <p:nvPr/>
            </p:nvGrpSpPr>
            <p:grpSpPr>
              <a:xfrm>
                <a:off x="9493338" y="418203"/>
                <a:ext cx="2050358" cy="560085"/>
                <a:chOff x="436159" y="386014"/>
                <a:chExt cx="2050358" cy="560085"/>
              </a:xfrm>
            </p:grpSpPr>
            <p:pic>
              <p:nvPicPr>
                <p:cNvPr id="433" name="Imagen 432">
                  <a:extLst>
                    <a:ext uri="{FF2B5EF4-FFF2-40B4-BE49-F238E27FC236}">
                      <a16:creationId xmlns:a16="http://schemas.microsoft.com/office/drawing/2014/main" id="{D97C69A2-1B9D-C3B1-FC9C-7CC6B98627D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4" name="Imagen 433">
                  <a:extLst>
                    <a:ext uri="{FF2B5EF4-FFF2-40B4-BE49-F238E27FC236}">
                      <a16:creationId xmlns:a16="http://schemas.microsoft.com/office/drawing/2014/main" id="{BC8A2EB9-B338-3496-E8FB-A398127D1B4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35" name="Imagen 434">
                  <a:extLst>
                    <a:ext uri="{FF2B5EF4-FFF2-40B4-BE49-F238E27FC236}">
                      <a16:creationId xmlns:a16="http://schemas.microsoft.com/office/drawing/2014/main" id="{7448B6F7-AC40-CD9A-F785-B2C6B7C3823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36" name="Imagen 435">
                  <a:extLst>
                    <a:ext uri="{FF2B5EF4-FFF2-40B4-BE49-F238E27FC236}">
                      <a16:creationId xmlns:a16="http://schemas.microsoft.com/office/drawing/2014/main" id="{B22192F2-DDCB-F33B-BB5F-C078001D5F5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37" name="Imagen 436">
                  <a:extLst>
                    <a:ext uri="{FF2B5EF4-FFF2-40B4-BE49-F238E27FC236}">
                      <a16:creationId xmlns:a16="http://schemas.microsoft.com/office/drawing/2014/main" id="{AE8924DB-F2FA-6BAA-07D7-D9CB1881501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0" name="Grupo 279">
              <a:extLst>
                <a:ext uri="{FF2B5EF4-FFF2-40B4-BE49-F238E27FC236}">
                  <a16:creationId xmlns:a16="http://schemas.microsoft.com/office/drawing/2014/main" id="{2D02E9D5-2D42-F2FA-2097-3197F39A7759}"/>
                </a:ext>
              </a:extLst>
            </p:cNvPr>
            <p:cNvGrpSpPr/>
            <p:nvPr/>
          </p:nvGrpSpPr>
          <p:grpSpPr>
            <a:xfrm>
              <a:off x="330012" y="2897741"/>
              <a:ext cx="8327760" cy="451412"/>
              <a:chOff x="440016" y="376406"/>
              <a:chExt cx="11103680" cy="601882"/>
            </a:xfrm>
          </p:grpSpPr>
          <p:grpSp>
            <p:nvGrpSpPr>
              <p:cNvPr id="391" name="Grupo 390">
                <a:extLst>
                  <a:ext uri="{FF2B5EF4-FFF2-40B4-BE49-F238E27FC236}">
                    <a16:creationId xmlns:a16="http://schemas.microsoft.com/office/drawing/2014/main" id="{4AD24790-27C7-D621-0475-453953FFDAAF}"/>
                  </a:ext>
                </a:extLst>
              </p:cNvPr>
              <p:cNvGrpSpPr/>
              <p:nvPr/>
            </p:nvGrpSpPr>
            <p:grpSpPr>
              <a:xfrm>
                <a:off x="440016" y="376406"/>
                <a:ext cx="2050358" cy="560085"/>
                <a:chOff x="436159" y="386014"/>
                <a:chExt cx="2050358" cy="560085"/>
              </a:xfrm>
            </p:grpSpPr>
            <p:pic>
              <p:nvPicPr>
                <p:cNvPr id="422" name="Imagen 421">
                  <a:extLst>
                    <a:ext uri="{FF2B5EF4-FFF2-40B4-BE49-F238E27FC236}">
                      <a16:creationId xmlns:a16="http://schemas.microsoft.com/office/drawing/2014/main" id="{71BED30B-2502-9A98-E74F-CE7D7548869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23" name="Imagen 422">
                  <a:extLst>
                    <a:ext uri="{FF2B5EF4-FFF2-40B4-BE49-F238E27FC236}">
                      <a16:creationId xmlns:a16="http://schemas.microsoft.com/office/drawing/2014/main" id="{EBF33763-55DB-FFDC-07EC-668EDD18542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24" name="Imagen 423">
                  <a:extLst>
                    <a:ext uri="{FF2B5EF4-FFF2-40B4-BE49-F238E27FC236}">
                      <a16:creationId xmlns:a16="http://schemas.microsoft.com/office/drawing/2014/main" id="{43585C92-E00E-C7E6-B321-C8A78F2E2AB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5" name="Imagen 424">
                  <a:extLst>
                    <a:ext uri="{FF2B5EF4-FFF2-40B4-BE49-F238E27FC236}">
                      <a16:creationId xmlns:a16="http://schemas.microsoft.com/office/drawing/2014/main" id="{533D8808-33B7-FFF6-A6CB-1C47FC15194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6" name="Imagen 425">
                  <a:extLst>
                    <a:ext uri="{FF2B5EF4-FFF2-40B4-BE49-F238E27FC236}">
                      <a16:creationId xmlns:a16="http://schemas.microsoft.com/office/drawing/2014/main" id="{BF15CBD0-2F58-0C97-9FCE-525726577EC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2" name="Grupo 391">
                <a:extLst>
                  <a:ext uri="{FF2B5EF4-FFF2-40B4-BE49-F238E27FC236}">
                    <a16:creationId xmlns:a16="http://schemas.microsoft.com/office/drawing/2014/main" id="{DDD53E40-61F6-7CFE-7739-44E15E1C7B78}"/>
                  </a:ext>
                </a:extLst>
              </p:cNvPr>
              <p:cNvGrpSpPr/>
              <p:nvPr/>
            </p:nvGrpSpPr>
            <p:grpSpPr>
              <a:xfrm>
                <a:off x="2250217" y="386014"/>
                <a:ext cx="2050358" cy="560085"/>
                <a:chOff x="436159" y="386014"/>
                <a:chExt cx="2050358" cy="560085"/>
              </a:xfrm>
            </p:grpSpPr>
            <p:pic>
              <p:nvPicPr>
                <p:cNvPr id="417" name="Imagen 416">
                  <a:extLst>
                    <a:ext uri="{FF2B5EF4-FFF2-40B4-BE49-F238E27FC236}">
                      <a16:creationId xmlns:a16="http://schemas.microsoft.com/office/drawing/2014/main" id="{2C8DE4F3-70BD-3E2B-9516-042D4FE6F3A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8" name="Imagen 417">
                  <a:extLst>
                    <a:ext uri="{FF2B5EF4-FFF2-40B4-BE49-F238E27FC236}">
                      <a16:creationId xmlns:a16="http://schemas.microsoft.com/office/drawing/2014/main" id="{FE634DC3-738C-97C7-A017-EBEF923D467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9" name="Imagen 418">
                  <a:extLst>
                    <a:ext uri="{FF2B5EF4-FFF2-40B4-BE49-F238E27FC236}">
                      <a16:creationId xmlns:a16="http://schemas.microsoft.com/office/drawing/2014/main" id="{458F4CC4-D052-5159-93FC-0028F40817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0" name="Imagen 419">
                  <a:extLst>
                    <a:ext uri="{FF2B5EF4-FFF2-40B4-BE49-F238E27FC236}">
                      <a16:creationId xmlns:a16="http://schemas.microsoft.com/office/drawing/2014/main" id="{7B2FAC7C-C66A-8CA4-0E44-FD73C13315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1" name="Imagen 420">
                  <a:extLst>
                    <a:ext uri="{FF2B5EF4-FFF2-40B4-BE49-F238E27FC236}">
                      <a16:creationId xmlns:a16="http://schemas.microsoft.com/office/drawing/2014/main" id="{1DEE3E4B-DD30-87F1-1719-5398734E46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3" name="Grupo 392">
                <a:extLst>
                  <a:ext uri="{FF2B5EF4-FFF2-40B4-BE49-F238E27FC236}">
                    <a16:creationId xmlns:a16="http://schemas.microsoft.com/office/drawing/2014/main" id="{23DB8062-B880-3939-F72C-C55C8C56E556}"/>
                  </a:ext>
                </a:extLst>
              </p:cNvPr>
              <p:cNvGrpSpPr/>
              <p:nvPr/>
            </p:nvGrpSpPr>
            <p:grpSpPr>
              <a:xfrm>
                <a:off x="4060418" y="398987"/>
                <a:ext cx="2050358" cy="560085"/>
                <a:chOff x="436159" y="386014"/>
                <a:chExt cx="2050358" cy="560085"/>
              </a:xfrm>
            </p:grpSpPr>
            <p:pic>
              <p:nvPicPr>
                <p:cNvPr id="412" name="Imagen 411">
                  <a:extLst>
                    <a:ext uri="{FF2B5EF4-FFF2-40B4-BE49-F238E27FC236}">
                      <a16:creationId xmlns:a16="http://schemas.microsoft.com/office/drawing/2014/main" id="{4A258BBD-67A7-8FFD-46ED-42A78B32763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3" name="Imagen 412">
                  <a:extLst>
                    <a:ext uri="{FF2B5EF4-FFF2-40B4-BE49-F238E27FC236}">
                      <a16:creationId xmlns:a16="http://schemas.microsoft.com/office/drawing/2014/main" id="{64E87F35-907A-D708-6FCC-08C1DFFDB7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4" name="Imagen 413">
                  <a:extLst>
                    <a:ext uri="{FF2B5EF4-FFF2-40B4-BE49-F238E27FC236}">
                      <a16:creationId xmlns:a16="http://schemas.microsoft.com/office/drawing/2014/main" id="{7E53BCD1-0FED-2753-4B68-37D8FFEE74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5" name="Imagen 414">
                  <a:extLst>
                    <a:ext uri="{FF2B5EF4-FFF2-40B4-BE49-F238E27FC236}">
                      <a16:creationId xmlns:a16="http://schemas.microsoft.com/office/drawing/2014/main" id="{E0941D13-C451-35F3-BF9C-33D5CFCBC1F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6" name="Imagen 415">
                  <a:extLst>
                    <a:ext uri="{FF2B5EF4-FFF2-40B4-BE49-F238E27FC236}">
                      <a16:creationId xmlns:a16="http://schemas.microsoft.com/office/drawing/2014/main" id="{9E9FFA4D-F8D4-1D40-3DD6-3C6A9FAE6AE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4" name="Grupo 393">
                <a:extLst>
                  <a:ext uri="{FF2B5EF4-FFF2-40B4-BE49-F238E27FC236}">
                    <a16:creationId xmlns:a16="http://schemas.microsoft.com/office/drawing/2014/main" id="{E1149AD1-4A03-807F-8CC8-86C19B6DC209}"/>
                  </a:ext>
                </a:extLst>
              </p:cNvPr>
              <p:cNvGrpSpPr/>
              <p:nvPr/>
            </p:nvGrpSpPr>
            <p:grpSpPr>
              <a:xfrm>
                <a:off x="5870619" y="408595"/>
                <a:ext cx="2050358" cy="560085"/>
                <a:chOff x="436159" y="386014"/>
                <a:chExt cx="2050358" cy="560085"/>
              </a:xfrm>
            </p:grpSpPr>
            <p:pic>
              <p:nvPicPr>
                <p:cNvPr id="407" name="Imagen 406">
                  <a:extLst>
                    <a:ext uri="{FF2B5EF4-FFF2-40B4-BE49-F238E27FC236}">
                      <a16:creationId xmlns:a16="http://schemas.microsoft.com/office/drawing/2014/main" id="{5E552791-6910-FEF9-2626-EEB3D242F1D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8" name="Imagen 407">
                  <a:extLst>
                    <a:ext uri="{FF2B5EF4-FFF2-40B4-BE49-F238E27FC236}">
                      <a16:creationId xmlns:a16="http://schemas.microsoft.com/office/drawing/2014/main" id="{BB107340-1E41-DF62-A6B8-19E45BFA892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9" name="Imagen 408">
                  <a:extLst>
                    <a:ext uri="{FF2B5EF4-FFF2-40B4-BE49-F238E27FC236}">
                      <a16:creationId xmlns:a16="http://schemas.microsoft.com/office/drawing/2014/main" id="{28668437-76E2-571A-259F-FF5B6E6B44D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0" name="Imagen 409">
                  <a:extLst>
                    <a:ext uri="{FF2B5EF4-FFF2-40B4-BE49-F238E27FC236}">
                      <a16:creationId xmlns:a16="http://schemas.microsoft.com/office/drawing/2014/main" id="{7DAA5DE3-10D9-E81F-00F3-64FE7D94F7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1" name="Imagen 410">
                  <a:extLst>
                    <a:ext uri="{FF2B5EF4-FFF2-40B4-BE49-F238E27FC236}">
                      <a16:creationId xmlns:a16="http://schemas.microsoft.com/office/drawing/2014/main" id="{6C74ADDC-3B88-8FA5-1719-B57E6D88A9F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5" name="Grupo 394">
                <a:extLst>
                  <a:ext uri="{FF2B5EF4-FFF2-40B4-BE49-F238E27FC236}">
                    <a16:creationId xmlns:a16="http://schemas.microsoft.com/office/drawing/2014/main" id="{08646280-CEF6-CBC3-790C-772C4366076E}"/>
                  </a:ext>
                </a:extLst>
              </p:cNvPr>
              <p:cNvGrpSpPr/>
              <p:nvPr/>
            </p:nvGrpSpPr>
            <p:grpSpPr>
              <a:xfrm>
                <a:off x="7728715" y="408595"/>
                <a:ext cx="2050358" cy="560085"/>
                <a:chOff x="436159" y="386014"/>
                <a:chExt cx="2050358" cy="560085"/>
              </a:xfrm>
            </p:grpSpPr>
            <p:pic>
              <p:nvPicPr>
                <p:cNvPr id="402" name="Imagen 401">
                  <a:extLst>
                    <a:ext uri="{FF2B5EF4-FFF2-40B4-BE49-F238E27FC236}">
                      <a16:creationId xmlns:a16="http://schemas.microsoft.com/office/drawing/2014/main" id="{EFB10578-95C4-1679-DBE8-8004C9F720C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3" name="Imagen 402">
                  <a:extLst>
                    <a:ext uri="{FF2B5EF4-FFF2-40B4-BE49-F238E27FC236}">
                      <a16:creationId xmlns:a16="http://schemas.microsoft.com/office/drawing/2014/main" id="{E764B5EF-9643-573A-5278-7A88B512488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4" name="Imagen 403">
                  <a:extLst>
                    <a:ext uri="{FF2B5EF4-FFF2-40B4-BE49-F238E27FC236}">
                      <a16:creationId xmlns:a16="http://schemas.microsoft.com/office/drawing/2014/main" id="{C8C85890-6888-4B09-3981-7D3BDE40846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5" name="Imagen 404">
                  <a:extLst>
                    <a:ext uri="{FF2B5EF4-FFF2-40B4-BE49-F238E27FC236}">
                      <a16:creationId xmlns:a16="http://schemas.microsoft.com/office/drawing/2014/main" id="{286E38CE-AF8A-5B0F-2E8A-B5DF993F880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6" name="Imagen 405">
                  <a:extLst>
                    <a:ext uri="{FF2B5EF4-FFF2-40B4-BE49-F238E27FC236}">
                      <a16:creationId xmlns:a16="http://schemas.microsoft.com/office/drawing/2014/main" id="{79D5DD0B-5EEE-ED81-8846-BFE08611DE1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6" name="Grupo 395">
                <a:extLst>
                  <a:ext uri="{FF2B5EF4-FFF2-40B4-BE49-F238E27FC236}">
                    <a16:creationId xmlns:a16="http://schemas.microsoft.com/office/drawing/2014/main" id="{D36B5419-8524-8977-84AD-6891659DD9DF}"/>
                  </a:ext>
                </a:extLst>
              </p:cNvPr>
              <p:cNvGrpSpPr/>
              <p:nvPr/>
            </p:nvGrpSpPr>
            <p:grpSpPr>
              <a:xfrm>
                <a:off x="9493338" y="418203"/>
                <a:ext cx="2050358" cy="560085"/>
                <a:chOff x="436159" y="386014"/>
                <a:chExt cx="2050358" cy="560085"/>
              </a:xfrm>
            </p:grpSpPr>
            <p:pic>
              <p:nvPicPr>
                <p:cNvPr id="397" name="Imagen 396">
                  <a:extLst>
                    <a:ext uri="{FF2B5EF4-FFF2-40B4-BE49-F238E27FC236}">
                      <a16:creationId xmlns:a16="http://schemas.microsoft.com/office/drawing/2014/main" id="{EC361DEC-CEB8-6557-0C00-44FF077E9A9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98" name="Imagen 397">
                  <a:extLst>
                    <a:ext uri="{FF2B5EF4-FFF2-40B4-BE49-F238E27FC236}">
                      <a16:creationId xmlns:a16="http://schemas.microsoft.com/office/drawing/2014/main" id="{BDA05D11-7A4D-57D2-B2AA-476EAE0FB4D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99" name="Imagen 398">
                  <a:extLst>
                    <a:ext uri="{FF2B5EF4-FFF2-40B4-BE49-F238E27FC236}">
                      <a16:creationId xmlns:a16="http://schemas.microsoft.com/office/drawing/2014/main" id="{D9E06812-5A43-66AF-6184-FC4123A0FC1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0" name="Imagen 399">
                  <a:extLst>
                    <a:ext uri="{FF2B5EF4-FFF2-40B4-BE49-F238E27FC236}">
                      <a16:creationId xmlns:a16="http://schemas.microsoft.com/office/drawing/2014/main" id="{FB4169E1-DE6E-AE56-AE43-27CADB8CF3F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1" name="Imagen 400">
                  <a:extLst>
                    <a:ext uri="{FF2B5EF4-FFF2-40B4-BE49-F238E27FC236}">
                      <a16:creationId xmlns:a16="http://schemas.microsoft.com/office/drawing/2014/main" id="{6095003C-F2EC-5E3E-4799-572AE6CF62C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1" name="Grupo 280">
              <a:extLst>
                <a:ext uri="{FF2B5EF4-FFF2-40B4-BE49-F238E27FC236}">
                  <a16:creationId xmlns:a16="http://schemas.microsoft.com/office/drawing/2014/main" id="{16F77115-4272-1014-FBF7-2C4815A995E4}"/>
                </a:ext>
              </a:extLst>
            </p:cNvPr>
            <p:cNvGrpSpPr/>
            <p:nvPr/>
          </p:nvGrpSpPr>
          <p:grpSpPr>
            <a:xfrm>
              <a:off x="314193" y="3438547"/>
              <a:ext cx="8327760" cy="451412"/>
              <a:chOff x="440016" y="376406"/>
              <a:chExt cx="11103680" cy="601882"/>
            </a:xfrm>
          </p:grpSpPr>
          <p:grpSp>
            <p:nvGrpSpPr>
              <p:cNvPr id="355" name="Grupo 354">
                <a:extLst>
                  <a:ext uri="{FF2B5EF4-FFF2-40B4-BE49-F238E27FC236}">
                    <a16:creationId xmlns:a16="http://schemas.microsoft.com/office/drawing/2014/main" id="{F8BBBE5E-19C6-407B-EC32-F7DD0825B4B0}"/>
                  </a:ext>
                </a:extLst>
              </p:cNvPr>
              <p:cNvGrpSpPr/>
              <p:nvPr/>
            </p:nvGrpSpPr>
            <p:grpSpPr>
              <a:xfrm>
                <a:off x="440016" y="376406"/>
                <a:ext cx="2050358" cy="560085"/>
                <a:chOff x="436159" y="386014"/>
                <a:chExt cx="2050358" cy="560085"/>
              </a:xfrm>
            </p:grpSpPr>
            <p:pic>
              <p:nvPicPr>
                <p:cNvPr id="386" name="Imagen 385">
                  <a:extLst>
                    <a:ext uri="{FF2B5EF4-FFF2-40B4-BE49-F238E27FC236}">
                      <a16:creationId xmlns:a16="http://schemas.microsoft.com/office/drawing/2014/main" id="{F2AB6CCD-FB0D-1E4D-3F0A-93B8E9F7A3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7" name="Imagen 386">
                  <a:extLst>
                    <a:ext uri="{FF2B5EF4-FFF2-40B4-BE49-F238E27FC236}">
                      <a16:creationId xmlns:a16="http://schemas.microsoft.com/office/drawing/2014/main" id="{B6B1CB7F-D4DD-29BC-EA98-A35F825942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8" name="Imagen 387">
                  <a:extLst>
                    <a:ext uri="{FF2B5EF4-FFF2-40B4-BE49-F238E27FC236}">
                      <a16:creationId xmlns:a16="http://schemas.microsoft.com/office/drawing/2014/main" id="{6683E8F8-C8E4-E29C-BF7D-3D1C69B776C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9" name="Imagen 388">
                  <a:extLst>
                    <a:ext uri="{FF2B5EF4-FFF2-40B4-BE49-F238E27FC236}">
                      <a16:creationId xmlns:a16="http://schemas.microsoft.com/office/drawing/2014/main" id="{FF014300-7FA5-4EF5-B7AA-EFEE1FB9D94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90" name="Imagen 389">
                  <a:extLst>
                    <a:ext uri="{FF2B5EF4-FFF2-40B4-BE49-F238E27FC236}">
                      <a16:creationId xmlns:a16="http://schemas.microsoft.com/office/drawing/2014/main" id="{BD450F08-383D-A811-B05E-7B8CA29AAAD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6" name="Grupo 355">
                <a:extLst>
                  <a:ext uri="{FF2B5EF4-FFF2-40B4-BE49-F238E27FC236}">
                    <a16:creationId xmlns:a16="http://schemas.microsoft.com/office/drawing/2014/main" id="{A60BC969-6FAD-304E-5EF6-7201DF95EBDA}"/>
                  </a:ext>
                </a:extLst>
              </p:cNvPr>
              <p:cNvGrpSpPr/>
              <p:nvPr/>
            </p:nvGrpSpPr>
            <p:grpSpPr>
              <a:xfrm>
                <a:off x="2250217" y="386014"/>
                <a:ext cx="2050358" cy="560085"/>
                <a:chOff x="436159" y="386014"/>
                <a:chExt cx="2050358" cy="560085"/>
              </a:xfrm>
            </p:grpSpPr>
            <p:pic>
              <p:nvPicPr>
                <p:cNvPr id="381" name="Imagen 380">
                  <a:extLst>
                    <a:ext uri="{FF2B5EF4-FFF2-40B4-BE49-F238E27FC236}">
                      <a16:creationId xmlns:a16="http://schemas.microsoft.com/office/drawing/2014/main" id="{ADBC2611-7A6E-F2EE-E227-B65571D9479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2" name="Imagen 381">
                  <a:extLst>
                    <a:ext uri="{FF2B5EF4-FFF2-40B4-BE49-F238E27FC236}">
                      <a16:creationId xmlns:a16="http://schemas.microsoft.com/office/drawing/2014/main" id="{78C4109F-61A7-D838-54CD-5DCA7BD464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3" name="Imagen 382">
                  <a:extLst>
                    <a:ext uri="{FF2B5EF4-FFF2-40B4-BE49-F238E27FC236}">
                      <a16:creationId xmlns:a16="http://schemas.microsoft.com/office/drawing/2014/main" id="{B2E33858-1705-7FAB-0FB8-4C60DB05283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4" name="Imagen 383">
                  <a:extLst>
                    <a:ext uri="{FF2B5EF4-FFF2-40B4-BE49-F238E27FC236}">
                      <a16:creationId xmlns:a16="http://schemas.microsoft.com/office/drawing/2014/main" id="{AEE5AA30-AC38-5316-C152-E15517ACAD2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5" name="Imagen 384">
                  <a:extLst>
                    <a:ext uri="{FF2B5EF4-FFF2-40B4-BE49-F238E27FC236}">
                      <a16:creationId xmlns:a16="http://schemas.microsoft.com/office/drawing/2014/main" id="{AFD85AF5-7CBC-A050-7864-2764B458A85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7" name="Grupo 356">
                <a:extLst>
                  <a:ext uri="{FF2B5EF4-FFF2-40B4-BE49-F238E27FC236}">
                    <a16:creationId xmlns:a16="http://schemas.microsoft.com/office/drawing/2014/main" id="{54720085-E0A6-ADD4-2301-A14B1447091A}"/>
                  </a:ext>
                </a:extLst>
              </p:cNvPr>
              <p:cNvGrpSpPr/>
              <p:nvPr/>
            </p:nvGrpSpPr>
            <p:grpSpPr>
              <a:xfrm>
                <a:off x="4060418" y="398987"/>
                <a:ext cx="2050358" cy="560085"/>
                <a:chOff x="436159" y="386014"/>
                <a:chExt cx="2050358" cy="560085"/>
              </a:xfrm>
            </p:grpSpPr>
            <p:pic>
              <p:nvPicPr>
                <p:cNvPr id="376" name="Imagen 375">
                  <a:extLst>
                    <a:ext uri="{FF2B5EF4-FFF2-40B4-BE49-F238E27FC236}">
                      <a16:creationId xmlns:a16="http://schemas.microsoft.com/office/drawing/2014/main" id="{533629F4-FD21-BBF6-AEF0-A2C7FD437A8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7" name="Imagen 376">
                  <a:extLst>
                    <a:ext uri="{FF2B5EF4-FFF2-40B4-BE49-F238E27FC236}">
                      <a16:creationId xmlns:a16="http://schemas.microsoft.com/office/drawing/2014/main" id="{DAF6A7EE-5215-95A8-BBD0-BBB856C714C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8" name="Imagen 377">
                  <a:extLst>
                    <a:ext uri="{FF2B5EF4-FFF2-40B4-BE49-F238E27FC236}">
                      <a16:creationId xmlns:a16="http://schemas.microsoft.com/office/drawing/2014/main" id="{10F7CE3F-ADCE-785A-C495-29F4D4C1DA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9" name="Imagen 378">
                  <a:extLst>
                    <a:ext uri="{FF2B5EF4-FFF2-40B4-BE49-F238E27FC236}">
                      <a16:creationId xmlns:a16="http://schemas.microsoft.com/office/drawing/2014/main" id="{05B80C74-C8B2-313A-360A-0C403CAFE8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0" name="Imagen 379">
                  <a:extLst>
                    <a:ext uri="{FF2B5EF4-FFF2-40B4-BE49-F238E27FC236}">
                      <a16:creationId xmlns:a16="http://schemas.microsoft.com/office/drawing/2014/main" id="{9AF81AE5-5ABD-C3DA-6F6F-84D6DF161F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8" name="Grupo 357">
                <a:extLst>
                  <a:ext uri="{FF2B5EF4-FFF2-40B4-BE49-F238E27FC236}">
                    <a16:creationId xmlns:a16="http://schemas.microsoft.com/office/drawing/2014/main" id="{68B995E4-EC9D-136E-D7B5-CE4322C745ED}"/>
                  </a:ext>
                </a:extLst>
              </p:cNvPr>
              <p:cNvGrpSpPr/>
              <p:nvPr/>
            </p:nvGrpSpPr>
            <p:grpSpPr>
              <a:xfrm>
                <a:off x="5870619" y="408595"/>
                <a:ext cx="2050358" cy="560085"/>
                <a:chOff x="436159" y="386014"/>
                <a:chExt cx="2050358" cy="560085"/>
              </a:xfrm>
            </p:grpSpPr>
            <p:pic>
              <p:nvPicPr>
                <p:cNvPr id="371" name="Imagen 370">
                  <a:extLst>
                    <a:ext uri="{FF2B5EF4-FFF2-40B4-BE49-F238E27FC236}">
                      <a16:creationId xmlns:a16="http://schemas.microsoft.com/office/drawing/2014/main" id="{4AE027FD-47D2-08E6-3587-FEAA627652A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2" name="Imagen 371">
                  <a:extLst>
                    <a:ext uri="{FF2B5EF4-FFF2-40B4-BE49-F238E27FC236}">
                      <a16:creationId xmlns:a16="http://schemas.microsoft.com/office/drawing/2014/main" id="{00490C66-738C-E9FD-2733-332311752D9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3" name="Imagen 372">
                  <a:extLst>
                    <a:ext uri="{FF2B5EF4-FFF2-40B4-BE49-F238E27FC236}">
                      <a16:creationId xmlns:a16="http://schemas.microsoft.com/office/drawing/2014/main" id="{DA2DEA47-19F6-37FE-5F15-C19B7AD304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4" name="Imagen 373">
                  <a:extLst>
                    <a:ext uri="{FF2B5EF4-FFF2-40B4-BE49-F238E27FC236}">
                      <a16:creationId xmlns:a16="http://schemas.microsoft.com/office/drawing/2014/main" id="{F9BDF548-57CD-35A5-75F7-E3279468464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5" name="Imagen 374">
                  <a:extLst>
                    <a:ext uri="{FF2B5EF4-FFF2-40B4-BE49-F238E27FC236}">
                      <a16:creationId xmlns:a16="http://schemas.microsoft.com/office/drawing/2014/main" id="{8C0E98E9-6AF7-717D-1198-69ADD4502F6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9" name="Grupo 358">
                <a:extLst>
                  <a:ext uri="{FF2B5EF4-FFF2-40B4-BE49-F238E27FC236}">
                    <a16:creationId xmlns:a16="http://schemas.microsoft.com/office/drawing/2014/main" id="{4BA39DD5-45C8-A597-3290-6DF740D4D1D4}"/>
                  </a:ext>
                </a:extLst>
              </p:cNvPr>
              <p:cNvGrpSpPr/>
              <p:nvPr/>
            </p:nvGrpSpPr>
            <p:grpSpPr>
              <a:xfrm>
                <a:off x="7728715" y="408595"/>
                <a:ext cx="2050358" cy="560085"/>
                <a:chOff x="436159" y="386014"/>
                <a:chExt cx="2050358" cy="560085"/>
              </a:xfrm>
            </p:grpSpPr>
            <p:pic>
              <p:nvPicPr>
                <p:cNvPr id="366" name="Imagen 365">
                  <a:extLst>
                    <a:ext uri="{FF2B5EF4-FFF2-40B4-BE49-F238E27FC236}">
                      <a16:creationId xmlns:a16="http://schemas.microsoft.com/office/drawing/2014/main" id="{B7196D03-6DC2-16C0-085B-9CB920762E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7" name="Imagen 366">
                  <a:extLst>
                    <a:ext uri="{FF2B5EF4-FFF2-40B4-BE49-F238E27FC236}">
                      <a16:creationId xmlns:a16="http://schemas.microsoft.com/office/drawing/2014/main" id="{77024150-BCC2-34F4-F72C-6A22AA7EF68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8" name="Imagen 367">
                  <a:extLst>
                    <a:ext uri="{FF2B5EF4-FFF2-40B4-BE49-F238E27FC236}">
                      <a16:creationId xmlns:a16="http://schemas.microsoft.com/office/drawing/2014/main" id="{8EBB9129-09D5-CFB0-52C9-E8717B5AA19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9" name="Imagen 368">
                  <a:extLst>
                    <a:ext uri="{FF2B5EF4-FFF2-40B4-BE49-F238E27FC236}">
                      <a16:creationId xmlns:a16="http://schemas.microsoft.com/office/drawing/2014/main" id="{A4BC995B-4304-DA85-9ACB-724013373CF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0" name="Imagen 369">
                  <a:extLst>
                    <a:ext uri="{FF2B5EF4-FFF2-40B4-BE49-F238E27FC236}">
                      <a16:creationId xmlns:a16="http://schemas.microsoft.com/office/drawing/2014/main" id="{D508AAEE-F97C-7046-7CCD-6C7F59999FD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60" name="Grupo 359">
                <a:extLst>
                  <a:ext uri="{FF2B5EF4-FFF2-40B4-BE49-F238E27FC236}">
                    <a16:creationId xmlns:a16="http://schemas.microsoft.com/office/drawing/2014/main" id="{6652A50E-EB38-0FAB-5D2C-EFE4B74CBE52}"/>
                  </a:ext>
                </a:extLst>
              </p:cNvPr>
              <p:cNvGrpSpPr/>
              <p:nvPr/>
            </p:nvGrpSpPr>
            <p:grpSpPr>
              <a:xfrm>
                <a:off x="9493338" y="418203"/>
                <a:ext cx="2050358" cy="560085"/>
                <a:chOff x="436159" y="386014"/>
                <a:chExt cx="2050358" cy="560085"/>
              </a:xfrm>
            </p:grpSpPr>
            <p:pic>
              <p:nvPicPr>
                <p:cNvPr id="361" name="Imagen 360">
                  <a:extLst>
                    <a:ext uri="{FF2B5EF4-FFF2-40B4-BE49-F238E27FC236}">
                      <a16:creationId xmlns:a16="http://schemas.microsoft.com/office/drawing/2014/main" id="{FF00DBE5-51E8-F8C3-C116-CAED98284AD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2" name="Imagen 361">
                  <a:extLst>
                    <a:ext uri="{FF2B5EF4-FFF2-40B4-BE49-F238E27FC236}">
                      <a16:creationId xmlns:a16="http://schemas.microsoft.com/office/drawing/2014/main" id="{B3B4CC28-57E9-7B7F-39F0-8DFC6A91477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3" name="Imagen 362">
                  <a:extLst>
                    <a:ext uri="{FF2B5EF4-FFF2-40B4-BE49-F238E27FC236}">
                      <a16:creationId xmlns:a16="http://schemas.microsoft.com/office/drawing/2014/main" id="{8A73F853-FA25-0FD0-EC4B-6DC80121B00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4" name="Imagen 363">
                  <a:extLst>
                    <a:ext uri="{FF2B5EF4-FFF2-40B4-BE49-F238E27FC236}">
                      <a16:creationId xmlns:a16="http://schemas.microsoft.com/office/drawing/2014/main" id="{7F352891-EC8D-66E9-D090-0C270AF2BA6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65" name="Imagen 364">
                  <a:extLst>
                    <a:ext uri="{FF2B5EF4-FFF2-40B4-BE49-F238E27FC236}">
                      <a16:creationId xmlns:a16="http://schemas.microsoft.com/office/drawing/2014/main" id="{301246A5-4359-2DCE-AF5F-7D74AFF2BF8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2" name="Grupo 281">
              <a:extLst>
                <a:ext uri="{FF2B5EF4-FFF2-40B4-BE49-F238E27FC236}">
                  <a16:creationId xmlns:a16="http://schemas.microsoft.com/office/drawing/2014/main" id="{55A4407D-10A0-ED9E-B3B8-A87BBE311491}"/>
                </a:ext>
              </a:extLst>
            </p:cNvPr>
            <p:cNvGrpSpPr/>
            <p:nvPr/>
          </p:nvGrpSpPr>
          <p:grpSpPr>
            <a:xfrm>
              <a:off x="314193" y="3962416"/>
              <a:ext cx="8327760" cy="451412"/>
              <a:chOff x="440016" y="376406"/>
              <a:chExt cx="11103680" cy="601882"/>
            </a:xfrm>
          </p:grpSpPr>
          <p:grpSp>
            <p:nvGrpSpPr>
              <p:cNvPr id="319" name="Grupo 318">
                <a:extLst>
                  <a:ext uri="{FF2B5EF4-FFF2-40B4-BE49-F238E27FC236}">
                    <a16:creationId xmlns:a16="http://schemas.microsoft.com/office/drawing/2014/main" id="{E0BA8274-E62B-CA1F-4DBE-09EDD30359BF}"/>
                  </a:ext>
                </a:extLst>
              </p:cNvPr>
              <p:cNvGrpSpPr/>
              <p:nvPr/>
            </p:nvGrpSpPr>
            <p:grpSpPr>
              <a:xfrm>
                <a:off x="440016" y="376406"/>
                <a:ext cx="2050358" cy="560085"/>
                <a:chOff x="436159" y="386014"/>
                <a:chExt cx="2050358" cy="560085"/>
              </a:xfrm>
            </p:grpSpPr>
            <p:pic>
              <p:nvPicPr>
                <p:cNvPr id="350" name="Imagen 349">
                  <a:extLst>
                    <a:ext uri="{FF2B5EF4-FFF2-40B4-BE49-F238E27FC236}">
                      <a16:creationId xmlns:a16="http://schemas.microsoft.com/office/drawing/2014/main" id="{5DD912CC-99F7-1729-3772-120399B7835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51" name="Imagen 350">
                  <a:extLst>
                    <a:ext uri="{FF2B5EF4-FFF2-40B4-BE49-F238E27FC236}">
                      <a16:creationId xmlns:a16="http://schemas.microsoft.com/office/drawing/2014/main" id="{F24771BB-C54C-602B-8034-2F9C830874E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52" name="Imagen 351">
                  <a:extLst>
                    <a:ext uri="{FF2B5EF4-FFF2-40B4-BE49-F238E27FC236}">
                      <a16:creationId xmlns:a16="http://schemas.microsoft.com/office/drawing/2014/main" id="{24151D89-47F3-4FB5-CA3B-3E25CA32932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53" name="Imagen 352">
                  <a:extLst>
                    <a:ext uri="{FF2B5EF4-FFF2-40B4-BE49-F238E27FC236}">
                      <a16:creationId xmlns:a16="http://schemas.microsoft.com/office/drawing/2014/main" id="{CA96329F-FB11-C2A1-30BB-23D9452A35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54" name="Imagen 353">
                  <a:extLst>
                    <a:ext uri="{FF2B5EF4-FFF2-40B4-BE49-F238E27FC236}">
                      <a16:creationId xmlns:a16="http://schemas.microsoft.com/office/drawing/2014/main" id="{4AA6DDDD-0AD1-2F74-F933-E297770D5A4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0" name="Grupo 319">
                <a:extLst>
                  <a:ext uri="{FF2B5EF4-FFF2-40B4-BE49-F238E27FC236}">
                    <a16:creationId xmlns:a16="http://schemas.microsoft.com/office/drawing/2014/main" id="{29919FE4-4F54-4F6C-7D24-FBF646B1DDAA}"/>
                  </a:ext>
                </a:extLst>
              </p:cNvPr>
              <p:cNvGrpSpPr/>
              <p:nvPr/>
            </p:nvGrpSpPr>
            <p:grpSpPr>
              <a:xfrm>
                <a:off x="2250217" y="386014"/>
                <a:ext cx="2050358" cy="560085"/>
                <a:chOff x="436159" y="386014"/>
                <a:chExt cx="2050358" cy="560085"/>
              </a:xfrm>
            </p:grpSpPr>
            <p:pic>
              <p:nvPicPr>
                <p:cNvPr id="345" name="Imagen 344">
                  <a:extLst>
                    <a:ext uri="{FF2B5EF4-FFF2-40B4-BE49-F238E27FC236}">
                      <a16:creationId xmlns:a16="http://schemas.microsoft.com/office/drawing/2014/main" id="{504B7BE1-C6F5-1203-A796-F8FA8C4B5A6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6" name="Imagen 345">
                  <a:extLst>
                    <a:ext uri="{FF2B5EF4-FFF2-40B4-BE49-F238E27FC236}">
                      <a16:creationId xmlns:a16="http://schemas.microsoft.com/office/drawing/2014/main" id="{ECE80F3E-A88B-CE55-54D8-201B13557A6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7" name="Imagen 346">
                  <a:extLst>
                    <a:ext uri="{FF2B5EF4-FFF2-40B4-BE49-F238E27FC236}">
                      <a16:creationId xmlns:a16="http://schemas.microsoft.com/office/drawing/2014/main" id="{B78C92EC-4056-FB85-45E7-B8B2E5FF88D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8" name="Imagen 347">
                  <a:extLst>
                    <a:ext uri="{FF2B5EF4-FFF2-40B4-BE49-F238E27FC236}">
                      <a16:creationId xmlns:a16="http://schemas.microsoft.com/office/drawing/2014/main" id="{12D56BAE-7627-624F-DED6-0B45A5A3A41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9" name="Imagen 348">
                  <a:extLst>
                    <a:ext uri="{FF2B5EF4-FFF2-40B4-BE49-F238E27FC236}">
                      <a16:creationId xmlns:a16="http://schemas.microsoft.com/office/drawing/2014/main" id="{550FDD85-E78D-FCB0-D15F-2FAEA7D2F6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1" name="Grupo 320">
                <a:extLst>
                  <a:ext uri="{FF2B5EF4-FFF2-40B4-BE49-F238E27FC236}">
                    <a16:creationId xmlns:a16="http://schemas.microsoft.com/office/drawing/2014/main" id="{87810953-8AC7-39F2-544D-608B4A285906}"/>
                  </a:ext>
                </a:extLst>
              </p:cNvPr>
              <p:cNvGrpSpPr/>
              <p:nvPr/>
            </p:nvGrpSpPr>
            <p:grpSpPr>
              <a:xfrm>
                <a:off x="4060418" y="398987"/>
                <a:ext cx="2050358" cy="560085"/>
                <a:chOff x="436159" y="386014"/>
                <a:chExt cx="2050358" cy="560085"/>
              </a:xfrm>
            </p:grpSpPr>
            <p:pic>
              <p:nvPicPr>
                <p:cNvPr id="340" name="Imagen 339">
                  <a:extLst>
                    <a:ext uri="{FF2B5EF4-FFF2-40B4-BE49-F238E27FC236}">
                      <a16:creationId xmlns:a16="http://schemas.microsoft.com/office/drawing/2014/main" id="{7A43BD43-C6C9-D1D9-92A7-1CDC7A78CD8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1" name="Imagen 340">
                  <a:extLst>
                    <a:ext uri="{FF2B5EF4-FFF2-40B4-BE49-F238E27FC236}">
                      <a16:creationId xmlns:a16="http://schemas.microsoft.com/office/drawing/2014/main" id="{AB9B27A2-EAA9-2229-5AE4-7193E27CF9D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2" name="Imagen 341">
                  <a:extLst>
                    <a:ext uri="{FF2B5EF4-FFF2-40B4-BE49-F238E27FC236}">
                      <a16:creationId xmlns:a16="http://schemas.microsoft.com/office/drawing/2014/main" id="{9C174EFB-CCB7-9269-D5CF-3F735733DD8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3" name="Imagen 342">
                  <a:extLst>
                    <a:ext uri="{FF2B5EF4-FFF2-40B4-BE49-F238E27FC236}">
                      <a16:creationId xmlns:a16="http://schemas.microsoft.com/office/drawing/2014/main" id="{F0B9F32D-0859-3B04-EDE9-EE189AFF3DD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4" name="Imagen 343">
                  <a:extLst>
                    <a:ext uri="{FF2B5EF4-FFF2-40B4-BE49-F238E27FC236}">
                      <a16:creationId xmlns:a16="http://schemas.microsoft.com/office/drawing/2014/main" id="{94057DC5-2A8D-C0EE-7DF6-62DA3A24381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2" name="Grupo 321">
                <a:extLst>
                  <a:ext uri="{FF2B5EF4-FFF2-40B4-BE49-F238E27FC236}">
                    <a16:creationId xmlns:a16="http://schemas.microsoft.com/office/drawing/2014/main" id="{963B2F3F-7329-D90D-B53A-969434B93102}"/>
                  </a:ext>
                </a:extLst>
              </p:cNvPr>
              <p:cNvGrpSpPr/>
              <p:nvPr/>
            </p:nvGrpSpPr>
            <p:grpSpPr>
              <a:xfrm>
                <a:off x="5870619" y="408595"/>
                <a:ext cx="2050358" cy="560085"/>
                <a:chOff x="436159" y="386014"/>
                <a:chExt cx="2050358" cy="560085"/>
              </a:xfrm>
            </p:grpSpPr>
            <p:pic>
              <p:nvPicPr>
                <p:cNvPr id="335" name="Imagen 334">
                  <a:extLst>
                    <a:ext uri="{FF2B5EF4-FFF2-40B4-BE49-F238E27FC236}">
                      <a16:creationId xmlns:a16="http://schemas.microsoft.com/office/drawing/2014/main" id="{64CFF100-6A61-D5E3-8FDB-60D83B83154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6" name="Imagen 335">
                  <a:extLst>
                    <a:ext uri="{FF2B5EF4-FFF2-40B4-BE49-F238E27FC236}">
                      <a16:creationId xmlns:a16="http://schemas.microsoft.com/office/drawing/2014/main" id="{69161B55-9895-8ECF-F8E1-116A194E614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7" name="Imagen 336">
                  <a:extLst>
                    <a:ext uri="{FF2B5EF4-FFF2-40B4-BE49-F238E27FC236}">
                      <a16:creationId xmlns:a16="http://schemas.microsoft.com/office/drawing/2014/main" id="{2A0460E7-89F9-D8F3-A95D-6BD39B8EC22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8" name="Imagen 337">
                  <a:extLst>
                    <a:ext uri="{FF2B5EF4-FFF2-40B4-BE49-F238E27FC236}">
                      <a16:creationId xmlns:a16="http://schemas.microsoft.com/office/drawing/2014/main" id="{7DF13C91-D799-3B81-B7F5-6ADF5F25319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9" name="Imagen 338">
                  <a:extLst>
                    <a:ext uri="{FF2B5EF4-FFF2-40B4-BE49-F238E27FC236}">
                      <a16:creationId xmlns:a16="http://schemas.microsoft.com/office/drawing/2014/main" id="{399D5778-8A1B-A4B6-6818-115365F817E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3" name="Grupo 322">
                <a:extLst>
                  <a:ext uri="{FF2B5EF4-FFF2-40B4-BE49-F238E27FC236}">
                    <a16:creationId xmlns:a16="http://schemas.microsoft.com/office/drawing/2014/main" id="{757400C0-9BF4-9456-9A93-CF35DE4414E7}"/>
                  </a:ext>
                </a:extLst>
              </p:cNvPr>
              <p:cNvGrpSpPr/>
              <p:nvPr/>
            </p:nvGrpSpPr>
            <p:grpSpPr>
              <a:xfrm>
                <a:off x="7728715" y="408595"/>
                <a:ext cx="2050358" cy="560085"/>
                <a:chOff x="436159" y="386014"/>
                <a:chExt cx="2050358" cy="560085"/>
              </a:xfrm>
            </p:grpSpPr>
            <p:pic>
              <p:nvPicPr>
                <p:cNvPr id="330" name="Imagen 329">
                  <a:extLst>
                    <a:ext uri="{FF2B5EF4-FFF2-40B4-BE49-F238E27FC236}">
                      <a16:creationId xmlns:a16="http://schemas.microsoft.com/office/drawing/2014/main" id="{B2F2FA9C-6845-FFCF-4297-0ACBE265094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1" name="Imagen 330">
                  <a:extLst>
                    <a:ext uri="{FF2B5EF4-FFF2-40B4-BE49-F238E27FC236}">
                      <a16:creationId xmlns:a16="http://schemas.microsoft.com/office/drawing/2014/main" id="{738578DF-AF41-2DD8-A71F-CE8188C077F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2" name="Imagen 331">
                  <a:extLst>
                    <a:ext uri="{FF2B5EF4-FFF2-40B4-BE49-F238E27FC236}">
                      <a16:creationId xmlns:a16="http://schemas.microsoft.com/office/drawing/2014/main" id="{B022F7B0-FE0F-C5A7-FB04-366FAC799F0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3" name="Imagen 332">
                  <a:extLst>
                    <a:ext uri="{FF2B5EF4-FFF2-40B4-BE49-F238E27FC236}">
                      <a16:creationId xmlns:a16="http://schemas.microsoft.com/office/drawing/2014/main" id="{D6F30AE9-4737-F0CF-A9B8-B62FE29CEEE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4" name="Imagen 333">
                  <a:extLst>
                    <a:ext uri="{FF2B5EF4-FFF2-40B4-BE49-F238E27FC236}">
                      <a16:creationId xmlns:a16="http://schemas.microsoft.com/office/drawing/2014/main" id="{ED429184-0620-7571-39B8-8A3AC396AF3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4" name="Grupo 323">
                <a:extLst>
                  <a:ext uri="{FF2B5EF4-FFF2-40B4-BE49-F238E27FC236}">
                    <a16:creationId xmlns:a16="http://schemas.microsoft.com/office/drawing/2014/main" id="{25610322-5B1A-FDAC-9236-918C0EC76033}"/>
                  </a:ext>
                </a:extLst>
              </p:cNvPr>
              <p:cNvGrpSpPr/>
              <p:nvPr/>
            </p:nvGrpSpPr>
            <p:grpSpPr>
              <a:xfrm>
                <a:off x="9493338" y="418203"/>
                <a:ext cx="2050358" cy="560085"/>
                <a:chOff x="436159" y="386014"/>
                <a:chExt cx="2050358" cy="560085"/>
              </a:xfrm>
            </p:grpSpPr>
            <p:pic>
              <p:nvPicPr>
                <p:cNvPr id="325" name="Imagen 324">
                  <a:extLst>
                    <a:ext uri="{FF2B5EF4-FFF2-40B4-BE49-F238E27FC236}">
                      <a16:creationId xmlns:a16="http://schemas.microsoft.com/office/drawing/2014/main" id="{2B5AE801-3D3B-1CFB-29F6-306DFC1391D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26" name="Imagen 325">
                  <a:extLst>
                    <a:ext uri="{FF2B5EF4-FFF2-40B4-BE49-F238E27FC236}">
                      <a16:creationId xmlns:a16="http://schemas.microsoft.com/office/drawing/2014/main" id="{EFF273AF-2AAE-4A44-9762-1C82D567158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27" name="Imagen 326">
                  <a:extLst>
                    <a:ext uri="{FF2B5EF4-FFF2-40B4-BE49-F238E27FC236}">
                      <a16:creationId xmlns:a16="http://schemas.microsoft.com/office/drawing/2014/main" id="{A9893DA2-7268-ED1D-CCAF-C14A0429A88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28" name="Imagen 327">
                  <a:extLst>
                    <a:ext uri="{FF2B5EF4-FFF2-40B4-BE49-F238E27FC236}">
                      <a16:creationId xmlns:a16="http://schemas.microsoft.com/office/drawing/2014/main" id="{6929CD31-244D-43A5-54EF-C85A317A131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29" name="Imagen 328">
                  <a:extLst>
                    <a:ext uri="{FF2B5EF4-FFF2-40B4-BE49-F238E27FC236}">
                      <a16:creationId xmlns:a16="http://schemas.microsoft.com/office/drawing/2014/main" id="{9064F7E5-E5A9-603C-65A1-54723F38801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3" name="Grupo 282">
              <a:extLst>
                <a:ext uri="{FF2B5EF4-FFF2-40B4-BE49-F238E27FC236}">
                  <a16:creationId xmlns:a16="http://schemas.microsoft.com/office/drawing/2014/main" id="{F0A246CA-C1A4-42A8-1273-93079F61FCF3}"/>
                </a:ext>
              </a:extLst>
            </p:cNvPr>
            <p:cNvGrpSpPr/>
            <p:nvPr/>
          </p:nvGrpSpPr>
          <p:grpSpPr>
            <a:xfrm>
              <a:off x="314193" y="4469351"/>
              <a:ext cx="1537769" cy="420064"/>
              <a:chOff x="436159" y="386014"/>
              <a:chExt cx="2050358" cy="560085"/>
            </a:xfrm>
          </p:grpSpPr>
          <p:pic>
            <p:nvPicPr>
              <p:cNvPr id="314" name="Imagen 313">
                <a:extLst>
                  <a:ext uri="{FF2B5EF4-FFF2-40B4-BE49-F238E27FC236}">
                    <a16:creationId xmlns:a16="http://schemas.microsoft.com/office/drawing/2014/main" id="{E0B62A2B-A466-653A-3533-4BFE3D33B0B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5" name="Imagen 314">
                <a:extLst>
                  <a:ext uri="{FF2B5EF4-FFF2-40B4-BE49-F238E27FC236}">
                    <a16:creationId xmlns:a16="http://schemas.microsoft.com/office/drawing/2014/main" id="{82CB74A2-24C5-E70B-A000-C400924EA27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6" name="Imagen 315">
                <a:extLst>
                  <a:ext uri="{FF2B5EF4-FFF2-40B4-BE49-F238E27FC236}">
                    <a16:creationId xmlns:a16="http://schemas.microsoft.com/office/drawing/2014/main" id="{3B89AF61-6EBF-C2A2-E625-958CC04E39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7" name="Imagen 316">
                <a:extLst>
                  <a:ext uri="{FF2B5EF4-FFF2-40B4-BE49-F238E27FC236}">
                    <a16:creationId xmlns:a16="http://schemas.microsoft.com/office/drawing/2014/main" id="{7E7B9664-48CC-5A2D-8207-30E9BC987F0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8" name="Imagen 317">
                <a:extLst>
                  <a:ext uri="{FF2B5EF4-FFF2-40B4-BE49-F238E27FC236}">
                    <a16:creationId xmlns:a16="http://schemas.microsoft.com/office/drawing/2014/main" id="{4CEA3E18-2FBA-16AA-FC7B-B80F3370BA4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4" name="Grupo 283">
              <a:extLst>
                <a:ext uri="{FF2B5EF4-FFF2-40B4-BE49-F238E27FC236}">
                  <a16:creationId xmlns:a16="http://schemas.microsoft.com/office/drawing/2014/main" id="{D86AD3CA-ED36-B207-C778-04780F3F6A84}"/>
                </a:ext>
              </a:extLst>
            </p:cNvPr>
            <p:cNvGrpSpPr/>
            <p:nvPr/>
          </p:nvGrpSpPr>
          <p:grpSpPr>
            <a:xfrm>
              <a:off x="1671844" y="4476557"/>
              <a:ext cx="1537769" cy="420064"/>
              <a:chOff x="436159" y="386014"/>
              <a:chExt cx="2050358" cy="560085"/>
            </a:xfrm>
          </p:grpSpPr>
          <p:pic>
            <p:nvPicPr>
              <p:cNvPr id="309" name="Imagen 308">
                <a:extLst>
                  <a:ext uri="{FF2B5EF4-FFF2-40B4-BE49-F238E27FC236}">
                    <a16:creationId xmlns:a16="http://schemas.microsoft.com/office/drawing/2014/main" id="{7E142681-2754-C8B7-234C-E940ECD54F0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0" name="Imagen 309">
                <a:extLst>
                  <a:ext uri="{FF2B5EF4-FFF2-40B4-BE49-F238E27FC236}">
                    <a16:creationId xmlns:a16="http://schemas.microsoft.com/office/drawing/2014/main" id="{DCF558E2-84BD-999C-5EB6-A6209758BC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1" name="Imagen 310">
                <a:extLst>
                  <a:ext uri="{FF2B5EF4-FFF2-40B4-BE49-F238E27FC236}">
                    <a16:creationId xmlns:a16="http://schemas.microsoft.com/office/drawing/2014/main" id="{89E00B83-844E-60AF-FA14-387DD06FCF1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2" name="Imagen 311">
                <a:extLst>
                  <a:ext uri="{FF2B5EF4-FFF2-40B4-BE49-F238E27FC236}">
                    <a16:creationId xmlns:a16="http://schemas.microsoft.com/office/drawing/2014/main" id="{772FE0A3-0F07-FEE8-D9C2-015EC000F34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3" name="Imagen 312">
                <a:extLst>
                  <a:ext uri="{FF2B5EF4-FFF2-40B4-BE49-F238E27FC236}">
                    <a16:creationId xmlns:a16="http://schemas.microsoft.com/office/drawing/2014/main" id="{65A3242D-3B33-E3DE-9745-C4D7B1E13C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5" name="Grupo 284">
              <a:extLst>
                <a:ext uri="{FF2B5EF4-FFF2-40B4-BE49-F238E27FC236}">
                  <a16:creationId xmlns:a16="http://schemas.microsoft.com/office/drawing/2014/main" id="{FAF43497-4181-490D-53C9-0D0EF852CFF1}"/>
                </a:ext>
              </a:extLst>
            </p:cNvPr>
            <p:cNvGrpSpPr/>
            <p:nvPr/>
          </p:nvGrpSpPr>
          <p:grpSpPr>
            <a:xfrm>
              <a:off x="3029494" y="4486287"/>
              <a:ext cx="1537769" cy="420064"/>
              <a:chOff x="436159" y="386014"/>
              <a:chExt cx="2050358" cy="560085"/>
            </a:xfrm>
          </p:grpSpPr>
          <p:pic>
            <p:nvPicPr>
              <p:cNvPr id="304" name="Imagen 303">
                <a:extLst>
                  <a:ext uri="{FF2B5EF4-FFF2-40B4-BE49-F238E27FC236}">
                    <a16:creationId xmlns:a16="http://schemas.microsoft.com/office/drawing/2014/main" id="{9814CF57-558D-D0E7-06A3-273E87CB976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5" name="Imagen 304">
                <a:extLst>
                  <a:ext uri="{FF2B5EF4-FFF2-40B4-BE49-F238E27FC236}">
                    <a16:creationId xmlns:a16="http://schemas.microsoft.com/office/drawing/2014/main" id="{B0D56618-FCEC-6B8D-0134-78B2DD3526A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6" name="Imagen 305">
                <a:extLst>
                  <a:ext uri="{FF2B5EF4-FFF2-40B4-BE49-F238E27FC236}">
                    <a16:creationId xmlns:a16="http://schemas.microsoft.com/office/drawing/2014/main" id="{B98BEFBB-97A3-2A10-A7C4-1B4088B63FD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7" name="Imagen 306">
                <a:extLst>
                  <a:ext uri="{FF2B5EF4-FFF2-40B4-BE49-F238E27FC236}">
                    <a16:creationId xmlns:a16="http://schemas.microsoft.com/office/drawing/2014/main" id="{BE5F8D95-421A-254C-8D29-EF228A6CEB1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8" name="Imagen 307">
                <a:extLst>
                  <a:ext uri="{FF2B5EF4-FFF2-40B4-BE49-F238E27FC236}">
                    <a16:creationId xmlns:a16="http://schemas.microsoft.com/office/drawing/2014/main" id="{60B615C3-F2E3-59C1-A96C-E3DA6BEF9C3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6" name="Grupo 285">
              <a:extLst>
                <a:ext uri="{FF2B5EF4-FFF2-40B4-BE49-F238E27FC236}">
                  <a16:creationId xmlns:a16="http://schemas.microsoft.com/office/drawing/2014/main" id="{EEEE3378-FECC-F9FF-E903-4179E5FA1762}"/>
                </a:ext>
              </a:extLst>
            </p:cNvPr>
            <p:cNvGrpSpPr/>
            <p:nvPr/>
          </p:nvGrpSpPr>
          <p:grpSpPr>
            <a:xfrm>
              <a:off x="4387145" y="4493493"/>
              <a:ext cx="1537769" cy="420064"/>
              <a:chOff x="436159" y="386014"/>
              <a:chExt cx="2050358" cy="560085"/>
            </a:xfrm>
          </p:grpSpPr>
          <p:pic>
            <p:nvPicPr>
              <p:cNvPr id="299" name="Imagen 298">
                <a:extLst>
                  <a:ext uri="{FF2B5EF4-FFF2-40B4-BE49-F238E27FC236}">
                    <a16:creationId xmlns:a16="http://schemas.microsoft.com/office/drawing/2014/main" id="{02831D2F-4752-0BC5-A698-AF40DDD92B8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0" name="Imagen 299">
                <a:extLst>
                  <a:ext uri="{FF2B5EF4-FFF2-40B4-BE49-F238E27FC236}">
                    <a16:creationId xmlns:a16="http://schemas.microsoft.com/office/drawing/2014/main" id="{6EAE4DB0-2F9B-7421-F225-FCE7D9D333B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1" name="Imagen 300">
                <a:extLst>
                  <a:ext uri="{FF2B5EF4-FFF2-40B4-BE49-F238E27FC236}">
                    <a16:creationId xmlns:a16="http://schemas.microsoft.com/office/drawing/2014/main" id="{7AA02F4E-2D08-87BE-AEA2-8AF01BB394A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2" name="Imagen 301">
                <a:extLst>
                  <a:ext uri="{FF2B5EF4-FFF2-40B4-BE49-F238E27FC236}">
                    <a16:creationId xmlns:a16="http://schemas.microsoft.com/office/drawing/2014/main" id="{3A439BCE-889A-3B9F-B3A7-C60FC6FCAFD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3" name="Imagen 302">
                <a:extLst>
                  <a:ext uri="{FF2B5EF4-FFF2-40B4-BE49-F238E27FC236}">
                    <a16:creationId xmlns:a16="http://schemas.microsoft.com/office/drawing/2014/main" id="{1B9EC6AE-0648-7D83-CBE4-223A87EF4B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7" name="Grupo 286">
              <a:extLst>
                <a:ext uri="{FF2B5EF4-FFF2-40B4-BE49-F238E27FC236}">
                  <a16:creationId xmlns:a16="http://schemas.microsoft.com/office/drawing/2014/main" id="{A8C45CB0-FB6F-6E5C-589A-1A39F9F038F5}"/>
                </a:ext>
              </a:extLst>
            </p:cNvPr>
            <p:cNvGrpSpPr/>
            <p:nvPr/>
          </p:nvGrpSpPr>
          <p:grpSpPr>
            <a:xfrm>
              <a:off x="5780717" y="4493493"/>
              <a:ext cx="1537769" cy="420064"/>
              <a:chOff x="436159" y="386014"/>
              <a:chExt cx="2050358" cy="560085"/>
            </a:xfrm>
          </p:grpSpPr>
          <p:pic>
            <p:nvPicPr>
              <p:cNvPr id="294" name="Imagen 293">
                <a:extLst>
                  <a:ext uri="{FF2B5EF4-FFF2-40B4-BE49-F238E27FC236}">
                    <a16:creationId xmlns:a16="http://schemas.microsoft.com/office/drawing/2014/main" id="{0CD89459-8021-877B-EF77-ECFC34AA7FA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5" name="Imagen 294">
                <a:extLst>
                  <a:ext uri="{FF2B5EF4-FFF2-40B4-BE49-F238E27FC236}">
                    <a16:creationId xmlns:a16="http://schemas.microsoft.com/office/drawing/2014/main" id="{D5B209BD-6C9C-E249-F238-AEBF9926B25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6" name="Imagen 295">
                <a:extLst>
                  <a:ext uri="{FF2B5EF4-FFF2-40B4-BE49-F238E27FC236}">
                    <a16:creationId xmlns:a16="http://schemas.microsoft.com/office/drawing/2014/main" id="{4AE2EEE8-9DD2-7F86-F2D6-EDFE362B4C5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7" name="Imagen 296">
                <a:extLst>
                  <a:ext uri="{FF2B5EF4-FFF2-40B4-BE49-F238E27FC236}">
                    <a16:creationId xmlns:a16="http://schemas.microsoft.com/office/drawing/2014/main" id="{F0A4695C-6E6D-5591-9DA1-CA877A8A807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8" name="Imagen 297">
                <a:extLst>
                  <a:ext uri="{FF2B5EF4-FFF2-40B4-BE49-F238E27FC236}">
                    <a16:creationId xmlns:a16="http://schemas.microsoft.com/office/drawing/2014/main" id="{3730BCA5-5E11-7FA8-8F27-E81C7C06A0B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8" name="Grupo 287">
              <a:extLst>
                <a:ext uri="{FF2B5EF4-FFF2-40B4-BE49-F238E27FC236}">
                  <a16:creationId xmlns:a16="http://schemas.microsoft.com/office/drawing/2014/main" id="{A162D379-B25D-F12A-0868-D50FBD813754}"/>
                </a:ext>
              </a:extLst>
            </p:cNvPr>
            <p:cNvGrpSpPr/>
            <p:nvPr/>
          </p:nvGrpSpPr>
          <p:grpSpPr>
            <a:xfrm>
              <a:off x="7138368" y="4491393"/>
              <a:ext cx="1537769" cy="420064"/>
              <a:chOff x="436159" y="386014"/>
              <a:chExt cx="2050358" cy="560085"/>
            </a:xfrm>
          </p:grpSpPr>
          <p:pic>
            <p:nvPicPr>
              <p:cNvPr id="289" name="Imagen 288">
                <a:extLst>
                  <a:ext uri="{FF2B5EF4-FFF2-40B4-BE49-F238E27FC236}">
                    <a16:creationId xmlns:a16="http://schemas.microsoft.com/office/drawing/2014/main" id="{1C651199-D84C-9EC4-6002-3FFFF0ECE6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0" name="Imagen 289">
                <a:extLst>
                  <a:ext uri="{FF2B5EF4-FFF2-40B4-BE49-F238E27FC236}">
                    <a16:creationId xmlns:a16="http://schemas.microsoft.com/office/drawing/2014/main" id="{3462EB19-7F62-5863-10C8-618F0704F1E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1" name="Imagen 290">
                <a:extLst>
                  <a:ext uri="{FF2B5EF4-FFF2-40B4-BE49-F238E27FC236}">
                    <a16:creationId xmlns:a16="http://schemas.microsoft.com/office/drawing/2014/main" id="{6477E58B-81FA-8FC8-9BE5-ECF33053EBE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2" name="Imagen 291">
                <a:extLst>
                  <a:ext uri="{FF2B5EF4-FFF2-40B4-BE49-F238E27FC236}">
                    <a16:creationId xmlns:a16="http://schemas.microsoft.com/office/drawing/2014/main" id="{94E89E96-0454-0119-C668-F6C90CC2BF3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3" name="Imagen 292">
                <a:extLst>
                  <a:ext uri="{FF2B5EF4-FFF2-40B4-BE49-F238E27FC236}">
                    <a16:creationId xmlns:a16="http://schemas.microsoft.com/office/drawing/2014/main" id="{3680958A-2064-0DA4-0B94-DF2752BCC67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sp>
        <p:nvSpPr>
          <p:cNvPr id="535" name="Título 13">
            <a:extLst>
              <a:ext uri="{FF2B5EF4-FFF2-40B4-BE49-F238E27FC236}">
                <a16:creationId xmlns:a16="http://schemas.microsoft.com/office/drawing/2014/main" id="{58356BB5-4400-CBBA-E001-FCA8BAB997FD}"/>
              </a:ext>
            </a:extLst>
          </p:cNvPr>
          <p:cNvSpPr>
            <a:spLocks noGrp="1"/>
          </p:cNvSpPr>
          <p:nvPr>
            <p:ph type="ctrTitle" idx="15"/>
          </p:nvPr>
        </p:nvSpPr>
        <p:spPr>
          <a:xfrm>
            <a:off x="735750" y="69502"/>
            <a:ext cx="7672500" cy="577800"/>
          </a:xfrm>
        </p:spPr>
        <p:txBody>
          <a:bodyPr/>
          <a:lstStyle/>
          <a:p>
            <a:r>
              <a:rPr lang="es-ES" dirty="0"/>
              <a:t>Método</a:t>
            </a:r>
          </a:p>
        </p:txBody>
      </p:sp>
      <p:sp>
        <p:nvSpPr>
          <p:cNvPr id="536" name="Google Shape;69;g1dc965b0de2_0_5">
            <a:extLst>
              <a:ext uri="{FF2B5EF4-FFF2-40B4-BE49-F238E27FC236}">
                <a16:creationId xmlns:a16="http://schemas.microsoft.com/office/drawing/2014/main" id="{C9EB7774-E2A5-BB08-174A-392329FECF0B}"/>
              </a:ext>
            </a:extLst>
          </p:cNvPr>
          <p:cNvSpPr txBox="1"/>
          <p:nvPr/>
        </p:nvSpPr>
        <p:spPr>
          <a:xfrm>
            <a:off x="1998484" y="505713"/>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MUESTRA</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134117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upo 275">
            <a:extLst>
              <a:ext uri="{FF2B5EF4-FFF2-40B4-BE49-F238E27FC236}">
                <a16:creationId xmlns:a16="http://schemas.microsoft.com/office/drawing/2014/main" id="{8B5D0145-A3F3-6ECD-5688-B836051BF892}"/>
              </a:ext>
            </a:extLst>
          </p:cNvPr>
          <p:cNvGrpSpPr/>
          <p:nvPr/>
        </p:nvGrpSpPr>
        <p:grpSpPr>
          <a:xfrm>
            <a:off x="391028" y="1020339"/>
            <a:ext cx="8361944" cy="3617448"/>
            <a:chOff x="314193" y="1296109"/>
            <a:chExt cx="8361944" cy="3617448"/>
          </a:xfrm>
        </p:grpSpPr>
        <p:grpSp>
          <p:nvGrpSpPr>
            <p:cNvPr id="277" name="Grupo 276">
              <a:extLst>
                <a:ext uri="{FF2B5EF4-FFF2-40B4-BE49-F238E27FC236}">
                  <a16:creationId xmlns:a16="http://schemas.microsoft.com/office/drawing/2014/main" id="{7C7ECE98-34E8-4198-93A9-6CE408E221FE}"/>
                </a:ext>
              </a:extLst>
            </p:cNvPr>
            <p:cNvGrpSpPr/>
            <p:nvPr/>
          </p:nvGrpSpPr>
          <p:grpSpPr>
            <a:xfrm>
              <a:off x="331316" y="1296109"/>
              <a:ext cx="8327760" cy="451412"/>
              <a:chOff x="440016" y="376406"/>
              <a:chExt cx="11103680" cy="601882"/>
            </a:xfrm>
          </p:grpSpPr>
          <p:grpSp>
            <p:nvGrpSpPr>
              <p:cNvPr id="499" name="Grupo 498">
                <a:extLst>
                  <a:ext uri="{FF2B5EF4-FFF2-40B4-BE49-F238E27FC236}">
                    <a16:creationId xmlns:a16="http://schemas.microsoft.com/office/drawing/2014/main" id="{DF032820-0295-7A1C-8C8E-E2C7596EB56D}"/>
                  </a:ext>
                </a:extLst>
              </p:cNvPr>
              <p:cNvGrpSpPr/>
              <p:nvPr/>
            </p:nvGrpSpPr>
            <p:grpSpPr>
              <a:xfrm>
                <a:off x="440016" y="376406"/>
                <a:ext cx="2050358" cy="560085"/>
                <a:chOff x="436159" y="386014"/>
                <a:chExt cx="2050358" cy="560085"/>
              </a:xfrm>
            </p:grpSpPr>
            <p:pic>
              <p:nvPicPr>
                <p:cNvPr id="530" name="Imagen 529">
                  <a:extLst>
                    <a:ext uri="{FF2B5EF4-FFF2-40B4-BE49-F238E27FC236}">
                      <a16:creationId xmlns:a16="http://schemas.microsoft.com/office/drawing/2014/main" id="{0A9F53A7-4163-40D0-3043-0416297542F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31" name="Imagen 530">
                  <a:extLst>
                    <a:ext uri="{FF2B5EF4-FFF2-40B4-BE49-F238E27FC236}">
                      <a16:creationId xmlns:a16="http://schemas.microsoft.com/office/drawing/2014/main" id="{F1A9F4A9-C3FA-52E3-421B-5EADA5E606C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32" name="Imagen 531">
                  <a:extLst>
                    <a:ext uri="{FF2B5EF4-FFF2-40B4-BE49-F238E27FC236}">
                      <a16:creationId xmlns:a16="http://schemas.microsoft.com/office/drawing/2014/main" id="{E1FFF329-5608-C64F-DCFF-8B19C15D46C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33" name="Imagen 532">
                  <a:extLst>
                    <a:ext uri="{FF2B5EF4-FFF2-40B4-BE49-F238E27FC236}">
                      <a16:creationId xmlns:a16="http://schemas.microsoft.com/office/drawing/2014/main" id="{503509C3-7679-0B20-3244-558051AF6AA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34" name="Imagen 533">
                  <a:extLst>
                    <a:ext uri="{FF2B5EF4-FFF2-40B4-BE49-F238E27FC236}">
                      <a16:creationId xmlns:a16="http://schemas.microsoft.com/office/drawing/2014/main" id="{7C3D22A7-7A85-C3F0-DAB3-CF8F5023859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0" name="Grupo 499">
                <a:extLst>
                  <a:ext uri="{FF2B5EF4-FFF2-40B4-BE49-F238E27FC236}">
                    <a16:creationId xmlns:a16="http://schemas.microsoft.com/office/drawing/2014/main" id="{2B909C1B-3F0A-8D51-0A5C-E235A45E21D4}"/>
                  </a:ext>
                </a:extLst>
              </p:cNvPr>
              <p:cNvGrpSpPr/>
              <p:nvPr/>
            </p:nvGrpSpPr>
            <p:grpSpPr>
              <a:xfrm>
                <a:off x="2250217" y="386014"/>
                <a:ext cx="2050358" cy="560085"/>
                <a:chOff x="436159" y="386014"/>
                <a:chExt cx="2050358" cy="560085"/>
              </a:xfrm>
            </p:grpSpPr>
            <p:pic>
              <p:nvPicPr>
                <p:cNvPr id="525" name="Imagen 524">
                  <a:extLst>
                    <a:ext uri="{FF2B5EF4-FFF2-40B4-BE49-F238E27FC236}">
                      <a16:creationId xmlns:a16="http://schemas.microsoft.com/office/drawing/2014/main" id="{6CB9E376-FF13-8414-15FC-841D2587149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6" name="Imagen 525">
                  <a:extLst>
                    <a:ext uri="{FF2B5EF4-FFF2-40B4-BE49-F238E27FC236}">
                      <a16:creationId xmlns:a16="http://schemas.microsoft.com/office/drawing/2014/main" id="{6D0FC5E6-E071-D725-74FF-DD609AC53DC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7" name="Imagen 526">
                  <a:extLst>
                    <a:ext uri="{FF2B5EF4-FFF2-40B4-BE49-F238E27FC236}">
                      <a16:creationId xmlns:a16="http://schemas.microsoft.com/office/drawing/2014/main" id="{7E4BAA2D-F3A0-E3BC-6232-0B8C5F764DE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8" name="Imagen 527">
                  <a:extLst>
                    <a:ext uri="{FF2B5EF4-FFF2-40B4-BE49-F238E27FC236}">
                      <a16:creationId xmlns:a16="http://schemas.microsoft.com/office/drawing/2014/main" id="{6B46FDE0-FC8E-60D3-50B6-371B0383C8C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9" name="Imagen 528">
                  <a:extLst>
                    <a:ext uri="{FF2B5EF4-FFF2-40B4-BE49-F238E27FC236}">
                      <a16:creationId xmlns:a16="http://schemas.microsoft.com/office/drawing/2014/main" id="{614841B4-51BF-F184-5569-30A5230FB13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1" name="Grupo 500">
                <a:extLst>
                  <a:ext uri="{FF2B5EF4-FFF2-40B4-BE49-F238E27FC236}">
                    <a16:creationId xmlns:a16="http://schemas.microsoft.com/office/drawing/2014/main" id="{0588A951-E108-D4E8-E47F-1C82118DA8A3}"/>
                  </a:ext>
                </a:extLst>
              </p:cNvPr>
              <p:cNvGrpSpPr/>
              <p:nvPr/>
            </p:nvGrpSpPr>
            <p:grpSpPr>
              <a:xfrm>
                <a:off x="4060418" y="398987"/>
                <a:ext cx="2050358" cy="560085"/>
                <a:chOff x="436159" y="386014"/>
                <a:chExt cx="2050358" cy="560085"/>
              </a:xfrm>
            </p:grpSpPr>
            <p:pic>
              <p:nvPicPr>
                <p:cNvPr id="520" name="Imagen 519">
                  <a:extLst>
                    <a:ext uri="{FF2B5EF4-FFF2-40B4-BE49-F238E27FC236}">
                      <a16:creationId xmlns:a16="http://schemas.microsoft.com/office/drawing/2014/main" id="{5228CD85-A558-35EC-42E4-CC57800D155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1" name="Imagen 520">
                  <a:extLst>
                    <a:ext uri="{FF2B5EF4-FFF2-40B4-BE49-F238E27FC236}">
                      <a16:creationId xmlns:a16="http://schemas.microsoft.com/office/drawing/2014/main" id="{21F993BC-B836-FE85-7A69-F15930D8C48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2" name="Imagen 521">
                  <a:extLst>
                    <a:ext uri="{FF2B5EF4-FFF2-40B4-BE49-F238E27FC236}">
                      <a16:creationId xmlns:a16="http://schemas.microsoft.com/office/drawing/2014/main" id="{E558E0BA-DF69-8846-7073-ADC869B4D44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3" name="Imagen 522">
                  <a:extLst>
                    <a:ext uri="{FF2B5EF4-FFF2-40B4-BE49-F238E27FC236}">
                      <a16:creationId xmlns:a16="http://schemas.microsoft.com/office/drawing/2014/main" id="{D867701B-2640-C4DE-E91A-FF9AFD89E83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4" name="Imagen 523">
                  <a:extLst>
                    <a:ext uri="{FF2B5EF4-FFF2-40B4-BE49-F238E27FC236}">
                      <a16:creationId xmlns:a16="http://schemas.microsoft.com/office/drawing/2014/main" id="{68531FF5-DF60-C483-3E4F-9C3E643E790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2" name="Grupo 501">
                <a:extLst>
                  <a:ext uri="{FF2B5EF4-FFF2-40B4-BE49-F238E27FC236}">
                    <a16:creationId xmlns:a16="http://schemas.microsoft.com/office/drawing/2014/main" id="{6D8EFB35-59F9-14F9-EFB0-E9CA00291FAE}"/>
                  </a:ext>
                </a:extLst>
              </p:cNvPr>
              <p:cNvGrpSpPr/>
              <p:nvPr/>
            </p:nvGrpSpPr>
            <p:grpSpPr>
              <a:xfrm>
                <a:off x="5870619" y="408595"/>
                <a:ext cx="2050358" cy="560085"/>
                <a:chOff x="436159" y="386014"/>
                <a:chExt cx="2050358" cy="560085"/>
              </a:xfrm>
            </p:grpSpPr>
            <p:pic>
              <p:nvPicPr>
                <p:cNvPr id="515" name="Imagen 514">
                  <a:extLst>
                    <a:ext uri="{FF2B5EF4-FFF2-40B4-BE49-F238E27FC236}">
                      <a16:creationId xmlns:a16="http://schemas.microsoft.com/office/drawing/2014/main" id="{2B90EA81-EADA-E9C2-799D-2C89DF2AAD4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6" name="Imagen 515">
                  <a:extLst>
                    <a:ext uri="{FF2B5EF4-FFF2-40B4-BE49-F238E27FC236}">
                      <a16:creationId xmlns:a16="http://schemas.microsoft.com/office/drawing/2014/main" id="{08037902-4819-A6A7-8092-66B87BCF47A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7" name="Imagen 516">
                  <a:extLst>
                    <a:ext uri="{FF2B5EF4-FFF2-40B4-BE49-F238E27FC236}">
                      <a16:creationId xmlns:a16="http://schemas.microsoft.com/office/drawing/2014/main" id="{AAA66BAF-C628-94F2-AE1E-F2F1F60C18D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8" name="Imagen 517">
                  <a:extLst>
                    <a:ext uri="{FF2B5EF4-FFF2-40B4-BE49-F238E27FC236}">
                      <a16:creationId xmlns:a16="http://schemas.microsoft.com/office/drawing/2014/main" id="{1B59EFA5-95CE-ECF3-AE8C-CF90F1629AD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9" name="Imagen 518">
                  <a:extLst>
                    <a:ext uri="{FF2B5EF4-FFF2-40B4-BE49-F238E27FC236}">
                      <a16:creationId xmlns:a16="http://schemas.microsoft.com/office/drawing/2014/main" id="{B3F98EBE-E8F1-C246-FCBF-6231F865337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3" name="Grupo 502">
                <a:extLst>
                  <a:ext uri="{FF2B5EF4-FFF2-40B4-BE49-F238E27FC236}">
                    <a16:creationId xmlns:a16="http://schemas.microsoft.com/office/drawing/2014/main" id="{790E4691-5C8D-852C-F5E4-3B663D7F1575}"/>
                  </a:ext>
                </a:extLst>
              </p:cNvPr>
              <p:cNvGrpSpPr/>
              <p:nvPr/>
            </p:nvGrpSpPr>
            <p:grpSpPr>
              <a:xfrm>
                <a:off x="7728715" y="408595"/>
                <a:ext cx="2050358" cy="560085"/>
                <a:chOff x="436159" y="386014"/>
                <a:chExt cx="2050358" cy="560085"/>
              </a:xfrm>
            </p:grpSpPr>
            <p:pic>
              <p:nvPicPr>
                <p:cNvPr id="510" name="Imagen 509">
                  <a:extLst>
                    <a:ext uri="{FF2B5EF4-FFF2-40B4-BE49-F238E27FC236}">
                      <a16:creationId xmlns:a16="http://schemas.microsoft.com/office/drawing/2014/main" id="{829E49D1-5DAA-1B8C-6AF2-C506AEBEDE3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1" name="Imagen 510">
                  <a:extLst>
                    <a:ext uri="{FF2B5EF4-FFF2-40B4-BE49-F238E27FC236}">
                      <a16:creationId xmlns:a16="http://schemas.microsoft.com/office/drawing/2014/main" id="{1A52B5C8-A0BF-48F2-AE31-118F28BC44A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2" name="Imagen 511">
                  <a:extLst>
                    <a:ext uri="{FF2B5EF4-FFF2-40B4-BE49-F238E27FC236}">
                      <a16:creationId xmlns:a16="http://schemas.microsoft.com/office/drawing/2014/main" id="{AA5E177C-46AE-FAC6-F53A-3FACCE2A119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3" name="Imagen 512">
                  <a:extLst>
                    <a:ext uri="{FF2B5EF4-FFF2-40B4-BE49-F238E27FC236}">
                      <a16:creationId xmlns:a16="http://schemas.microsoft.com/office/drawing/2014/main" id="{3BCAB18F-A90D-813E-B3CB-2E7077D6974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4" name="Imagen 513">
                  <a:extLst>
                    <a:ext uri="{FF2B5EF4-FFF2-40B4-BE49-F238E27FC236}">
                      <a16:creationId xmlns:a16="http://schemas.microsoft.com/office/drawing/2014/main" id="{8A51F466-5207-11B1-DF72-EA3A030A69A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4" name="Grupo 503">
                <a:extLst>
                  <a:ext uri="{FF2B5EF4-FFF2-40B4-BE49-F238E27FC236}">
                    <a16:creationId xmlns:a16="http://schemas.microsoft.com/office/drawing/2014/main" id="{9B1183F7-5A50-F82E-ABF8-5B5320E608EC}"/>
                  </a:ext>
                </a:extLst>
              </p:cNvPr>
              <p:cNvGrpSpPr/>
              <p:nvPr/>
            </p:nvGrpSpPr>
            <p:grpSpPr>
              <a:xfrm>
                <a:off x="9493338" y="418203"/>
                <a:ext cx="2050358" cy="560085"/>
                <a:chOff x="436159" y="386014"/>
                <a:chExt cx="2050358" cy="560085"/>
              </a:xfrm>
            </p:grpSpPr>
            <p:pic>
              <p:nvPicPr>
                <p:cNvPr id="505" name="Imagen 504">
                  <a:extLst>
                    <a:ext uri="{FF2B5EF4-FFF2-40B4-BE49-F238E27FC236}">
                      <a16:creationId xmlns:a16="http://schemas.microsoft.com/office/drawing/2014/main" id="{893545F8-79AE-5E93-80DA-1DC06EA4F44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06" name="Imagen 505">
                  <a:extLst>
                    <a:ext uri="{FF2B5EF4-FFF2-40B4-BE49-F238E27FC236}">
                      <a16:creationId xmlns:a16="http://schemas.microsoft.com/office/drawing/2014/main" id="{2DC7E5E9-C550-157B-10D8-75CA2A616B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07" name="Imagen 506">
                  <a:extLst>
                    <a:ext uri="{FF2B5EF4-FFF2-40B4-BE49-F238E27FC236}">
                      <a16:creationId xmlns:a16="http://schemas.microsoft.com/office/drawing/2014/main" id="{79A40016-66D5-5A19-7884-85964783C12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08" name="Imagen 507">
                  <a:extLst>
                    <a:ext uri="{FF2B5EF4-FFF2-40B4-BE49-F238E27FC236}">
                      <a16:creationId xmlns:a16="http://schemas.microsoft.com/office/drawing/2014/main" id="{34890A62-A43B-7CF2-7924-14499226808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09" name="Imagen 508">
                  <a:extLst>
                    <a:ext uri="{FF2B5EF4-FFF2-40B4-BE49-F238E27FC236}">
                      <a16:creationId xmlns:a16="http://schemas.microsoft.com/office/drawing/2014/main" id="{E9B2F588-B697-2ECA-A6B4-73FB5D9CAB8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8" name="Grupo 277">
              <a:extLst>
                <a:ext uri="{FF2B5EF4-FFF2-40B4-BE49-F238E27FC236}">
                  <a16:creationId xmlns:a16="http://schemas.microsoft.com/office/drawing/2014/main" id="{4619E793-CCB8-7E5E-DEBB-394DD627F86C}"/>
                </a:ext>
              </a:extLst>
            </p:cNvPr>
            <p:cNvGrpSpPr/>
            <p:nvPr/>
          </p:nvGrpSpPr>
          <p:grpSpPr>
            <a:xfrm>
              <a:off x="331400" y="1812290"/>
              <a:ext cx="8327760" cy="451412"/>
              <a:chOff x="440016" y="376406"/>
              <a:chExt cx="11103680" cy="601882"/>
            </a:xfrm>
          </p:grpSpPr>
          <p:grpSp>
            <p:nvGrpSpPr>
              <p:cNvPr id="463" name="Grupo 462">
                <a:extLst>
                  <a:ext uri="{FF2B5EF4-FFF2-40B4-BE49-F238E27FC236}">
                    <a16:creationId xmlns:a16="http://schemas.microsoft.com/office/drawing/2014/main" id="{3C3F0410-E748-7DFF-480B-96422A8785EA}"/>
                  </a:ext>
                </a:extLst>
              </p:cNvPr>
              <p:cNvGrpSpPr/>
              <p:nvPr/>
            </p:nvGrpSpPr>
            <p:grpSpPr>
              <a:xfrm>
                <a:off x="440016" y="376406"/>
                <a:ext cx="2050358" cy="560085"/>
                <a:chOff x="436159" y="386014"/>
                <a:chExt cx="2050358" cy="560085"/>
              </a:xfrm>
            </p:grpSpPr>
            <p:pic>
              <p:nvPicPr>
                <p:cNvPr id="494" name="Imagen 493">
                  <a:extLst>
                    <a:ext uri="{FF2B5EF4-FFF2-40B4-BE49-F238E27FC236}">
                      <a16:creationId xmlns:a16="http://schemas.microsoft.com/office/drawing/2014/main" id="{954386CE-216F-29CE-F928-2C9B29C7C71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5" name="Imagen 494">
                  <a:extLst>
                    <a:ext uri="{FF2B5EF4-FFF2-40B4-BE49-F238E27FC236}">
                      <a16:creationId xmlns:a16="http://schemas.microsoft.com/office/drawing/2014/main" id="{A2000F30-3D8E-B820-D5D6-4465188DB3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6" name="Imagen 495">
                  <a:extLst>
                    <a:ext uri="{FF2B5EF4-FFF2-40B4-BE49-F238E27FC236}">
                      <a16:creationId xmlns:a16="http://schemas.microsoft.com/office/drawing/2014/main" id="{85F04E52-7BA3-A84F-E440-1809CBD9917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7" name="Imagen 496">
                  <a:extLst>
                    <a:ext uri="{FF2B5EF4-FFF2-40B4-BE49-F238E27FC236}">
                      <a16:creationId xmlns:a16="http://schemas.microsoft.com/office/drawing/2014/main" id="{9E2D6140-D547-7F63-14B0-FB9E6DE9535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8" name="Imagen 497">
                  <a:extLst>
                    <a:ext uri="{FF2B5EF4-FFF2-40B4-BE49-F238E27FC236}">
                      <a16:creationId xmlns:a16="http://schemas.microsoft.com/office/drawing/2014/main" id="{7E70A17E-C395-74E6-956A-83F3E61E4E1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4" name="Grupo 463">
                <a:extLst>
                  <a:ext uri="{FF2B5EF4-FFF2-40B4-BE49-F238E27FC236}">
                    <a16:creationId xmlns:a16="http://schemas.microsoft.com/office/drawing/2014/main" id="{8A7EB070-97DF-4146-8B6B-B8CA4D844685}"/>
                  </a:ext>
                </a:extLst>
              </p:cNvPr>
              <p:cNvGrpSpPr/>
              <p:nvPr/>
            </p:nvGrpSpPr>
            <p:grpSpPr>
              <a:xfrm>
                <a:off x="2250217" y="386014"/>
                <a:ext cx="2050358" cy="560085"/>
                <a:chOff x="436159" y="386014"/>
                <a:chExt cx="2050358" cy="560085"/>
              </a:xfrm>
            </p:grpSpPr>
            <p:pic>
              <p:nvPicPr>
                <p:cNvPr id="489" name="Imagen 488">
                  <a:extLst>
                    <a:ext uri="{FF2B5EF4-FFF2-40B4-BE49-F238E27FC236}">
                      <a16:creationId xmlns:a16="http://schemas.microsoft.com/office/drawing/2014/main" id="{35604B4C-F05A-A083-8678-477A4F653DF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0" name="Imagen 489">
                  <a:extLst>
                    <a:ext uri="{FF2B5EF4-FFF2-40B4-BE49-F238E27FC236}">
                      <a16:creationId xmlns:a16="http://schemas.microsoft.com/office/drawing/2014/main" id="{251824E2-6A84-F280-5B84-F5A3917BBB6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1" name="Imagen 490">
                  <a:extLst>
                    <a:ext uri="{FF2B5EF4-FFF2-40B4-BE49-F238E27FC236}">
                      <a16:creationId xmlns:a16="http://schemas.microsoft.com/office/drawing/2014/main" id="{7B49C6AD-F0D5-392A-A2BA-03CD3F3C9E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2" name="Imagen 491">
                  <a:extLst>
                    <a:ext uri="{FF2B5EF4-FFF2-40B4-BE49-F238E27FC236}">
                      <a16:creationId xmlns:a16="http://schemas.microsoft.com/office/drawing/2014/main" id="{CCE91166-92C1-19C9-5A54-447B528D9EE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3" name="Imagen 492">
                  <a:extLst>
                    <a:ext uri="{FF2B5EF4-FFF2-40B4-BE49-F238E27FC236}">
                      <a16:creationId xmlns:a16="http://schemas.microsoft.com/office/drawing/2014/main" id="{CBB8A10E-AB0F-B854-BAC2-A44C75F5B0E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5" name="Grupo 464">
                <a:extLst>
                  <a:ext uri="{FF2B5EF4-FFF2-40B4-BE49-F238E27FC236}">
                    <a16:creationId xmlns:a16="http://schemas.microsoft.com/office/drawing/2014/main" id="{5F55F5C0-B7AD-0710-214F-12D7FB9C1D70}"/>
                  </a:ext>
                </a:extLst>
              </p:cNvPr>
              <p:cNvGrpSpPr/>
              <p:nvPr/>
            </p:nvGrpSpPr>
            <p:grpSpPr>
              <a:xfrm>
                <a:off x="4060418" y="398987"/>
                <a:ext cx="2050358" cy="560085"/>
                <a:chOff x="436159" y="386014"/>
                <a:chExt cx="2050358" cy="560085"/>
              </a:xfrm>
            </p:grpSpPr>
            <p:pic>
              <p:nvPicPr>
                <p:cNvPr id="484" name="Imagen 483">
                  <a:extLst>
                    <a:ext uri="{FF2B5EF4-FFF2-40B4-BE49-F238E27FC236}">
                      <a16:creationId xmlns:a16="http://schemas.microsoft.com/office/drawing/2014/main" id="{1929D4CF-31B1-F689-4D16-009E9B520A4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5" name="Imagen 484">
                  <a:extLst>
                    <a:ext uri="{FF2B5EF4-FFF2-40B4-BE49-F238E27FC236}">
                      <a16:creationId xmlns:a16="http://schemas.microsoft.com/office/drawing/2014/main" id="{2CE1BCF9-F466-C8E2-F3B0-BA03A490F35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6" name="Imagen 485">
                  <a:extLst>
                    <a:ext uri="{FF2B5EF4-FFF2-40B4-BE49-F238E27FC236}">
                      <a16:creationId xmlns:a16="http://schemas.microsoft.com/office/drawing/2014/main" id="{A8AB523D-6998-C337-CCC5-1E330B997D6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7" name="Imagen 486">
                  <a:extLst>
                    <a:ext uri="{FF2B5EF4-FFF2-40B4-BE49-F238E27FC236}">
                      <a16:creationId xmlns:a16="http://schemas.microsoft.com/office/drawing/2014/main" id="{63E6CF76-15C2-0219-F0FE-EBCC042AC38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8" name="Imagen 487">
                  <a:extLst>
                    <a:ext uri="{FF2B5EF4-FFF2-40B4-BE49-F238E27FC236}">
                      <a16:creationId xmlns:a16="http://schemas.microsoft.com/office/drawing/2014/main" id="{DD84BFCE-1066-504B-AD07-0277DCF21AB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6" name="Grupo 465">
                <a:extLst>
                  <a:ext uri="{FF2B5EF4-FFF2-40B4-BE49-F238E27FC236}">
                    <a16:creationId xmlns:a16="http://schemas.microsoft.com/office/drawing/2014/main" id="{FE9CA2FC-6D43-7F4A-3269-E4EC9DDFF59C}"/>
                  </a:ext>
                </a:extLst>
              </p:cNvPr>
              <p:cNvGrpSpPr/>
              <p:nvPr/>
            </p:nvGrpSpPr>
            <p:grpSpPr>
              <a:xfrm>
                <a:off x="5870619" y="408595"/>
                <a:ext cx="2050358" cy="560085"/>
                <a:chOff x="436159" y="386014"/>
                <a:chExt cx="2050358" cy="560085"/>
              </a:xfrm>
            </p:grpSpPr>
            <p:pic>
              <p:nvPicPr>
                <p:cNvPr id="479" name="Imagen 478">
                  <a:extLst>
                    <a:ext uri="{FF2B5EF4-FFF2-40B4-BE49-F238E27FC236}">
                      <a16:creationId xmlns:a16="http://schemas.microsoft.com/office/drawing/2014/main" id="{77E9C797-D043-1C95-51D5-01B6C0088AF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0" name="Imagen 479">
                  <a:extLst>
                    <a:ext uri="{FF2B5EF4-FFF2-40B4-BE49-F238E27FC236}">
                      <a16:creationId xmlns:a16="http://schemas.microsoft.com/office/drawing/2014/main" id="{006E84A6-46CB-EF06-5D23-D1F57DC61F7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1" name="Imagen 480">
                  <a:extLst>
                    <a:ext uri="{FF2B5EF4-FFF2-40B4-BE49-F238E27FC236}">
                      <a16:creationId xmlns:a16="http://schemas.microsoft.com/office/drawing/2014/main" id="{697A60FE-A0E4-B170-5249-D36821784A3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2" name="Imagen 481">
                  <a:extLst>
                    <a:ext uri="{FF2B5EF4-FFF2-40B4-BE49-F238E27FC236}">
                      <a16:creationId xmlns:a16="http://schemas.microsoft.com/office/drawing/2014/main" id="{77CD652C-2550-9782-6528-A0DC7C35BFE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3" name="Imagen 482">
                  <a:extLst>
                    <a:ext uri="{FF2B5EF4-FFF2-40B4-BE49-F238E27FC236}">
                      <a16:creationId xmlns:a16="http://schemas.microsoft.com/office/drawing/2014/main" id="{957908E7-CCA4-418E-AD0E-402C8529ADD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7" name="Grupo 466">
                <a:extLst>
                  <a:ext uri="{FF2B5EF4-FFF2-40B4-BE49-F238E27FC236}">
                    <a16:creationId xmlns:a16="http://schemas.microsoft.com/office/drawing/2014/main" id="{45707323-D5E3-0827-EC38-EC2A8136CA15}"/>
                  </a:ext>
                </a:extLst>
              </p:cNvPr>
              <p:cNvGrpSpPr/>
              <p:nvPr/>
            </p:nvGrpSpPr>
            <p:grpSpPr>
              <a:xfrm>
                <a:off x="7728715" y="408595"/>
                <a:ext cx="2050358" cy="560085"/>
                <a:chOff x="436159" y="386014"/>
                <a:chExt cx="2050358" cy="560085"/>
              </a:xfrm>
            </p:grpSpPr>
            <p:pic>
              <p:nvPicPr>
                <p:cNvPr id="474" name="Imagen 473">
                  <a:extLst>
                    <a:ext uri="{FF2B5EF4-FFF2-40B4-BE49-F238E27FC236}">
                      <a16:creationId xmlns:a16="http://schemas.microsoft.com/office/drawing/2014/main" id="{87221311-80A8-8074-6C9D-4A3818DA920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5" name="Imagen 474">
                  <a:extLst>
                    <a:ext uri="{FF2B5EF4-FFF2-40B4-BE49-F238E27FC236}">
                      <a16:creationId xmlns:a16="http://schemas.microsoft.com/office/drawing/2014/main" id="{D3F61DB0-7BA1-207E-C713-63D23BDD4A4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6" name="Imagen 475">
                  <a:extLst>
                    <a:ext uri="{FF2B5EF4-FFF2-40B4-BE49-F238E27FC236}">
                      <a16:creationId xmlns:a16="http://schemas.microsoft.com/office/drawing/2014/main" id="{BD4FA614-11C7-4555-51CD-24BEEEF5036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7" name="Imagen 476">
                  <a:extLst>
                    <a:ext uri="{FF2B5EF4-FFF2-40B4-BE49-F238E27FC236}">
                      <a16:creationId xmlns:a16="http://schemas.microsoft.com/office/drawing/2014/main" id="{73B8BE12-2376-83DC-4405-C8C9F98E494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8" name="Imagen 477">
                  <a:extLst>
                    <a:ext uri="{FF2B5EF4-FFF2-40B4-BE49-F238E27FC236}">
                      <a16:creationId xmlns:a16="http://schemas.microsoft.com/office/drawing/2014/main" id="{EA17C2C3-62FC-CCB8-5E86-123C2159A2D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8" name="Grupo 467">
                <a:extLst>
                  <a:ext uri="{FF2B5EF4-FFF2-40B4-BE49-F238E27FC236}">
                    <a16:creationId xmlns:a16="http://schemas.microsoft.com/office/drawing/2014/main" id="{8B6297AB-4352-9412-60C4-1924FC26FA61}"/>
                  </a:ext>
                </a:extLst>
              </p:cNvPr>
              <p:cNvGrpSpPr/>
              <p:nvPr/>
            </p:nvGrpSpPr>
            <p:grpSpPr>
              <a:xfrm>
                <a:off x="9493338" y="418203"/>
                <a:ext cx="2050358" cy="560085"/>
                <a:chOff x="436159" y="386014"/>
                <a:chExt cx="2050358" cy="560085"/>
              </a:xfrm>
            </p:grpSpPr>
            <p:pic>
              <p:nvPicPr>
                <p:cNvPr id="469" name="Imagen 468">
                  <a:extLst>
                    <a:ext uri="{FF2B5EF4-FFF2-40B4-BE49-F238E27FC236}">
                      <a16:creationId xmlns:a16="http://schemas.microsoft.com/office/drawing/2014/main" id="{7F863634-2CC6-CD0F-89C6-241B3DAA6DD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0" name="Imagen 469">
                  <a:extLst>
                    <a:ext uri="{FF2B5EF4-FFF2-40B4-BE49-F238E27FC236}">
                      <a16:creationId xmlns:a16="http://schemas.microsoft.com/office/drawing/2014/main" id="{D66A54F6-F848-0571-14EF-7F2110B7DD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1" name="Imagen 470">
                  <a:extLst>
                    <a:ext uri="{FF2B5EF4-FFF2-40B4-BE49-F238E27FC236}">
                      <a16:creationId xmlns:a16="http://schemas.microsoft.com/office/drawing/2014/main" id="{1AE0A901-CEFB-3677-E4FA-61F16954823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2" name="Imagen 471">
                  <a:extLst>
                    <a:ext uri="{FF2B5EF4-FFF2-40B4-BE49-F238E27FC236}">
                      <a16:creationId xmlns:a16="http://schemas.microsoft.com/office/drawing/2014/main" id="{E1D8F39F-5F39-EBD6-7A06-5641E6DA0D7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3" name="Imagen 472">
                  <a:extLst>
                    <a:ext uri="{FF2B5EF4-FFF2-40B4-BE49-F238E27FC236}">
                      <a16:creationId xmlns:a16="http://schemas.microsoft.com/office/drawing/2014/main" id="{59AF6D5A-FBF1-BA93-FA06-F494AD66DF3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9" name="Grupo 278">
              <a:extLst>
                <a:ext uri="{FF2B5EF4-FFF2-40B4-BE49-F238E27FC236}">
                  <a16:creationId xmlns:a16="http://schemas.microsoft.com/office/drawing/2014/main" id="{480637E6-5130-EA3F-7CDE-3B3C3AF650FB}"/>
                </a:ext>
              </a:extLst>
            </p:cNvPr>
            <p:cNvGrpSpPr/>
            <p:nvPr/>
          </p:nvGrpSpPr>
          <p:grpSpPr>
            <a:xfrm>
              <a:off x="323732" y="2362703"/>
              <a:ext cx="8327760" cy="451412"/>
              <a:chOff x="440016" y="376406"/>
              <a:chExt cx="11103680" cy="601882"/>
            </a:xfrm>
          </p:grpSpPr>
          <p:grpSp>
            <p:nvGrpSpPr>
              <p:cNvPr id="427" name="Grupo 426">
                <a:extLst>
                  <a:ext uri="{FF2B5EF4-FFF2-40B4-BE49-F238E27FC236}">
                    <a16:creationId xmlns:a16="http://schemas.microsoft.com/office/drawing/2014/main" id="{172F79B9-075F-59BC-FBF0-F3D11850B9CC}"/>
                  </a:ext>
                </a:extLst>
              </p:cNvPr>
              <p:cNvGrpSpPr/>
              <p:nvPr/>
            </p:nvGrpSpPr>
            <p:grpSpPr>
              <a:xfrm>
                <a:off x="440016" y="376406"/>
                <a:ext cx="2050358" cy="560085"/>
                <a:chOff x="436159" y="386014"/>
                <a:chExt cx="2050358" cy="560085"/>
              </a:xfrm>
            </p:grpSpPr>
            <p:pic>
              <p:nvPicPr>
                <p:cNvPr id="458" name="Imagen 457">
                  <a:extLst>
                    <a:ext uri="{FF2B5EF4-FFF2-40B4-BE49-F238E27FC236}">
                      <a16:creationId xmlns:a16="http://schemas.microsoft.com/office/drawing/2014/main" id="{8C08CE0E-D755-E1B7-5171-155EAC4A8F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9" name="Imagen 458">
                  <a:extLst>
                    <a:ext uri="{FF2B5EF4-FFF2-40B4-BE49-F238E27FC236}">
                      <a16:creationId xmlns:a16="http://schemas.microsoft.com/office/drawing/2014/main" id="{445EF8F8-6849-E150-967B-7B2E2788485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60" name="Imagen 459">
                  <a:extLst>
                    <a:ext uri="{FF2B5EF4-FFF2-40B4-BE49-F238E27FC236}">
                      <a16:creationId xmlns:a16="http://schemas.microsoft.com/office/drawing/2014/main" id="{6C5ED14A-A0C1-690E-44D8-CC415E40A6E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61" name="Imagen 460">
                  <a:extLst>
                    <a:ext uri="{FF2B5EF4-FFF2-40B4-BE49-F238E27FC236}">
                      <a16:creationId xmlns:a16="http://schemas.microsoft.com/office/drawing/2014/main" id="{68D818A2-1D6A-03F3-7F59-12326DF6116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62" name="Imagen 461">
                  <a:extLst>
                    <a:ext uri="{FF2B5EF4-FFF2-40B4-BE49-F238E27FC236}">
                      <a16:creationId xmlns:a16="http://schemas.microsoft.com/office/drawing/2014/main" id="{3BC69BE1-9179-FF29-1820-39FBC12BE11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8" name="Grupo 427">
                <a:extLst>
                  <a:ext uri="{FF2B5EF4-FFF2-40B4-BE49-F238E27FC236}">
                    <a16:creationId xmlns:a16="http://schemas.microsoft.com/office/drawing/2014/main" id="{9AAE5941-0AF5-9897-893F-E09CE58DF5AD}"/>
                  </a:ext>
                </a:extLst>
              </p:cNvPr>
              <p:cNvGrpSpPr/>
              <p:nvPr/>
            </p:nvGrpSpPr>
            <p:grpSpPr>
              <a:xfrm>
                <a:off x="2250217" y="386014"/>
                <a:ext cx="2050358" cy="560085"/>
                <a:chOff x="436159" y="386014"/>
                <a:chExt cx="2050358" cy="560085"/>
              </a:xfrm>
            </p:grpSpPr>
            <p:pic>
              <p:nvPicPr>
                <p:cNvPr id="453" name="Imagen 452">
                  <a:extLst>
                    <a:ext uri="{FF2B5EF4-FFF2-40B4-BE49-F238E27FC236}">
                      <a16:creationId xmlns:a16="http://schemas.microsoft.com/office/drawing/2014/main" id="{41DB86E5-74A4-848C-A828-C470019FEB6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4" name="Imagen 453">
                  <a:extLst>
                    <a:ext uri="{FF2B5EF4-FFF2-40B4-BE49-F238E27FC236}">
                      <a16:creationId xmlns:a16="http://schemas.microsoft.com/office/drawing/2014/main" id="{E274A354-A922-7BF4-DF24-D2D11E9A33C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5" name="Imagen 454">
                  <a:extLst>
                    <a:ext uri="{FF2B5EF4-FFF2-40B4-BE49-F238E27FC236}">
                      <a16:creationId xmlns:a16="http://schemas.microsoft.com/office/drawing/2014/main" id="{D60C7DF4-B1BC-8F44-DF71-A83A23EC40C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6" name="Imagen 455">
                  <a:extLst>
                    <a:ext uri="{FF2B5EF4-FFF2-40B4-BE49-F238E27FC236}">
                      <a16:creationId xmlns:a16="http://schemas.microsoft.com/office/drawing/2014/main" id="{E26F0880-3100-D243-F4A1-163CED9F70E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7" name="Imagen 456">
                  <a:extLst>
                    <a:ext uri="{FF2B5EF4-FFF2-40B4-BE49-F238E27FC236}">
                      <a16:creationId xmlns:a16="http://schemas.microsoft.com/office/drawing/2014/main" id="{EBC65928-7AD8-A8FC-F820-2D8D7872375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9" name="Grupo 428">
                <a:extLst>
                  <a:ext uri="{FF2B5EF4-FFF2-40B4-BE49-F238E27FC236}">
                    <a16:creationId xmlns:a16="http://schemas.microsoft.com/office/drawing/2014/main" id="{4B964253-0D3A-215D-3165-35F4CE49B7CA}"/>
                  </a:ext>
                </a:extLst>
              </p:cNvPr>
              <p:cNvGrpSpPr/>
              <p:nvPr/>
            </p:nvGrpSpPr>
            <p:grpSpPr>
              <a:xfrm>
                <a:off x="4060418" y="398987"/>
                <a:ext cx="2050358" cy="560085"/>
                <a:chOff x="436159" y="386014"/>
                <a:chExt cx="2050358" cy="560085"/>
              </a:xfrm>
            </p:grpSpPr>
            <p:pic>
              <p:nvPicPr>
                <p:cNvPr id="448" name="Imagen 447">
                  <a:extLst>
                    <a:ext uri="{FF2B5EF4-FFF2-40B4-BE49-F238E27FC236}">
                      <a16:creationId xmlns:a16="http://schemas.microsoft.com/office/drawing/2014/main" id="{A9F4E96E-0CA6-4D98-8304-48094D940AF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9" name="Imagen 448">
                  <a:extLst>
                    <a:ext uri="{FF2B5EF4-FFF2-40B4-BE49-F238E27FC236}">
                      <a16:creationId xmlns:a16="http://schemas.microsoft.com/office/drawing/2014/main" id="{7BA9EB3F-BF6E-6CA6-8DA0-8F6C7BEE8D3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0" name="Imagen 449">
                  <a:extLst>
                    <a:ext uri="{FF2B5EF4-FFF2-40B4-BE49-F238E27FC236}">
                      <a16:creationId xmlns:a16="http://schemas.microsoft.com/office/drawing/2014/main" id="{C5B58975-75B7-9CF1-F6B5-A5A3D4168F7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1" name="Imagen 450">
                  <a:extLst>
                    <a:ext uri="{FF2B5EF4-FFF2-40B4-BE49-F238E27FC236}">
                      <a16:creationId xmlns:a16="http://schemas.microsoft.com/office/drawing/2014/main" id="{AEF71B95-2300-66B7-5393-3ABC43AA1D1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2" name="Imagen 451">
                  <a:extLst>
                    <a:ext uri="{FF2B5EF4-FFF2-40B4-BE49-F238E27FC236}">
                      <a16:creationId xmlns:a16="http://schemas.microsoft.com/office/drawing/2014/main" id="{996C51C0-7ABD-F2DC-B62F-4C4B08E180E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0" name="Grupo 429">
                <a:extLst>
                  <a:ext uri="{FF2B5EF4-FFF2-40B4-BE49-F238E27FC236}">
                    <a16:creationId xmlns:a16="http://schemas.microsoft.com/office/drawing/2014/main" id="{BBCD759E-D554-4C9F-1517-5BDCBF837CC3}"/>
                  </a:ext>
                </a:extLst>
              </p:cNvPr>
              <p:cNvGrpSpPr/>
              <p:nvPr/>
            </p:nvGrpSpPr>
            <p:grpSpPr>
              <a:xfrm>
                <a:off x="5870619" y="408595"/>
                <a:ext cx="2050358" cy="560085"/>
                <a:chOff x="436159" y="386014"/>
                <a:chExt cx="2050358" cy="560085"/>
              </a:xfrm>
            </p:grpSpPr>
            <p:pic>
              <p:nvPicPr>
                <p:cNvPr id="443" name="Imagen 442">
                  <a:extLst>
                    <a:ext uri="{FF2B5EF4-FFF2-40B4-BE49-F238E27FC236}">
                      <a16:creationId xmlns:a16="http://schemas.microsoft.com/office/drawing/2014/main" id="{AAD78CEE-4DCF-CF5D-B742-AF5F09D8DAD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4" name="Imagen 443">
                  <a:extLst>
                    <a:ext uri="{FF2B5EF4-FFF2-40B4-BE49-F238E27FC236}">
                      <a16:creationId xmlns:a16="http://schemas.microsoft.com/office/drawing/2014/main" id="{C6B46327-071E-DEA0-D12D-9883BE28E84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5" name="Imagen 444">
                  <a:extLst>
                    <a:ext uri="{FF2B5EF4-FFF2-40B4-BE49-F238E27FC236}">
                      <a16:creationId xmlns:a16="http://schemas.microsoft.com/office/drawing/2014/main" id="{58A5CF97-D6A7-D903-BF0F-22F0D36FE2B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6" name="Imagen 445">
                  <a:extLst>
                    <a:ext uri="{FF2B5EF4-FFF2-40B4-BE49-F238E27FC236}">
                      <a16:creationId xmlns:a16="http://schemas.microsoft.com/office/drawing/2014/main" id="{643C2D9B-376C-7B95-B24C-5A89FA1A2F5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7" name="Imagen 446">
                  <a:extLst>
                    <a:ext uri="{FF2B5EF4-FFF2-40B4-BE49-F238E27FC236}">
                      <a16:creationId xmlns:a16="http://schemas.microsoft.com/office/drawing/2014/main" id="{436EABB3-C299-BA2D-BA21-828C3D37974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1" name="Grupo 430">
                <a:extLst>
                  <a:ext uri="{FF2B5EF4-FFF2-40B4-BE49-F238E27FC236}">
                    <a16:creationId xmlns:a16="http://schemas.microsoft.com/office/drawing/2014/main" id="{195C3329-FC2C-3EF3-A5DA-A7046EAFBD57}"/>
                  </a:ext>
                </a:extLst>
              </p:cNvPr>
              <p:cNvGrpSpPr/>
              <p:nvPr/>
            </p:nvGrpSpPr>
            <p:grpSpPr>
              <a:xfrm>
                <a:off x="7728715" y="408595"/>
                <a:ext cx="2050358" cy="560085"/>
                <a:chOff x="436159" y="386014"/>
                <a:chExt cx="2050358" cy="560085"/>
              </a:xfrm>
            </p:grpSpPr>
            <p:pic>
              <p:nvPicPr>
                <p:cNvPr id="438" name="Imagen 437">
                  <a:extLst>
                    <a:ext uri="{FF2B5EF4-FFF2-40B4-BE49-F238E27FC236}">
                      <a16:creationId xmlns:a16="http://schemas.microsoft.com/office/drawing/2014/main" id="{242234C3-FED4-EFE8-F297-EDBBEEF2626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9" name="Imagen 438">
                  <a:extLst>
                    <a:ext uri="{FF2B5EF4-FFF2-40B4-BE49-F238E27FC236}">
                      <a16:creationId xmlns:a16="http://schemas.microsoft.com/office/drawing/2014/main" id="{FE5FD716-DE71-6CD7-E1AD-24C542F2838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0" name="Imagen 439">
                  <a:extLst>
                    <a:ext uri="{FF2B5EF4-FFF2-40B4-BE49-F238E27FC236}">
                      <a16:creationId xmlns:a16="http://schemas.microsoft.com/office/drawing/2014/main" id="{B34C6E7A-13B8-87DE-B78D-EB66D7D6DA5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1" name="Imagen 440">
                  <a:extLst>
                    <a:ext uri="{FF2B5EF4-FFF2-40B4-BE49-F238E27FC236}">
                      <a16:creationId xmlns:a16="http://schemas.microsoft.com/office/drawing/2014/main" id="{00B6D457-725D-13AB-A45B-A0312BA514D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2" name="Imagen 441">
                  <a:extLst>
                    <a:ext uri="{FF2B5EF4-FFF2-40B4-BE49-F238E27FC236}">
                      <a16:creationId xmlns:a16="http://schemas.microsoft.com/office/drawing/2014/main" id="{CE4A8E78-FB48-E287-B684-E4CA4D98A7F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2" name="Grupo 431">
                <a:extLst>
                  <a:ext uri="{FF2B5EF4-FFF2-40B4-BE49-F238E27FC236}">
                    <a16:creationId xmlns:a16="http://schemas.microsoft.com/office/drawing/2014/main" id="{D80D8761-B8D4-83EF-E2AD-EDB856405651}"/>
                  </a:ext>
                </a:extLst>
              </p:cNvPr>
              <p:cNvGrpSpPr/>
              <p:nvPr/>
            </p:nvGrpSpPr>
            <p:grpSpPr>
              <a:xfrm>
                <a:off x="9493338" y="418203"/>
                <a:ext cx="2050358" cy="560085"/>
                <a:chOff x="436159" y="386014"/>
                <a:chExt cx="2050358" cy="560085"/>
              </a:xfrm>
            </p:grpSpPr>
            <p:pic>
              <p:nvPicPr>
                <p:cNvPr id="433" name="Imagen 432">
                  <a:extLst>
                    <a:ext uri="{FF2B5EF4-FFF2-40B4-BE49-F238E27FC236}">
                      <a16:creationId xmlns:a16="http://schemas.microsoft.com/office/drawing/2014/main" id="{D97C69A2-1B9D-C3B1-FC9C-7CC6B98627D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4" name="Imagen 433">
                  <a:extLst>
                    <a:ext uri="{FF2B5EF4-FFF2-40B4-BE49-F238E27FC236}">
                      <a16:creationId xmlns:a16="http://schemas.microsoft.com/office/drawing/2014/main" id="{BC8A2EB9-B338-3496-E8FB-A398127D1B4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35" name="Imagen 434">
                  <a:extLst>
                    <a:ext uri="{FF2B5EF4-FFF2-40B4-BE49-F238E27FC236}">
                      <a16:creationId xmlns:a16="http://schemas.microsoft.com/office/drawing/2014/main" id="{7448B6F7-AC40-CD9A-F785-B2C6B7C3823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36" name="Imagen 435">
                  <a:extLst>
                    <a:ext uri="{FF2B5EF4-FFF2-40B4-BE49-F238E27FC236}">
                      <a16:creationId xmlns:a16="http://schemas.microsoft.com/office/drawing/2014/main" id="{B22192F2-DDCB-F33B-BB5F-C078001D5F5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37" name="Imagen 436">
                  <a:extLst>
                    <a:ext uri="{FF2B5EF4-FFF2-40B4-BE49-F238E27FC236}">
                      <a16:creationId xmlns:a16="http://schemas.microsoft.com/office/drawing/2014/main" id="{AE8924DB-F2FA-6BAA-07D7-D9CB1881501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0" name="Grupo 279">
              <a:extLst>
                <a:ext uri="{FF2B5EF4-FFF2-40B4-BE49-F238E27FC236}">
                  <a16:creationId xmlns:a16="http://schemas.microsoft.com/office/drawing/2014/main" id="{2D02E9D5-2D42-F2FA-2097-3197F39A7759}"/>
                </a:ext>
              </a:extLst>
            </p:cNvPr>
            <p:cNvGrpSpPr/>
            <p:nvPr/>
          </p:nvGrpSpPr>
          <p:grpSpPr>
            <a:xfrm>
              <a:off x="330012" y="2897741"/>
              <a:ext cx="8327760" cy="451412"/>
              <a:chOff x="440016" y="376406"/>
              <a:chExt cx="11103680" cy="601882"/>
            </a:xfrm>
          </p:grpSpPr>
          <p:grpSp>
            <p:nvGrpSpPr>
              <p:cNvPr id="391" name="Grupo 390">
                <a:extLst>
                  <a:ext uri="{FF2B5EF4-FFF2-40B4-BE49-F238E27FC236}">
                    <a16:creationId xmlns:a16="http://schemas.microsoft.com/office/drawing/2014/main" id="{4AD24790-27C7-D621-0475-453953FFDAAF}"/>
                  </a:ext>
                </a:extLst>
              </p:cNvPr>
              <p:cNvGrpSpPr/>
              <p:nvPr/>
            </p:nvGrpSpPr>
            <p:grpSpPr>
              <a:xfrm>
                <a:off x="440016" y="376406"/>
                <a:ext cx="2050358" cy="560085"/>
                <a:chOff x="436159" y="386014"/>
                <a:chExt cx="2050358" cy="560085"/>
              </a:xfrm>
            </p:grpSpPr>
            <p:pic>
              <p:nvPicPr>
                <p:cNvPr id="422" name="Imagen 421">
                  <a:extLst>
                    <a:ext uri="{FF2B5EF4-FFF2-40B4-BE49-F238E27FC236}">
                      <a16:creationId xmlns:a16="http://schemas.microsoft.com/office/drawing/2014/main" id="{71BED30B-2502-9A98-E74F-CE7D7548869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23" name="Imagen 422">
                  <a:extLst>
                    <a:ext uri="{FF2B5EF4-FFF2-40B4-BE49-F238E27FC236}">
                      <a16:creationId xmlns:a16="http://schemas.microsoft.com/office/drawing/2014/main" id="{EBF33763-55DB-FFDC-07EC-668EDD18542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24" name="Imagen 423">
                  <a:extLst>
                    <a:ext uri="{FF2B5EF4-FFF2-40B4-BE49-F238E27FC236}">
                      <a16:creationId xmlns:a16="http://schemas.microsoft.com/office/drawing/2014/main" id="{43585C92-E00E-C7E6-B321-C8A78F2E2AB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5" name="Imagen 424">
                  <a:extLst>
                    <a:ext uri="{FF2B5EF4-FFF2-40B4-BE49-F238E27FC236}">
                      <a16:creationId xmlns:a16="http://schemas.microsoft.com/office/drawing/2014/main" id="{533D8808-33B7-FFF6-A6CB-1C47FC15194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6" name="Imagen 425">
                  <a:extLst>
                    <a:ext uri="{FF2B5EF4-FFF2-40B4-BE49-F238E27FC236}">
                      <a16:creationId xmlns:a16="http://schemas.microsoft.com/office/drawing/2014/main" id="{BF15CBD0-2F58-0C97-9FCE-525726577EC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2" name="Grupo 391">
                <a:extLst>
                  <a:ext uri="{FF2B5EF4-FFF2-40B4-BE49-F238E27FC236}">
                    <a16:creationId xmlns:a16="http://schemas.microsoft.com/office/drawing/2014/main" id="{DDD53E40-61F6-7CFE-7739-44E15E1C7B78}"/>
                  </a:ext>
                </a:extLst>
              </p:cNvPr>
              <p:cNvGrpSpPr/>
              <p:nvPr/>
            </p:nvGrpSpPr>
            <p:grpSpPr>
              <a:xfrm>
                <a:off x="2250217" y="386014"/>
                <a:ext cx="2050358" cy="560085"/>
                <a:chOff x="436159" y="386014"/>
                <a:chExt cx="2050358" cy="560085"/>
              </a:xfrm>
            </p:grpSpPr>
            <p:pic>
              <p:nvPicPr>
                <p:cNvPr id="417" name="Imagen 416">
                  <a:extLst>
                    <a:ext uri="{FF2B5EF4-FFF2-40B4-BE49-F238E27FC236}">
                      <a16:creationId xmlns:a16="http://schemas.microsoft.com/office/drawing/2014/main" id="{2C8DE4F3-70BD-3E2B-9516-042D4FE6F3A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8" name="Imagen 417">
                  <a:extLst>
                    <a:ext uri="{FF2B5EF4-FFF2-40B4-BE49-F238E27FC236}">
                      <a16:creationId xmlns:a16="http://schemas.microsoft.com/office/drawing/2014/main" id="{FE634DC3-738C-97C7-A017-EBEF923D467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9" name="Imagen 418">
                  <a:extLst>
                    <a:ext uri="{FF2B5EF4-FFF2-40B4-BE49-F238E27FC236}">
                      <a16:creationId xmlns:a16="http://schemas.microsoft.com/office/drawing/2014/main" id="{458F4CC4-D052-5159-93FC-0028F40817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0" name="Imagen 419">
                  <a:extLst>
                    <a:ext uri="{FF2B5EF4-FFF2-40B4-BE49-F238E27FC236}">
                      <a16:creationId xmlns:a16="http://schemas.microsoft.com/office/drawing/2014/main" id="{7B2FAC7C-C66A-8CA4-0E44-FD73C13315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1" name="Imagen 420">
                  <a:extLst>
                    <a:ext uri="{FF2B5EF4-FFF2-40B4-BE49-F238E27FC236}">
                      <a16:creationId xmlns:a16="http://schemas.microsoft.com/office/drawing/2014/main" id="{1DEE3E4B-DD30-87F1-1719-5398734E46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3" name="Grupo 392">
                <a:extLst>
                  <a:ext uri="{FF2B5EF4-FFF2-40B4-BE49-F238E27FC236}">
                    <a16:creationId xmlns:a16="http://schemas.microsoft.com/office/drawing/2014/main" id="{23DB8062-B880-3939-F72C-C55C8C56E556}"/>
                  </a:ext>
                </a:extLst>
              </p:cNvPr>
              <p:cNvGrpSpPr/>
              <p:nvPr/>
            </p:nvGrpSpPr>
            <p:grpSpPr>
              <a:xfrm>
                <a:off x="4060418" y="398987"/>
                <a:ext cx="2050358" cy="560085"/>
                <a:chOff x="436159" y="386014"/>
                <a:chExt cx="2050358" cy="560085"/>
              </a:xfrm>
            </p:grpSpPr>
            <p:pic>
              <p:nvPicPr>
                <p:cNvPr id="412" name="Imagen 411">
                  <a:extLst>
                    <a:ext uri="{FF2B5EF4-FFF2-40B4-BE49-F238E27FC236}">
                      <a16:creationId xmlns:a16="http://schemas.microsoft.com/office/drawing/2014/main" id="{4A258BBD-67A7-8FFD-46ED-42A78B32763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3" name="Imagen 412">
                  <a:extLst>
                    <a:ext uri="{FF2B5EF4-FFF2-40B4-BE49-F238E27FC236}">
                      <a16:creationId xmlns:a16="http://schemas.microsoft.com/office/drawing/2014/main" id="{64E87F35-907A-D708-6FCC-08C1DFFDB7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4" name="Imagen 413">
                  <a:extLst>
                    <a:ext uri="{FF2B5EF4-FFF2-40B4-BE49-F238E27FC236}">
                      <a16:creationId xmlns:a16="http://schemas.microsoft.com/office/drawing/2014/main" id="{7E53BCD1-0FED-2753-4B68-37D8FFEE74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5" name="Imagen 414">
                  <a:extLst>
                    <a:ext uri="{FF2B5EF4-FFF2-40B4-BE49-F238E27FC236}">
                      <a16:creationId xmlns:a16="http://schemas.microsoft.com/office/drawing/2014/main" id="{E0941D13-C451-35F3-BF9C-33D5CFCBC1F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6" name="Imagen 415">
                  <a:extLst>
                    <a:ext uri="{FF2B5EF4-FFF2-40B4-BE49-F238E27FC236}">
                      <a16:creationId xmlns:a16="http://schemas.microsoft.com/office/drawing/2014/main" id="{9E9FFA4D-F8D4-1D40-3DD6-3C6A9FAE6AE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4" name="Grupo 393">
                <a:extLst>
                  <a:ext uri="{FF2B5EF4-FFF2-40B4-BE49-F238E27FC236}">
                    <a16:creationId xmlns:a16="http://schemas.microsoft.com/office/drawing/2014/main" id="{E1149AD1-4A03-807F-8CC8-86C19B6DC209}"/>
                  </a:ext>
                </a:extLst>
              </p:cNvPr>
              <p:cNvGrpSpPr/>
              <p:nvPr/>
            </p:nvGrpSpPr>
            <p:grpSpPr>
              <a:xfrm>
                <a:off x="5870619" y="408595"/>
                <a:ext cx="2050358" cy="560085"/>
                <a:chOff x="436159" y="386014"/>
                <a:chExt cx="2050358" cy="560085"/>
              </a:xfrm>
            </p:grpSpPr>
            <p:pic>
              <p:nvPicPr>
                <p:cNvPr id="407" name="Imagen 406">
                  <a:extLst>
                    <a:ext uri="{FF2B5EF4-FFF2-40B4-BE49-F238E27FC236}">
                      <a16:creationId xmlns:a16="http://schemas.microsoft.com/office/drawing/2014/main" id="{5E552791-6910-FEF9-2626-EEB3D242F1D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8" name="Imagen 407">
                  <a:extLst>
                    <a:ext uri="{FF2B5EF4-FFF2-40B4-BE49-F238E27FC236}">
                      <a16:creationId xmlns:a16="http://schemas.microsoft.com/office/drawing/2014/main" id="{BB107340-1E41-DF62-A6B8-19E45BFA892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9" name="Imagen 408">
                  <a:extLst>
                    <a:ext uri="{FF2B5EF4-FFF2-40B4-BE49-F238E27FC236}">
                      <a16:creationId xmlns:a16="http://schemas.microsoft.com/office/drawing/2014/main" id="{28668437-76E2-571A-259F-FF5B6E6B44D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0" name="Imagen 409">
                  <a:extLst>
                    <a:ext uri="{FF2B5EF4-FFF2-40B4-BE49-F238E27FC236}">
                      <a16:creationId xmlns:a16="http://schemas.microsoft.com/office/drawing/2014/main" id="{7DAA5DE3-10D9-E81F-00F3-64FE7D94F7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1" name="Imagen 410">
                  <a:extLst>
                    <a:ext uri="{FF2B5EF4-FFF2-40B4-BE49-F238E27FC236}">
                      <a16:creationId xmlns:a16="http://schemas.microsoft.com/office/drawing/2014/main" id="{6C74ADDC-3B88-8FA5-1719-B57E6D88A9F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5" name="Grupo 394">
                <a:extLst>
                  <a:ext uri="{FF2B5EF4-FFF2-40B4-BE49-F238E27FC236}">
                    <a16:creationId xmlns:a16="http://schemas.microsoft.com/office/drawing/2014/main" id="{08646280-CEF6-CBC3-790C-772C4366076E}"/>
                  </a:ext>
                </a:extLst>
              </p:cNvPr>
              <p:cNvGrpSpPr/>
              <p:nvPr/>
            </p:nvGrpSpPr>
            <p:grpSpPr>
              <a:xfrm>
                <a:off x="7728715" y="408595"/>
                <a:ext cx="2050358" cy="560085"/>
                <a:chOff x="436159" y="386014"/>
                <a:chExt cx="2050358" cy="560085"/>
              </a:xfrm>
            </p:grpSpPr>
            <p:pic>
              <p:nvPicPr>
                <p:cNvPr id="402" name="Imagen 401">
                  <a:extLst>
                    <a:ext uri="{FF2B5EF4-FFF2-40B4-BE49-F238E27FC236}">
                      <a16:creationId xmlns:a16="http://schemas.microsoft.com/office/drawing/2014/main" id="{EFB10578-95C4-1679-DBE8-8004C9F720C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3" name="Imagen 402">
                  <a:extLst>
                    <a:ext uri="{FF2B5EF4-FFF2-40B4-BE49-F238E27FC236}">
                      <a16:creationId xmlns:a16="http://schemas.microsoft.com/office/drawing/2014/main" id="{E764B5EF-9643-573A-5278-7A88B512488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4" name="Imagen 403">
                  <a:extLst>
                    <a:ext uri="{FF2B5EF4-FFF2-40B4-BE49-F238E27FC236}">
                      <a16:creationId xmlns:a16="http://schemas.microsoft.com/office/drawing/2014/main" id="{C8C85890-6888-4B09-3981-7D3BDE40846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5" name="Imagen 404">
                  <a:extLst>
                    <a:ext uri="{FF2B5EF4-FFF2-40B4-BE49-F238E27FC236}">
                      <a16:creationId xmlns:a16="http://schemas.microsoft.com/office/drawing/2014/main" id="{286E38CE-AF8A-5B0F-2E8A-B5DF993F880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6" name="Imagen 405">
                  <a:extLst>
                    <a:ext uri="{FF2B5EF4-FFF2-40B4-BE49-F238E27FC236}">
                      <a16:creationId xmlns:a16="http://schemas.microsoft.com/office/drawing/2014/main" id="{79D5DD0B-5EEE-ED81-8846-BFE08611DE1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6" name="Grupo 395">
                <a:extLst>
                  <a:ext uri="{FF2B5EF4-FFF2-40B4-BE49-F238E27FC236}">
                    <a16:creationId xmlns:a16="http://schemas.microsoft.com/office/drawing/2014/main" id="{D36B5419-8524-8977-84AD-6891659DD9DF}"/>
                  </a:ext>
                </a:extLst>
              </p:cNvPr>
              <p:cNvGrpSpPr/>
              <p:nvPr/>
            </p:nvGrpSpPr>
            <p:grpSpPr>
              <a:xfrm>
                <a:off x="9493338" y="418203"/>
                <a:ext cx="2050358" cy="560085"/>
                <a:chOff x="436159" y="386014"/>
                <a:chExt cx="2050358" cy="560085"/>
              </a:xfrm>
            </p:grpSpPr>
            <p:pic>
              <p:nvPicPr>
                <p:cNvPr id="397" name="Imagen 396">
                  <a:extLst>
                    <a:ext uri="{FF2B5EF4-FFF2-40B4-BE49-F238E27FC236}">
                      <a16:creationId xmlns:a16="http://schemas.microsoft.com/office/drawing/2014/main" id="{EC361DEC-CEB8-6557-0C00-44FF077E9A9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98" name="Imagen 397">
                  <a:extLst>
                    <a:ext uri="{FF2B5EF4-FFF2-40B4-BE49-F238E27FC236}">
                      <a16:creationId xmlns:a16="http://schemas.microsoft.com/office/drawing/2014/main" id="{BDA05D11-7A4D-57D2-B2AA-476EAE0FB4D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99" name="Imagen 398">
                  <a:extLst>
                    <a:ext uri="{FF2B5EF4-FFF2-40B4-BE49-F238E27FC236}">
                      <a16:creationId xmlns:a16="http://schemas.microsoft.com/office/drawing/2014/main" id="{D9E06812-5A43-66AF-6184-FC4123A0FC1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0" name="Imagen 399">
                  <a:extLst>
                    <a:ext uri="{FF2B5EF4-FFF2-40B4-BE49-F238E27FC236}">
                      <a16:creationId xmlns:a16="http://schemas.microsoft.com/office/drawing/2014/main" id="{FB4169E1-DE6E-AE56-AE43-27CADB8CF3F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1" name="Imagen 400">
                  <a:extLst>
                    <a:ext uri="{FF2B5EF4-FFF2-40B4-BE49-F238E27FC236}">
                      <a16:creationId xmlns:a16="http://schemas.microsoft.com/office/drawing/2014/main" id="{6095003C-F2EC-5E3E-4799-572AE6CF62C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1" name="Grupo 280">
              <a:extLst>
                <a:ext uri="{FF2B5EF4-FFF2-40B4-BE49-F238E27FC236}">
                  <a16:creationId xmlns:a16="http://schemas.microsoft.com/office/drawing/2014/main" id="{16F77115-4272-1014-FBF7-2C4815A995E4}"/>
                </a:ext>
              </a:extLst>
            </p:cNvPr>
            <p:cNvGrpSpPr/>
            <p:nvPr/>
          </p:nvGrpSpPr>
          <p:grpSpPr>
            <a:xfrm>
              <a:off x="314193" y="3438547"/>
              <a:ext cx="8327760" cy="451412"/>
              <a:chOff x="440016" y="376406"/>
              <a:chExt cx="11103680" cy="601882"/>
            </a:xfrm>
          </p:grpSpPr>
          <p:grpSp>
            <p:nvGrpSpPr>
              <p:cNvPr id="355" name="Grupo 354">
                <a:extLst>
                  <a:ext uri="{FF2B5EF4-FFF2-40B4-BE49-F238E27FC236}">
                    <a16:creationId xmlns:a16="http://schemas.microsoft.com/office/drawing/2014/main" id="{F8BBBE5E-19C6-407B-EC32-F7DD0825B4B0}"/>
                  </a:ext>
                </a:extLst>
              </p:cNvPr>
              <p:cNvGrpSpPr/>
              <p:nvPr/>
            </p:nvGrpSpPr>
            <p:grpSpPr>
              <a:xfrm>
                <a:off x="440016" y="376406"/>
                <a:ext cx="2050358" cy="560085"/>
                <a:chOff x="436159" y="386014"/>
                <a:chExt cx="2050358" cy="560085"/>
              </a:xfrm>
            </p:grpSpPr>
            <p:pic>
              <p:nvPicPr>
                <p:cNvPr id="386" name="Imagen 385">
                  <a:extLst>
                    <a:ext uri="{FF2B5EF4-FFF2-40B4-BE49-F238E27FC236}">
                      <a16:creationId xmlns:a16="http://schemas.microsoft.com/office/drawing/2014/main" id="{F2AB6CCD-FB0D-1E4D-3F0A-93B8E9F7A3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7" name="Imagen 386">
                  <a:extLst>
                    <a:ext uri="{FF2B5EF4-FFF2-40B4-BE49-F238E27FC236}">
                      <a16:creationId xmlns:a16="http://schemas.microsoft.com/office/drawing/2014/main" id="{B6B1CB7F-D4DD-29BC-EA98-A35F825942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8" name="Imagen 387">
                  <a:extLst>
                    <a:ext uri="{FF2B5EF4-FFF2-40B4-BE49-F238E27FC236}">
                      <a16:creationId xmlns:a16="http://schemas.microsoft.com/office/drawing/2014/main" id="{6683E8F8-C8E4-E29C-BF7D-3D1C69B776C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9" name="Imagen 388">
                  <a:extLst>
                    <a:ext uri="{FF2B5EF4-FFF2-40B4-BE49-F238E27FC236}">
                      <a16:creationId xmlns:a16="http://schemas.microsoft.com/office/drawing/2014/main" id="{FF014300-7FA5-4EF5-B7AA-EFEE1FB9D94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90" name="Imagen 389">
                  <a:extLst>
                    <a:ext uri="{FF2B5EF4-FFF2-40B4-BE49-F238E27FC236}">
                      <a16:creationId xmlns:a16="http://schemas.microsoft.com/office/drawing/2014/main" id="{BD450F08-383D-A811-B05E-7B8CA29AAAD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6" name="Grupo 355">
                <a:extLst>
                  <a:ext uri="{FF2B5EF4-FFF2-40B4-BE49-F238E27FC236}">
                    <a16:creationId xmlns:a16="http://schemas.microsoft.com/office/drawing/2014/main" id="{A60BC969-6FAD-304E-5EF6-7201DF95EBDA}"/>
                  </a:ext>
                </a:extLst>
              </p:cNvPr>
              <p:cNvGrpSpPr/>
              <p:nvPr/>
            </p:nvGrpSpPr>
            <p:grpSpPr>
              <a:xfrm>
                <a:off x="2250217" y="386014"/>
                <a:ext cx="2050358" cy="560085"/>
                <a:chOff x="436159" y="386014"/>
                <a:chExt cx="2050358" cy="560085"/>
              </a:xfrm>
            </p:grpSpPr>
            <p:pic>
              <p:nvPicPr>
                <p:cNvPr id="381" name="Imagen 380">
                  <a:extLst>
                    <a:ext uri="{FF2B5EF4-FFF2-40B4-BE49-F238E27FC236}">
                      <a16:creationId xmlns:a16="http://schemas.microsoft.com/office/drawing/2014/main" id="{ADBC2611-7A6E-F2EE-E227-B65571D9479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2" name="Imagen 381">
                  <a:extLst>
                    <a:ext uri="{FF2B5EF4-FFF2-40B4-BE49-F238E27FC236}">
                      <a16:creationId xmlns:a16="http://schemas.microsoft.com/office/drawing/2014/main" id="{78C4109F-61A7-D838-54CD-5DCA7BD464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3" name="Imagen 382">
                  <a:extLst>
                    <a:ext uri="{FF2B5EF4-FFF2-40B4-BE49-F238E27FC236}">
                      <a16:creationId xmlns:a16="http://schemas.microsoft.com/office/drawing/2014/main" id="{B2E33858-1705-7FAB-0FB8-4C60DB05283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4" name="Imagen 383">
                  <a:extLst>
                    <a:ext uri="{FF2B5EF4-FFF2-40B4-BE49-F238E27FC236}">
                      <a16:creationId xmlns:a16="http://schemas.microsoft.com/office/drawing/2014/main" id="{AEE5AA30-AC38-5316-C152-E15517ACAD2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5" name="Imagen 384">
                  <a:extLst>
                    <a:ext uri="{FF2B5EF4-FFF2-40B4-BE49-F238E27FC236}">
                      <a16:creationId xmlns:a16="http://schemas.microsoft.com/office/drawing/2014/main" id="{AFD85AF5-7CBC-A050-7864-2764B458A85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7" name="Grupo 356">
                <a:extLst>
                  <a:ext uri="{FF2B5EF4-FFF2-40B4-BE49-F238E27FC236}">
                    <a16:creationId xmlns:a16="http://schemas.microsoft.com/office/drawing/2014/main" id="{54720085-E0A6-ADD4-2301-A14B1447091A}"/>
                  </a:ext>
                </a:extLst>
              </p:cNvPr>
              <p:cNvGrpSpPr/>
              <p:nvPr/>
            </p:nvGrpSpPr>
            <p:grpSpPr>
              <a:xfrm>
                <a:off x="4060418" y="398987"/>
                <a:ext cx="2050358" cy="560085"/>
                <a:chOff x="436159" y="386014"/>
                <a:chExt cx="2050358" cy="560085"/>
              </a:xfrm>
            </p:grpSpPr>
            <p:pic>
              <p:nvPicPr>
                <p:cNvPr id="376" name="Imagen 375">
                  <a:extLst>
                    <a:ext uri="{FF2B5EF4-FFF2-40B4-BE49-F238E27FC236}">
                      <a16:creationId xmlns:a16="http://schemas.microsoft.com/office/drawing/2014/main" id="{533629F4-FD21-BBF6-AEF0-A2C7FD437A8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7" name="Imagen 376">
                  <a:extLst>
                    <a:ext uri="{FF2B5EF4-FFF2-40B4-BE49-F238E27FC236}">
                      <a16:creationId xmlns:a16="http://schemas.microsoft.com/office/drawing/2014/main" id="{DAF6A7EE-5215-95A8-BBD0-BBB856C714C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8" name="Imagen 377">
                  <a:extLst>
                    <a:ext uri="{FF2B5EF4-FFF2-40B4-BE49-F238E27FC236}">
                      <a16:creationId xmlns:a16="http://schemas.microsoft.com/office/drawing/2014/main" id="{10F7CE3F-ADCE-785A-C495-29F4D4C1DA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9" name="Imagen 378">
                  <a:extLst>
                    <a:ext uri="{FF2B5EF4-FFF2-40B4-BE49-F238E27FC236}">
                      <a16:creationId xmlns:a16="http://schemas.microsoft.com/office/drawing/2014/main" id="{05B80C74-C8B2-313A-360A-0C403CAFE8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0" name="Imagen 379">
                  <a:extLst>
                    <a:ext uri="{FF2B5EF4-FFF2-40B4-BE49-F238E27FC236}">
                      <a16:creationId xmlns:a16="http://schemas.microsoft.com/office/drawing/2014/main" id="{9AF81AE5-5ABD-C3DA-6F6F-84D6DF161F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8" name="Grupo 357">
                <a:extLst>
                  <a:ext uri="{FF2B5EF4-FFF2-40B4-BE49-F238E27FC236}">
                    <a16:creationId xmlns:a16="http://schemas.microsoft.com/office/drawing/2014/main" id="{68B995E4-EC9D-136E-D7B5-CE4322C745ED}"/>
                  </a:ext>
                </a:extLst>
              </p:cNvPr>
              <p:cNvGrpSpPr/>
              <p:nvPr/>
            </p:nvGrpSpPr>
            <p:grpSpPr>
              <a:xfrm>
                <a:off x="5870619" y="408595"/>
                <a:ext cx="2050358" cy="560085"/>
                <a:chOff x="436159" y="386014"/>
                <a:chExt cx="2050358" cy="560085"/>
              </a:xfrm>
            </p:grpSpPr>
            <p:pic>
              <p:nvPicPr>
                <p:cNvPr id="371" name="Imagen 370">
                  <a:extLst>
                    <a:ext uri="{FF2B5EF4-FFF2-40B4-BE49-F238E27FC236}">
                      <a16:creationId xmlns:a16="http://schemas.microsoft.com/office/drawing/2014/main" id="{4AE027FD-47D2-08E6-3587-FEAA627652A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2" name="Imagen 371">
                  <a:extLst>
                    <a:ext uri="{FF2B5EF4-FFF2-40B4-BE49-F238E27FC236}">
                      <a16:creationId xmlns:a16="http://schemas.microsoft.com/office/drawing/2014/main" id="{00490C66-738C-E9FD-2733-332311752D9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3" name="Imagen 372">
                  <a:extLst>
                    <a:ext uri="{FF2B5EF4-FFF2-40B4-BE49-F238E27FC236}">
                      <a16:creationId xmlns:a16="http://schemas.microsoft.com/office/drawing/2014/main" id="{DA2DEA47-19F6-37FE-5F15-C19B7AD304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4" name="Imagen 373">
                  <a:extLst>
                    <a:ext uri="{FF2B5EF4-FFF2-40B4-BE49-F238E27FC236}">
                      <a16:creationId xmlns:a16="http://schemas.microsoft.com/office/drawing/2014/main" id="{F9BDF548-57CD-35A5-75F7-E3279468464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5" name="Imagen 374">
                  <a:extLst>
                    <a:ext uri="{FF2B5EF4-FFF2-40B4-BE49-F238E27FC236}">
                      <a16:creationId xmlns:a16="http://schemas.microsoft.com/office/drawing/2014/main" id="{8C0E98E9-6AF7-717D-1198-69ADD4502F6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9" name="Grupo 358">
                <a:extLst>
                  <a:ext uri="{FF2B5EF4-FFF2-40B4-BE49-F238E27FC236}">
                    <a16:creationId xmlns:a16="http://schemas.microsoft.com/office/drawing/2014/main" id="{4BA39DD5-45C8-A597-3290-6DF740D4D1D4}"/>
                  </a:ext>
                </a:extLst>
              </p:cNvPr>
              <p:cNvGrpSpPr/>
              <p:nvPr/>
            </p:nvGrpSpPr>
            <p:grpSpPr>
              <a:xfrm>
                <a:off x="7728715" y="408595"/>
                <a:ext cx="2050358" cy="560085"/>
                <a:chOff x="436159" y="386014"/>
                <a:chExt cx="2050358" cy="560085"/>
              </a:xfrm>
            </p:grpSpPr>
            <p:pic>
              <p:nvPicPr>
                <p:cNvPr id="366" name="Imagen 365">
                  <a:extLst>
                    <a:ext uri="{FF2B5EF4-FFF2-40B4-BE49-F238E27FC236}">
                      <a16:creationId xmlns:a16="http://schemas.microsoft.com/office/drawing/2014/main" id="{B7196D03-6DC2-16C0-085B-9CB920762E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7" name="Imagen 366">
                  <a:extLst>
                    <a:ext uri="{FF2B5EF4-FFF2-40B4-BE49-F238E27FC236}">
                      <a16:creationId xmlns:a16="http://schemas.microsoft.com/office/drawing/2014/main" id="{77024150-BCC2-34F4-F72C-6A22AA7EF68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8" name="Imagen 367">
                  <a:extLst>
                    <a:ext uri="{FF2B5EF4-FFF2-40B4-BE49-F238E27FC236}">
                      <a16:creationId xmlns:a16="http://schemas.microsoft.com/office/drawing/2014/main" id="{8EBB9129-09D5-CFB0-52C9-E8717B5AA19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9" name="Imagen 368">
                  <a:extLst>
                    <a:ext uri="{FF2B5EF4-FFF2-40B4-BE49-F238E27FC236}">
                      <a16:creationId xmlns:a16="http://schemas.microsoft.com/office/drawing/2014/main" id="{A4BC995B-4304-DA85-9ACB-724013373CF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0" name="Imagen 369">
                  <a:extLst>
                    <a:ext uri="{FF2B5EF4-FFF2-40B4-BE49-F238E27FC236}">
                      <a16:creationId xmlns:a16="http://schemas.microsoft.com/office/drawing/2014/main" id="{D508AAEE-F97C-7046-7CCD-6C7F59999FD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60" name="Grupo 359">
                <a:extLst>
                  <a:ext uri="{FF2B5EF4-FFF2-40B4-BE49-F238E27FC236}">
                    <a16:creationId xmlns:a16="http://schemas.microsoft.com/office/drawing/2014/main" id="{6652A50E-EB38-0FAB-5D2C-EFE4B74CBE52}"/>
                  </a:ext>
                </a:extLst>
              </p:cNvPr>
              <p:cNvGrpSpPr/>
              <p:nvPr/>
            </p:nvGrpSpPr>
            <p:grpSpPr>
              <a:xfrm>
                <a:off x="9493338" y="418203"/>
                <a:ext cx="2050358" cy="560085"/>
                <a:chOff x="436159" y="386014"/>
                <a:chExt cx="2050358" cy="560085"/>
              </a:xfrm>
            </p:grpSpPr>
            <p:pic>
              <p:nvPicPr>
                <p:cNvPr id="361" name="Imagen 360">
                  <a:extLst>
                    <a:ext uri="{FF2B5EF4-FFF2-40B4-BE49-F238E27FC236}">
                      <a16:creationId xmlns:a16="http://schemas.microsoft.com/office/drawing/2014/main" id="{FF00DBE5-51E8-F8C3-C116-CAED98284AD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2" name="Imagen 361">
                  <a:extLst>
                    <a:ext uri="{FF2B5EF4-FFF2-40B4-BE49-F238E27FC236}">
                      <a16:creationId xmlns:a16="http://schemas.microsoft.com/office/drawing/2014/main" id="{B3B4CC28-57E9-7B7F-39F0-8DFC6A91477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3" name="Imagen 362">
                  <a:extLst>
                    <a:ext uri="{FF2B5EF4-FFF2-40B4-BE49-F238E27FC236}">
                      <a16:creationId xmlns:a16="http://schemas.microsoft.com/office/drawing/2014/main" id="{8A73F853-FA25-0FD0-EC4B-6DC80121B00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4" name="Imagen 363">
                  <a:extLst>
                    <a:ext uri="{FF2B5EF4-FFF2-40B4-BE49-F238E27FC236}">
                      <a16:creationId xmlns:a16="http://schemas.microsoft.com/office/drawing/2014/main" id="{7F352891-EC8D-66E9-D090-0C270AF2BA6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65" name="Imagen 364">
                  <a:extLst>
                    <a:ext uri="{FF2B5EF4-FFF2-40B4-BE49-F238E27FC236}">
                      <a16:creationId xmlns:a16="http://schemas.microsoft.com/office/drawing/2014/main" id="{301246A5-4359-2DCE-AF5F-7D74AFF2BF8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2" name="Grupo 281">
              <a:extLst>
                <a:ext uri="{FF2B5EF4-FFF2-40B4-BE49-F238E27FC236}">
                  <a16:creationId xmlns:a16="http://schemas.microsoft.com/office/drawing/2014/main" id="{55A4407D-10A0-ED9E-B3B8-A87BBE311491}"/>
                </a:ext>
              </a:extLst>
            </p:cNvPr>
            <p:cNvGrpSpPr/>
            <p:nvPr/>
          </p:nvGrpSpPr>
          <p:grpSpPr>
            <a:xfrm>
              <a:off x="314193" y="3962416"/>
              <a:ext cx="8327760" cy="451412"/>
              <a:chOff x="440016" y="376406"/>
              <a:chExt cx="11103680" cy="601882"/>
            </a:xfrm>
          </p:grpSpPr>
          <p:grpSp>
            <p:nvGrpSpPr>
              <p:cNvPr id="319" name="Grupo 318">
                <a:extLst>
                  <a:ext uri="{FF2B5EF4-FFF2-40B4-BE49-F238E27FC236}">
                    <a16:creationId xmlns:a16="http://schemas.microsoft.com/office/drawing/2014/main" id="{E0BA8274-E62B-CA1F-4DBE-09EDD30359BF}"/>
                  </a:ext>
                </a:extLst>
              </p:cNvPr>
              <p:cNvGrpSpPr/>
              <p:nvPr/>
            </p:nvGrpSpPr>
            <p:grpSpPr>
              <a:xfrm>
                <a:off x="440016" y="376406"/>
                <a:ext cx="2050358" cy="560085"/>
                <a:chOff x="436159" y="386014"/>
                <a:chExt cx="2050358" cy="560085"/>
              </a:xfrm>
            </p:grpSpPr>
            <p:pic>
              <p:nvPicPr>
                <p:cNvPr id="350" name="Imagen 349">
                  <a:extLst>
                    <a:ext uri="{FF2B5EF4-FFF2-40B4-BE49-F238E27FC236}">
                      <a16:creationId xmlns:a16="http://schemas.microsoft.com/office/drawing/2014/main" id="{5DD912CC-99F7-1729-3772-120399B7835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51" name="Imagen 350">
                  <a:extLst>
                    <a:ext uri="{FF2B5EF4-FFF2-40B4-BE49-F238E27FC236}">
                      <a16:creationId xmlns:a16="http://schemas.microsoft.com/office/drawing/2014/main" id="{F24771BB-C54C-602B-8034-2F9C830874E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52" name="Imagen 351">
                  <a:extLst>
                    <a:ext uri="{FF2B5EF4-FFF2-40B4-BE49-F238E27FC236}">
                      <a16:creationId xmlns:a16="http://schemas.microsoft.com/office/drawing/2014/main" id="{24151D89-47F3-4FB5-CA3B-3E25CA32932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53" name="Imagen 352">
                  <a:extLst>
                    <a:ext uri="{FF2B5EF4-FFF2-40B4-BE49-F238E27FC236}">
                      <a16:creationId xmlns:a16="http://schemas.microsoft.com/office/drawing/2014/main" id="{CA96329F-FB11-C2A1-30BB-23D9452A35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54" name="Imagen 353">
                  <a:extLst>
                    <a:ext uri="{FF2B5EF4-FFF2-40B4-BE49-F238E27FC236}">
                      <a16:creationId xmlns:a16="http://schemas.microsoft.com/office/drawing/2014/main" id="{4AA6DDDD-0AD1-2F74-F933-E297770D5A4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0" name="Grupo 319">
                <a:extLst>
                  <a:ext uri="{FF2B5EF4-FFF2-40B4-BE49-F238E27FC236}">
                    <a16:creationId xmlns:a16="http://schemas.microsoft.com/office/drawing/2014/main" id="{29919FE4-4F54-4F6C-7D24-FBF646B1DDAA}"/>
                  </a:ext>
                </a:extLst>
              </p:cNvPr>
              <p:cNvGrpSpPr/>
              <p:nvPr/>
            </p:nvGrpSpPr>
            <p:grpSpPr>
              <a:xfrm>
                <a:off x="2250217" y="386014"/>
                <a:ext cx="2050358" cy="560085"/>
                <a:chOff x="436159" y="386014"/>
                <a:chExt cx="2050358" cy="560085"/>
              </a:xfrm>
            </p:grpSpPr>
            <p:pic>
              <p:nvPicPr>
                <p:cNvPr id="345" name="Imagen 344">
                  <a:extLst>
                    <a:ext uri="{FF2B5EF4-FFF2-40B4-BE49-F238E27FC236}">
                      <a16:creationId xmlns:a16="http://schemas.microsoft.com/office/drawing/2014/main" id="{504B7BE1-C6F5-1203-A796-F8FA8C4B5A6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6" name="Imagen 345">
                  <a:extLst>
                    <a:ext uri="{FF2B5EF4-FFF2-40B4-BE49-F238E27FC236}">
                      <a16:creationId xmlns:a16="http://schemas.microsoft.com/office/drawing/2014/main" id="{ECE80F3E-A88B-CE55-54D8-201B13557A6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7" name="Imagen 346">
                  <a:extLst>
                    <a:ext uri="{FF2B5EF4-FFF2-40B4-BE49-F238E27FC236}">
                      <a16:creationId xmlns:a16="http://schemas.microsoft.com/office/drawing/2014/main" id="{B78C92EC-4056-FB85-45E7-B8B2E5FF88D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8" name="Imagen 347">
                  <a:extLst>
                    <a:ext uri="{FF2B5EF4-FFF2-40B4-BE49-F238E27FC236}">
                      <a16:creationId xmlns:a16="http://schemas.microsoft.com/office/drawing/2014/main" id="{12D56BAE-7627-624F-DED6-0B45A5A3A41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9" name="Imagen 348">
                  <a:extLst>
                    <a:ext uri="{FF2B5EF4-FFF2-40B4-BE49-F238E27FC236}">
                      <a16:creationId xmlns:a16="http://schemas.microsoft.com/office/drawing/2014/main" id="{550FDD85-E78D-FCB0-D15F-2FAEA7D2F6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1" name="Grupo 320">
                <a:extLst>
                  <a:ext uri="{FF2B5EF4-FFF2-40B4-BE49-F238E27FC236}">
                    <a16:creationId xmlns:a16="http://schemas.microsoft.com/office/drawing/2014/main" id="{87810953-8AC7-39F2-544D-608B4A285906}"/>
                  </a:ext>
                </a:extLst>
              </p:cNvPr>
              <p:cNvGrpSpPr/>
              <p:nvPr/>
            </p:nvGrpSpPr>
            <p:grpSpPr>
              <a:xfrm>
                <a:off x="4060418" y="398987"/>
                <a:ext cx="2050358" cy="560085"/>
                <a:chOff x="436159" y="386014"/>
                <a:chExt cx="2050358" cy="560085"/>
              </a:xfrm>
            </p:grpSpPr>
            <p:pic>
              <p:nvPicPr>
                <p:cNvPr id="340" name="Imagen 339">
                  <a:extLst>
                    <a:ext uri="{FF2B5EF4-FFF2-40B4-BE49-F238E27FC236}">
                      <a16:creationId xmlns:a16="http://schemas.microsoft.com/office/drawing/2014/main" id="{7A43BD43-C6C9-D1D9-92A7-1CDC7A78CD8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1" name="Imagen 340">
                  <a:extLst>
                    <a:ext uri="{FF2B5EF4-FFF2-40B4-BE49-F238E27FC236}">
                      <a16:creationId xmlns:a16="http://schemas.microsoft.com/office/drawing/2014/main" id="{AB9B27A2-EAA9-2229-5AE4-7193E27CF9D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2" name="Imagen 341">
                  <a:extLst>
                    <a:ext uri="{FF2B5EF4-FFF2-40B4-BE49-F238E27FC236}">
                      <a16:creationId xmlns:a16="http://schemas.microsoft.com/office/drawing/2014/main" id="{9C174EFB-CCB7-9269-D5CF-3F735733DD8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3" name="Imagen 342">
                  <a:extLst>
                    <a:ext uri="{FF2B5EF4-FFF2-40B4-BE49-F238E27FC236}">
                      <a16:creationId xmlns:a16="http://schemas.microsoft.com/office/drawing/2014/main" id="{F0B9F32D-0859-3B04-EDE9-EE189AFF3DD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4" name="Imagen 343">
                  <a:extLst>
                    <a:ext uri="{FF2B5EF4-FFF2-40B4-BE49-F238E27FC236}">
                      <a16:creationId xmlns:a16="http://schemas.microsoft.com/office/drawing/2014/main" id="{94057DC5-2A8D-C0EE-7DF6-62DA3A24381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2" name="Grupo 321">
                <a:extLst>
                  <a:ext uri="{FF2B5EF4-FFF2-40B4-BE49-F238E27FC236}">
                    <a16:creationId xmlns:a16="http://schemas.microsoft.com/office/drawing/2014/main" id="{963B2F3F-7329-D90D-B53A-969434B93102}"/>
                  </a:ext>
                </a:extLst>
              </p:cNvPr>
              <p:cNvGrpSpPr/>
              <p:nvPr/>
            </p:nvGrpSpPr>
            <p:grpSpPr>
              <a:xfrm>
                <a:off x="5870619" y="408595"/>
                <a:ext cx="2050358" cy="560085"/>
                <a:chOff x="436159" y="386014"/>
                <a:chExt cx="2050358" cy="560085"/>
              </a:xfrm>
            </p:grpSpPr>
            <p:pic>
              <p:nvPicPr>
                <p:cNvPr id="335" name="Imagen 334">
                  <a:extLst>
                    <a:ext uri="{FF2B5EF4-FFF2-40B4-BE49-F238E27FC236}">
                      <a16:creationId xmlns:a16="http://schemas.microsoft.com/office/drawing/2014/main" id="{64CFF100-6A61-D5E3-8FDB-60D83B83154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6" name="Imagen 335">
                  <a:extLst>
                    <a:ext uri="{FF2B5EF4-FFF2-40B4-BE49-F238E27FC236}">
                      <a16:creationId xmlns:a16="http://schemas.microsoft.com/office/drawing/2014/main" id="{69161B55-9895-8ECF-F8E1-116A194E614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7" name="Imagen 336">
                  <a:extLst>
                    <a:ext uri="{FF2B5EF4-FFF2-40B4-BE49-F238E27FC236}">
                      <a16:creationId xmlns:a16="http://schemas.microsoft.com/office/drawing/2014/main" id="{2A0460E7-89F9-D8F3-A95D-6BD39B8EC22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8" name="Imagen 337">
                  <a:extLst>
                    <a:ext uri="{FF2B5EF4-FFF2-40B4-BE49-F238E27FC236}">
                      <a16:creationId xmlns:a16="http://schemas.microsoft.com/office/drawing/2014/main" id="{7DF13C91-D799-3B81-B7F5-6ADF5F25319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9" name="Imagen 338">
                  <a:extLst>
                    <a:ext uri="{FF2B5EF4-FFF2-40B4-BE49-F238E27FC236}">
                      <a16:creationId xmlns:a16="http://schemas.microsoft.com/office/drawing/2014/main" id="{399D5778-8A1B-A4B6-6818-115365F817E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3" name="Grupo 322">
                <a:extLst>
                  <a:ext uri="{FF2B5EF4-FFF2-40B4-BE49-F238E27FC236}">
                    <a16:creationId xmlns:a16="http://schemas.microsoft.com/office/drawing/2014/main" id="{757400C0-9BF4-9456-9A93-CF35DE4414E7}"/>
                  </a:ext>
                </a:extLst>
              </p:cNvPr>
              <p:cNvGrpSpPr/>
              <p:nvPr/>
            </p:nvGrpSpPr>
            <p:grpSpPr>
              <a:xfrm>
                <a:off x="7728715" y="408595"/>
                <a:ext cx="2050358" cy="560085"/>
                <a:chOff x="436159" y="386014"/>
                <a:chExt cx="2050358" cy="560085"/>
              </a:xfrm>
            </p:grpSpPr>
            <p:pic>
              <p:nvPicPr>
                <p:cNvPr id="330" name="Imagen 329">
                  <a:extLst>
                    <a:ext uri="{FF2B5EF4-FFF2-40B4-BE49-F238E27FC236}">
                      <a16:creationId xmlns:a16="http://schemas.microsoft.com/office/drawing/2014/main" id="{B2F2FA9C-6845-FFCF-4297-0ACBE265094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1" name="Imagen 330">
                  <a:extLst>
                    <a:ext uri="{FF2B5EF4-FFF2-40B4-BE49-F238E27FC236}">
                      <a16:creationId xmlns:a16="http://schemas.microsoft.com/office/drawing/2014/main" id="{738578DF-AF41-2DD8-A71F-CE8188C077F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2" name="Imagen 331">
                  <a:extLst>
                    <a:ext uri="{FF2B5EF4-FFF2-40B4-BE49-F238E27FC236}">
                      <a16:creationId xmlns:a16="http://schemas.microsoft.com/office/drawing/2014/main" id="{B022F7B0-FE0F-C5A7-FB04-366FAC799F0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3" name="Imagen 332">
                  <a:extLst>
                    <a:ext uri="{FF2B5EF4-FFF2-40B4-BE49-F238E27FC236}">
                      <a16:creationId xmlns:a16="http://schemas.microsoft.com/office/drawing/2014/main" id="{D6F30AE9-4737-F0CF-A9B8-B62FE29CEEE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4" name="Imagen 333">
                  <a:extLst>
                    <a:ext uri="{FF2B5EF4-FFF2-40B4-BE49-F238E27FC236}">
                      <a16:creationId xmlns:a16="http://schemas.microsoft.com/office/drawing/2014/main" id="{ED429184-0620-7571-39B8-8A3AC396AF3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4" name="Grupo 323">
                <a:extLst>
                  <a:ext uri="{FF2B5EF4-FFF2-40B4-BE49-F238E27FC236}">
                    <a16:creationId xmlns:a16="http://schemas.microsoft.com/office/drawing/2014/main" id="{25610322-5B1A-FDAC-9236-918C0EC76033}"/>
                  </a:ext>
                </a:extLst>
              </p:cNvPr>
              <p:cNvGrpSpPr/>
              <p:nvPr/>
            </p:nvGrpSpPr>
            <p:grpSpPr>
              <a:xfrm>
                <a:off x="9493338" y="418203"/>
                <a:ext cx="2050358" cy="560085"/>
                <a:chOff x="436159" y="386014"/>
                <a:chExt cx="2050358" cy="560085"/>
              </a:xfrm>
            </p:grpSpPr>
            <p:pic>
              <p:nvPicPr>
                <p:cNvPr id="325" name="Imagen 324">
                  <a:extLst>
                    <a:ext uri="{FF2B5EF4-FFF2-40B4-BE49-F238E27FC236}">
                      <a16:creationId xmlns:a16="http://schemas.microsoft.com/office/drawing/2014/main" id="{2B5AE801-3D3B-1CFB-29F6-306DFC1391D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26" name="Imagen 325">
                  <a:extLst>
                    <a:ext uri="{FF2B5EF4-FFF2-40B4-BE49-F238E27FC236}">
                      <a16:creationId xmlns:a16="http://schemas.microsoft.com/office/drawing/2014/main" id="{EFF273AF-2AAE-4A44-9762-1C82D567158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27" name="Imagen 326">
                  <a:extLst>
                    <a:ext uri="{FF2B5EF4-FFF2-40B4-BE49-F238E27FC236}">
                      <a16:creationId xmlns:a16="http://schemas.microsoft.com/office/drawing/2014/main" id="{A9893DA2-7268-ED1D-CCAF-C14A0429A88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28" name="Imagen 327">
                  <a:extLst>
                    <a:ext uri="{FF2B5EF4-FFF2-40B4-BE49-F238E27FC236}">
                      <a16:creationId xmlns:a16="http://schemas.microsoft.com/office/drawing/2014/main" id="{6929CD31-244D-43A5-54EF-C85A317A131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29" name="Imagen 328">
                  <a:extLst>
                    <a:ext uri="{FF2B5EF4-FFF2-40B4-BE49-F238E27FC236}">
                      <a16:creationId xmlns:a16="http://schemas.microsoft.com/office/drawing/2014/main" id="{9064F7E5-E5A9-603C-65A1-54723F38801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3" name="Grupo 282">
              <a:extLst>
                <a:ext uri="{FF2B5EF4-FFF2-40B4-BE49-F238E27FC236}">
                  <a16:creationId xmlns:a16="http://schemas.microsoft.com/office/drawing/2014/main" id="{F0A246CA-C1A4-42A8-1273-93079F61FCF3}"/>
                </a:ext>
              </a:extLst>
            </p:cNvPr>
            <p:cNvGrpSpPr/>
            <p:nvPr/>
          </p:nvGrpSpPr>
          <p:grpSpPr>
            <a:xfrm>
              <a:off x="314193" y="4469351"/>
              <a:ext cx="1537769" cy="420064"/>
              <a:chOff x="436159" y="386014"/>
              <a:chExt cx="2050358" cy="560085"/>
            </a:xfrm>
          </p:grpSpPr>
          <p:pic>
            <p:nvPicPr>
              <p:cNvPr id="314" name="Imagen 313">
                <a:extLst>
                  <a:ext uri="{FF2B5EF4-FFF2-40B4-BE49-F238E27FC236}">
                    <a16:creationId xmlns:a16="http://schemas.microsoft.com/office/drawing/2014/main" id="{E0B62A2B-A466-653A-3533-4BFE3D33B0B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5" name="Imagen 314">
                <a:extLst>
                  <a:ext uri="{FF2B5EF4-FFF2-40B4-BE49-F238E27FC236}">
                    <a16:creationId xmlns:a16="http://schemas.microsoft.com/office/drawing/2014/main" id="{82CB74A2-24C5-E70B-A000-C400924EA27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6" name="Imagen 315">
                <a:extLst>
                  <a:ext uri="{FF2B5EF4-FFF2-40B4-BE49-F238E27FC236}">
                    <a16:creationId xmlns:a16="http://schemas.microsoft.com/office/drawing/2014/main" id="{3B89AF61-6EBF-C2A2-E625-958CC04E39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7" name="Imagen 316">
                <a:extLst>
                  <a:ext uri="{FF2B5EF4-FFF2-40B4-BE49-F238E27FC236}">
                    <a16:creationId xmlns:a16="http://schemas.microsoft.com/office/drawing/2014/main" id="{7E7B9664-48CC-5A2D-8207-30E9BC987F0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8" name="Imagen 317">
                <a:extLst>
                  <a:ext uri="{FF2B5EF4-FFF2-40B4-BE49-F238E27FC236}">
                    <a16:creationId xmlns:a16="http://schemas.microsoft.com/office/drawing/2014/main" id="{4CEA3E18-2FBA-16AA-FC7B-B80F3370BA4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4" name="Grupo 283">
              <a:extLst>
                <a:ext uri="{FF2B5EF4-FFF2-40B4-BE49-F238E27FC236}">
                  <a16:creationId xmlns:a16="http://schemas.microsoft.com/office/drawing/2014/main" id="{D86AD3CA-ED36-B207-C778-04780F3F6A84}"/>
                </a:ext>
              </a:extLst>
            </p:cNvPr>
            <p:cNvGrpSpPr/>
            <p:nvPr/>
          </p:nvGrpSpPr>
          <p:grpSpPr>
            <a:xfrm>
              <a:off x="1671844" y="4476557"/>
              <a:ext cx="1537769" cy="420064"/>
              <a:chOff x="436159" y="386014"/>
              <a:chExt cx="2050358" cy="560085"/>
            </a:xfrm>
          </p:grpSpPr>
          <p:pic>
            <p:nvPicPr>
              <p:cNvPr id="309" name="Imagen 308">
                <a:extLst>
                  <a:ext uri="{FF2B5EF4-FFF2-40B4-BE49-F238E27FC236}">
                    <a16:creationId xmlns:a16="http://schemas.microsoft.com/office/drawing/2014/main" id="{7E142681-2754-C8B7-234C-E940ECD54F0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0" name="Imagen 309">
                <a:extLst>
                  <a:ext uri="{FF2B5EF4-FFF2-40B4-BE49-F238E27FC236}">
                    <a16:creationId xmlns:a16="http://schemas.microsoft.com/office/drawing/2014/main" id="{DCF558E2-84BD-999C-5EB6-A6209758BC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1" name="Imagen 310">
                <a:extLst>
                  <a:ext uri="{FF2B5EF4-FFF2-40B4-BE49-F238E27FC236}">
                    <a16:creationId xmlns:a16="http://schemas.microsoft.com/office/drawing/2014/main" id="{89E00B83-844E-60AF-FA14-387DD06FCF1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2" name="Imagen 311">
                <a:extLst>
                  <a:ext uri="{FF2B5EF4-FFF2-40B4-BE49-F238E27FC236}">
                    <a16:creationId xmlns:a16="http://schemas.microsoft.com/office/drawing/2014/main" id="{772FE0A3-0F07-FEE8-D9C2-015EC000F34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3" name="Imagen 312">
                <a:extLst>
                  <a:ext uri="{FF2B5EF4-FFF2-40B4-BE49-F238E27FC236}">
                    <a16:creationId xmlns:a16="http://schemas.microsoft.com/office/drawing/2014/main" id="{65A3242D-3B33-E3DE-9745-C4D7B1E13C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5" name="Grupo 284">
              <a:extLst>
                <a:ext uri="{FF2B5EF4-FFF2-40B4-BE49-F238E27FC236}">
                  <a16:creationId xmlns:a16="http://schemas.microsoft.com/office/drawing/2014/main" id="{FAF43497-4181-490D-53C9-0D0EF852CFF1}"/>
                </a:ext>
              </a:extLst>
            </p:cNvPr>
            <p:cNvGrpSpPr/>
            <p:nvPr/>
          </p:nvGrpSpPr>
          <p:grpSpPr>
            <a:xfrm>
              <a:off x="3029494" y="4486287"/>
              <a:ext cx="1537769" cy="420064"/>
              <a:chOff x="436159" y="386014"/>
              <a:chExt cx="2050358" cy="560085"/>
            </a:xfrm>
          </p:grpSpPr>
          <p:pic>
            <p:nvPicPr>
              <p:cNvPr id="304" name="Imagen 303">
                <a:extLst>
                  <a:ext uri="{FF2B5EF4-FFF2-40B4-BE49-F238E27FC236}">
                    <a16:creationId xmlns:a16="http://schemas.microsoft.com/office/drawing/2014/main" id="{9814CF57-558D-D0E7-06A3-273E87CB976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5" name="Imagen 304">
                <a:extLst>
                  <a:ext uri="{FF2B5EF4-FFF2-40B4-BE49-F238E27FC236}">
                    <a16:creationId xmlns:a16="http://schemas.microsoft.com/office/drawing/2014/main" id="{B0D56618-FCEC-6B8D-0134-78B2DD3526A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6" name="Imagen 305">
                <a:extLst>
                  <a:ext uri="{FF2B5EF4-FFF2-40B4-BE49-F238E27FC236}">
                    <a16:creationId xmlns:a16="http://schemas.microsoft.com/office/drawing/2014/main" id="{B98BEFBB-97A3-2A10-A7C4-1B4088B63FD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7" name="Imagen 306">
                <a:extLst>
                  <a:ext uri="{FF2B5EF4-FFF2-40B4-BE49-F238E27FC236}">
                    <a16:creationId xmlns:a16="http://schemas.microsoft.com/office/drawing/2014/main" id="{BE5F8D95-421A-254C-8D29-EF228A6CEB1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8" name="Imagen 307">
                <a:extLst>
                  <a:ext uri="{FF2B5EF4-FFF2-40B4-BE49-F238E27FC236}">
                    <a16:creationId xmlns:a16="http://schemas.microsoft.com/office/drawing/2014/main" id="{60B615C3-F2E3-59C1-A96C-E3DA6BEF9C3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6" name="Grupo 285">
              <a:extLst>
                <a:ext uri="{FF2B5EF4-FFF2-40B4-BE49-F238E27FC236}">
                  <a16:creationId xmlns:a16="http://schemas.microsoft.com/office/drawing/2014/main" id="{EEEE3378-FECC-F9FF-E903-4179E5FA1762}"/>
                </a:ext>
              </a:extLst>
            </p:cNvPr>
            <p:cNvGrpSpPr/>
            <p:nvPr/>
          </p:nvGrpSpPr>
          <p:grpSpPr>
            <a:xfrm>
              <a:off x="4387145" y="4493493"/>
              <a:ext cx="1537769" cy="420064"/>
              <a:chOff x="436159" y="386014"/>
              <a:chExt cx="2050358" cy="560085"/>
            </a:xfrm>
          </p:grpSpPr>
          <p:pic>
            <p:nvPicPr>
              <p:cNvPr id="299" name="Imagen 298">
                <a:extLst>
                  <a:ext uri="{FF2B5EF4-FFF2-40B4-BE49-F238E27FC236}">
                    <a16:creationId xmlns:a16="http://schemas.microsoft.com/office/drawing/2014/main" id="{02831D2F-4752-0BC5-A698-AF40DDD92B8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0" name="Imagen 299">
                <a:extLst>
                  <a:ext uri="{FF2B5EF4-FFF2-40B4-BE49-F238E27FC236}">
                    <a16:creationId xmlns:a16="http://schemas.microsoft.com/office/drawing/2014/main" id="{6EAE4DB0-2F9B-7421-F225-FCE7D9D333B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1" name="Imagen 300">
                <a:extLst>
                  <a:ext uri="{FF2B5EF4-FFF2-40B4-BE49-F238E27FC236}">
                    <a16:creationId xmlns:a16="http://schemas.microsoft.com/office/drawing/2014/main" id="{7AA02F4E-2D08-87BE-AEA2-8AF01BB394A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2" name="Imagen 301">
                <a:extLst>
                  <a:ext uri="{FF2B5EF4-FFF2-40B4-BE49-F238E27FC236}">
                    <a16:creationId xmlns:a16="http://schemas.microsoft.com/office/drawing/2014/main" id="{3A439BCE-889A-3B9F-B3A7-C60FC6FCAFD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3" name="Imagen 302">
                <a:extLst>
                  <a:ext uri="{FF2B5EF4-FFF2-40B4-BE49-F238E27FC236}">
                    <a16:creationId xmlns:a16="http://schemas.microsoft.com/office/drawing/2014/main" id="{1B9EC6AE-0648-7D83-CBE4-223A87EF4B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7" name="Grupo 286">
              <a:extLst>
                <a:ext uri="{FF2B5EF4-FFF2-40B4-BE49-F238E27FC236}">
                  <a16:creationId xmlns:a16="http://schemas.microsoft.com/office/drawing/2014/main" id="{A8C45CB0-FB6F-6E5C-589A-1A39F9F038F5}"/>
                </a:ext>
              </a:extLst>
            </p:cNvPr>
            <p:cNvGrpSpPr/>
            <p:nvPr/>
          </p:nvGrpSpPr>
          <p:grpSpPr>
            <a:xfrm>
              <a:off x="5780717" y="4493493"/>
              <a:ext cx="1537769" cy="420064"/>
              <a:chOff x="436159" y="386014"/>
              <a:chExt cx="2050358" cy="560085"/>
            </a:xfrm>
          </p:grpSpPr>
          <p:pic>
            <p:nvPicPr>
              <p:cNvPr id="294" name="Imagen 293">
                <a:extLst>
                  <a:ext uri="{FF2B5EF4-FFF2-40B4-BE49-F238E27FC236}">
                    <a16:creationId xmlns:a16="http://schemas.microsoft.com/office/drawing/2014/main" id="{0CD89459-8021-877B-EF77-ECFC34AA7FA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5" name="Imagen 294">
                <a:extLst>
                  <a:ext uri="{FF2B5EF4-FFF2-40B4-BE49-F238E27FC236}">
                    <a16:creationId xmlns:a16="http://schemas.microsoft.com/office/drawing/2014/main" id="{D5B209BD-6C9C-E249-F238-AEBF9926B25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6" name="Imagen 295">
                <a:extLst>
                  <a:ext uri="{FF2B5EF4-FFF2-40B4-BE49-F238E27FC236}">
                    <a16:creationId xmlns:a16="http://schemas.microsoft.com/office/drawing/2014/main" id="{4AE2EEE8-9DD2-7F86-F2D6-EDFE362B4C5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7" name="Imagen 296">
                <a:extLst>
                  <a:ext uri="{FF2B5EF4-FFF2-40B4-BE49-F238E27FC236}">
                    <a16:creationId xmlns:a16="http://schemas.microsoft.com/office/drawing/2014/main" id="{F0A4695C-6E6D-5591-9DA1-CA877A8A807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8" name="Imagen 297">
                <a:extLst>
                  <a:ext uri="{FF2B5EF4-FFF2-40B4-BE49-F238E27FC236}">
                    <a16:creationId xmlns:a16="http://schemas.microsoft.com/office/drawing/2014/main" id="{3730BCA5-5E11-7FA8-8F27-E81C7C06A0B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8" name="Grupo 287">
              <a:extLst>
                <a:ext uri="{FF2B5EF4-FFF2-40B4-BE49-F238E27FC236}">
                  <a16:creationId xmlns:a16="http://schemas.microsoft.com/office/drawing/2014/main" id="{A162D379-B25D-F12A-0868-D50FBD813754}"/>
                </a:ext>
              </a:extLst>
            </p:cNvPr>
            <p:cNvGrpSpPr/>
            <p:nvPr/>
          </p:nvGrpSpPr>
          <p:grpSpPr>
            <a:xfrm>
              <a:off x="7138368" y="4491393"/>
              <a:ext cx="1537769" cy="420064"/>
              <a:chOff x="436159" y="386014"/>
              <a:chExt cx="2050358" cy="560085"/>
            </a:xfrm>
          </p:grpSpPr>
          <p:pic>
            <p:nvPicPr>
              <p:cNvPr id="289" name="Imagen 288">
                <a:extLst>
                  <a:ext uri="{FF2B5EF4-FFF2-40B4-BE49-F238E27FC236}">
                    <a16:creationId xmlns:a16="http://schemas.microsoft.com/office/drawing/2014/main" id="{1C651199-D84C-9EC4-6002-3FFFF0ECE6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0" name="Imagen 289">
                <a:extLst>
                  <a:ext uri="{FF2B5EF4-FFF2-40B4-BE49-F238E27FC236}">
                    <a16:creationId xmlns:a16="http://schemas.microsoft.com/office/drawing/2014/main" id="{3462EB19-7F62-5863-10C8-618F0704F1E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1" name="Imagen 290">
                <a:extLst>
                  <a:ext uri="{FF2B5EF4-FFF2-40B4-BE49-F238E27FC236}">
                    <a16:creationId xmlns:a16="http://schemas.microsoft.com/office/drawing/2014/main" id="{6477E58B-81FA-8FC8-9BE5-ECF33053EBE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2" name="Imagen 291">
                <a:extLst>
                  <a:ext uri="{FF2B5EF4-FFF2-40B4-BE49-F238E27FC236}">
                    <a16:creationId xmlns:a16="http://schemas.microsoft.com/office/drawing/2014/main" id="{94E89E96-0454-0119-C668-F6C90CC2BF3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3" name="Imagen 292">
                <a:extLst>
                  <a:ext uri="{FF2B5EF4-FFF2-40B4-BE49-F238E27FC236}">
                    <a16:creationId xmlns:a16="http://schemas.microsoft.com/office/drawing/2014/main" id="{3680958A-2064-0DA4-0B94-DF2752BCC67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sp>
        <p:nvSpPr>
          <p:cNvPr id="535" name="Título 13">
            <a:extLst>
              <a:ext uri="{FF2B5EF4-FFF2-40B4-BE49-F238E27FC236}">
                <a16:creationId xmlns:a16="http://schemas.microsoft.com/office/drawing/2014/main" id="{58356BB5-4400-CBBA-E001-FCA8BAB997FD}"/>
              </a:ext>
            </a:extLst>
          </p:cNvPr>
          <p:cNvSpPr>
            <a:spLocks noGrp="1"/>
          </p:cNvSpPr>
          <p:nvPr>
            <p:ph type="ctrTitle" idx="15"/>
          </p:nvPr>
        </p:nvSpPr>
        <p:spPr>
          <a:xfrm>
            <a:off x="735750" y="69502"/>
            <a:ext cx="7672500" cy="577800"/>
          </a:xfrm>
        </p:spPr>
        <p:txBody>
          <a:bodyPr/>
          <a:lstStyle/>
          <a:p>
            <a:r>
              <a:rPr lang="es-ES" dirty="0"/>
              <a:t>Método</a:t>
            </a:r>
          </a:p>
        </p:txBody>
      </p:sp>
      <p:sp>
        <p:nvSpPr>
          <p:cNvPr id="536" name="Google Shape;69;g1dc965b0de2_0_5">
            <a:extLst>
              <a:ext uri="{FF2B5EF4-FFF2-40B4-BE49-F238E27FC236}">
                <a16:creationId xmlns:a16="http://schemas.microsoft.com/office/drawing/2014/main" id="{C9EB7774-E2A5-BB08-174A-392329FECF0B}"/>
              </a:ext>
            </a:extLst>
          </p:cNvPr>
          <p:cNvSpPr txBox="1"/>
          <p:nvPr/>
        </p:nvSpPr>
        <p:spPr>
          <a:xfrm>
            <a:off x="1998484" y="505713"/>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MUESTRA</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 name="Grupo 1">
            <a:extLst>
              <a:ext uri="{FF2B5EF4-FFF2-40B4-BE49-F238E27FC236}">
                <a16:creationId xmlns:a16="http://schemas.microsoft.com/office/drawing/2014/main" id="{5813B7DA-6952-901A-2251-4E2317ADB895}"/>
              </a:ext>
            </a:extLst>
          </p:cNvPr>
          <p:cNvGrpSpPr/>
          <p:nvPr/>
        </p:nvGrpSpPr>
        <p:grpSpPr>
          <a:xfrm>
            <a:off x="245676" y="1466453"/>
            <a:ext cx="3946677" cy="1133993"/>
            <a:chOff x="245676" y="1466453"/>
            <a:chExt cx="3946677" cy="1133993"/>
          </a:xfrm>
        </p:grpSpPr>
        <p:sp>
          <p:nvSpPr>
            <p:cNvPr id="3" name="Google Shape;103;p4">
              <a:extLst>
                <a:ext uri="{FF2B5EF4-FFF2-40B4-BE49-F238E27FC236}">
                  <a16:creationId xmlns:a16="http://schemas.microsoft.com/office/drawing/2014/main" id="{55986160-CF0B-C85F-0643-CD09B07DA039}"/>
                </a:ext>
              </a:extLst>
            </p:cNvPr>
            <p:cNvSpPr/>
            <p:nvPr/>
          </p:nvSpPr>
          <p:spPr>
            <a:xfrm>
              <a:off x="615677" y="1466453"/>
              <a:ext cx="3576676" cy="1133993"/>
            </a:xfrm>
            <a:prstGeom prst="roundRect">
              <a:avLst>
                <a:gd name="adj" fmla="val 16667"/>
              </a:avLst>
            </a:prstGeom>
            <a:solidFill>
              <a:srgbClr val="F7D7ED">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2">
              <a:extLst>
                <a:ext uri="{FF2B5EF4-FFF2-40B4-BE49-F238E27FC236}">
                  <a16:creationId xmlns:a16="http://schemas.microsoft.com/office/drawing/2014/main" id="{2C8226B4-0355-20DC-89F7-FCD832EEF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76" y="1713763"/>
              <a:ext cx="636270" cy="63627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Google Shape;105;p4">
            <a:extLst>
              <a:ext uri="{FF2B5EF4-FFF2-40B4-BE49-F238E27FC236}">
                <a16:creationId xmlns:a16="http://schemas.microsoft.com/office/drawing/2014/main" id="{634CECA6-1B65-10B6-CF82-C9733702EDF2}"/>
              </a:ext>
            </a:extLst>
          </p:cNvPr>
          <p:cNvSpPr txBox="1">
            <a:spLocks/>
          </p:cNvSpPr>
          <p:nvPr/>
        </p:nvSpPr>
        <p:spPr>
          <a:xfrm>
            <a:off x="526775" y="1558263"/>
            <a:ext cx="3784140" cy="9768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7916"/>
              </a:lnSpc>
              <a:spcBef>
                <a:spcPts val="800"/>
              </a:spcBef>
              <a:buSzPts val="2215"/>
              <a:buFont typeface="Arial"/>
              <a:buNone/>
            </a:pPr>
            <a:r>
              <a:rPr lang="es-ES" sz="1600" b="1" dirty="0">
                <a:solidFill>
                  <a:schemeClr val="dk1"/>
                </a:solidFill>
                <a:latin typeface="Open Sans" panose="020B0604020202020204" charset="0"/>
                <a:ea typeface="Open Sans" panose="020B0604020202020204" charset="0"/>
                <a:cs typeface="Open Sans" panose="020B0604020202020204" charset="0"/>
                <a:sym typeface="Century Gothic"/>
              </a:rPr>
              <a:t>Usuarios/as de la CUP-UCM:</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a:t>
            </a:r>
            <a:endParaRPr lang="es-ES" sz="1600" dirty="0">
              <a:latin typeface="Open Sans" panose="020B0604020202020204" charset="0"/>
              <a:ea typeface="Open Sans" panose="020B0604020202020204" charset="0"/>
              <a:cs typeface="Open Sans" panose="020B0604020202020204" charset="0"/>
            </a:endParaRPr>
          </a:p>
          <a:p>
            <a:pPr marL="0" indent="0" algn="ctr">
              <a:lnSpc>
                <a:spcPct val="107916"/>
              </a:lnSpc>
              <a:spcBef>
                <a:spcPts val="800"/>
              </a:spcBef>
              <a:buSzPts val="2215"/>
              <a:buFont typeface="Arial"/>
              <a:buNone/>
            </a:pPr>
            <a:r>
              <a:rPr lang="es-ES" sz="1600" b="1" dirty="0">
                <a:solidFill>
                  <a:schemeClr val="dk1"/>
                </a:solidFill>
                <a:latin typeface="Open Sans" panose="020B0604020202020204" charset="0"/>
                <a:ea typeface="Open Sans" panose="020B0604020202020204" charset="0"/>
                <a:cs typeface="Open Sans" panose="020B0604020202020204" charset="0"/>
                <a:sym typeface="Century Gothic"/>
              </a:rPr>
              <a:t>N</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 975           </a:t>
            </a:r>
            <a:r>
              <a:rPr lang="es-ES" sz="1600" b="1" dirty="0">
                <a:solidFill>
                  <a:schemeClr val="accent5">
                    <a:lumMod val="75000"/>
                  </a:schemeClr>
                </a:solidFill>
                <a:latin typeface="Open Sans" panose="020B0604020202020204" charset="0"/>
                <a:ea typeface="Open Sans" panose="020B0604020202020204" charset="0"/>
                <a:cs typeface="Open Sans" panose="020B0604020202020204" charset="0"/>
                <a:sym typeface="Century Gothic"/>
              </a:rPr>
              <a:t>62%</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Mujeres</a:t>
            </a:r>
          </a:p>
        </p:txBody>
      </p:sp>
    </p:spTree>
    <p:extLst>
      <p:ext uri="{BB962C8B-B14F-4D97-AF65-F5344CB8AC3E}">
        <p14:creationId xmlns:p14="http://schemas.microsoft.com/office/powerpoint/2010/main" val="19506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upo 275">
            <a:extLst>
              <a:ext uri="{FF2B5EF4-FFF2-40B4-BE49-F238E27FC236}">
                <a16:creationId xmlns:a16="http://schemas.microsoft.com/office/drawing/2014/main" id="{8B5D0145-A3F3-6ECD-5688-B836051BF892}"/>
              </a:ext>
            </a:extLst>
          </p:cNvPr>
          <p:cNvGrpSpPr/>
          <p:nvPr/>
        </p:nvGrpSpPr>
        <p:grpSpPr>
          <a:xfrm>
            <a:off x="391028" y="1020339"/>
            <a:ext cx="8361944" cy="3617448"/>
            <a:chOff x="314193" y="1296109"/>
            <a:chExt cx="8361944" cy="3617448"/>
          </a:xfrm>
        </p:grpSpPr>
        <p:grpSp>
          <p:nvGrpSpPr>
            <p:cNvPr id="277" name="Grupo 276">
              <a:extLst>
                <a:ext uri="{FF2B5EF4-FFF2-40B4-BE49-F238E27FC236}">
                  <a16:creationId xmlns:a16="http://schemas.microsoft.com/office/drawing/2014/main" id="{7C7ECE98-34E8-4198-93A9-6CE408E221FE}"/>
                </a:ext>
              </a:extLst>
            </p:cNvPr>
            <p:cNvGrpSpPr/>
            <p:nvPr/>
          </p:nvGrpSpPr>
          <p:grpSpPr>
            <a:xfrm>
              <a:off x="331316" y="1296109"/>
              <a:ext cx="8327760" cy="451412"/>
              <a:chOff x="440016" y="376406"/>
              <a:chExt cx="11103680" cy="601882"/>
            </a:xfrm>
          </p:grpSpPr>
          <p:grpSp>
            <p:nvGrpSpPr>
              <p:cNvPr id="499" name="Grupo 498">
                <a:extLst>
                  <a:ext uri="{FF2B5EF4-FFF2-40B4-BE49-F238E27FC236}">
                    <a16:creationId xmlns:a16="http://schemas.microsoft.com/office/drawing/2014/main" id="{DF032820-0295-7A1C-8C8E-E2C7596EB56D}"/>
                  </a:ext>
                </a:extLst>
              </p:cNvPr>
              <p:cNvGrpSpPr/>
              <p:nvPr/>
            </p:nvGrpSpPr>
            <p:grpSpPr>
              <a:xfrm>
                <a:off x="440016" y="376406"/>
                <a:ext cx="2050358" cy="560085"/>
                <a:chOff x="436159" y="386014"/>
                <a:chExt cx="2050358" cy="560085"/>
              </a:xfrm>
            </p:grpSpPr>
            <p:pic>
              <p:nvPicPr>
                <p:cNvPr id="530" name="Imagen 529">
                  <a:extLst>
                    <a:ext uri="{FF2B5EF4-FFF2-40B4-BE49-F238E27FC236}">
                      <a16:creationId xmlns:a16="http://schemas.microsoft.com/office/drawing/2014/main" id="{0A9F53A7-4163-40D0-3043-0416297542F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31" name="Imagen 530">
                  <a:extLst>
                    <a:ext uri="{FF2B5EF4-FFF2-40B4-BE49-F238E27FC236}">
                      <a16:creationId xmlns:a16="http://schemas.microsoft.com/office/drawing/2014/main" id="{F1A9F4A9-C3FA-52E3-421B-5EADA5E606C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32" name="Imagen 531">
                  <a:extLst>
                    <a:ext uri="{FF2B5EF4-FFF2-40B4-BE49-F238E27FC236}">
                      <a16:creationId xmlns:a16="http://schemas.microsoft.com/office/drawing/2014/main" id="{E1FFF329-5608-C64F-DCFF-8B19C15D46C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33" name="Imagen 532">
                  <a:extLst>
                    <a:ext uri="{FF2B5EF4-FFF2-40B4-BE49-F238E27FC236}">
                      <a16:creationId xmlns:a16="http://schemas.microsoft.com/office/drawing/2014/main" id="{503509C3-7679-0B20-3244-558051AF6AA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34" name="Imagen 533">
                  <a:extLst>
                    <a:ext uri="{FF2B5EF4-FFF2-40B4-BE49-F238E27FC236}">
                      <a16:creationId xmlns:a16="http://schemas.microsoft.com/office/drawing/2014/main" id="{7C3D22A7-7A85-C3F0-DAB3-CF8F5023859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0" name="Grupo 499">
                <a:extLst>
                  <a:ext uri="{FF2B5EF4-FFF2-40B4-BE49-F238E27FC236}">
                    <a16:creationId xmlns:a16="http://schemas.microsoft.com/office/drawing/2014/main" id="{2B909C1B-3F0A-8D51-0A5C-E235A45E21D4}"/>
                  </a:ext>
                </a:extLst>
              </p:cNvPr>
              <p:cNvGrpSpPr/>
              <p:nvPr/>
            </p:nvGrpSpPr>
            <p:grpSpPr>
              <a:xfrm>
                <a:off x="2250217" y="386014"/>
                <a:ext cx="2050358" cy="560085"/>
                <a:chOff x="436159" y="386014"/>
                <a:chExt cx="2050358" cy="560085"/>
              </a:xfrm>
            </p:grpSpPr>
            <p:pic>
              <p:nvPicPr>
                <p:cNvPr id="525" name="Imagen 524">
                  <a:extLst>
                    <a:ext uri="{FF2B5EF4-FFF2-40B4-BE49-F238E27FC236}">
                      <a16:creationId xmlns:a16="http://schemas.microsoft.com/office/drawing/2014/main" id="{6CB9E376-FF13-8414-15FC-841D2587149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6" name="Imagen 525">
                  <a:extLst>
                    <a:ext uri="{FF2B5EF4-FFF2-40B4-BE49-F238E27FC236}">
                      <a16:creationId xmlns:a16="http://schemas.microsoft.com/office/drawing/2014/main" id="{6D0FC5E6-E071-D725-74FF-DD609AC53DC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7" name="Imagen 526">
                  <a:extLst>
                    <a:ext uri="{FF2B5EF4-FFF2-40B4-BE49-F238E27FC236}">
                      <a16:creationId xmlns:a16="http://schemas.microsoft.com/office/drawing/2014/main" id="{7E4BAA2D-F3A0-E3BC-6232-0B8C5F764DE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8" name="Imagen 527">
                  <a:extLst>
                    <a:ext uri="{FF2B5EF4-FFF2-40B4-BE49-F238E27FC236}">
                      <a16:creationId xmlns:a16="http://schemas.microsoft.com/office/drawing/2014/main" id="{6B46FDE0-FC8E-60D3-50B6-371B0383C8C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9" name="Imagen 528">
                  <a:extLst>
                    <a:ext uri="{FF2B5EF4-FFF2-40B4-BE49-F238E27FC236}">
                      <a16:creationId xmlns:a16="http://schemas.microsoft.com/office/drawing/2014/main" id="{614841B4-51BF-F184-5569-30A5230FB13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1" name="Grupo 500">
                <a:extLst>
                  <a:ext uri="{FF2B5EF4-FFF2-40B4-BE49-F238E27FC236}">
                    <a16:creationId xmlns:a16="http://schemas.microsoft.com/office/drawing/2014/main" id="{0588A951-E108-D4E8-E47F-1C82118DA8A3}"/>
                  </a:ext>
                </a:extLst>
              </p:cNvPr>
              <p:cNvGrpSpPr/>
              <p:nvPr/>
            </p:nvGrpSpPr>
            <p:grpSpPr>
              <a:xfrm>
                <a:off x="4060418" y="398987"/>
                <a:ext cx="2050358" cy="560085"/>
                <a:chOff x="436159" y="386014"/>
                <a:chExt cx="2050358" cy="560085"/>
              </a:xfrm>
            </p:grpSpPr>
            <p:pic>
              <p:nvPicPr>
                <p:cNvPr id="520" name="Imagen 519">
                  <a:extLst>
                    <a:ext uri="{FF2B5EF4-FFF2-40B4-BE49-F238E27FC236}">
                      <a16:creationId xmlns:a16="http://schemas.microsoft.com/office/drawing/2014/main" id="{5228CD85-A558-35EC-42E4-CC57800D155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21" name="Imagen 520">
                  <a:extLst>
                    <a:ext uri="{FF2B5EF4-FFF2-40B4-BE49-F238E27FC236}">
                      <a16:creationId xmlns:a16="http://schemas.microsoft.com/office/drawing/2014/main" id="{21F993BC-B836-FE85-7A69-F15930D8C48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22" name="Imagen 521">
                  <a:extLst>
                    <a:ext uri="{FF2B5EF4-FFF2-40B4-BE49-F238E27FC236}">
                      <a16:creationId xmlns:a16="http://schemas.microsoft.com/office/drawing/2014/main" id="{E558E0BA-DF69-8846-7073-ADC869B4D44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23" name="Imagen 522">
                  <a:extLst>
                    <a:ext uri="{FF2B5EF4-FFF2-40B4-BE49-F238E27FC236}">
                      <a16:creationId xmlns:a16="http://schemas.microsoft.com/office/drawing/2014/main" id="{D867701B-2640-C4DE-E91A-FF9AFD89E83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24" name="Imagen 523">
                  <a:extLst>
                    <a:ext uri="{FF2B5EF4-FFF2-40B4-BE49-F238E27FC236}">
                      <a16:creationId xmlns:a16="http://schemas.microsoft.com/office/drawing/2014/main" id="{68531FF5-DF60-C483-3E4F-9C3E643E790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2" name="Grupo 501">
                <a:extLst>
                  <a:ext uri="{FF2B5EF4-FFF2-40B4-BE49-F238E27FC236}">
                    <a16:creationId xmlns:a16="http://schemas.microsoft.com/office/drawing/2014/main" id="{6D8EFB35-59F9-14F9-EFB0-E9CA00291FAE}"/>
                  </a:ext>
                </a:extLst>
              </p:cNvPr>
              <p:cNvGrpSpPr/>
              <p:nvPr/>
            </p:nvGrpSpPr>
            <p:grpSpPr>
              <a:xfrm>
                <a:off x="5870619" y="408595"/>
                <a:ext cx="2050358" cy="560085"/>
                <a:chOff x="436159" y="386014"/>
                <a:chExt cx="2050358" cy="560085"/>
              </a:xfrm>
            </p:grpSpPr>
            <p:pic>
              <p:nvPicPr>
                <p:cNvPr id="515" name="Imagen 514">
                  <a:extLst>
                    <a:ext uri="{FF2B5EF4-FFF2-40B4-BE49-F238E27FC236}">
                      <a16:creationId xmlns:a16="http://schemas.microsoft.com/office/drawing/2014/main" id="{2B90EA81-EADA-E9C2-799D-2C89DF2AAD4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6" name="Imagen 515">
                  <a:extLst>
                    <a:ext uri="{FF2B5EF4-FFF2-40B4-BE49-F238E27FC236}">
                      <a16:creationId xmlns:a16="http://schemas.microsoft.com/office/drawing/2014/main" id="{08037902-4819-A6A7-8092-66B87BCF47A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7" name="Imagen 516">
                  <a:extLst>
                    <a:ext uri="{FF2B5EF4-FFF2-40B4-BE49-F238E27FC236}">
                      <a16:creationId xmlns:a16="http://schemas.microsoft.com/office/drawing/2014/main" id="{AAA66BAF-C628-94F2-AE1E-F2F1F60C18D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8" name="Imagen 517">
                  <a:extLst>
                    <a:ext uri="{FF2B5EF4-FFF2-40B4-BE49-F238E27FC236}">
                      <a16:creationId xmlns:a16="http://schemas.microsoft.com/office/drawing/2014/main" id="{1B59EFA5-95CE-ECF3-AE8C-CF90F1629AD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9" name="Imagen 518">
                  <a:extLst>
                    <a:ext uri="{FF2B5EF4-FFF2-40B4-BE49-F238E27FC236}">
                      <a16:creationId xmlns:a16="http://schemas.microsoft.com/office/drawing/2014/main" id="{B3F98EBE-E8F1-C246-FCBF-6231F865337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3" name="Grupo 502">
                <a:extLst>
                  <a:ext uri="{FF2B5EF4-FFF2-40B4-BE49-F238E27FC236}">
                    <a16:creationId xmlns:a16="http://schemas.microsoft.com/office/drawing/2014/main" id="{790E4691-5C8D-852C-F5E4-3B663D7F1575}"/>
                  </a:ext>
                </a:extLst>
              </p:cNvPr>
              <p:cNvGrpSpPr/>
              <p:nvPr/>
            </p:nvGrpSpPr>
            <p:grpSpPr>
              <a:xfrm>
                <a:off x="7728715" y="408595"/>
                <a:ext cx="2050358" cy="560085"/>
                <a:chOff x="436159" y="386014"/>
                <a:chExt cx="2050358" cy="560085"/>
              </a:xfrm>
            </p:grpSpPr>
            <p:pic>
              <p:nvPicPr>
                <p:cNvPr id="510" name="Imagen 509">
                  <a:extLst>
                    <a:ext uri="{FF2B5EF4-FFF2-40B4-BE49-F238E27FC236}">
                      <a16:creationId xmlns:a16="http://schemas.microsoft.com/office/drawing/2014/main" id="{829E49D1-5DAA-1B8C-6AF2-C506AEBEDE3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11" name="Imagen 510">
                  <a:extLst>
                    <a:ext uri="{FF2B5EF4-FFF2-40B4-BE49-F238E27FC236}">
                      <a16:creationId xmlns:a16="http://schemas.microsoft.com/office/drawing/2014/main" id="{1A52B5C8-A0BF-48F2-AE31-118F28BC44A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12" name="Imagen 511">
                  <a:extLst>
                    <a:ext uri="{FF2B5EF4-FFF2-40B4-BE49-F238E27FC236}">
                      <a16:creationId xmlns:a16="http://schemas.microsoft.com/office/drawing/2014/main" id="{AA5E177C-46AE-FAC6-F53A-3FACCE2A119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13" name="Imagen 512">
                  <a:extLst>
                    <a:ext uri="{FF2B5EF4-FFF2-40B4-BE49-F238E27FC236}">
                      <a16:creationId xmlns:a16="http://schemas.microsoft.com/office/drawing/2014/main" id="{3BCAB18F-A90D-813E-B3CB-2E7077D6974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14" name="Imagen 513">
                  <a:extLst>
                    <a:ext uri="{FF2B5EF4-FFF2-40B4-BE49-F238E27FC236}">
                      <a16:creationId xmlns:a16="http://schemas.microsoft.com/office/drawing/2014/main" id="{8A51F466-5207-11B1-DF72-EA3A030A69A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504" name="Grupo 503">
                <a:extLst>
                  <a:ext uri="{FF2B5EF4-FFF2-40B4-BE49-F238E27FC236}">
                    <a16:creationId xmlns:a16="http://schemas.microsoft.com/office/drawing/2014/main" id="{9B1183F7-5A50-F82E-ABF8-5B5320E608EC}"/>
                  </a:ext>
                </a:extLst>
              </p:cNvPr>
              <p:cNvGrpSpPr/>
              <p:nvPr/>
            </p:nvGrpSpPr>
            <p:grpSpPr>
              <a:xfrm>
                <a:off x="9493338" y="418203"/>
                <a:ext cx="2050358" cy="560085"/>
                <a:chOff x="436159" y="386014"/>
                <a:chExt cx="2050358" cy="560085"/>
              </a:xfrm>
            </p:grpSpPr>
            <p:pic>
              <p:nvPicPr>
                <p:cNvPr id="505" name="Imagen 504">
                  <a:extLst>
                    <a:ext uri="{FF2B5EF4-FFF2-40B4-BE49-F238E27FC236}">
                      <a16:creationId xmlns:a16="http://schemas.microsoft.com/office/drawing/2014/main" id="{893545F8-79AE-5E93-80DA-1DC06EA4F44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506" name="Imagen 505">
                  <a:extLst>
                    <a:ext uri="{FF2B5EF4-FFF2-40B4-BE49-F238E27FC236}">
                      <a16:creationId xmlns:a16="http://schemas.microsoft.com/office/drawing/2014/main" id="{2DC7E5E9-C550-157B-10D8-75CA2A616B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507" name="Imagen 506">
                  <a:extLst>
                    <a:ext uri="{FF2B5EF4-FFF2-40B4-BE49-F238E27FC236}">
                      <a16:creationId xmlns:a16="http://schemas.microsoft.com/office/drawing/2014/main" id="{79A40016-66D5-5A19-7884-85964783C12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508" name="Imagen 507">
                  <a:extLst>
                    <a:ext uri="{FF2B5EF4-FFF2-40B4-BE49-F238E27FC236}">
                      <a16:creationId xmlns:a16="http://schemas.microsoft.com/office/drawing/2014/main" id="{34890A62-A43B-7CF2-7924-14499226808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509" name="Imagen 508">
                  <a:extLst>
                    <a:ext uri="{FF2B5EF4-FFF2-40B4-BE49-F238E27FC236}">
                      <a16:creationId xmlns:a16="http://schemas.microsoft.com/office/drawing/2014/main" id="{E9B2F588-B697-2ECA-A6B4-73FB5D9CAB8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8" name="Grupo 277">
              <a:extLst>
                <a:ext uri="{FF2B5EF4-FFF2-40B4-BE49-F238E27FC236}">
                  <a16:creationId xmlns:a16="http://schemas.microsoft.com/office/drawing/2014/main" id="{4619E793-CCB8-7E5E-DEBB-394DD627F86C}"/>
                </a:ext>
              </a:extLst>
            </p:cNvPr>
            <p:cNvGrpSpPr/>
            <p:nvPr/>
          </p:nvGrpSpPr>
          <p:grpSpPr>
            <a:xfrm>
              <a:off x="331400" y="1812290"/>
              <a:ext cx="8327760" cy="451412"/>
              <a:chOff x="440016" y="376406"/>
              <a:chExt cx="11103680" cy="601882"/>
            </a:xfrm>
          </p:grpSpPr>
          <p:grpSp>
            <p:nvGrpSpPr>
              <p:cNvPr id="463" name="Grupo 462">
                <a:extLst>
                  <a:ext uri="{FF2B5EF4-FFF2-40B4-BE49-F238E27FC236}">
                    <a16:creationId xmlns:a16="http://schemas.microsoft.com/office/drawing/2014/main" id="{3C3F0410-E748-7DFF-480B-96422A8785EA}"/>
                  </a:ext>
                </a:extLst>
              </p:cNvPr>
              <p:cNvGrpSpPr/>
              <p:nvPr/>
            </p:nvGrpSpPr>
            <p:grpSpPr>
              <a:xfrm>
                <a:off x="440016" y="376406"/>
                <a:ext cx="2050358" cy="560085"/>
                <a:chOff x="436159" y="386014"/>
                <a:chExt cx="2050358" cy="560085"/>
              </a:xfrm>
            </p:grpSpPr>
            <p:pic>
              <p:nvPicPr>
                <p:cNvPr id="494" name="Imagen 493">
                  <a:extLst>
                    <a:ext uri="{FF2B5EF4-FFF2-40B4-BE49-F238E27FC236}">
                      <a16:creationId xmlns:a16="http://schemas.microsoft.com/office/drawing/2014/main" id="{954386CE-216F-29CE-F928-2C9B29C7C71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5" name="Imagen 494">
                  <a:extLst>
                    <a:ext uri="{FF2B5EF4-FFF2-40B4-BE49-F238E27FC236}">
                      <a16:creationId xmlns:a16="http://schemas.microsoft.com/office/drawing/2014/main" id="{A2000F30-3D8E-B820-D5D6-4465188DB3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6" name="Imagen 495">
                  <a:extLst>
                    <a:ext uri="{FF2B5EF4-FFF2-40B4-BE49-F238E27FC236}">
                      <a16:creationId xmlns:a16="http://schemas.microsoft.com/office/drawing/2014/main" id="{85F04E52-7BA3-A84F-E440-1809CBD9917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7" name="Imagen 496">
                  <a:extLst>
                    <a:ext uri="{FF2B5EF4-FFF2-40B4-BE49-F238E27FC236}">
                      <a16:creationId xmlns:a16="http://schemas.microsoft.com/office/drawing/2014/main" id="{9E2D6140-D547-7F63-14B0-FB9E6DE9535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8" name="Imagen 497">
                  <a:extLst>
                    <a:ext uri="{FF2B5EF4-FFF2-40B4-BE49-F238E27FC236}">
                      <a16:creationId xmlns:a16="http://schemas.microsoft.com/office/drawing/2014/main" id="{7E70A17E-C395-74E6-956A-83F3E61E4E1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4" name="Grupo 463">
                <a:extLst>
                  <a:ext uri="{FF2B5EF4-FFF2-40B4-BE49-F238E27FC236}">
                    <a16:creationId xmlns:a16="http://schemas.microsoft.com/office/drawing/2014/main" id="{8A7EB070-97DF-4146-8B6B-B8CA4D844685}"/>
                  </a:ext>
                </a:extLst>
              </p:cNvPr>
              <p:cNvGrpSpPr/>
              <p:nvPr/>
            </p:nvGrpSpPr>
            <p:grpSpPr>
              <a:xfrm>
                <a:off x="2250217" y="386014"/>
                <a:ext cx="2050358" cy="560085"/>
                <a:chOff x="436159" y="386014"/>
                <a:chExt cx="2050358" cy="560085"/>
              </a:xfrm>
            </p:grpSpPr>
            <p:pic>
              <p:nvPicPr>
                <p:cNvPr id="489" name="Imagen 488">
                  <a:extLst>
                    <a:ext uri="{FF2B5EF4-FFF2-40B4-BE49-F238E27FC236}">
                      <a16:creationId xmlns:a16="http://schemas.microsoft.com/office/drawing/2014/main" id="{35604B4C-F05A-A083-8678-477A4F653DF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90" name="Imagen 489">
                  <a:extLst>
                    <a:ext uri="{FF2B5EF4-FFF2-40B4-BE49-F238E27FC236}">
                      <a16:creationId xmlns:a16="http://schemas.microsoft.com/office/drawing/2014/main" id="{251824E2-6A84-F280-5B84-F5A3917BBB6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91" name="Imagen 490">
                  <a:extLst>
                    <a:ext uri="{FF2B5EF4-FFF2-40B4-BE49-F238E27FC236}">
                      <a16:creationId xmlns:a16="http://schemas.microsoft.com/office/drawing/2014/main" id="{7B49C6AD-F0D5-392A-A2BA-03CD3F3C9E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92" name="Imagen 491">
                  <a:extLst>
                    <a:ext uri="{FF2B5EF4-FFF2-40B4-BE49-F238E27FC236}">
                      <a16:creationId xmlns:a16="http://schemas.microsoft.com/office/drawing/2014/main" id="{CCE91166-92C1-19C9-5A54-447B528D9EE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93" name="Imagen 492">
                  <a:extLst>
                    <a:ext uri="{FF2B5EF4-FFF2-40B4-BE49-F238E27FC236}">
                      <a16:creationId xmlns:a16="http://schemas.microsoft.com/office/drawing/2014/main" id="{CBB8A10E-AB0F-B854-BAC2-A44C75F5B0E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5" name="Grupo 464">
                <a:extLst>
                  <a:ext uri="{FF2B5EF4-FFF2-40B4-BE49-F238E27FC236}">
                    <a16:creationId xmlns:a16="http://schemas.microsoft.com/office/drawing/2014/main" id="{5F55F5C0-B7AD-0710-214F-12D7FB9C1D70}"/>
                  </a:ext>
                </a:extLst>
              </p:cNvPr>
              <p:cNvGrpSpPr/>
              <p:nvPr/>
            </p:nvGrpSpPr>
            <p:grpSpPr>
              <a:xfrm>
                <a:off x="4060418" y="398987"/>
                <a:ext cx="2050358" cy="560085"/>
                <a:chOff x="436159" y="386014"/>
                <a:chExt cx="2050358" cy="560085"/>
              </a:xfrm>
            </p:grpSpPr>
            <p:pic>
              <p:nvPicPr>
                <p:cNvPr id="484" name="Imagen 483">
                  <a:extLst>
                    <a:ext uri="{FF2B5EF4-FFF2-40B4-BE49-F238E27FC236}">
                      <a16:creationId xmlns:a16="http://schemas.microsoft.com/office/drawing/2014/main" id="{1929D4CF-31B1-F689-4D16-009E9B520A4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5" name="Imagen 484">
                  <a:extLst>
                    <a:ext uri="{FF2B5EF4-FFF2-40B4-BE49-F238E27FC236}">
                      <a16:creationId xmlns:a16="http://schemas.microsoft.com/office/drawing/2014/main" id="{2CE1BCF9-F466-C8E2-F3B0-BA03A490F35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6" name="Imagen 485">
                  <a:extLst>
                    <a:ext uri="{FF2B5EF4-FFF2-40B4-BE49-F238E27FC236}">
                      <a16:creationId xmlns:a16="http://schemas.microsoft.com/office/drawing/2014/main" id="{A8AB523D-6998-C337-CCC5-1E330B997D6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7" name="Imagen 486">
                  <a:extLst>
                    <a:ext uri="{FF2B5EF4-FFF2-40B4-BE49-F238E27FC236}">
                      <a16:creationId xmlns:a16="http://schemas.microsoft.com/office/drawing/2014/main" id="{63E6CF76-15C2-0219-F0FE-EBCC042AC38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8" name="Imagen 487">
                  <a:extLst>
                    <a:ext uri="{FF2B5EF4-FFF2-40B4-BE49-F238E27FC236}">
                      <a16:creationId xmlns:a16="http://schemas.microsoft.com/office/drawing/2014/main" id="{DD84BFCE-1066-504B-AD07-0277DCF21AB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6" name="Grupo 465">
                <a:extLst>
                  <a:ext uri="{FF2B5EF4-FFF2-40B4-BE49-F238E27FC236}">
                    <a16:creationId xmlns:a16="http://schemas.microsoft.com/office/drawing/2014/main" id="{FE9CA2FC-6D43-7F4A-3269-E4EC9DDFF59C}"/>
                  </a:ext>
                </a:extLst>
              </p:cNvPr>
              <p:cNvGrpSpPr/>
              <p:nvPr/>
            </p:nvGrpSpPr>
            <p:grpSpPr>
              <a:xfrm>
                <a:off x="5870619" y="408595"/>
                <a:ext cx="2050358" cy="560085"/>
                <a:chOff x="436159" y="386014"/>
                <a:chExt cx="2050358" cy="560085"/>
              </a:xfrm>
            </p:grpSpPr>
            <p:pic>
              <p:nvPicPr>
                <p:cNvPr id="479" name="Imagen 478">
                  <a:extLst>
                    <a:ext uri="{FF2B5EF4-FFF2-40B4-BE49-F238E27FC236}">
                      <a16:creationId xmlns:a16="http://schemas.microsoft.com/office/drawing/2014/main" id="{77E9C797-D043-1C95-51D5-01B6C0088AF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80" name="Imagen 479">
                  <a:extLst>
                    <a:ext uri="{FF2B5EF4-FFF2-40B4-BE49-F238E27FC236}">
                      <a16:creationId xmlns:a16="http://schemas.microsoft.com/office/drawing/2014/main" id="{006E84A6-46CB-EF06-5D23-D1F57DC61F7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81" name="Imagen 480">
                  <a:extLst>
                    <a:ext uri="{FF2B5EF4-FFF2-40B4-BE49-F238E27FC236}">
                      <a16:creationId xmlns:a16="http://schemas.microsoft.com/office/drawing/2014/main" id="{697A60FE-A0E4-B170-5249-D36821784A3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82" name="Imagen 481">
                  <a:extLst>
                    <a:ext uri="{FF2B5EF4-FFF2-40B4-BE49-F238E27FC236}">
                      <a16:creationId xmlns:a16="http://schemas.microsoft.com/office/drawing/2014/main" id="{77CD652C-2550-9782-6528-A0DC7C35BFE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83" name="Imagen 482">
                  <a:extLst>
                    <a:ext uri="{FF2B5EF4-FFF2-40B4-BE49-F238E27FC236}">
                      <a16:creationId xmlns:a16="http://schemas.microsoft.com/office/drawing/2014/main" id="{957908E7-CCA4-418E-AD0E-402C8529ADD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7" name="Grupo 466">
                <a:extLst>
                  <a:ext uri="{FF2B5EF4-FFF2-40B4-BE49-F238E27FC236}">
                    <a16:creationId xmlns:a16="http://schemas.microsoft.com/office/drawing/2014/main" id="{45707323-D5E3-0827-EC38-EC2A8136CA15}"/>
                  </a:ext>
                </a:extLst>
              </p:cNvPr>
              <p:cNvGrpSpPr/>
              <p:nvPr/>
            </p:nvGrpSpPr>
            <p:grpSpPr>
              <a:xfrm>
                <a:off x="7728715" y="408595"/>
                <a:ext cx="2050358" cy="560085"/>
                <a:chOff x="436159" y="386014"/>
                <a:chExt cx="2050358" cy="560085"/>
              </a:xfrm>
            </p:grpSpPr>
            <p:pic>
              <p:nvPicPr>
                <p:cNvPr id="474" name="Imagen 473">
                  <a:extLst>
                    <a:ext uri="{FF2B5EF4-FFF2-40B4-BE49-F238E27FC236}">
                      <a16:creationId xmlns:a16="http://schemas.microsoft.com/office/drawing/2014/main" id="{87221311-80A8-8074-6C9D-4A3818DA920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5" name="Imagen 474">
                  <a:extLst>
                    <a:ext uri="{FF2B5EF4-FFF2-40B4-BE49-F238E27FC236}">
                      <a16:creationId xmlns:a16="http://schemas.microsoft.com/office/drawing/2014/main" id="{D3F61DB0-7BA1-207E-C713-63D23BDD4A4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6" name="Imagen 475">
                  <a:extLst>
                    <a:ext uri="{FF2B5EF4-FFF2-40B4-BE49-F238E27FC236}">
                      <a16:creationId xmlns:a16="http://schemas.microsoft.com/office/drawing/2014/main" id="{BD4FA614-11C7-4555-51CD-24BEEEF5036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7" name="Imagen 476">
                  <a:extLst>
                    <a:ext uri="{FF2B5EF4-FFF2-40B4-BE49-F238E27FC236}">
                      <a16:creationId xmlns:a16="http://schemas.microsoft.com/office/drawing/2014/main" id="{73B8BE12-2376-83DC-4405-C8C9F98E494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8" name="Imagen 477">
                  <a:extLst>
                    <a:ext uri="{FF2B5EF4-FFF2-40B4-BE49-F238E27FC236}">
                      <a16:creationId xmlns:a16="http://schemas.microsoft.com/office/drawing/2014/main" id="{EA17C2C3-62FC-CCB8-5E86-123C2159A2D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68" name="Grupo 467">
                <a:extLst>
                  <a:ext uri="{FF2B5EF4-FFF2-40B4-BE49-F238E27FC236}">
                    <a16:creationId xmlns:a16="http://schemas.microsoft.com/office/drawing/2014/main" id="{8B6297AB-4352-9412-60C4-1924FC26FA61}"/>
                  </a:ext>
                </a:extLst>
              </p:cNvPr>
              <p:cNvGrpSpPr/>
              <p:nvPr/>
            </p:nvGrpSpPr>
            <p:grpSpPr>
              <a:xfrm>
                <a:off x="9493338" y="418203"/>
                <a:ext cx="2050358" cy="560085"/>
                <a:chOff x="436159" y="386014"/>
                <a:chExt cx="2050358" cy="560085"/>
              </a:xfrm>
            </p:grpSpPr>
            <p:pic>
              <p:nvPicPr>
                <p:cNvPr id="469" name="Imagen 468">
                  <a:extLst>
                    <a:ext uri="{FF2B5EF4-FFF2-40B4-BE49-F238E27FC236}">
                      <a16:creationId xmlns:a16="http://schemas.microsoft.com/office/drawing/2014/main" id="{7F863634-2CC6-CD0F-89C6-241B3DAA6DD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70" name="Imagen 469">
                  <a:extLst>
                    <a:ext uri="{FF2B5EF4-FFF2-40B4-BE49-F238E27FC236}">
                      <a16:creationId xmlns:a16="http://schemas.microsoft.com/office/drawing/2014/main" id="{D66A54F6-F848-0571-14EF-7F2110B7DD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71" name="Imagen 470">
                  <a:extLst>
                    <a:ext uri="{FF2B5EF4-FFF2-40B4-BE49-F238E27FC236}">
                      <a16:creationId xmlns:a16="http://schemas.microsoft.com/office/drawing/2014/main" id="{1AE0A901-CEFB-3677-E4FA-61F16954823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72" name="Imagen 471">
                  <a:extLst>
                    <a:ext uri="{FF2B5EF4-FFF2-40B4-BE49-F238E27FC236}">
                      <a16:creationId xmlns:a16="http://schemas.microsoft.com/office/drawing/2014/main" id="{E1D8F39F-5F39-EBD6-7A06-5641E6DA0D7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73" name="Imagen 472">
                  <a:extLst>
                    <a:ext uri="{FF2B5EF4-FFF2-40B4-BE49-F238E27FC236}">
                      <a16:creationId xmlns:a16="http://schemas.microsoft.com/office/drawing/2014/main" id="{59AF6D5A-FBF1-BA93-FA06-F494AD66DF3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79" name="Grupo 278">
              <a:extLst>
                <a:ext uri="{FF2B5EF4-FFF2-40B4-BE49-F238E27FC236}">
                  <a16:creationId xmlns:a16="http://schemas.microsoft.com/office/drawing/2014/main" id="{480637E6-5130-EA3F-7CDE-3B3C3AF650FB}"/>
                </a:ext>
              </a:extLst>
            </p:cNvPr>
            <p:cNvGrpSpPr/>
            <p:nvPr/>
          </p:nvGrpSpPr>
          <p:grpSpPr>
            <a:xfrm>
              <a:off x="323732" y="2362703"/>
              <a:ext cx="8327760" cy="451412"/>
              <a:chOff x="440016" y="376406"/>
              <a:chExt cx="11103680" cy="601882"/>
            </a:xfrm>
          </p:grpSpPr>
          <p:grpSp>
            <p:nvGrpSpPr>
              <p:cNvPr id="427" name="Grupo 426">
                <a:extLst>
                  <a:ext uri="{FF2B5EF4-FFF2-40B4-BE49-F238E27FC236}">
                    <a16:creationId xmlns:a16="http://schemas.microsoft.com/office/drawing/2014/main" id="{172F79B9-075F-59BC-FBF0-F3D11850B9CC}"/>
                  </a:ext>
                </a:extLst>
              </p:cNvPr>
              <p:cNvGrpSpPr/>
              <p:nvPr/>
            </p:nvGrpSpPr>
            <p:grpSpPr>
              <a:xfrm>
                <a:off x="440016" y="376406"/>
                <a:ext cx="2050358" cy="560085"/>
                <a:chOff x="436159" y="386014"/>
                <a:chExt cx="2050358" cy="560085"/>
              </a:xfrm>
            </p:grpSpPr>
            <p:pic>
              <p:nvPicPr>
                <p:cNvPr id="458" name="Imagen 457">
                  <a:extLst>
                    <a:ext uri="{FF2B5EF4-FFF2-40B4-BE49-F238E27FC236}">
                      <a16:creationId xmlns:a16="http://schemas.microsoft.com/office/drawing/2014/main" id="{8C08CE0E-D755-E1B7-5171-155EAC4A8F4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9" name="Imagen 458">
                  <a:extLst>
                    <a:ext uri="{FF2B5EF4-FFF2-40B4-BE49-F238E27FC236}">
                      <a16:creationId xmlns:a16="http://schemas.microsoft.com/office/drawing/2014/main" id="{445EF8F8-6849-E150-967B-7B2E2788485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60" name="Imagen 459">
                  <a:extLst>
                    <a:ext uri="{FF2B5EF4-FFF2-40B4-BE49-F238E27FC236}">
                      <a16:creationId xmlns:a16="http://schemas.microsoft.com/office/drawing/2014/main" id="{6C5ED14A-A0C1-690E-44D8-CC415E40A6E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61" name="Imagen 460">
                  <a:extLst>
                    <a:ext uri="{FF2B5EF4-FFF2-40B4-BE49-F238E27FC236}">
                      <a16:creationId xmlns:a16="http://schemas.microsoft.com/office/drawing/2014/main" id="{68D818A2-1D6A-03F3-7F59-12326DF6116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62" name="Imagen 461">
                  <a:extLst>
                    <a:ext uri="{FF2B5EF4-FFF2-40B4-BE49-F238E27FC236}">
                      <a16:creationId xmlns:a16="http://schemas.microsoft.com/office/drawing/2014/main" id="{3BC69BE1-9179-FF29-1820-39FBC12BE11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8" name="Grupo 427">
                <a:extLst>
                  <a:ext uri="{FF2B5EF4-FFF2-40B4-BE49-F238E27FC236}">
                    <a16:creationId xmlns:a16="http://schemas.microsoft.com/office/drawing/2014/main" id="{9AAE5941-0AF5-9897-893F-E09CE58DF5AD}"/>
                  </a:ext>
                </a:extLst>
              </p:cNvPr>
              <p:cNvGrpSpPr/>
              <p:nvPr/>
            </p:nvGrpSpPr>
            <p:grpSpPr>
              <a:xfrm>
                <a:off x="2250217" y="386014"/>
                <a:ext cx="2050358" cy="560085"/>
                <a:chOff x="436159" y="386014"/>
                <a:chExt cx="2050358" cy="560085"/>
              </a:xfrm>
            </p:grpSpPr>
            <p:pic>
              <p:nvPicPr>
                <p:cNvPr id="453" name="Imagen 452">
                  <a:extLst>
                    <a:ext uri="{FF2B5EF4-FFF2-40B4-BE49-F238E27FC236}">
                      <a16:creationId xmlns:a16="http://schemas.microsoft.com/office/drawing/2014/main" id="{41DB86E5-74A4-848C-A828-C470019FEB6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54" name="Imagen 453">
                  <a:extLst>
                    <a:ext uri="{FF2B5EF4-FFF2-40B4-BE49-F238E27FC236}">
                      <a16:creationId xmlns:a16="http://schemas.microsoft.com/office/drawing/2014/main" id="{E274A354-A922-7BF4-DF24-D2D11E9A33C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5" name="Imagen 454">
                  <a:extLst>
                    <a:ext uri="{FF2B5EF4-FFF2-40B4-BE49-F238E27FC236}">
                      <a16:creationId xmlns:a16="http://schemas.microsoft.com/office/drawing/2014/main" id="{D60C7DF4-B1BC-8F44-DF71-A83A23EC40C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6" name="Imagen 455">
                  <a:extLst>
                    <a:ext uri="{FF2B5EF4-FFF2-40B4-BE49-F238E27FC236}">
                      <a16:creationId xmlns:a16="http://schemas.microsoft.com/office/drawing/2014/main" id="{E26F0880-3100-D243-F4A1-163CED9F70E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7" name="Imagen 456">
                  <a:extLst>
                    <a:ext uri="{FF2B5EF4-FFF2-40B4-BE49-F238E27FC236}">
                      <a16:creationId xmlns:a16="http://schemas.microsoft.com/office/drawing/2014/main" id="{EBC65928-7AD8-A8FC-F820-2D8D7872375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29" name="Grupo 428">
                <a:extLst>
                  <a:ext uri="{FF2B5EF4-FFF2-40B4-BE49-F238E27FC236}">
                    <a16:creationId xmlns:a16="http://schemas.microsoft.com/office/drawing/2014/main" id="{4B964253-0D3A-215D-3165-35F4CE49B7CA}"/>
                  </a:ext>
                </a:extLst>
              </p:cNvPr>
              <p:cNvGrpSpPr/>
              <p:nvPr/>
            </p:nvGrpSpPr>
            <p:grpSpPr>
              <a:xfrm>
                <a:off x="4060418" y="398987"/>
                <a:ext cx="2050358" cy="560085"/>
                <a:chOff x="436159" y="386014"/>
                <a:chExt cx="2050358" cy="560085"/>
              </a:xfrm>
            </p:grpSpPr>
            <p:pic>
              <p:nvPicPr>
                <p:cNvPr id="448" name="Imagen 447">
                  <a:extLst>
                    <a:ext uri="{FF2B5EF4-FFF2-40B4-BE49-F238E27FC236}">
                      <a16:creationId xmlns:a16="http://schemas.microsoft.com/office/drawing/2014/main" id="{A9F4E96E-0CA6-4D98-8304-48094D940AF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9" name="Imagen 448">
                  <a:extLst>
                    <a:ext uri="{FF2B5EF4-FFF2-40B4-BE49-F238E27FC236}">
                      <a16:creationId xmlns:a16="http://schemas.microsoft.com/office/drawing/2014/main" id="{7BA9EB3F-BF6E-6CA6-8DA0-8F6C7BEE8D3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50" name="Imagen 449">
                  <a:extLst>
                    <a:ext uri="{FF2B5EF4-FFF2-40B4-BE49-F238E27FC236}">
                      <a16:creationId xmlns:a16="http://schemas.microsoft.com/office/drawing/2014/main" id="{C5B58975-75B7-9CF1-F6B5-A5A3D4168F7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51" name="Imagen 450">
                  <a:extLst>
                    <a:ext uri="{FF2B5EF4-FFF2-40B4-BE49-F238E27FC236}">
                      <a16:creationId xmlns:a16="http://schemas.microsoft.com/office/drawing/2014/main" id="{AEF71B95-2300-66B7-5393-3ABC43AA1D1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52" name="Imagen 451">
                  <a:extLst>
                    <a:ext uri="{FF2B5EF4-FFF2-40B4-BE49-F238E27FC236}">
                      <a16:creationId xmlns:a16="http://schemas.microsoft.com/office/drawing/2014/main" id="{996C51C0-7ABD-F2DC-B62F-4C4B08E180E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0" name="Grupo 429">
                <a:extLst>
                  <a:ext uri="{FF2B5EF4-FFF2-40B4-BE49-F238E27FC236}">
                    <a16:creationId xmlns:a16="http://schemas.microsoft.com/office/drawing/2014/main" id="{BBCD759E-D554-4C9F-1517-5BDCBF837CC3}"/>
                  </a:ext>
                </a:extLst>
              </p:cNvPr>
              <p:cNvGrpSpPr/>
              <p:nvPr/>
            </p:nvGrpSpPr>
            <p:grpSpPr>
              <a:xfrm>
                <a:off x="5870619" y="408595"/>
                <a:ext cx="2050358" cy="560085"/>
                <a:chOff x="436159" y="386014"/>
                <a:chExt cx="2050358" cy="560085"/>
              </a:xfrm>
            </p:grpSpPr>
            <p:pic>
              <p:nvPicPr>
                <p:cNvPr id="443" name="Imagen 442">
                  <a:extLst>
                    <a:ext uri="{FF2B5EF4-FFF2-40B4-BE49-F238E27FC236}">
                      <a16:creationId xmlns:a16="http://schemas.microsoft.com/office/drawing/2014/main" id="{AAD78CEE-4DCF-CF5D-B742-AF5F09D8DAD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44" name="Imagen 443">
                  <a:extLst>
                    <a:ext uri="{FF2B5EF4-FFF2-40B4-BE49-F238E27FC236}">
                      <a16:creationId xmlns:a16="http://schemas.microsoft.com/office/drawing/2014/main" id="{C6B46327-071E-DEA0-D12D-9883BE28E84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5" name="Imagen 444">
                  <a:extLst>
                    <a:ext uri="{FF2B5EF4-FFF2-40B4-BE49-F238E27FC236}">
                      <a16:creationId xmlns:a16="http://schemas.microsoft.com/office/drawing/2014/main" id="{58A5CF97-D6A7-D903-BF0F-22F0D36FE2B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6" name="Imagen 445">
                  <a:extLst>
                    <a:ext uri="{FF2B5EF4-FFF2-40B4-BE49-F238E27FC236}">
                      <a16:creationId xmlns:a16="http://schemas.microsoft.com/office/drawing/2014/main" id="{643C2D9B-376C-7B95-B24C-5A89FA1A2F5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7" name="Imagen 446">
                  <a:extLst>
                    <a:ext uri="{FF2B5EF4-FFF2-40B4-BE49-F238E27FC236}">
                      <a16:creationId xmlns:a16="http://schemas.microsoft.com/office/drawing/2014/main" id="{436EABB3-C299-BA2D-BA21-828C3D37974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1" name="Grupo 430">
                <a:extLst>
                  <a:ext uri="{FF2B5EF4-FFF2-40B4-BE49-F238E27FC236}">
                    <a16:creationId xmlns:a16="http://schemas.microsoft.com/office/drawing/2014/main" id="{195C3329-FC2C-3EF3-A5DA-A7046EAFBD57}"/>
                  </a:ext>
                </a:extLst>
              </p:cNvPr>
              <p:cNvGrpSpPr/>
              <p:nvPr/>
            </p:nvGrpSpPr>
            <p:grpSpPr>
              <a:xfrm>
                <a:off x="7728715" y="408595"/>
                <a:ext cx="2050358" cy="560085"/>
                <a:chOff x="436159" y="386014"/>
                <a:chExt cx="2050358" cy="560085"/>
              </a:xfrm>
            </p:grpSpPr>
            <p:pic>
              <p:nvPicPr>
                <p:cNvPr id="438" name="Imagen 437">
                  <a:extLst>
                    <a:ext uri="{FF2B5EF4-FFF2-40B4-BE49-F238E27FC236}">
                      <a16:creationId xmlns:a16="http://schemas.microsoft.com/office/drawing/2014/main" id="{242234C3-FED4-EFE8-F297-EDBBEEF2626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9" name="Imagen 438">
                  <a:extLst>
                    <a:ext uri="{FF2B5EF4-FFF2-40B4-BE49-F238E27FC236}">
                      <a16:creationId xmlns:a16="http://schemas.microsoft.com/office/drawing/2014/main" id="{FE5FD716-DE71-6CD7-E1AD-24C542F2838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40" name="Imagen 439">
                  <a:extLst>
                    <a:ext uri="{FF2B5EF4-FFF2-40B4-BE49-F238E27FC236}">
                      <a16:creationId xmlns:a16="http://schemas.microsoft.com/office/drawing/2014/main" id="{B34C6E7A-13B8-87DE-B78D-EB66D7D6DA5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41" name="Imagen 440">
                  <a:extLst>
                    <a:ext uri="{FF2B5EF4-FFF2-40B4-BE49-F238E27FC236}">
                      <a16:creationId xmlns:a16="http://schemas.microsoft.com/office/drawing/2014/main" id="{00B6D457-725D-13AB-A45B-A0312BA514D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42" name="Imagen 441">
                  <a:extLst>
                    <a:ext uri="{FF2B5EF4-FFF2-40B4-BE49-F238E27FC236}">
                      <a16:creationId xmlns:a16="http://schemas.microsoft.com/office/drawing/2014/main" id="{CE4A8E78-FB48-E287-B684-E4CA4D98A7F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432" name="Grupo 431">
                <a:extLst>
                  <a:ext uri="{FF2B5EF4-FFF2-40B4-BE49-F238E27FC236}">
                    <a16:creationId xmlns:a16="http://schemas.microsoft.com/office/drawing/2014/main" id="{D80D8761-B8D4-83EF-E2AD-EDB856405651}"/>
                  </a:ext>
                </a:extLst>
              </p:cNvPr>
              <p:cNvGrpSpPr/>
              <p:nvPr/>
            </p:nvGrpSpPr>
            <p:grpSpPr>
              <a:xfrm>
                <a:off x="9493338" y="418203"/>
                <a:ext cx="2050358" cy="560085"/>
                <a:chOff x="436159" y="386014"/>
                <a:chExt cx="2050358" cy="560085"/>
              </a:xfrm>
            </p:grpSpPr>
            <p:pic>
              <p:nvPicPr>
                <p:cNvPr id="433" name="Imagen 432">
                  <a:extLst>
                    <a:ext uri="{FF2B5EF4-FFF2-40B4-BE49-F238E27FC236}">
                      <a16:creationId xmlns:a16="http://schemas.microsoft.com/office/drawing/2014/main" id="{D97C69A2-1B9D-C3B1-FC9C-7CC6B98627D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34" name="Imagen 433">
                  <a:extLst>
                    <a:ext uri="{FF2B5EF4-FFF2-40B4-BE49-F238E27FC236}">
                      <a16:creationId xmlns:a16="http://schemas.microsoft.com/office/drawing/2014/main" id="{BC8A2EB9-B338-3496-E8FB-A398127D1B4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35" name="Imagen 434">
                  <a:extLst>
                    <a:ext uri="{FF2B5EF4-FFF2-40B4-BE49-F238E27FC236}">
                      <a16:creationId xmlns:a16="http://schemas.microsoft.com/office/drawing/2014/main" id="{7448B6F7-AC40-CD9A-F785-B2C6B7C3823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36" name="Imagen 435">
                  <a:extLst>
                    <a:ext uri="{FF2B5EF4-FFF2-40B4-BE49-F238E27FC236}">
                      <a16:creationId xmlns:a16="http://schemas.microsoft.com/office/drawing/2014/main" id="{B22192F2-DDCB-F33B-BB5F-C078001D5F5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37" name="Imagen 436">
                  <a:extLst>
                    <a:ext uri="{FF2B5EF4-FFF2-40B4-BE49-F238E27FC236}">
                      <a16:creationId xmlns:a16="http://schemas.microsoft.com/office/drawing/2014/main" id="{AE8924DB-F2FA-6BAA-07D7-D9CB1881501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0" name="Grupo 279">
              <a:extLst>
                <a:ext uri="{FF2B5EF4-FFF2-40B4-BE49-F238E27FC236}">
                  <a16:creationId xmlns:a16="http://schemas.microsoft.com/office/drawing/2014/main" id="{2D02E9D5-2D42-F2FA-2097-3197F39A7759}"/>
                </a:ext>
              </a:extLst>
            </p:cNvPr>
            <p:cNvGrpSpPr/>
            <p:nvPr/>
          </p:nvGrpSpPr>
          <p:grpSpPr>
            <a:xfrm>
              <a:off x="330012" y="2897741"/>
              <a:ext cx="8327760" cy="451412"/>
              <a:chOff x="440016" y="376406"/>
              <a:chExt cx="11103680" cy="601882"/>
            </a:xfrm>
          </p:grpSpPr>
          <p:grpSp>
            <p:nvGrpSpPr>
              <p:cNvPr id="391" name="Grupo 390">
                <a:extLst>
                  <a:ext uri="{FF2B5EF4-FFF2-40B4-BE49-F238E27FC236}">
                    <a16:creationId xmlns:a16="http://schemas.microsoft.com/office/drawing/2014/main" id="{4AD24790-27C7-D621-0475-453953FFDAAF}"/>
                  </a:ext>
                </a:extLst>
              </p:cNvPr>
              <p:cNvGrpSpPr/>
              <p:nvPr/>
            </p:nvGrpSpPr>
            <p:grpSpPr>
              <a:xfrm>
                <a:off x="440016" y="376406"/>
                <a:ext cx="2050358" cy="560085"/>
                <a:chOff x="436159" y="386014"/>
                <a:chExt cx="2050358" cy="560085"/>
              </a:xfrm>
            </p:grpSpPr>
            <p:pic>
              <p:nvPicPr>
                <p:cNvPr id="422" name="Imagen 421">
                  <a:extLst>
                    <a:ext uri="{FF2B5EF4-FFF2-40B4-BE49-F238E27FC236}">
                      <a16:creationId xmlns:a16="http://schemas.microsoft.com/office/drawing/2014/main" id="{71BED30B-2502-9A98-E74F-CE7D7548869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23" name="Imagen 422">
                  <a:extLst>
                    <a:ext uri="{FF2B5EF4-FFF2-40B4-BE49-F238E27FC236}">
                      <a16:creationId xmlns:a16="http://schemas.microsoft.com/office/drawing/2014/main" id="{EBF33763-55DB-FFDC-07EC-668EDD18542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24" name="Imagen 423">
                  <a:extLst>
                    <a:ext uri="{FF2B5EF4-FFF2-40B4-BE49-F238E27FC236}">
                      <a16:creationId xmlns:a16="http://schemas.microsoft.com/office/drawing/2014/main" id="{43585C92-E00E-C7E6-B321-C8A78F2E2AB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5" name="Imagen 424">
                  <a:extLst>
                    <a:ext uri="{FF2B5EF4-FFF2-40B4-BE49-F238E27FC236}">
                      <a16:creationId xmlns:a16="http://schemas.microsoft.com/office/drawing/2014/main" id="{533D8808-33B7-FFF6-A6CB-1C47FC15194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6" name="Imagen 425">
                  <a:extLst>
                    <a:ext uri="{FF2B5EF4-FFF2-40B4-BE49-F238E27FC236}">
                      <a16:creationId xmlns:a16="http://schemas.microsoft.com/office/drawing/2014/main" id="{BF15CBD0-2F58-0C97-9FCE-525726577EC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2" name="Grupo 391">
                <a:extLst>
                  <a:ext uri="{FF2B5EF4-FFF2-40B4-BE49-F238E27FC236}">
                    <a16:creationId xmlns:a16="http://schemas.microsoft.com/office/drawing/2014/main" id="{DDD53E40-61F6-7CFE-7739-44E15E1C7B78}"/>
                  </a:ext>
                </a:extLst>
              </p:cNvPr>
              <p:cNvGrpSpPr/>
              <p:nvPr/>
            </p:nvGrpSpPr>
            <p:grpSpPr>
              <a:xfrm>
                <a:off x="2250217" y="386014"/>
                <a:ext cx="2050358" cy="560085"/>
                <a:chOff x="436159" y="386014"/>
                <a:chExt cx="2050358" cy="560085"/>
              </a:xfrm>
            </p:grpSpPr>
            <p:pic>
              <p:nvPicPr>
                <p:cNvPr id="417" name="Imagen 416">
                  <a:extLst>
                    <a:ext uri="{FF2B5EF4-FFF2-40B4-BE49-F238E27FC236}">
                      <a16:creationId xmlns:a16="http://schemas.microsoft.com/office/drawing/2014/main" id="{2C8DE4F3-70BD-3E2B-9516-042D4FE6F3A2}"/>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8" name="Imagen 417">
                  <a:extLst>
                    <a:ext uri="{FF2B5EF4-FFF2-40B4-BE49-F238E27FC236}">
                      <a16:creationId xmlns:a16="http://schemas.microsoft.com/office/drawing/2014/main" id="{FE634DC3-738C-97C7-A017-EBEF923D467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9" name="Imagen 418">
                  <a:extLst>
                    <a:ext uri="{FF2B5EF4-FFF2-40B4-BE49-F238E27FC236}">
                      <a16:creationId xmlns:a16="http://schemas.microsoft.com/office/drawing/2014/main" id="{458F4CC4-D052-5159-93FC-0028F40817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20" name="Imagen 419">
                  <a:extLst>
                    <a:ext uri="{FF2B5EF4-FFF2-40B4-BE49-F238E27FC236}">
                      <a16:creationId xmlns:a16="http://schemas.microsoft.com/office/drawing/2014/main" id="{7B2FAC7C-C66A-8CA4-0E44-FD73C13315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21" name="Imagen 420">
                  <a:extLst>
                    <a:ext uri="{FF2B5EF4-FFF2-40B4-BE49-F238E27FC236}">
                      <a16:creationId xmlns:a16="http://schemas.microsoft.com/office/drawing/2014/main" id="{1DEE3E4B-DD30-87F1-1719-5398734E46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3" name="Grupo 392">
                <a:extLst>
                  <a:ext uri="{FF2B5EF4-FFF2-40B4-BE49-F238E27FC236}">
                    <a16:creationId xmlns:a16="http://schemas.microsoft.com/office/drawing/2014/main" id="{23DB8062-B880-3939-F72C-C55C8C56E556}"/>
                  </a:ext>
                </a:extLst>
              </p:cNvPr>
              <p:cNvGrpSpPr/>
              <p:nvPr/>
            </p:nvGrpSpPr>
            <p:grpSpPr>
              <a:xfrm>
                <a:off x="4060418" y="398987"/>
                <a:ext cx="2050358" cy="560085"/>
                <a:chOff x="436159" y="386014"/>
                <a:chExt cx="2050358" cy="560085"/>
              </a:xfrm>
            </p:grpSpPr>
            <p:pic>
              <p:nvPicPr>
                <p:cNvPr id="412" name="Imagen 411">
                  <a:extLst>
                    <a:ext uri="{FF2B5EF4-FFF2-40B4-BE49-F238E27FC236}">
                      <a16:creationId xmlns:a16="http://schemas.microsoft.com/office/drawing/2014/main" id="{4A258BBD-67A7-8FFD-46ED-42A78B32763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13" name="Imagen 412">
                  <a:extLst>
                    <a:ext uri="{FF2B5EF4-FFF2-40B4-BE49-F238E27FC236}">
                      <a16:creationId xmlns:a16="http://schemas.microsoft.com/office/drawing/2014/main" id="{64E87F35-907A-D708-6FCC-08C1DFFDB7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14" name="Imagen 413">
                  <a:extLst>
                    <a:ext uri="{FF2B5EF4-FFF2-40B4-BE49-F238E27FC236}">
                      <a16:creationId xmlns:a16="http://schemas.microsoft.com/office/drawing/2014/main" id="{7E53BCD1-0FED-2753-4B68-37D8FFEE74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5" name="Imagen 414">
                  <a:extLst>
                    <a:ext uri="{FF2B5EF4-FFF2-40B4-BE49-F238E27FC236}">
                      <a16:creationId xmlns:a16="http://schemas.microsoft.com/office/drawing/2014/main" id="{E0941D13-C451-35F3-BF9C-33D5CFCBC1F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6" name="Imagen 415">
                  <a:extLst>
                    <a:ext uri="{FF2B5EF4-FFF2-40B4-BE49-F238E27FC236}">
                      <a16:creationId xmlns:a16="http://schemas.microsoft.com/office/drawing/2014/main" id="{9E9FFA4D-F8D4-1D40-3DD6-3C6A9FAE6AE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4" name="Grupo 393">
                <a:extLst>
                  <a:ext uri="{FF2B5EF4-FFF2-40B4-BE49-F238E27FC236}">
                    <a16:creationId xmlns:a16="http://schemas.microsoft.com/office/drawing/2014/main" id="{E1149AD1-4A03-807F-8CC8-86C19B6DC209}"/>
                  </a:ext>
                </a:extLst>
              </p:cNvPr>
              <p:cNvGrpSpPr/>
              <p:nvPr/>
            </p:nvGrpSpPr>
            <p:grpSpPr>
              <a:xfrm>
                <a:off x="5870619" y="408595"/>
                <a:ext cx="2050358" cy="560085"/>
                <a:chOff x="436159" y="386014"/>
                <a:chExt cx="2050358" cy="560085"/>
              </a:xfrm>
            </p:grpSpPr>
            <p:pic>
              <p:nvPicPr>
                <p:cNvPr id="407" name="Imagen 406">
                  <a:extLst>
                    <a:ext uri="{FF2B5EF4-FFF2-40B4-BE49-F238E27FC236}">
                      <a16:creationId xmlns:a16="http://schemas.microsoft.com/office/drawing/2014/main" id="{5E552791-6910-FEF9-2626-EEB3D242F1D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8" name="Imagen 407">
                  <a:extLst>
                    <a:ext uri="{FF2B5EF4-FFF2-40B4-BE49-F238E27FC236}">
                      <a16:creationId xmlns:a16="http://schemas.microsoft.com/office/drawing/2014/main" id="{BB107340-1E41-DF62-A6B8-19E45BFA892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9" name="Imagen 408">
                  <a:extLst>
                    <a:ext uri="{FF2B5EF4-FFF2-40B4-BE49-F238E27FC236}">
                      <a16:creationId xmlns:a16="http://schemas.microsoft.com/office/drawing/2014/main" id="{28668437-76E2-571A-259F-FF5B6E6B44D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10" name="Imagen 409">
                  <a:extLst>
                    <a:ext uri="{FF2B5EF4-FFF2-40B4-BE49-F238E27FC236}">
                      <a16:creationId xmlns:a16="http://schemas.microsoft.com/office/drawing/2014/main" id="{7DAA5DE3-10D9-E81F-00F3-64FE7D94F7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11" name="Imagen 410">
                  <a:extLst>
                    <a:ext uri="{FF2B5EF4-FFF2-40B4-BE49-F238E27FC236}">
                      <a16:creationId xmlns:a16="http://schemas.microsoft.com/office/drawing/2014/main" id="{6C74ADDC-3B88-8FA5-1719-B57E6D88A9F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5" name="Grupo 394">
                <a:extLst>
                  <a:ext uri="{FF2B5EF4-FFF2-40B4-BE49-F238E27FC236}">
                    <a16:creationId xmlns:a16="http://schemas.microsoft.com/office/drawing/2014/main" id="{08646280-CEF6-CBC3-790C-772C4366076E}"/>
                  </a:ext>
                </a:extLst>
              </p:cNvPr>
              <p:cNvGrpSpPr/>
              <p:nvPr/>
            </p:nvGrpSpPr>
            <p:grpSpPr>
              <a:xfrm>
                <a:off x="7728715" y="408595"/>
                <a:ext cx="2050358" cy="560085"/>
                <a:chOff x="436159" y="386014"/>
                <a:chExt cx="2050358" cy="560085"/>
              </a:xfrm>
            </p:grpSpPr>
            <p:pic>
              <p:nvPicPr>
                <p:cNvPr id="402" name="Imagen 401">
                  <a:extLst>
                    <a:ext uri="{FF2B5EF4-FFF2-40B4-BE49-F238E27FC236}">
                      <a16:creationId xmlns:a16="http://schemas.microsoft.com/office/drawing/2014/main" id="{EFB10578-95C4-1679-DBE8-8004C9F720C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403" name="Imagen 402">
                  <a:extLst>
                    <a:ext uri="{FF2B5EF4-FFF2-40B4-BE49-F238E27FC236}">
                      <a16:creationId xmlns:a16="http://schemas.microsoft.com/office/drawing/2014/main" id="{E764B5EF-9643-573A-5278-7A88B512488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404" name="Imagen 403">
                  <a:extLst>
                    <a:ext uri="{FF2B5EF4-FFF2-40B4-BE49-F238E27FC236}">
                      <a16:creationId xmlns:a16="http://schemas.microsoft.com/office/drawing/2014/main" id="{C8C85890-6888-4B09-3981-7D3BDE40846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5" name="Imagen 404">
                  <a:extLst>
                    <a:ext uri="{FF2B5EF4-FFF2-40B4-BE49-F238E27FC236}">
                      <a16:creationId xmlns:a16="http://schemas.microsoft.com/office/drawing/2014/main" id="{286E38CE-AF8A-5B0F-2E8A-B5DF993F880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6" name="Imagen 405">
                  <a:extLst>
                    <a:ext uri="{FF2B5EF4-FFF2-40B4-BE49-F238E27FC236}">
                      <a16:creationId xmlns:a16="http://schemas.microsoft.com/office/drawing/2014/main" id="{79D5DD0B-5EEE-ED81-8846-BFE08611DE1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96" name="Grupo 395">
                <a:extLst>
                  <a:ext uri="{FF2B5EF4-FFF2-40B4-BE49-F238E27FC236}">
                    <a16:creationId xmlns:a16="http://schemas.microsoft.com/office/drawing/2014/main" id="{D36B5419-8524-8977-84AD-6891659DD9DF}"/>
                  </a:ext>
                </a:extLst>
              </p:cNvPr>
              <p:cNvGrpSpPr/>
              <p:nvPr/>
            </p:nvGrpSpPr>
            <p:grpSpPr>
              <a:xfrm>
                <a:off x="9493338" y="418203"/>
                <a:ext cx="2050358" cy="560085"/>
                <a:chOff x="436159" y="386014"/>
                <a:chExt cx="2050358" cy="560085"/>
              </a:xfrm>
            </p:grpSpPr>
            <p:pic>
              <p:nvPicPr>
                <p:cNvPr id="397" name="Imagen 396">
                  <a:extLst>
                    <a:ext uri="{FF2B5EF4-FFF2-40B4-BE49-F238E27FC236}">
                      <a16:creationId xmlns:a16="http://schemas.microsoft.com/office/drawing/2014/main" id="{EC361DEC-CEB8-6557-0C00-44FF077E9A9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98" name="Imagen 397">
                  <a:extLst>
                    <a:ext uri="{FF2B5EF4-FFF2-40B4-BE49-F238E27FC236}">
                      <a16:creationId xmlns:a16="http://schemas.microsoft.com/office/drawing/2014/main" id="{BDA05D11-7A4D-57D2-B2AA-476EAE0FB4D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99" name="Imagen 398">
                  <a:extLst>
                    <a:ext uri="{FF2B5EF4-FFF2-40B4-BE49-F238E27FC236}">
                      <a16:creationId xmlns:a16="http://schemas.microsoft.com/office/drawing/2014/main" id="{D9E06812-5A43-66AF-6184-FC4123A0FC1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400" name="Imagen 399">
                  <a:extLst>
                    <a:ext uri="{FF2B5EF4-FFF2-40B4-BE49-F238E27FC236}">
                      <a16:creationId xmlns:a16="http://schemas.microsoft.com/office/drawing/2014/main" id="{FB4169E1-DE6E-AE56-AE43-27CADB8CF3F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401" name="Imagen 400">
                  <a:extLst>
                    <a:ext uri="{FF2B5EF4-FFF2-40B4-BE49-F238E27FC236}">
                      <a16:creationId xmlns:a16="http://schemas.microsoft.com/office/drawing/2014/main" id="{6095003C-F2EC-5E3E-4799-572AE6CF62C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1" name="Grupo 280">
              <a:extLst>
                <a:ext uri="{FF2B5EF4-FFF2-40B4-BE49-F238E27FC236}">
                  <a16:creationId xmlns:a16="http://schemas.microsoft.com/office/drawing/2014/main" id="{16F77115-4272-1014-FBF7-2C4815A995E4}"/>
                </a:ext>
              </a:extLst>
            </p:cNvPr>
            <p:cNvGrpSpPr/>
            <p:nvPr/>
          </p:nvGrpSpPr>
          <p:grpSpPr>
            <a:xfrm>
              <a:off x="314193" y="3438547"/>
              <a:ext cx="8327760" cy="451412"/>
              <a:chOff x="440016" y="376406"/>
              <a:chExt cx="11103680" cy="601882"/>
            </a:xfrm>
          </p:grpSpPr>
          <p:grpSp>
            <p:nvGrpSpPr>
              <p:cNvPr id="355" name="Grupo 354">
                <a:extLst>
                  <a:ext uri="{FF2B5EF4-FFF2-40B4-BE49-F238E27FC236}">
                    <a16:creationId xmlns:a16="http://schemas.microsoft.com/office/drawing/2014/main" id="{F8BBBE5E-19C6-407B-EC32-F7DD0825B4B0}"/>
                  </a:ext>
                </a:extLst>
              </p:cNvPr>
              <p:cNvGrpSpPr/>
              <p:nvPr/>
            </p:nvGrpSpPr>
            <p:grpSpPr>
              <a:xfrm>
                <a:off x="440016" y="376406"/>
                <a:ext cx="2050358" cy="560085"/>
                <a:chOff x="436159" y="386014"/>
                <a:chExt cx="2050358" cy="560085"/>
              </a:xfrm>
            </p:grpSpPr>
            <p:pic>
              <p:nvPicPr>
                <p:cNvPr id="386" name="Imagen 385">
                  <a:extLst>
                    <a:ext uri="{FF2B5EF4-FFF2-40B4-BE49-F238E27FC236}">
                      <a16:creationId xmlns:a16="http://schemas.microsoft.com/office/drawing/2014/main" id="{F2AB6CCD-FB0D-1E4D-3F0A-93B8E9F7A3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7" name="Imagen 386">
                  <a:extLst>
                    <a:ext uri="{FF2B5EF4-FFF2-40B4-BE49-F238E27FC236}">
                      <a16:creationId xmlns:a16="http://schemas.microsoft.com/office/drawing/2014/main" id="{B6B1CB7F-D4DD-29BC-EA98-A35F825942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8" name="Imagen 387">
                  <a:extLst>
                    <a:ext uri="{FF2B5EF4-FFF2-40B4-BE49-F238E27FC236}">
                      <a16:creationId xmlns:a16="http://schemas.microsoft.com/office/drawing/2014/main" id="{6683E8F8-C8E4-E29C-BF7D-3D1C69B776C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9" name="Imagen 388">
                  <a:extLst>
                    <a:ext uri="{FF2B5EF4-FFF2-40B4-BE49-F238E27FC236}">
                      <a16:creationId xmlns:a16="http://schemas.microsoft.com/office/drawing/2014/main" id="{FF014300-7FA5-4EF5-B7AA-EFEE1FB9D94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90" name="Imagen 389">
                  <a:extLst>
                    <a:ext uri="{FF2B5EF4-FFF2-40B4-BE49-F238E27FC236}">
                      <a16:creationId xmlns:a16="http://schemas.microsoft.com/office/drawing/2014/main" id="{BD450F08-383D-A811-B05E-7B8CA29AAAD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6" name="Grupo 355">
                <a:extLst>
                  <a:ext uri="{FF2B5EF4-FFF2-40B4-BE49-F238E27FC236}">
                    <a16:creationId xmlns:a16="http://schemas.microsoft.com/office/drawing/2014/main" id="{A60BC969-6FAD-304E-5EF6-7201DF95EBDA}"/>
                  </a:ext>
                </a:extLst>
              </p:cNvPr>
              <p:cNvGrpSpPr/>
              <p:nvPr/>
            </p:nvGrpSpPr>
            <p:grpSpPr>
              <a:xfrm>
                <a:off x="2250217" y="386014"/>
                <a:ext cx="2050358" cy="560085"/>
                <a:chOff x="436159" y="386014"/>
                <a:chExt cx="2050358" cy="560085"/>
              </a:xfrm>
            </p:grpSpPr>
            <p:pic>
              <p:nvPicPr>
                <p:cNvPr id="381" name="Imagen 380">
                  <a:extLst>
                    <a:ext uri="{FF2B5EF4-FFF2-40B4-BE49-F238E27FC236}">
                      <a16:creationId xmlns:a16="http://schemas.microsoft.com/office/drawing/2014/main" id="{ADBC2611-7A6E-F2EE-E227-B65571D9479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82" name="Imagen 381">
                  <a:extLst>
                    <a:ext uri="{FF2B5EF4-FFF2-40B4-BE49-F238E27FC236}">
                      <a16:creationId xmlns:a16="http://schemas.microsoft.com/office/drawing/2014/main" id="{78C4109F-61A7-D838-54CD-5DCA7BD464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83" name="Imagen 382">
                  <a:extLst>
                    <a:ext uri="{FF2B5EF4-FFF2-40B4-BE49-F238E27FC236}">
                      <a16:creationId xmlns:a16="http://schemas.microsoft.com/office/drawing/2014/main" id="{B2E33858-1705-7FAB-0FB8-4C60DB05283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84" name="Imagen 383">
                  <a:extLst>
                    <a:ext uri="{FF2B5EF4-FFF2-40B4-BE49-F238E27FC236}">
                      <a16:creationId xmlns:a16="http://schemas.microsoft.com/office/drawing/2014/main" id="{AEE5AA30-AC38-5316-C152-E15517ACAD2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5" name="Imagen 384">
                  <a:extLst>
                    <a:ext uri="{FF2B5EF4-FFF2-40B4-BE49-F238E27FC236}">
                      <a16:creationId xmlns:a16="http://schemas.microsoft.com/office/drawing/2014/main" id="{AFD85AF5-7CBC-A050-7864-2764B458A85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7" name="Grupo 356">
                <a:extLst>
                  <a:ext uri="{FF2B5EF4-FFF2-40B4-BE49-F238E27FC236}">
                    <a16:creationId xmlns:a16="http://schemas.microsoft.com/office/drawing/2014/main" id="{54720085-E0A6-ADD4-2301-A14B1447091A}"/>
                  </a:ext>
                </a:extLst>
              </p:cNvPr>
              <p:cNvGrpSpPr/>
              <p:nvPr/>
            </p:nvGrpSpPr>
            <p:grpSpPr>
              <a:xfrm>
                <a:off x="4060418" y="398987"/>
                <a:ext cx="2050358" cy="560085"/>
                <a:chOff x="436159" y="386014"/>
                <a:chExt cx="2050358" cy="560085"/>
              </a:xfrm>
            </p:grpSpPr>
            <p:pic>
              <p:nvPicPr>
                <p:cNvPr id="376" name="Imagen 375">
                  <a:extLst>
                    <a:ext uri="{FF2B5EF4-FFF2-40B4-BE49-F238E27FC236}">
                      <a16:creationId xmlns:a16="http://schemas.microsoft.com/office/drawing/2014/main" id="{533629F4-FD21-BBF6-AEF0-A2C7FD437A8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7" name="Imagen 376">
                  <a:extLst>
                    <a:ext uri="{FF2B5EF4-FFF2-40B4-BE49-F238E27FC236}">
                      <a16:creationId xmlns:a16="http://schemas.microsoft.com/office/drawing/2014/main" id="{DAF6A7EE-5215-95A8-BBD0-BBB856C714C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8" name="Imagen 377">
                  <a:extLst>
                    <a:ext uri="{FF2B5EF4-FFF2-40B4-BE49-F238E27FC236}">
                      <a16:creationId xmlns:a16="http://schemas.microsoft.com/office/drawing/2014/main" id="{10F7CE3F-ADCE-785A-C495-29F4D4C1DA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9" name="Imagen 378">
                  <a:extLst>
                    <a:ext uri="{FF2B5EF4-FFF2-40B4-BE49-F238E27FC236}">
                      <a16:creationId xmlns:a16="http://schemas.microsoft.com/office/drawing/2014/main" id="{05B80C74-C8B2-313A-360A-0C403CAFE8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80" name="Imagen 379">
                  <a:extLst>
                    <a:ext uri="{FF2B5EF4-FFF2-40B4-BE49-F238E27FC236}">
                      <a16:creationId xmlns:a16="http://schemas.microsoft.com/office/drawing/2014/main" id="{9AF81AE5-5ABD-C3DA-6F6F-84D6DF161F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8" name="Grupo 357">
                <a:extLst>
                  <a:ext uri="{FF2B5EF4-FFF2-40B4-BE49-F238E27FC236}">
                    <a16:creationId xmlns:a16="http://schemas.microsoft.com/office/drawing/2014/main" id="{68B995E4-EC9D-136E-D7B5-CE4322C745ED}"/>
                  </a:ext>
                </a:extLst>
              </p:cNvPr>
              <p:cNvGrpSpPr/>
              <p:nvPr/>
            </p:nvGrpSpPr>
            <p:grpSpPr>
              <a:xfrm>
                <a:off x="5870619" y="408595"/>
                <a:ext cx="2050358" cy="560085"/>
                <a:chOff x="436159" y="386014"/>
                <a:chExt cx="2050358" cy="560085"/>
              </a:xfrm>
            </p:grpSpPr>
            <p:pic>
              <p:nvPicPr>
                <p:cNvPr id="371" name="Imagen 370">
                  <a:extLst>
                    <a:ext uri="{FF2B5EF4-FFF2-40B4-BE49-F238E27FC236}">
                      <a16:creationId xmlns:a16="http://schemas.microsoft.com/office/drawing/2014/main" id="{4AE027FD-47D2-08E6-3587-FEAA627652A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72" name="Imagen 371">
                  <a:extLst>
                    <a:ext uri="{FF2B5EF4-FFF2-40B4-BE49-F238E27FC236}">
                      <a16:creationId xmlns:a16="http://schemas.microsoft.com/office/drawing/2014/main" id="{00490C66-738C-E9FD-2733-332311752D9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73" name="Imagen 372">
                  <a:extLst>
                    <a:ext uri="{FF2B5EF4-FFF2-40B4-BE49-F238E27FC236}">
                      <a16:creationId xmlns:a16="http://schemas.microsoft.com/office/drawing/2014/main" id="{DA2DEA47-19F6-37FE-5F15-C19B7AD304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74" name="Imagen 373">
                  <a:extLst>
                    <a:ext uri="{FF2B5EF4-FFF2-40B4-BE49-F238E27FC236}">
                      <a16:creationId xmlns:a16="http://schemas.microsoft.com/office/drawing/2014/main" id="{F9BDF548-57CD-35A5-75F7-E3279468464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5" name="Imagen 374">
                  <a:extLst>
                    <a:ext uri="{FF2B5EF4-FFF2-40B4-BE49-F238E27FC236}">
                      <a16:creationId xmlns:a16="http://schemas.microsoft.com/office/drawing/2014/main" id="{8C0E98E9-6AF7-717D-1198-69ADD4502F6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59" name="Grupo 358">
                <a:extLst>
                  <a:ext uri="{FF2B5EF4-FFF2-40B4-BE49-F238E27FC236}">
                    <a16:creationId xmlns:a16="http://schemas.microsoft.com/office/drawing/2014/main" id="{4BA39DD5-45C8-A597-3290-6DF740D4D1D4}"/>
                  </a:ext>
                </a:extLst>
              </p:cNvPr>
              <p:cNvGrpSpPr/>
              <p:nvPr/>
            </p:nvGrpSpPr>
            <p:grpSpPr>
              <a:xfrm>
                <a:off x="7728715" y="408595"/>
                <a:ext cx="2050358" cy="560085"/>
                <a:chOff x="436159" y="386014"/>
                <a:chExt cx="2050358" cy="560085"/>
              </a:xfrm>
            </p:grpSpPr>
            <p:pic>
              <p:nvPicPr>
                <p:cNvPr id="366" name="Imagen 365">
                  <a:extLst>
                    <a:ext uri="{FF2B5EF4-FFF2-40B4-BE49-F238E27FC236}">
                      <a16:creationId xmlns:a16="http://schemas.microsoft.com/office/drawing/2014/main" id="{B7196D03-6DC2-16C0-085B-9CB920762E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7" name="Imagen 366">
                  <a:extLst>
                    <a:ext uri="{FF2B5EF4-FFF2-40B4-BE49-F238E27FC236}">
                      <a16:creationId xmlns:a16="http://schemas.microsoft.com/office/drawing/2014/main" id="{77024150-BCC2-34F4-F72C-6A22AA7EF68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8" name="Imagen 367">
                  <a:extLst>
                    <a:ext uri="{FF2B5EF4-FFF2-40B4-BE49-F238E27FC236}">
                      <a16:creationId xmlns:a16="http://schemas.microsoft.com/office/drawing/2014/main" id="{8EBB9129-09D5-CFB0-52C9-E8717B5AA19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9" name="Imagen 368">
                  <a:extLst>
                    <a:ext uri="{FF2B5EF4-FFF2-40B4-BE49-F238E27FC236}">
                      <a16:creationId xmlns:a16="http://schemas.microsoft.com/office/drawing/2014/main" id="{A4BC995B-4304-DA85-9ACB-724013373CF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70" name="Imagen 369">
                  <a:extLst>
                    <a:ext uri="{FF2B5EF4-FFF2-40B4-BE49-F238E27FC236}">
                      <a16:creationId xmlns:a16="http://schemas.microsoft.com/office/drawing/2014/main" id="{D508AAEE-F97C-7046-7CCD-6C7F59999FD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60" name="Grupo 359">
                <a:extLst>
                  <a:ext uri="{FF2B5EF4-FFF2-40B4-BE49-F238E27FC236}">
                    <a16:creationId xmlns:a16="http://schemas.microsoft.com/office/drawing/2014/main" id="{6652A50E-EB38-0FAB-5D2C-EFE4B74CBE52}"/>
                  </a:ext>
                </a:extLst>
              </p:cNvPr>
              <p:cNvGrpSpPr/>
              <p:nvPr/>
            </p:nvGrpSpPr>
            <p:grpSpPr>
              <a:xfrm>
                <a:off x="9493338" y="418203"/>
                <a:ext cx="2050358" cy="560085"/>
                <a:chOff x="436159" y="386014"/>
                <a:chExt cx="2050358" cy="560085"/>
              </a:xfrm>
            </p:grpSpPr>
            <p:pic>
              <p:nvPicPr>
                <p:cNvPr id="361" name="Imagen 360">
                  <a:extLst>
                    <a:ext uri="{FF2B5EF4-FFF2-40B4-BE49-F238E27FC236}">
                      <a16:creationId xmlns:a16="http://schemas.microsoft.com/office/drawing/2014/main" id="{FF00DBE5-51E8-F8C3-C116-CAED98284AD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62" name="Imagen 361">
                  <a:extLst>
                    <a:ext uri="{FF2B5EF4-FFF2-40B4-BE49-F238E27FC236}">
                      <a16:creationId xmlns:a16="http://schemas.microsoft.com/office/drawing/2014/main" id="{B3B4CC28-57E9-7B7F-39F0-8DFC6A91477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63" name="Imagen 362">
                  <a:extLst>
                    <a:ext uri="{FF2B5EF4-FFF2-40B4-BE49-F238E27FC236}">
                      <a16:creationId xmlns:a16="http://schemas.microsoft.com/office/drawing/2014/main" id="{8A73F853-FA25-0FD0-EC4B-6DC80121B00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64" name="Imagen 363">
                  <a:extLst>
                    <a:ext uri="{FF2B5EF4-FFF2-40B4-BE49-F238E27FC236}">
                      <a16:creationId xmlns:a16="http://schemas.microsoft.com/office/drawing/2014/main" id="{7F352891-EC8D-66E9-D090-0C270AF2BA6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65" name="Imagen 364">
                  <a:extLst>
                    <a:ext uri="{FF2B5EF4-FFF2-40B4-BE49-F238E27FC236}">
                      <a16:creationId xmlns:a16="http://schemas.microsoft.com/office/drawing/2014/main" id="{301246A5-4359-2DCE-AF5F-7D74AFF2BF8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2" name="Grupo 281">
              <a:extLst>
                <a:ext uri="{FF2B5EF4-FFF2-40B4-BE49-F238E27FC236}">
                  <a16:creationId xmlns:a16="http://schemas.microsoft.com/office/drawing/2014/main" id="{55A4407D-10A0-ED9E-B3B8-A87BBE311491}"/>
                </a:ext>
              </a:extLst>
            </p:cNvPr>
            <p:cNvGrpSpPr/>
            <p:nvPr/>
          </p:nvGrpSpPr>
          <p:grpSpPr>
            <a:xfrm>
              <a:off x="314193" y="3962416"/>
              <a:ext cx="8327760" cy="451412"/>
              <a:chOff x="440016" y="376406"/>
              <a:chExt cx="11103680" cy="601882"/>
            </a:xfrm>
          </p:grpSpPr>
          <p:grpSp>
            <p:nvGrpSpPr>
              <p:cNvPr id="319" name="Grupo 318">
                <a:extLst>
                  <a:ext uri="{FF2B5EF4-FFF2-40B4-BE49-F238E27FC236}">
                    <a16:creationId xmlns:a16="http://schemas.microsoft.com/office/drawing/2014/main" id="{E0BA8274-E62B-CA1F-4DBE-09EDD30359BF}"/>
                  </a:ext>
                </a:extLst>
              </p:cNvPr>
              <p:cNvGrpSpPr/>
              <p:nvPr/>
            </p:nvGrpSpPr>
            <p:grpSpPr>
              <a:xfrm>
                <a:off x="440016" y="376406"/>
                <a:ext cx="2050358" cy="560085"/>
                <a:chOff x="436159" y="386014"/>
                <a:chExt cx="2050358" cy="560085"/>
              </a:xfrm>
            </p:grpSpPr>
            <p:pic>
              <p:nvPicPr>
                <p:cNvPr id="350" name="Imagen 349">
                  <a:extLst>
                    <a:ext uri="{FF2B5EF4-FFF2-40B4-BE49-F238E27FC236}">
                      <a16:creationId xmlns:a16="http://schemas.microsoft.com/office/drawing/2014/main" id="{5DD912CC-99F7-1729-3772-120399B7835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51" name="Imagen 350">
                  <a:extLst>
                    <a:ext uri="{FF2B5EF4-FFF2-40B4-BE49-F238E27FC236}">
                      <a16:creationId xmlns:a16="http://schemas.microsoft.com/office/drawing/2014/main" id="{F24771BB-C54C-602B-8034-2F9C830874E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52" name="Imagen 351">
                  <a:extLst>
                    <a:ext uri="{FF2B5EF4-FFF2-40B4-BE49-F238E27FC236}">
                      <a16:creationId xmlns:a16="http://schemas.microsoft.com/office/drawing/2014/main" id="{24151D89-47F3-4FB5-CA3B-3E25CA32932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53" name="Imagen 352">
                  <a:extLst>
                    <a:ext uri="{FF2B5EF4-FFF2-40B4-BE49-F238E27FC236}">
                      <a16:creationId xmlns:a16="http://schemas.microsoft.com/office/drawing/2014/main" id="{CA96329F-FB11-C2A1-30BB-23D9452A357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54" name="Imagen 353">
                  <a:extLst>
                    <a:ext uri="{FF2B5EF4-FFF2-40B4-BE49-F238E27FC236}">
                      <a16:creationId xmlns:a16="http://schemas.microsoft.com/office/drawing/2014/main" id="{4AA6DDDD-0AD1-2F74-F933-E297770D5A4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0" name="Grupo 319">
                <a:extLst>
                  <a:ext uri="{FF2B5EF4-FFF2-40B4-BE49-F238E27FC236}">
                    <a16:creationId xmlns:a16="http://schemas.microsoft.com/office/drawing/2014/main" id="{29919FE4-4F54-4F6C-7D24-FBF646B1DDAA}"/>
                  </a:ext>
                </a:extLst>
              </p:cNvPr>
              <p:cNvGrpSpPr/>
              <p:nvPr/>
            </p:nvGrpSpPr>
            <p:grpSpPr>
              <a:xfrm>
                <a:off x="2250217" y="386014"/>
                <a:ext cx="2050358" cy="560085"/>
                <a:chOff x="436159" y="386014"/>
                <a:chExt cx="2050358" cy="560085"/>
              </a:xfrm>
            </p:grpSpPr>
            <p:pic>
              <p:nvPicPr>
                <p:cNvPr id="345" name="Imagen 344">
                  <a:extLst>
                    <a:ext uri="{FF2B5EF4-FFF2-40B4-BE49-F238E27FC236}">
                      <a16:creationId xmlns:a16="http://schemas.microsoft.com/office/drawing/2014/main" id="{504B7BE1-C6F5-1203-A796-F8FA8C4B5A6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6" name="Imagen 345">
                  <a:extLst>
                    <a:ext uri="{FF2B5EF4-FFF2-40B4-BE49-F238E27FC236}">
                      <a16:creationId xmlns:a16="http://schemas.microsoft.com/office/drawing/2014/main" id="{ECE80F3E-A88B-CE55-54D8-201B13557A6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7" name="Imagen 346">
                  <a:extLst>
                    <a:ext uri="{FF2B5EF4-FFF2-40B4-BE49-F238E27FC236}">
                      <a16:creationId xmlns:a16="http://schemas.microsoft.com/office/drawing/2014/main" id="{B78C92EC-4056-FB85-45E7-B8B2E5FF88D4}"/>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8" name="Imagen 347">
                  <a:extLst>
                    <a:ext uri="{FF2B5EF4-FFF2-40B4-BE49-F238E27FC236}">
                      <a16:creationId xmlns:a16="http://schemas.microsoft.com/office/drawing/2014/main" id="{12D56BAE-7627-624F-DED6-0B45A5A3A41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9" name="Imagen 348">
                  <a:extLst>
                    <a:ext uri="{FF2B5EF4-FFF2-40B4-BE49-F238E27FC236}">
                      <a16:creationId xmlns:a16="http://schemas.microsoft.com/office/drawing/2014/main" id="{550FDD85-E78D-FCB0-D15F-2FAEA7D2F60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1" name="Grupo 320">
                <a:extLst>
                  <a:ext uri="{FF2B5EF4-FFF2-40B4-BE49-F238E27FC236}">
                    <a16:creationId xmlns:a16="http://schemas.microsoft.com/office/drawing/2014/main" id="{87810953-8AC7-39F2-544D-608B4A285906}"/>
                  </a:ext>
                </a:extLst>
              </p:cNvPr>
              <p:cNvGrpSpPr/>
              <p:nvPr/>
            </p:nvGrpSpPr>
            <p:grpSpPr>
              <a:xfrm>
                <a:off x="4060418" y="398987"/>
                <a:ext cx="2050358" cy="560085"/>
                <a:chOff x="436159" y="386014"/>
                <a:chExt cx="2050358" cy="560085"/>
              </a:xfrm>
            </p:grpSpPr>
            <p:pic>
              <p:nvPicPr>
                <p:cNvPr id="340" name="Imagen 339">
                  <a:extLst>
                    <a:ext uri="{FF2B5EF4-FFF2-40B4-BE49-F238E27FC236}">
                      <a16:creationId xmlns:a16="http://schemas.microsoft.com/office/drawing/2014/main" id="{7A43BD43-C6C9-D1D9-92A7-1CDC7A78CD8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41" name="Imagen 340">
                  <a:extLst>
                    <a:ext uri="{FF2B5EF4-FFF2-40B4-BE49-F238E27FC236}">
                      <a16:creationId xmlns:a16="http://schemas.microsoft.com/office/drawing/2014/main" id="{AB9B27A2-EAA9-2229-5AE4-7193E27CF9D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42" name="Imagen 341">
                  <a:extLst>
                    <a:ext uri="{FF2B5EF4-FFF2-40B4-BE49-F238E27FC236}">
                      <a16:creationId xmlns:a16="http://schemas.microsoft.com/office/drawing/2014/main" id="{9C174EFB-CCB7-9269-D5CF-3F735733DD8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43" name="Imagen 342">
                  <a:extLst>
                    <a:ext uri="{FF2B5EF4-FFF2-40B4-BE49-F238E27FC236}">
                      <a16:creationId xmlns:a16="http://schemas.microsoft.com/office/drawing/2014/main" id="{F0B9F32D-0859-3B04-EDE9-EE189AFF3DD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44" name="Imagen 343">
                  <a:extLst>
                    <a:ext uri="{FF2B5EF4-FFF2-40B4-BE49-F238E27FC236}">
                      <a16:creationId xmlns:a16="http://schemas.microsoft.com/office/drawing/2014/main" id="{94057DC5-2A8D-C0EE-7DF6-62DA3A24381D}"/>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2" name="Grupo 321">
                <a:extLst>
                  <a:ext uri="{FF2B5EF4-FFF2-40B4-BE49-F238E27FC236}">
                    <a16:creationId xmlns:a16="http://schemas.microsoft.com/office/drawing/2014/main" id="{963B2F3F-7329-D90D-B53A-969434B93102}"/>
                  </a:ext>
                </a:extLst>
              </p:cNvPr>
              <p:cNvGrpSpPr/>
              <p:nvPr/>
            </p:nvGrpSpPr>
            <p:grpSpPr>
              <a:xfrm>
                <a:off x="5870619" y="408595"/>
                <a:ext cx="2050358" cy="560085"/>
                <a:chOff x="436159" y="386014"/>
                <a:chExt cx="2050358" cy="560085"/>
              </a:xfrm>
            </p:grpSpPr>
            <p:pic>
              <p:nvPicPr>
                <p:cNvPr id="335" name="Imagen 334">
                  <a:extLst>
                    <a:ext uri="{FF2B5EF4-FFF2-40B4-BE49-F238E27FC236}">
                      <a16:creationId xmlns:a16="http://schemas.microsoft.com/office/drawing/2014/main" id="{64CFF100-6A61-D5E3-8FDB-60D83B83154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6" name="Imagen 335">
                  <a:extLst>
                    <a:ext uri="{FF2B5EF4-FFF2-40B4-BE49-F238E27FC236}">
                      <a16:creationId xmlns:a16="http://schemas.microsoft.com/office/drawing/2014/main" id="{69161B55-9895-8ECF-F8E1-116A194E614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7" name="Imagen 336">
                  <a:extLst>
                    <a:ext uri="{FF2B5EF4-FFF2-40B4-BE49-F238E27FC236}">
                      <a16:creationId xmlns:a16="http://schemas.microsoft.com/office/drawing/2014/main" id="{2A0460E7-89F9-D8F3-A95D-6BD39B8EC22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8" name="Imagen 337">
                  <a:extLst>
                    <a:ext uri="{FF2B5EF4-FFF2-40B4-BE49-F238E27FC236}">
                      <a16:creationId xmlns:a16="http://schemas.microsoft.com/office/drawing/2014/main" id="{7DF13C91-D799-3B81-B7F5-6ADF5F25319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9" name="Imagen 338">
                  <a:extLst>
                    <a:ext uri="{FF2B5EF4-FFF2-40B4-BE49-F238E27FC236}">
                      <a16:creationId xmlns:a16="http://schemas.microsoft.com/office/drawing/2014/main" id="{399D5778-8A1B-A4B6-6818-115365F817E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3" name="Grupo 322">
                <a:extLst>
                  <a:ext uri="{FF2B5EF4-FFF2-40B4-BE49-F238E27FC236}">
                    <a16:creationId xmlns:a16="http://schemas.microsoft.com/office/drawing/2014/main" id="{757400C0-9BF4-9456-9A93-CF35DE4414E7}"/>
                  </a:ext>
                </a:extLst>
              </p:cNvPr>
              <p:cNvGrpSpPr/>
              <p:nvPr/>
            </p:nvGrpSpPr>
            <p:grpSpPr>
              <a:xfrm>
                <a:off x="7728715" y="408595"/>
                <a:ext cx="2050358" cy="560085"/>
                <a:chOff x="436159" y="386014"/>
                <a:chExt cx="2050358" cy="560085"/>
              </a:xfrm>
            </p:grpSpPr>
            <p:pic>
              <p:nvPicPr>
                <p:cNvPr id="330" name="Imagen 329">
                  <a:extLst>
                    <a:ext uri="{FF2B5EF4-FFF2-40B4-BE49-F238E27FC236}">
                      <a16:creationId xmlns:a16="http://schemas.microsoft.com/office/drawing/2014/main" id="{B2F2FA9C-6845-FFCF-4297-0ACBE265094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31" name="Imagen 330">
                  <a:extLst>
                    <a:ext uri="{FF2B5EF4-FFF2-40B4-BE49-F238E27FC236}">
                      <a16:creationId xmlns:a16="http://schemas.microsoft.com/office/drawing/2014/main" id="{738578DF-AF41-2DD8-A71F-CE8188C077F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32" name="Imagen 331">
                  <a:extLst>
                    <a:ext uri="{FF2B5EF4-FFF2-40B4-BE49-F238E27FC236}">
                      <a16:creationId xmlns:a16="http://schemas.microsoft.com/office/drawing/2014/main" id="{B022F7B0-FE0F-C5A7-FB04-366FAC799F0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33" name="Imagen 332">
                  <a:extLst>
                    <a:ext uri="{FF2B5EF4-FFF2-40B4-BE49-F238E27FC236}">
                      <a16:creationId xmlns:a16="http://schemas.microsoft.com/office/drawing/2014/main" id="{D6F30AE9-4737-F0CF-A9B8-B62FE29CEEE5}"/>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34" name="Imagen 333">
                  <a:extLst>
                    <a:ext uri="{FF2B5EF4-FFF2-40B4-BE49-F238E27FC236}">
                      <a16:creationId xmlns:a16="http://schemas.microsoft.com/office/drawing/2014/main" id="{ED429184-0620-7571-39B8-8A3AC396AF3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324" name="Grupo 323">
                <a:extLst>
                  <a:ext uri="{FF2B5EF4-FFF2-40B4-BE49-F238E27FC236}">
                    <a16:creationId xmlns:a16="http://schemas.microsoft.com/office/drawing/2014/main" id="{25610322-5B1A-FDAC-9236-918C0EC76033}"/>
                  </a:ext>
                </a:extLst>
              </p:cNvPr>
              <p:cNvGrpSpPr/>
              <p:nvPr/>
            </p:nvGrpSpPr>
            <p:grpSpPr>
              <a:xfrm>
                <a:off x="9493338" y="418203"/>
                <a:ext cx="2050358" cy="560085"/>
                <a:chOff x="436159" y="386014"/>
                <a:chExt cx="2050358" cy="560085"/>
              </a:xfrm>
            </p:grpSpPr>
            <p:pic>
              <p:nvPicPr>
                <p:cNvPr id="325" name="Imagen 324">
                  <a:extLst>
                    <a:ext uri="{FF2B5EF4-FFF2-40B4-BE49-F238E27FC236}">
                      <a16:creationId xmlns:a16="http://schemas.microsoft.com/office/drawing/2014/main" id="{2B5AE801-3D3B-1CFB-29F6-306DFC1391D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26" name="Imagen 325">
                  <a:extLst>
                    <a:ext uri="{FF2B5EF4-FFF2-40B4-BE49-F238E27FC236}">
                      <a16:creationId xmlns:a16="http://schemas.microsoft.com/office/drawing/2014/main" id="{EFF273AF-2AAE-4A44-9762-1C82D567158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27" name="Imagen 326">
                  <a:extLst>
                    <a:ext uri="{FF2B5EF4-FFF2-40B4-BE49-F238E27FC236}">
                      <a16:creationId xmlns:a16="http://schemas.microsoft.com/office/drawing/2014/main" id="{A9893DA2-7268-ED1D-CCAF-C14A0429A88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28" name="Imagen 327">
                  <a:extLst>
                    <a:ext uri="{FF2B5EF4-FFF2-40B4-BE49-F238E27FC236}">
                      <a16:creationId xmlns:a16="http://schemas.microsoft.com/office/drawing/2014/main" id="{6929CD31-244D-43A5-54EF-C85A317A131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29" name="Imagen 328">
                  <a:extLst>
                    <a:ext uri="{FF2B5EF4-FFF2-40B4-BE49-F238E27FC236}">
                      <a16:creationId xmlns:a16="http://schemas.microsoft.com/office/drawing/2014/main" id="{9064F7E5-E5A9-603C-65A1-54723F38801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grpSp>
          <p:nvGrpSpPr>
            <p:cNvPr id="283" name="Grupo 282">
              <a:extLst>
                <a:ext uri="{FF2B5EF4-FFF2-40B4-BE49-F238E27FC236}">
                  <a16:creationId xmlns:a16="http://schemas.microsoft.com/office/drawing/2014/main" id="{F0A246CA-C1A4-42A8-1273-93079F61FCF3}"/>
                </a:ext>
              </a:extLst>
            </p:cNvPr>
            <p:cNvGrpSpPr/>
            <p:nvPr/>
          </p:nvGrpSpPr>
          <p:grpSpPr>
            <a:xfrm>
              <a:off x="314193" y="4469351"/>
              <a:ext cx="1537769" cy="420064"/>
              <a:chOff x="436159" y="386014"/>
              <a:chExt cx="2050358" cy="560085"/>
            </a:xfrm>
          </p:grpSpPr>
          <p:pic>
            <p:nvPicPr>
              <p:cNvPr id="314" name="Imagen 313">
                <a:extLst>
                  <a:ext uri="{FF2B5EF4-FFF2-40B4-BE49-F238E27FC236}">
                    <a16:creationId xmlns:a16="http://schemas.microsoft.com/office/drawing/2014/main" id="{E0B62A2B-A466-653A-3533-4BFE3D33B0B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5" name="Imagen 314">
                <a:extLst>
                  <a:ext uri="{FF2B5EF4-FFF2-40B4-BE49-F238E27FC236}">
                    <a16:creationId xmlns:a16="http://schemas.microsoft.com/office/drawing/2014/main" id="{82CB74A2-24C5-E70B-A000-C400924EA27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6" name="Imagen 315">
                <a:extLst>
                  <a:ext uri="{FF2B5EF4-FFF2-40B4-BE49-F238E27FC236}">
                    <a16:creationId xmlns:a16="http://schemas.microsoft.com/office/drawing/2014/main" id="{3B89AF61-6EBF-C2A2-E625-958CC04E39E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7" name="Imagen 316">
                <a:extLst>
                  <a:ext uri="{FF2B5EF4-FFF2-40B4-BE49-F238E27FC236}">
                    <a16:creationId xmlns:a16="http://schemas.microsoft.com/office/drawing/2014/main" id="{7E7B9664-48CC-5A2D-8207-30E9BC987F0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8" name="Imagen 317">
                <a:extLst>
                  <a:ext uri="{FF2B5EF4-FFF2-40B4-BE49-F238E27FC236}">
                    <a16:creationId xmlns:a16="http://schemas.microsoft.com/office/drawing/2014/main" id="{4CEA3E18-2FBA-16AA-FC7B-B80F3370BA4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4" name="Grupo 283">
              <a:extLst>
                <a:ext uri="{FF2B5EF4-FFF2-40B4-BE49-F238E27FC236}">
                  <a16:creationId xmlns:a16="http://schemas.microsoft.com/office/drawing/2014/main" id="{D86AD3CA-ED36-B207-C778-04780F3F6A84}"/>
                </a:ext>
              </a:extLst>
            </p:cNvPr>
            <p:cNvGrpSpPr/>
            <p:nvPr/>
          </p:nvGrpSpPr>
          <p:grpSpPr>
            <a:xfrm>
              <a:off x="1671844" y="4476557"/>
              <a:ext cx="1537769" cy="420064"/>
              <a:chOff x="436159" y="386014"/>
              <a:chExt cx="2050358" cy="560085"/>
            </a:xfrm>
          </p:grpSpPr>
          <p:pic>
            <p:nvPicPr>
              <p:cNvPr id="309" name="Imagen 308">
                <a:extLst>
                  <a:ext uri="{FF2B5EF4-FFF2-40B4-BE49-F238E27FC236}">
                    <a16:creationId xmlns:a16="http://schemas.microsoft.com/office/drawing/2014/main" id="{7E142681-2754-C8B7-234C-E940ECD54F0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10" name="Imagen 309">
                <a:extLst>
                  <a:ext uri="{FF2B5EF4-FFF2-40B4-BE49-F238E27FC236}">
                    <a16:creationId xmlns:a16="http://schemas.microsoft.com/office/drawing/2014/main" id="{DCF558E2-84BD-999C-5EB6-A6209758BC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11" name="Imagen 310">
                <a:extLst>
                  <a:ext uri="{FF2B5EF4-FFF2-40B4-BE49-F238E27FC236}">
                    <a16:creationId xmlns:a16="http://schemas.microsoft.com/office/drawing/2014/main" id="{89E00B83-844E-60AF-FA14-387DD06FCF1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12" name="Imagen 311">
                <a:extLst>
                  <a:ext uri="{FF2B5EF4-FFF2-40B4-BE49-F238E27FC236}">
                    <a16:creationId xmlns:a16="http://schemas.microsoft.com/office/drawing/2014/main" id="{772FE0A3-0F07-FEE8-D9C2-015EC000F34E}"/>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13" name="Imagen 312">
                <a:extLst>
                  <a:ext uri="{FF2B5EF4-FFF2-40B4-BE49-F238E27FC236}">
                    <a16:creationId xmlns:a16="http://schemas.microsoft.com/office/drawing/2014/main" id="{65A3242D-3B33-E3DE-9745-C4D7B1E13C1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5" name="Grupo 284">
              <a:extLst>
                <a:ext uri="{FF2B5EF4-FFF2-40B4-BE49-F238E27FC236}">
                  <a16:creationId xmlns:a16="http://schemas.microsoft.com/office/drawing/2014/main" id="{FAF43497-4181-490D-53C9-0D0EF852CFF1}"/>
                </a:ext>
              </a:extLst>
            </p:cNvPr>
            <p:cNvGrpSpPr/>
            <p:nvPr/>
          </p:nvGrpSpPr>
          <p:grpSpPr>
            <a:xfrm>
              <a:off x="3029494" y="4486287"/>
              <a:ext cx="1537769" cy="420064"/>
              <a:chOff x="436159" y="386014"/>
              <a:chExt cx="2050358" cy="560085"/>
            </a:xfrm>
          </p:grpSpPr>
          <p:pic>
            <p:nvPicPr>
              <p:cNvPr id="304" name="Imagen 303">
                <a:extLst>
                  <a:ext uri="{FF2B5EF4-FFF2-40B4-BE49-F238E27FC236}">
                    <a16:creationId xmlns:a16="http://schemas.microsoft.com/office/drawing/2014/main" id="{9814CF57-558D-D0E7-06A3-273E87CB976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5" name="Imagen 304">
                <a:extLst>
                  <a:ext uri="{FF2B5EF4-FFF2-40B4-BE49-F238E27FC236}">
                    <a16:creationId xmlns:a16="http://schemas.microsoft.com/office/drawing/2014/main" id="{B0D56618-FCEC-6B8D-0134-78B2DD3526A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6" name="Imagen 305">
                <a:extLst>
                  <a:ext uri="{FF2B5EF4-FFF2-40B4-BE49-F238E27FC236}">
                    <a16:creationId xmlns:a16="http://schemas.microsoft.com/office/drawing/2014/main" id="{B98BEFBB-97A3-2A10-A7C4-1B4088B63FDD}"/>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7" name="Imagen 306">
                <a:extLst>
                  <a:ext uri="{FF2B5EF4-FFF2-40B4-BE49-F238E27FC236}">
                    <a16:creationId xmlns:a16="http://schemas.microsoft.com/office/drawing/2014/main" id="{BE5F8D95-421A-254C-8D29-EF228A6CEB19}"/>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8" name="Imagen 307">
                <a:extLst>
                  <a:ext uri="{FF2B5EF4-FFF2-40B4-BE49-F238E27FC236}">
                    <a16:creationId xmlns:a16="http://schemas.microsoft.com/office/drawing/2014/main" id="{60B615C3-F2E3-59C1-A96C-E3DA6BEF9C3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6" name="Grupo 285">
              <a:extLst>
                <a:ext uri="{FF2B5EF4-FFF2-40B4-BE49-F238E27FC236}">
                  <a16:creationId xmlns:a16="http://schemas.microsoft.com/office/drawing/2014/main" id="{EEEE3378-FECC-F9FF-E903-4179E5FA1762}"/>
                </a:ext>
              </a:extLst>
            </p:cNvPr>
            <p:cNvGrpSpPr/>
            <p:nvPr/>
          </p:nvGrpSpPr>
          <p:grpSpPr>
            <a:xfrm>
              <a:off x="4387145" y="4493493"/>
              <a:ext cx="1537769" cy="420064"/>
              <a:chOff x="436159" y="386014"/>
              <a:chExt cx="2050358" cy="560085"/>
            </a:xfrm>
          </p:grpSpPr>
          <p:pic>
            <p:nvPicPr>
              <p:cNvPr id="299" name="Imagen 298">
                <a:extLst>
                  <a:ext uri="{FF2B5EF4-FFF2-40B4-BE49-F238E27FC236}">
                    <a16:creationId xmlns:a16="http://schemas.microsoft.com/office/drawing/2014/main" id="{02831D2F-4752-0BC5-A698-AF40DDD92B8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300" name="Imagen 299">
                <a:extLst>
                  <a:ext uri="{FF2B5EF4-FFF2-40B4-BE49-F238E27FC236}">
                    <a16:creationId xmlns:a16="http://schemas.microsoft.com/office/drawing/2014/main" id="{6EAE4DB0-2F9B-7421-F225-FCE7D9D333B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301" name="Imagen 300">
                <a:extLst>
                  <a:ext uri="{FF2B5EF4-FFF2-40B4-BE49-F238E27FC236}">
                    <a16:creationId xmlns:a16="http://schemas.microsoft.com/office/drawing/2014/main" id="{7AA02F4E-2D08-87BE-AEA2-8AF01BB394A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302" name="Imagen 301">
                <a:extLst>
                  <a:ext uri="{FF2B5EF4-FFF2-40B4-BE49-F238E27FC236}">
                    <a16:creationId xmlns:a16="http://schemas.microsoft.com/office/drawing/2014/main" id="{3A439BCE-889A-3B9F-B3A7-C60FC6FCAFD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303" name="Imagen 302">
                <a:extLst>
                  <a:ext uri="{FF2B5EF4-FFF2-40B4-BE49-F238E27FC236}">
                    <a16:creationId xmlns:a16="http://schemas.microsoft.com/office/drawing/2014/main" id="{1B9EC6AE-0648-7D83-CBE4-223A87EF4BB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7" name="Grupo 286">
              <a:extLst>
                <a:ext uri="{FF2B5EF4-FFF2-40B4-BE49-F238E27FC236}">
                  <a16:creationId xmlns:a16="http://schemas.microsoft.com/office/drawing/2014/main" id="{A8C45CB0-FB6F-6E5C-589A-1A39F9F038F5}"/>
                </a:ext>
              </a:extLst>
            </p:cNvPr>
            <p:cNvGrpSpPr/>
            <p:nvPr/>
          </p:nvGrpSpPr>
          <p:grpSpPr>
            <a:xfrm>
              <a:off x="5780717" y="4493493"/>
              <a:ext cx="1537769" cy="420064"/>
              <a:chOff x="436159" y="386014"/>
              <a:chExt cx="2050358" cy="560085"/>
            </a:xfrm>
          </p:grpSpPr>
          <p:pic>
            <p:nvPicPr>
              <p:cNvPr id="294" name="Imagen 293">
                <a:extLst>
                  <a:ext uri="{FF2B5EF4-FFF2-40B4-BE49-F238E27FC236}">
                    <a16:creationId xmlns:a16="http://schemas.microsoft.com/office/drawing/2014/main" id="{0CD89459-8021-877B-EF77-ECFC34AA7FA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5" name="Imagen 294">
                <a:extLst>
                  <a:ext uri="{FF2B5EF4-FFF2-40B4-BE49-F238E27FC236}">
                    <a16:creationId xmlns:a16="http://schemas.microsoft.com/office/drawing/2014/main" id="{D5B209BD-6C9C-E249-F238-AEBF9926B254}"/>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6" name="Imagen 295">
                <a:extLst>
                  <a:ext uri="{FF2B5EF4-FFF2-40B4-BE49-F238E27FC236}">
                    <a16:creationId xmlns:a16="http://schemas.microsoft.com/office/drawing/2014/main" id="{4AE2EEE8-9DD2-7F86-F2D6-EDFE362B4C5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7" name="Imagen 296">
                <a:extLst>
                  <a:ext uri="{FF2B5EF4-FFF2-40B4-BE49-F238E27FC236}">
                    <a16:creationId xmlns:a16="http://schemas.microsoft.com/office/drawing/2014/main" id="{F0A4695C-6E6D-5591-9DA1-CA877A8A8070}"/>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8" name="Imagen 297">
                <a:extLst>
                  <a:ext uri="{FF2B5EF4-FFF2-40B4-BE49-F238E27FC236}">
                    <a16:creationId xmlns:a16="http://schemas.microsoft.com/office/drawing/2014/main" id="{3730BCA5-5E11-7FA8-8F27-E81C7C06A0B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nvGrpSpPr>
            <p:cNvPr id="288" name="Grupo 287">
              <a:extLst>
                <a:ext uri="{FF2B5EF4-FFF2-40B4-BE49-F238E27FC236}">
                  <a16:creationId xmlns:a16="http://schemas.microsoft.com/office/drawing/2014/main" id="{A162D379-B25D-F12A-0868-D50FBD813754}"/>
                </a:ext>
              </a:extLst>
            </p:cNvPr>
            <p:cNvGrpSpPr/>
            <p:nvPr/>
          </p:nvGrpSpPr>
          <p:grpSpPr>
            <a:xfrm>
              <a:off x="7138368" y="4491393"/>
              <a:ext cx="1537769" cy="420064"/>
              <a:chOff x="436159" y="386014"/>
              <a:chExt cx="2050358" cy="560085"/>
            </a:xfrm>
          </p:grpSpPr>
          <p:pic>
            <p:nvPicPr>
              <p:cNvPr id="289" name="Imagen 288">
                <a:extLst>
                  <a:ext uri="{FF2B5EF4-FFF2-40B4-BE49-F238E27FC236}">
                    <a16:creationId xmlns:a16="http://schemas.microsoft.com/office/drawing/2014/main" id="{1C651199-D84C-9EC4-6002-3FFFF0ECE65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36159" y="386014"/>
                <a:ext cx="550477" cy="550477"/>
              </a:xfrm>
              <a:prstGeom prst="rect">
                <a:avLst/>
              </a:prstGeom>
            </p:spPr>
          </p:pic>
          <p:pic>
            <p:nvPicPr>
              <p:cNvPr id="290" name="Imagen 289">
                <a:extLst>
                  <a:ext uri="{FF2B5EF4-FFF2-40B4-BE49-F238E27FC236}">
                    <a16:creationId xmlns:a16="http://schemas.microsoft.com/office/drawing/2014/main" id="{3462EB19-7F62-5863-10C8-618F0704F1E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31795" y="388618"/>
                <a:ext cx="669359" cy="540869"/>
              </a:xfrm>
              <a:prstGeom prst="rect">
                <a:avLst/>
              </a:prstGeom>
            </p:spPr>
          </p:pic>
          <p:pic>
            <p:nvPicPr>
              <p:cNvPr id="291" name="Imagen 290">
                <a:extLst>
                  <a:ext uri="{FF2B5EF4-FFF2-40B4-BE49-F238E27FC236}">
                    <a16:creationId xmlns:a16="http://schemas.microsoft.com/office/drawing/2014/main" id="{6477E58B-81FA-8FC8-9BE5-ECF33053EBE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60919" y="395622"/>
                <a:ext cx="550477" cy="550477"/>
              </a:xfrm>
              <a:prstGeom prst="rect">
                <a:avLst/>
              </a:prstGeom>
            </p:spPr>
          </p:pic>
          <p:pic>
            <p:nvPicPr>
              <p:cNvPr id="292" name="Imagen 291">
                <a:extLst>
                  <a:ext uri="{FF2B5EF4-FFF2-40B4-BE49-F238E27FC236}">
                    <a16:creationId xmlns:a16="http://schemas.microsoft.com/office/drawing/2014/main" id="{94E89E96-0454-0119-C668-F6C90CC2BF3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471239" y="386014"/>
                <a:ext cx="669359" cy="540869"/>
              </a:xfrm>
              <a:prstGeom prst="rect">
                <a:avLst/>
              </a:prstGeom>
            </p:spPr>
          </p:pic>
          <p:pic>
            <p:nvPicPr>
              <p:cNvPr id="293" name="Imagen 292">
                <a:extLst>
                  <a:ext uri="{FF2B5EF4-FFF2-40B4-BE49-F238E27FC236}">
                    <a16:creationId xmlns:a16="http://schemas.microsoft.com/office/drawing/2014/main" id="{3680958A-2064-0DA4-0B94-DF2752BCC67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17158" y="386014"/>
                <a:ext cx="669359" cy="540869"/>
              </a:xfrm>
              <a:prstGeom prst="rect">
                <a:avLst/>
              </a:prstGeom>
            </p:spPr>
          </p:pic>
        </p:grpSp>
      </p:grpSp>
      <p:sp>
        <p:nvSpPr>
          <p:cNvPr id="535" name="Título 13">
            <a:extLst>
              <a:ext uri="{FF2B5EF4-FFF2-40B4-BE49-F238E27FC236}">
                <a16:creationId xmlns:a16="http://schemas.microsoft.com/office/drawing/2014/main" id="{58356BB5-4400-CBBA-E001-FCA8BAB997FD}"/>
              </a:ext>
            </a:extLst>
          </p:cNvPr>
          <p:cNvSpPr>
            <a:spLocks noGrp="1"/>
          </p:cNvSpPr>
          <p:nvPr>
            <p:ph type="ctrTitle" idx="15"/>
          </p:nvPr>
        </p:nvSpPr>
        <p:spPr>
          <a:xfrm>
            <a:off x="735750" y="69502"/>
            <a:ext cx="7672500" cy="577800"/>
          </a:xfrm>
        </p:spPr>
        <p:txBody>
          <a:bodyPr/>
          <a:lstStyle/>
          <a:p>
            <a:r>
              <a:rPr lang="es-ES" dirty="0"/>
              <a:t>Método</a:t>
            </a:r>
          </a:p>
        </p:txBody>
      </p:sp>
      <p:sp>
        <p:nvSpPr>
          <p:cNvPr id="536" name="Google Shape;69;g1dc965b0de2_0_5">
            <a:extLst>
              <a:ext uri="{FF2B5EF4-FFF2-40B4-BE49-F238E27FC236}">
                <a16:creationId xmlns:a16="http://schemas.microsoft.com/office/drawing/2014/main" id="{C9EB7774-E2A5-BB08-174A-392329FECF0B}"/>
              </a:ext>
            </a:extLst>
          </p:cNvPr>
          <p:cNvSpPr txBox="1"/>
          <p:nvPr/>
        </p:nvSpPr>
        <p:spPr>
          <a:xfrm>
            <a:off x="1998484" y="505713"/>
            <a:ext cx="4985700" cy="572700"/>
          </a:xfrm>
          <a:prstGeom prst="rect">
            <a:avLst/>
          </a:prstGeom>
          <a:noFill/>
          <a:ln>
            <a:noFill/>
          </a:ln>
        </p:spPr>
        <p:txBody>
          <a:bodyPr spcFirstLastPara="1" wrap="square" lIns="91425" tIns="91425" rIns="91425" bIns="91425" anchor="t" anchorCtr="0">
            <a:normAutofit fontScale="97500"/>
          </a:bodyPr>
          <a:lstStyle/>
          <a:p>
            <a:pPr marL="0" marR="0" lvl="0" indent="0" algn="ctr" rtl="0">
              <a:lnSpc>
                <a:spcPct val="100000"/>
              </a:lnSpc>
              <a:spcBef>
                <a:spcPts val="0"/>
              </a:spcBef>
              <a:spcAft>
                <a:spcPts val="0"/>
              </a:spcAft>
              <a:buClr>
                <a:schemeClr val="dk1"/>
              </a:buClr>
              <a:buSzPct val="111111"/>
              <a:buFont typeface="Arial"/>
              <a:buNone/>
            </a:pPr>
            <a:r>
              <a:rPr lang="es"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Century Gothic"/>
              </a:rPr>
              <a:t>MUESTRA</a:t>
            </a:r>
            <a:endParaRPr sz="1800" b="1" u="none" strike="noStrike" cap="none"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 name="Grupo 1">
            <a:extLst>
              <a:ext uri="{FF2B5EF4-FFF2-40B4-BE49-F238E27FC236}">
                <a16:creationId xmlns:a16="http://schemas.microsoft.com/office/drawing/2014/main" id="{5813B7DA-6952-901A-2251-4E2317ADB895}"/>
              </a:ext>
            </a:extLst>
          </p:cNvPr>
          <p:cNvGrpSpPr/>
          <p:nvPr/>
        </p:nvGrpSpPr>
        <p:grpSpPr>
          <a:xfrm>
            <a:off x="245676" y="1466453"/>
            <a:ext cx="3946677" cy="1133993"/>
            <a:chOff x="245676" y="1466453"/>
            <a:chExt cx="3946677" cy="1133993"/>
          </a:xfrm>
        </p:grpSpPr>
        <p:sp>
          <p:nvSpPr>
            <p:cNvPr id="3" name="Google Shape;103;p4">
              <a:extLst>
                <a:ext uri="{FF2B5EF4-FFF2-40B4-BE49-F238E27FC236}">
                  <a16:creationId xmlns:a16="http://schemas.microsoft.com/office/drawing/2014/main" id="{55986160-CF0B-C85F-0643-CD09B07DA039}"/>
                </a:ext>
              </a:extLst>
            </p:cNvPr>
            <p:cNvSpPr/>
            <p:nvPr/>
          </p:nvSpPr>
          <p:spPr>
            <a:xfrm>
              <a:off x="615677" y="1466453"/>
              <a:ext cx="3576676" cy="1133993"/>
            </a:xfrm>
            <a:prstGeom prst="roundRect">
              <a:avLst>
                <a:gd name="adj" fmla="val 16667"/>
              </a:avLst>
            </a:prstGeom>
            <a:solidFill>
              <a:srgbClr val="F7D7ED">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2">
              <a:extLst>
                <a:ext uri="{FF2B5EF4-FFF2-40B4-BE49-F238E27FC236}">
                  <a16:creationId xmlns:a16="http://schemas.microsoft.com/office/drawing/2014/main" id="{2C8226B4-0355-20DC-89F7-FCD832EEF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76" y="1713763"/>
              <a:ext cx="636270" cy="6362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o 4">
            <a:extLst>
              <a:ext uri="{FF2B5EF4-FFF2-40B4-BE49-F238E27FC236}">
                <a16:creationId xmlns:a16="http://schemas.microsoft.com/office/drawing/2014/main" id="{2559E067-0173-CA8A-7E17-23452048B217}"/>
              </a:ext>
            </a:extLst>
          </p:cNvPr>
          <p:cNvGrpSpPr/>
          <p:nvPr/>
        </p:nvGrpSpPr>
        <p:grpSpPr>
          <a:xfrm>
            <a:off x="4572000" y="1466453"/>
            <a:ext cx="3591969" cy="1241246"/>
            <a:chOff x="4572000" y="1466453"/>
            <a:chExt cx="3591969" cy="1241246"/>
          </a:xfrm>
        </p:grpSpPr>
        <p:sp>
          <p:nvSpPr>
            <p:cNvPr id="6" name="Google Shape;101;p4">
              <a:extLst>
                <a:ext uri="{FF2B5EF4-FFF2-40B4-BE49-F238E27FC236}">
                  <a16:creationId xmlns:a16="http://schemas.microsoft.com/office/drawing/2014/main" id="{83FBEC95-83B0-F719-147E-5C8ECB8B38B0}"/>
                </a:ext>
              </a:extLst>
            </p:cNvPr>
            <p:cNvSpPr/>
            <p:nvPr/>
          </p:nvSpPr>
          <p:spPr>
            <a:xfrm>
              <a:off x="4951649" y="1466453"/>
              <a:ext cx="3212320" cy="1167032"/>
            </a:xfrm>
            <a:prstGeom prst="roundRect">
              <a:avLst>
                <a:gd name="adj" fmla="val 16667"/>
              </a:avLst>
            </a:prstGeom>
            <a:solidFill>
              <a:srgbClr val="F7D7ED">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07;p4">
              <a:extLst>
                <a:ext uri="{FF2B5EF4-FFF2-40B4-BE49-F238E27FC236}">
                  <a16:creationId xmlns:a16="http://schemas.microsoft.com/office/drawing/2014/main" id="{EACC67E0-5CF6-0FE6-709A-DD24558C054C}"/>
                </a:ext>
              </a:extLst>
            </p:cNvPr>
            <p:cNvSpPr txBox="1"/>
            <p:nvPr/>
          </p:nvSpPr>
          <p:spPr>
            <a:xfrm>
              <a:off x="5132759" y="1547798"/>
              <a:ext cx="2986600" cy="1159901"/>
            </a:xfrm>
            <a:prstGeom prst="rect">
              <a:avLst/>
            </a:prstGeom>
            <a:noFill/>
            <a:ln>
              <a:noFill/>
            </a:ln>
          </p:spPr>
          <p:txBody>
            <a:bodyPr spcFirstLastPara="1" wrap="square" lIns="91425" tIns="91425" rIns="91425" bIns="91425" anchor="t" anchorCtr="0">
              <a:normAutofit/>
            </a:bodyPr>
            <a:lstStyle/>
            <a:p>
              <a:pPr marL="0" marR="0" lvl="0" indent="0" algn="ctr" rtl="0">
                <a:lnSpc>
                  <a:spcPct val="107916"/>
                </a:lnSpc>
                <a:spcBef>
                  <a:spcPts val="800"/>
                </a:spcBef>
                <a:spcAft>
                  <a:spcPts val="0"/>
                </a:spcAft>
                <a:buClr>
                  <a:schemeClr val="dk2"/>
                </a:buClr>
                <a:buSzPts val="2215"/>
                <a:buFont typeface="Arial"/>
                <a:buNone/>
              </a:pPr>
              <a:r>
                <a:rPr lang="es" sz="1600" b="1"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Edad media </a:t>
              </a:r>
              <a:r>
                <a:rPr lang="es" sz="1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a:t>
              </a:r>
              <a:r>
                <a:rPr lang="es" sz="1600" b="1" i="0" u="none" strike="noStrike" cap="none"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Century Gothic"/>
                </a:rPr>
                <a:t>26,7</a:t>
              </a:r>
            </a:p>
            <a:p>
              <a:pPr marL="0" marR="0" lvl="0" indent="0" algn="ctr" rtl="0">
                <a:lnSpc>
                  <a:spcPct val="107916"/>
                </a:lnSpc>
                <a:spcBef>
                  <a:spcPts val="800"/>
                </a:spcBef>
                <a:spcAft>
                  <a:spcPts val="0"/>
                </a:spcAft>
                <a:buClr>
                  <a:schemeClr val="dk2"/>
                </a:buClr>
                <a:buSzPts val="2215"/>
                <a:buFont typeface="Arial"/>
                <a:buNone/>
              </a:pPr>
              <a:r>
                <a:rPr lang="es" sz="1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entury Gothic"/>
                </a:rPr>
                <a:t> Desviación estándar: 13,072</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8" name="Picture 6">
              <a:extLst>
                <a:ext uri="{FF2B5EF4-FFF2-40B4-BE49-F238E27FC236}">
                  <a16:creationId xmlns:a16="http://schemas.microsoft.com/office/drawing/2014/main" id="{8814C71F-D754-E556-C8B1-5F18C4F69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47838"/>
              <a:ext cx="616531" cy="61653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Google Shape;105;p4">
            <a:extLst>
              <a:ext uri="{FF2B5EF4-FFF2-40B4-BE49-F238E27FC236}">
                <a16:creationId xmlns:a16="http://schemas.microsoft.com/office/drawing/2014/main" id="{634CECA6-1B65-10B6-CF82-C9733702EDF2}"/>
              </a:ext>
            </a:extLst>
          </p:cNvPr>
          <p:cNvSpPr txBox="1">
            <a:spLocks/>
          </p:cNvSpPr>
          <p:nvPr/>
        </p:nvSpPr>
        <p:spPr>
          <a:xfrm>
            <a:off x="526775" y="1558263"/>
            <a:ext cx="3784140" cy="9768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7916"/>
              </a:lnSpc>
              <a:spcBef>
                <a:spcPts val="800"/>
              </a:spcBef>
              <a:buSzPts val="2215"/>
              <a:buFont typeface="Arial"/>
              <a:buNone/>
            </a:pPr>
            <a:r>
              <a:rPr lang="es-ES" sz="1600" b="1" dirty="0">
                <a:solidFill>
                  <a:schemeClr val="dk1"/>
                </a:solidFill>
                <a:latin typeface="Open Sans" panose="020B0604020202020204" charset="0"/>
                <a:ea typeface="Open Sans" panose="020B0604020202020204" charset="0"/>
                <a:cs typeface="Open Sans" panose="020B0604020202020204" charset="0"/>
                <a:sym typeface="Century Gothic"/>
              </a:rPr>
              <a:t>Usuarios/as de la CUP-UCM:</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a:t>
            </a:r>
            <a:endParaRPr lang="es-ES" sz="1600" dirty="0">
              <a:latin typeface="Open Sans" panose="020B0604020202020204" charset="0"/>
              <a:ea typeface="Open Sans" panose="020B0604020202020204" charset="0"/>
              <a:cs typeface="Open Sans" panose="020B0604020202020204" charset="0"/>
            </a:endParaRPr>
          </a:p>
          <a:p>
            <a:pPr marL="0" indent="0" algn="ctr">
              <a:lnSpc>
                <a:spcPct val="107916"/>
              </a:lnSpc>
              <a:spcBef>
                <a:spcPts val="800"/>
              </a:spcBef>
              <a:buSzPts val="2215"/>
              <a:buFont typeface="Arial"/>
              <a:buNone/>
            </a:pPr>
            <a:r>
              <a:rPr lang="es-ES" sz="1600" b="1" dirty="0">
                <a:solidFill>
                  <a:schemeClr val="dk1"/>
                </a:solidFill>
                <a:latin typeface="Open Sans" panose="020B0604020202020204" charset="0"/>
                <a:ea typeface="Open Sans" panose="020B0604020202020204" charset="0"/>
                <a:cs typeface="Open Sans" panose="020B0604020202020204" charset="0"/>
                <a:sym typeface="Century Gothic"/>
              </a:rPr>
              <a:t>N</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 975           </a:t>
            </a:r>
            <a:r>
              <a:rPr lang="es-ES" sz="1600" b="1" dirty="0">
                <a:solidFill>
                  <a:schemeClr val="accent5">
                    <a:lumMod val="75000"/>
                  </a:schemeClr>
                </a:solidFill>
                <a:latin typeface="Open Sans" panose="020B0604020202020204" charset="0"/>
                <a:ea typeface="Open Sans" panose="020B0604020202020204" charset="0"/>
                <a:cs typeface="Open Sans" panose="020B0604020202020204" charset="0"/>
                <a:sym typeface="Century Gothic"/>
              </a:rPr>
              <a:t>62%</a:t>
            </a:r>
            <a:r>
              <a:rPr lang="es-ES" sz="1600" dirty="0">
                <a:solidFill>
                  <a:schemeClr val="dk1"/>
                </a:solidFill>
                <a:latin typeface="Open Sans" panose="020B0604020202020204" charset="0"/>
                <a:ea typeface="Open Sans" panose="020B0604020202020204" charset="0"/>
                <a:cs typeface="Open Sans" panose="020B0604020202020204" charset="0"/>
                <a:sym typeface="Century Gothic"/>
              </a:rPr>
              <a:t> Mujeres</a:t>
            </a:r>
          </a:p>
        </p:txBody>
      </p:sp>
    </p:spTree>
    <p:extLst>
      <p:ext uri="{BB962C8B-B14F-4D97-AF65-F5344CB8AC3E}">
        <p14:creationId xmlns:p14="http://schemas.microsoft.com/office/powerpoint/2010/main" val="216712642"/>
      </p:ext>
    </p:extLst>
  </p:cSld>
  <p:clrMapOvr>
    <a:masterClrMapping/>
  </p:clrMapOvr>
</p:sld>
</file>

<file path=ppt/theme/theme1.xml><?xml version="1.0" encoding="utf-8"?>
<a:theme xmlns:a="http://schemas.openxmlformats.org/drawingml/2006/main" name="Aqua Marketing Plan by Slidego">
  <a:themeElements>
    <a:clrScheme name="Simple Light">
      <a:dk1>
        <a:srgbClr val="434343"/>
      </a:dk1>
      <a:lt1>
        <a:srgbClr val="FFFFFF"/>
      </a:lt1>
      <a:dk2>
        <a:srgbClr val="630742"/>
      </a:dk2>
      <a:lt2>
        <a:srgbClr val="C63D9D"/>
      </a:lt2>
      <a:accent1>
        <a:srgbClr val="C63D9D"/>
      </a:accent1>
      <a:accent2>
        <a:srgbClr val="A8D7CD"/>
      </a:accent2>
      <a:accent3>
        <a:srgbClr val="E89FDC"/>
      </a:accent3>
      <a:accent4>
        <a:srgbClr val="DC9FE8"/>
      </a:accent4>
      <a:accent5>
        <a:srgbClr val="7DC4B2"/>
      </a:accent5>
      <a:accent6>
        <a:srgbClr val="DC6FB8"/>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4585</Words>
  <Application>Microsoft Office PowerPoint</Application>
  <PresentationFormat>Presentación en pantalla (16:9)</PresentationFormat>
  <Paragraphs>579</Paragraphs>
  <Slides>41</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Symbol</vt:lpstr>
      <vt:lpstr>Century Gothic</vt:lpstr>
      <vt:lpstr>Arial</vt:lpstr>
      <vt:lpstr>Overpass Black</vt:lpstr>
      <vt:lpstr>Calibri</vt:lpstr>
      <vt:lpstr>Open Sans</vt:lpstr>
      <vt:lpstr>Aqua Marketing Plan by Slidego</vt:lpstr>
      <vt:lpstr>Diferencias en presencia y características de la ideación suicida en un centro universitario de psicología antes y después de la pandemia</vt:lpstr>
      <vt:lpstr>Introducción</vt:lpstr>
      <vt:lpstr>Introducción</vt:lpstr>
      <vt:lpstr>Introducción</vt:lpstr>
      <vt:lpstr>Objetivo del trabajo</vt:lpstr>
      <vt:lpstr>Método</vt:lpstr>
      <vt:lpstr>Método</vt:lpstr>
      <vt:lpstr>Método</vt:lpstr>
      <vt:lpstr>Método</vt:lpstr>
      <vt:lpstr>Método</vt:lpstr>
      <vt:lpstr>Método</vt:lpstr>
      <vt:lpstr>Método</vt:lpstr>
      <vt:lpstr>Método</vt:lpstr>
      <vt:lpstr>Método</vt:lpstr>
      <vt:lpstr>Método</vt:lpstr>
      <vt:lpstr>Método</vt:lpstr>
      <vt:lpstr>Método</vt:lpstr>
      <vt:lpstr>Método</vt:lpstr>
      <vt:lpstr>Método</vt:lpstr>
      <vt:lpstr>Método</vt:lpstr>
      <vt:lpstr>Resultados</vt:lpstr>
      <vt:lpstr>Presentación de PowerPoint</vt:lpstr>
      <vt:lpstr>Resultados</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Diferencias en presencia y características de la ideación suicida en un centro universitario de psicología antes y después de la pandemia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Diferencias en presencia y características de la ideación suicida en un centro universitario de psicología antes y después de la pandemia</dc:title>
  <dc:creator>Elena Castelló Pinel</dc:creator>
  <cp:lastModifiedBy>Elena Castelló Pinel</cp:lastModifiedBy>
  <cp:revision>29</cp:revision>
  <dcterms:modified xsi:type="dcterms:W3CDTF">2023-03-10T19:01:15Z</dcterms:modified>
</cp:coreProperties>
</file>