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3" r:id="rId1"/>
  </p:sldMasterIdLst>
  <p:notesMasterIdLst>
    <p:notesMasterId r:id="rId43"/>
  </p:notesMasterIdLst>
  <p:sldIdLst>
    <p:sldId id="310" r:id="rId2"/>
    <p:sldId id="314" r:id="rId3"/>
    <p:sldId id="315" r:id="rId4"/>
    <p:sldId id="316" r:id="rId5"/>
    <p:sldId id="317" r:id="rId6"/>
    <p:sldId id="890" r:id="rId7"/>
    <p:sldId id="895" r:id="rId8"/>
    <p:sldId id="891" r:id="rId9"/>
    <p:sldId id="892" r:id="rId10"/>
    <p:sldId id="893" r:id="rId11"/>
    <p:sldId id="894" r:id="rId12"/>
    <p:sldId id="319" r:id="rId13"/>
    <p:sldId id="896" r:id="rId14"/>
    <p:sldId id="899" r:id="rId15"/>
    <p:sldId id="897" r:id="rId16"/>
    <p:sldId id="900" r:id="rId17"/>
    <p:sldId id="901" r:id="rId18"/>
    <p:sldId id="902" r:id="rId19"/>
    <p:sldId id="903" r:id="rId20"/>
    <p:sldId id="898" r:id="rId21"/>
    <p:sldId id="320" r:id="rId22"/>
    <p:sldId id="321" r:id="rId23"/>
    <p:sldId id="322" r:id="rId24"/>
    <p:sldId id="323" r:id="rId25"/>
    <p:sldId id="908" r:id="rId26"/>
    <p:sldId id="909" r:id="rId27"/>
    <p:sldId id="910" r:id="rId28"/>
    <p:sldId id="913" r:id="rId29"/>
    <p:sldId id="914" r:id="rId30"/>
    <p:sldId id="912" r:id="rId31"/>
    <p:sldId id="915" r:id="rId32"/>
    <p:sldId id="906" r:id="rId33"/>
    <p:sldId id="916" r:id="rId34"/>
    <p:sldId id="917" r:id="rId35"/>
    <p:sldId id="919" r:id="rId36"/>
    <p:sldId id="326" r:id="rId37"/>
    <p:sldId id="920" r:id="rId38"/>
    <p:sldId id="921" r:id="rId39"/>
    <p:sldId id="918" r:id="rId40"/>
    <p:sldId id="327" r:id="rId41"/>
    <p:sldId id="922" r:id="rId42"/>
  </p:sldIdLst>
  <p:sldSz cx="9144000" cy="5143500" type="screen16x9"/>
  <p:notesSz cx="6858000" cy="9144000"/>
  <p:embeddedFontLst>
    <p:embeddedFont>
      <p:font typeface="Calibri" panose="020F0502020204030204" pitchFamily="34" charset="0"/>
      <p:regular r:id="rId44"/>
      <p:bold r:id="rId45"/>
      <p:italic r:id="rId46"/>
      <p:boldItalic r:id="rId47"/>
    </p:embeddedFont>
    <p:embeddedFont>
      <p:font typeface="Century Gothic" panose="020B0502020202020204" pitchFamily="34" charset="0"/>
      <p:regular r:id="rId48"/>
      <p:bold r:id="rId49"/>
      <p:italic r:id="rId50"/>
      <p:boldItalic r:id="rId51"/>
    </p:embeddedFont>
    <p:embeddedFont>
      <p:font typeface="Open Sans" panose="020B0606030504020204" pitchFamily="34" charset="0"/>
      <p:regular r:id="rId52"/>
      <p:bold r:id="rId53"/>
      <p:italic r:id="rId54"/>
      <p:boldItalic r:id="rId55"/>
    </p:embeddedFont>
    <p:embeddedFont>
      <p:font typeface="Overpass Black" panose="020B0604020202020204" charset="0"/>
      <p:bold r:id="rId56"/>
      <p:boldItalic r:id="rId5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011522D-0197-4F96-9B69-1FEC6C0F2C4C}">
  <a:tblStyle styleId="{6011522D-0197-4F96-9B69-1FEC6C0F2C4C}"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582" autoAdjust="0"/>
  </p:normalViewPr>
  <p:slideViewPr>
    <p:cSldViewPr snapToGrid="0">
      <p:cViewPr varScale="1">
        <p:scale>
          <a:sx n="95" d="100"/>
          <a:sy n="95" d="100"/>
        </p:scale>
        <p:origin x="10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font" Target="fonts/font13.fntdata"/><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font" Target="fonts/font14.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3" Type="http://schemas.openxmlformats.org/officeDocument/2006/relationships/oleObject" Target="file:///D:\CUP\Investigaci&#243;n\SEAS%202023\graficos.ods"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ES" dirty="0">
                <a:latin typeface="Open Sans" panose="020B0606030504020204" pitchFamily="34" charset="0"/>
                <a:ea typeface="Open Sans" panose="020B0606030504020204" pitchFamily="34" charset="0"/>
                <a:cs typeface="Open Sans" panose="020B0606030504020204" pitchFamily="34" charset="0"/>
              </a:rPr>
              <a:t>Media ítem 9 BDI</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barChart>
        <c:barDir val="col"/>
        <c:grouping val="clustered"/>
        <c:varyColors val="0"/>
        <c:ser>
          <c:idx val="0"/>
          <c:order val="0"/>
          <c:tx>
            <c:strRef>
              <c:f>Hoja1!$A$3</c:f>
              <c:strCache>
                <c:ptCount val="1"/>
                <c:pt idx="0">
                  <c:v>Prepandemia</c:v>
                </c:pt>
              </c:strCache>
            </c:strRef>
          </c:tx>
          <c:spPr>
            <a:solidFill>
              <a:srgbClr val="9DC4E6"/>
            </a:solidFill>
            <a:ln>
              <a:solidFill>
                <a:srgbClr val="9DC4E6"/>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E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c:f>
              <c:strCache>
                <c:ptCount val="1"/>
                <c:pt idx="0">
                  <c:v>Media ítem 9 BDI</c:v>
                </c:pt>
              </c:strCache>
            </c:strRef>
          </c:cat>
          <c:val>
            <c:numRef>
              <c:f>Hoja1!$B$3</c:f>
              <c:numCache>
                <c:formatCode>General</c:formatCode>
                <c:ptCount val="1"/>
                <c:pt idx="0">
                  <c:v>0.37</c:v>
                </c:pt>
              </c:numCache>
            </c:numRef>
          </c:val>
          <c:extLst>
            <c:ext xmlns:c16="http://schemas.microsoft.com/office/drawing/2014/chart" uri="{C3380CC4-5D6E-409C-BE32-E72D297353CC}">
              <c16:uniqueId val="{00000000-7239-44DB-8583-669FD112F4B4}"/>
            </c:ext>
          </c:extLst>
        </c:ser>
        <c:ser>
          <c:idx val="1"/>
          <c:order val="1"/>
          <c:tx>
            <c:strRef>
              <c:f>Hoja1!$A$4</c:f>
              <c:strCache>
                <c:ptCount val="1"/>
                <c:pt idx="0">
                  <c:v>Postpandemia</c:v>
                </c:pt>
              </c:strCache>
            </c:strRef>
          </c:tx>
          <c:spPr>
            <a:solidFill>
              <a:srgbClr val="D091C8"/>
            </a:solidFill>
            <a:ln>
              <a:solidFill>
                <a:srgbClr val="D091C8"/>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E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c:f>
              <c:strCache>
                <c:ptCount val="1"/>
                <c:pt idx="0">
                  <c:v>Media ítem 9 BDI</c:v>
                </c:pt>
              </c:strCache>
            </c:strRef>
          </c:cat>
          <c:val>
            <c:numRef>
              <c:f>Hoja1!$B$4</c:f>
              <c:numCache>
                <c:formatCode>General</c:formatCode>
                <c:ptCount val="1"/>
                <c:pt idx="0">
                  <c:v>0.41</c:v>
                </c:pt>
              </c:numCache>
            </c:numRef>
          </c:val>
          <c:extLst>
            <c:ext xmlns:c16="http://schemas.microsoft.com/office/drawing/2014/chart" uri="{C3380CC4-5D6E-409C-BE32-E72D297353CC}">
              <c16:uniqueId val="{00000001-7239-44DB-8583-669FD112F4B4}"/>
            </c:ext>
          </c:extLst>
        </c:ser>
        <c:dLbls>
          <c:dLblPos val="outEnd"/>
          <c:showLegendKey val="0"/>
          <c:showVal val="1"/>
          <c:showCatName val="0"/>
          <c:showSerName val="0"/>
          <c:showPercent val="0"/>
          <c:showBubbleSize val="0"/>
        </c:dLbls>
        <c:gapWidth val="219"/>
        <c:overlap val="-27"/>
        <c:axId val="1373032623"/>
        <c:axId val="1373032207"/>
      </c:barChart>
      <c:valAx>
        <c:axId val="1373032207"/>
        <c:scaling>
          <c:orientation val="minMax"/>
          <c:max val="3"/>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1373032623"/>
        <c:crosses val="autoZero"/>
        <c:crossBetween val="between"/>
      </c:valAx>
      <c:catAx>
        <c:axId val="1373032623"/>
        <c:scaling>
          <c:orientation val="minMax"/>
        </c:scaling>
        <c:delete val="1"/>
        <c:axPos val="b"/>
        <c:numFmt formatCode="General" sourceLinked="1"/>
        <c:majorTickMark val="none"/>
        <c:minorTickMark val="none"/>
        <c:tickLblPos val="nextTo"/>
        <c:crossAx val="1373032207"/>
        <c:crosses val="autoZero"/>
        <c:auto val="0"/>
        <c:lblAlgn val="ctr"/>
        <c:lblOffset val="100"/>
        <c:tickLblSkip val="1"/>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defRPr>
          </a:pPr>
          <a:endParaRPr lang="es-ES"/>
        </a:p>
      </c:txPr>
    </c:legend>
    <c:plotVisOnly val="1"/>
    <c:dispBlanksAs val="gap"/>
    <c:showDLblsOverMax val="0"/>
  </c:chart>
  <c:spPr>
    <a:noFill/>
    <a:ln>
      <a:noFill/>
    </a:ln>
    <a:effectLst/>
  </c:spPr>
  <c:txPr>
    <a:bodyPr/>
    <a:lstStyle/>
    <a:p>
      <a:pPr>
        <a:defRPr/>
      </a:pPr>
      <a:endParaRPr lang="es-E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s-ES" sz="1400" dirty="0">
                <a:latin typeface="Open Sans" panose="020B0606030504020204" pitchFamily="34" charset="0"/>
                <a:ea typeface="Open Sans" panose="020B0606030504020204" pitchFamily="34" charset="0"/>
                <a:cs typeface="Open Sans" panose="020B0606030504020204" pitchFamily="34" charset="0"/>
              </a:rPr>
              <a:t>%</a:t>
            </a:r>
            <a:r>
              <a:rPr lang="es-ES" sz="1400" baseline="0" dirty="0">
                <a:latin typeface="Open Sans" panose="020B0606030504020204" pitchFamily="34" charset="0"/>
                <a:ea typeface="Open Sans" panose="020B0606030504020204" pitchFamily="34" charset="0"/>
                <a:cs typeface="Open Sans" panose="020B0606030504020204" pitchFamily="34" charset="0"/>
              </a:rPr>
              <a:t> respuestas ítem 9 BDI</a:t>
            </a:r>
            <a:endParaRPr lang="es-ES" sz="1400" dirty="0">
              <a:latin typeface="Open Sans" panose="020B0606030504020204" pitchFamily="34" charset="0"/>
              <a:ea typeface="Open Sans" panose="020B0606030504020204" pitchFamily="34" charset="0"/>
              <a:cs typeface="Open Sans" panose="020B0606030504020204" pitchFamily="34" charset="0"/>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barChart>
        <c:barDir val="col"/>
        <c:grouping val="clustered"/>
        <c:varyColors val="0"/>
        <c:ser>
          <c:idx val="0"/>
          <c:order val="0"/>
          <c:tx>
            <c:strRef>
              <c:f>Hoja1!$B$1</c:f>
              <c:strCache>
                <c:ptCount val="1"/>
                <c:pt idx="0">
                  <c:v>No tengo pensamientos de suicidio</c:v>
                </c:pt>
              </c:strCache>
            </c:strRef>
          </c:tx>
          <c:spPr>
            <a:solidFill>
              <a:srgbClr val="9DC4E6"/>
            </a:solidFill>
            <a:ln>
              <a:solidFill>
                <a:srgbClr val="9DC4E6"/>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E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Pre-pandemia</c:v>
                </c:pt>
                <c:pt idx="1">
                  <c:v>Post-pandemia</c:v>
                </c:pt>
              </c:strCache>
            </c:strRef>
          </c:cat>
          <c:val>
            <c:numRef>
              <c:f>Hoja1!$B$2:$B$3</c:f>
              <c:numCache>
                <c:formatCode>General</c:formatCode>
                <c:ptCount val="2"/>
                <c:pt idx="0">
                  <c:v>67.400000000000006</c:v>
                </c:pt>
                <c:pt idx="1">
                  <c:v>65.7</c:v>
                </c:pt>
              </c:numCache>
            </c:numRef>
          </c:val>
          <c:extLst>
            <c:ext xmlns:c16="http://schemas.microsoft.com/office/drawing/2014/chart" uri="{C3380CC4-5D6E-409C-BE32-E72D297353CC}">
              <c16:uniqueId val="{00000000-2BBB-4053-8915-5AE89CE009B4}"/>
            </c:ext>
          </c:extLst>
        </c:ser>
        <c:ser>
          <c:idx val="1"/>
          <c:order val="1"/>
          <c:tx>
            <c:strRef>
              <c:f>Hoja1!$C$1</c:f>
              <c:strCache>
                <c:ptCount val="1"/>
                <c:pt idx="0">
                  <c:v>Tengo pensamientos, pero no los llevaría a cabo</c:v>
                </c:pt>
              </c:strCache>
            </c:strRef>
          </c:tx>
          <c:spPr>
            <a:solidFill>
              <a:srgbClr val="D091C8"/>
            </a:solidFill>
            <a:ln>
              <a:solidFill>
                <a:srgbClr val="D091C8"/>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E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Pre-pandemia</c:v>
                </c:pt>
                <c:pt idx="1">
                  <c:v>Post-pandemia</c:v>
                </c:pt>
              </c:strCache>
            </c:strRef>
          </c:cat>
          <c:val>
            <c:numRef>
              <c:f>Hoja1!$C$2:$C$3</c:f>
              <c:numCache>
                <c:formatCode>General</c:formatCode>
                <c:ptCount val="2"/>
                <c:pt idx="0">
                  <c:v>29.4</c:v>
                </c:pt>
                <c:pt idx="1">
                  <c:v>29.9</c:v>
                </c:pt>
              </c:numCache>
            </c:numRef>
          </c:val>
          <c:extLst>
            <c:ext xmlns:c16="http://schemas.microsoft.com/office/drawing/2014/chart" uri="{C3380CC4-5D6E-409C-BE32-E72D297353CC}">
              <c16:uniqueId val="{00000001-2BBB-4053-8915-5AE89CE009B4}"/>
            </c:ext>
          </c:extLst>
        </c:ser>
        <c:ser>
          <c:idx val="2"/>
          <c:order val="2"/>
          <c:tx>
            <c:strRef>
              <c:f>Hoja1!$D$1</c:f>
              <c:strCache>
                <c:ptCount val="1"/>
                <c:pt idx="0">
                  <c:v>Me gustaría suicidarme.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E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Pre-pandemia</c:v>
                </c:pt>
                <c:pt idx="1">
                  <c:v>Post-pandemia</c:v>
                </c:pt>
              </c:strCache>
            </c:strRef>
          </c:cat>
          <c:val>
            <c:numRef>
              <c:f>Hoja1!$D$2:$D$3</c:f>
              <c:numCache>
                <c:formatCode>General</c:formatCode>
                <c:ptCount val="2"/>
                <c:pt idx="0">
                  <c:v>2.1</c:v>
                </c:pt>
                <c:pt idx="1">
                  <c:v>2</c:v>
                </c:pt>
              </c:numCache>
            </c:numRef>
          </c:val>
          <c:extLst>
            <c:ext xmlns:c16="http://schemas.microsoft.com/office/drawing/2014/chart" uri="{C3380CC4-5D6E-409C-BE32-E72D297353CC}">
              <c16:uniqueId val="{00000002-2BBB-4053-8915-5AE89CE009B4}"/>
            </c:ext>
          </c:extLst>
        </c:ser>
        <c:ser>
          <c:idx val="3"/>
          <c:order val="3"/>
          <c:tx>
            <c:strRef>
              <c:f>Hoja1!$E$1</c:f>
              <c:strCache>
                <c:ptCount val="1"/>
                <c:pt idx="0">
                  <c:v>Me suicidaría si tuviese la oportunidad</c:v>
                </c:pt>
              </c:strCache>
            </c:strRef>
          </c:tx>
          <c:spPr>
            <a:solidFill>
              <a:srgbClr val="F6BA5D"/>
            </a:solidFill>
            <a:ln>
              <a:solidFill>
                <a:srgbClr val="F6BA5D"/>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E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Pre-pandemia</c:v>
                </c:pt>
                <c:pt idx="1">
                  <c:v>Post-pandemia</c:v>
                </c:pt>
              </c:strCache>
            </c:strRef>
          </c:cat>
          <c:val>
            <c:numRef>
              <c:f>Hoja1!$E$2:$E$3</c:f>
              <c:numCache>
                <c:formatCode>General</c:formatCode>
                <c:ptCount val="2"/>
                <c:pt idx="0">
                  <c:v>1.2</c:v>
                </c:pt>
                <c:pt idx="1">
                  <c:v>2.4</c:v>
                </c:pt>
              </c:numCache>
            </c:numRef>
          </c:val>
          <c:extLst>
            <c:ext xmlns:c16="http://schemas.microsoft.com/office/drawing/2014/chart" uri="{C3380CC4-5D6E-409C-BE32-E72D297353CC}">
              <c16:uniqueId val="{00000003-2BBB-4053-8915-5AE89CE009B4}"/>
            </c:ext>
          </c:extLst>
        </c:ser>
        <c:dLbls>
          <c:dLblPos val="inEnd"/>
          <c:showLegendKey val="0"/>
          <c:showVal val="1"/>
          <c:showCatName val="0"/>
          <c:showSerName val="0"/>
          <c:showPercent val="0"/>
          <c:showBubbleSize val="0"/>
        </c:dLbls>
        <c:gapWidth val="219"/>
        <c:overlap val="-27"/>
        <c:axId val="792488095"/>
        <c:axId val="806660591"/>
      </c:barChart>
      <c:catAx>
        <c:axId val="7924880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defRPr>
            </a:pPr>
            <a:endParaRPr lang="es-ES"/>
          </a:p>
        </c:txPr>
        <c:crossAx val="806660591"/>
        <c:crosses val="autoZero"/>
        <c:auto val="1"/>
        <c:lblAlgn val="ctr"/>
        <c:lblOffset val="100"/>
        <c:noMultiLvlLbl val="0"/>
      </c:catAx>
      <c:valAx>
        <c:axId val="80666059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crossAx val="79248809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defRPr>
          </a:pPr>
          <a:endParaRPr lang="es-E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es-ES_tradnl"/>
              <a:t>BDI-II</a:t>
            </a:r>
          </a:p>
        </c:rich>
      </c:tx>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es-ES"/>
        </a:p>
      </c:txPr>
    </c:title>
    <c:autoTitleDeleted val="0"/>
    <c:plotArea>
      <c:layout/>
      <c:barChart>
        <c:barDir val="col"/>
        <c:grouping val="clustered"/>
        <c:varyColors val="0"/>
        <c:ser>
          <c:idx val="0"/>
          <c:order val="0"/>
          <c:tx>
            <c:strRef>
              <c:f>Hoja1!$B$1</c:f>
              <c:strCache>
                <c:ptCount val="1"/>
                <c:pt idx="0">
                  <c:v>Ausencia</c:v>
                </c:pt>
              </c:strCache>
            </c:strRef>
          </c:tx>
          <c:spPr>
            <a:solidFill>
              <a:srgbClr val="9DC4E6"/>
            </a:solidFill>
            <a:ln>
              <a:solidFill>
                <a:srgbClr val="9DC4E6"/>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s-E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Hoja1!$A$2:$A$3</c:f>
              <c:strCache>
                <c:ptCount val="2"/>
                <c:pt idx="0">
                  <c:v>BDI-II Pre-pandemia</c:v>
                </c:pt>
                <c:pt idx="1">
                  <c:v>BDI-II Post-pandemia</c:v>
                </c:pt>
              </c:strCache>
            </c:strRef>
          </c:cat>
          <c:val>
            <c:numRef>
              <c:f>Hoja1!$B$2:$B$3</c:f>
              <c:numCache>
                <c:formatCode>General</c:formatCode>
                <c:ptCount val="2"/>
                <c:pt idx="0">
                  <c:v>17.905000000000001</c:v>
                </c:pt>
                <c:pt idx="1">
                  <c:v>17.89</c:v>
                </c:pt>
              </c:numCache>
            </c:numRef>
          </c:val>
          <c:extLst>
            <c:ext xmlns:c16="http://schemas.microsoft.com/office/drawing/2014/chart" uri="{C3380CC4-5D6E-409C-BE32-E72D297353CC}">
              <c16:uniqueId val="{00000000-6293-472D-8D17-EF44E76FB786}"/>
            </c:ext>
          </c:extLst>
        </c:ser>
        <c:ser>
          <c:idx val="1"/>
          <c:order val="1"/>
          <c:tx>
            <c:strRef>
              <c:f>Hoja1!$C$1</c:f>
              <c:strCache>
                <c:ptCount val="1"/>
                <c:pt idx="0">
                  <c:v>Presencia</c:v>
                </c:pt>
              </c:strCache>
            </c:strRef>
          </c:tx>
          <c:spPr>
            <a:solidFill>
              <a:srgbClr val="D091C8"/>
            </a:solidFill>
            <a:ln>
              <a:solidFill>
                <a:srgbClr val="D091C8"/>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s-E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Hoja1!$A$2:$A$3</c:f>
              <c:strCache>
                <c:ptCount val="2"/>
                <c:pt idx="0">
                  <c:v>BDI-II Pre-pandemia</c:v>
                </c:pt>
                <c:pt idx="1">
                  <c:v>BDI-II Post-pandemia</c:v>
                </c:pt>
              </c:strCache>
            </c:strRef>
          </c:cat>
          <c:val>
            <c:numRef>
              <c:f>Hoja1!$C$2:$C$3</c:f>
              <c:numCache>
                <c:formatCode>General</c:formatCode>
                <c:ptCount val="2"/>
                <c:pt idx="0">
                  <c:v>29.942</c:v>
                </c:pt>
                <c:pt idx="1">
                  <c:v>30.012</c:v>
                </c:pt>
              </c:numCache>
            </c:numRef>
          </c:val>
          <c:extLst>
            <c:ext xmlns:c16="http://schemas.microsoft.com/office/drawing/2014/chart" uri="{C3380CC4-5D6E-409C-BE32-E72D297353CC}">
              <c16:uniqueId val="{00000001-6293-472D-8D17-EF44E76FB786}"/>
            </c:ext>
          </c:extLst>
        </c:ser>
        <c:dLbls>
          <c:dLblPos val="outEnd"/>
          <c:showLegendKey val="0"/>
          <c:showVal val="1"/>
          <c:showCatName val="0"/>
          <c:showSerName val="0"/>
          <c:showPercent val="0"/>
          <c:showBubbleSize val="0"/>
        </c:dLbls>
        <c:gapWidth val="199"/>
        <c:axId val="1696507776"/>
        <c:axId val="1696366448"/>
      </c:barChart>
      <c:catAx>
        <c:axId val="16965077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cap="none" spc="0" normalizeH="0" baseline="0">
                <a:solidFill>
                  <a:schemeClr val="tx1">
                    <a:lumMod val="65000"/>
                    <a:lumOff val="35000"/>
                  </a:schemeClr>
                </a:solidFill>
                <a:latin typeface="+mn-lt"/>
                <a:ea typeface="+mn-ea"/>
                <a:cs typeface="+mn-cs"/>
              </a:defRPr>
            </a:pPr>
            <a:endParaRPr lang="es-ES"/>
          </a:p>
        </c:txPr>
        <c:crossAx val="1696366448"/>
        <c:crosses val="autoZero"/>
        <c:auto val="1"/>
        <c:lblAlgn val="ctr"/>
        <c:lblOffset val="100"/>
        <c:noMultiLvlLbl val="0"/>
      </c:catAx>
      <c:valAx>
        <c:axId val="1696366448"/>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crossAx val="169650777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es-ES_tradnl"/>
              <a:t>BAI</a:t>
            </a:r>
          </a:p>
        </c:rich>
      </c:tx>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es-ES"/>
        </a:p>
      </c:txPr>
    </c:title>
    <c:autoTitleDeleted val="0"/>
    <c:plotArea>
      <c:layout/>
      <c:barChart>
        <c:barDir val="col"/>
        <c:grouping val="clustered"/>
        <c:varyColors val="0"/>
        <c:ser>
          <c:idx val="0"/>
          <c:order val="0"/>
          <c:tx>
            <c:strRef>
              <c:f>Hoja1!$B$1</c:f>
              <c:strCache>
                <c:ptCount val="1"/>
                <c:pt idx="0">
                  <c:v>Ausencia</c:v>
                </c:pt>
              </c:strCache>
            </c:strRef>
          </c:tx>
          <c:spPr>
            <a:solidFill>
              <a:srgbClr val="9DC4E6"/>
            </a:solidFill>
            <a:ln>
              <a:solidFill>
                <a:srgbClr val="9DC4E6"/>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s-E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Hoja1!$A$2:$A$3</c:f>
              <c:strCache>
                <c:ptCount val="2"/>
                <c:pt idx="0">
                  <c:v>BAI Pre-pandemia</c:v>
                </c:pt>
                <c:pt idx="1">
                  <c:v>BAI Post-pandemia</c:v>
                </c:pt>
              </c:strCache>
            </c:strRef>
          </c:cat>
          <c:val>
            <c:numRef>
              <c:f>Hoja1!$B$2:$B$3</c:f>
              <c:numCache>
                <c:formatCode>General</c:formatCode>
                <c:ptCount val="2"/>
                <c:pt idx="0">
                  <c:v>15.141</c:v>
                </c:pt>
                <c:pt idx="1">
                  <c:v>14.651999999999999</c:v>
                </c:pt>
              </c:numCache>
            </c:numRef>
          </c:val>
          <c:extLst>
            <c:ext xmlns:c16="http://schemas.microsoft.com/office/drawing/2014/chart" uri="{C3380CC4-5D6E-409C-BE32-E72D297353CC}">
              <c16:uniqueId val="{00000000-55C5-415A-BA71-3BC76B8BC1EB}"/>
            </c:ext>
          </c:extLst>
        </c:ser>
        <c:ser>
          <c:idx val="1"/>
          <c:order val="1"/>
          <c:tx>
            <c:strRef>
              <c:f>Hoja1!$C$1</c:f>
              <c:strCache>
                <c:ptCount val="1"/>
                <c:pt idx="0">
                  <c:v>Presencia</c:v>
                </c:pt>
              </c:strCache>
            </c:strRef>
          </c:tx>
          <c:spPr>
            <a:solidFill>
              <a:srgbClr val="D091C8"/>
            </a:solidFill>
            <a:ln>
              <a:solidFill>
                <a:srgbClr val="D091C8"/>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s-E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Hoja1!$A$2:$A$3</c:f>
              <c:strCache>
                <c:ptCount val="2"/>
                <c:pt idx="0">
                  <c:v>BAI Pre-pandemia</c:v>
                </c:pt>
                <c:pt idx="1">
                  <c:v>BAI Post-pandemia</c:v>
                </c:pt>
              </c:strCache>
            </c:strRef>
          </c:cat>
          <c:val>
            <c:numRef>
              <c:f>Hoja1!$C$2:$C$3</c:f>
              <c:numCache>
                <c:formatCode>General</c:formatCode>
                <c:ptCount val="2"/>
                <c:pt idx="0">
                  <c:v>22.042000000000002</c:v>
                </c:pt>
                <c:pt idx="1">
                  <c:v>20.786999999999999</c:v>
                </c:pt>
              </c:numCache>
            </c:numRef>
          </c:val>
          <c:extLst>
            <c:ext xmlns:c16="http://schemas.microsoft.com/office/drawing/2014/chart" uri="{C3380CC4-5D6E-409C-BE32-E72D297353CC}">
              <c16:uniqueId val="{00000001-55C5-415A-BA71-3BC76B8BC1EB}"/>
            </c:ext>
          </c:extLst>
        </c:ser>
        <c:dLbls>
          <c:dLblPos val="outEnd"/>
          <c:showLegendKey val="0"/>
          <c:showVal val="1"/>
          <c:showCatName val="0"/>
          <c:showSerName val="0"/>
          <c:showPercent val="0"/>
          <c:showBubbleSize val="0"/>
        </c:dLbls>
        <c:gapWidth val="199"/>
        <c:axId val="1696507776"/>
        <c:axId val="1696366448"/>
      </c:barChart>
      <c:catAx>
        <c:axId val="16965077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cap="none" spc="0" normalizeH="0" baseline="0">
                <a:solidFill>
                  <a:schemeClr val="tx1">
                    <a:lumMod val="65000"/>
                    <a:lumOff val="35000"/>
                  </a:schemeClr>
                </a:solidFill>
                <a:latin typeface="+mn-lt"/>
                <a:ea typeface="+mn-ea"/>
                <a:cs typeface="+mn-cs"/>
              </a:defRPr>
            </a:pPr>
            <a:endParaRPr lang="es-ES"/>
          </a:p>
        </c:txPr>
        <c:crossAx val="1696366448"/>
        <c:crosses val="autoZero"/>
        <c:auto val="1"/>
        <c:lblAlgn val="ctr"/>
        <c:lblOffset val="100"/>
        <c:noMultiLvlLbl val="0"/>
      </c:catAx>
      <c:valAx>
        <c:axId val="1696366448"/>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crossAx val="169650777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es-ES_tradnl"/>
              <a:t>SCL90R</a:t>
            </a:r>
          </a:p>
        </c:rich>
      </c:tx>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es-ES"/>
        </a:p>
      </c:txPr>
    </c:title>
    <c:autoTitleDeleted val="0"/>
    <c:plotArea>
      <c:layout/>
      <c:barChart>
        <c:barDir val="col"/>
        <c:grouping val="clustered"/>
        <c:varyColors val="0"/>
        <c:ser>
          <c:idx val="0"/>
          <c:order val="0"/>
          <c:tx>
            <c:strRef>
              <c:f>Hoja1!$B$1</c:f>
              <c:strCache>
                <c:ptCount val="1"/>
                <c:pt idx="0">
                  <c:v>Ausencia</c:v>
                </c:pt>
              </c:strCache>
            </c:strRef>
          </c:tx>
          <c:spPr>
            <a:solidFill>
              <a:srgbClr val="9DC4E6"/>
            </a:solidFill>
            <a:ln>
              <a:solidFill>
                <a:srgbClr val="9DC4E6"/>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s-E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Hoja1!$A$2:$A$3</c:f>
              <c:strCache>
                <c:ptCount val="2"/>
                <c:pt idx="0">
                  <c:v>SCL90R Pre-pandemia</c:v>
                </c:pt>
                <c:pt idx="1">
                  <c:v>SCL90R Post-pandemia</c:v>
                </c:pt>
              </c:strCache>
            </c:strRef>
          </c:cat>
          <c:val>
            <c:numRef>
              <c:f>Hoja1!$B$2:$B$3</c:f>
              <c:numCache>
                <c:formatCode>General</c:formatCode>
                <c:ptCount val="2"/>
                <c:pt idx="0">
                  <c:v>0.99399999999999999</c:v>
                </c:pt>
                <c:pt idx="1">
                  <c:v>0.97099999999999997</c:v>
                </c:pt>
              </c:numCache>
            </c:numRef>
          </c:val>
          <c:extLst>
            <c:ext xmlns:c16="http://schemas.microsoft.com/office/drawing/2014/chart" uri="{C3380CC4-5D6E-409C-BE32-E72D297353CC}">
              <c16:uniqueId val="{00000000-E70C-4445-B425-CB3BE4EDE924}"/>
            </c:ext>
          </c:extLst>
        </c:ser>
        <c:ser>
          <c:idx val="1"/>
          <c:order val="1"/>
          <c:tx>
            <c:strRef>
              <c:f>Hoja1!$C$1</c:f>
              <c:strCache>
                <c:ptCount val="1"/>
                <c:pt idx="0">
                  <c:v>Presencia</c:v>
                </c:pt>
              </c:strCache>
            </c:strRef>
          </c:tx>
          <c:spPr>
            <a:solidFill>
              <a:srgbClr val="D091C8"/>
            </a:solidFill>
            <a:ln>
              <a:solidFill>
                <a:srgbClr val="D091C8"/>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s-E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Hoja1!$A$2:$A$3</c:f>
              <c:strCache>
                <c:ptCount val="2"/>
                <c:pt idx="0">
                  <c:v>SCL90R Pre-pandemia</c:v>
                </c:pt>
                <c:pt idx="1">
                  <c:v>SCL90R Post-pandemia</c:v>
                </c:pt>
              </c:strCache>
            </c:strRef>
          </c:cat>
          <c:val>
            <c:numRef>
              <c:f>Hoja1!$C$2:$C$3</c:f>
              <c:numCache>
                <c:formatCode>General</c:formatCode>
                <c:ptCount val="2"/>
                <c:pt idx="0">
                  <c:v>1.5369999999999999</c:v>
                </c:pt>
                <c:pt idx="1">
                  <c:v>1.5760000000000001</c:v>
                </c:pt>
              </c:numCache>
            </c:numRef>
          </c:val>
          <c:extLst>
            <c:ext xmlns:c16="http://schemas.microsoft.com/office/drawing/2014/chart" uri="{C3380CC4-5D6E-409C-BE32-E72D297353CC}">
              <c16:uniqueId val="{00000001-E70C-4445-B425-CB3BE4EDE924}"/>
            </c:ext>
          </c:extLst>
        </c:ser>
        <c:dLbls>
          <c:dLblPos val="outEnd"/>
          <c:showLegendKey val="0"/>
          <c:showVal val="1"/>
          <c:showCatName val="0"/>
          <c:showSerName val="0"/>
          <c:showPercent val="0"/>
          <c:showBubbleSize val="0"/>
        </c:dLbls>
        <c:gapWidth val="199"/>
        <c:axId val="1696507776"/>
        <c:axId val="1696366448"/>
      </c:barChart>
      <c:catAx>
        <c:axId val="16965077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cap="none" spc="0" normalizeH="0" baseline="0">
                <a:solidFill>
                  <a:schemeClr val="tx1">
                    <a:lumMod val="65000"/>
                    <a:lumOff val="35000"/>
                  </a:schemeClr>
                </a:solidFill>
                <a:latin typeface="+mn-lt"/>
                <a:ea typeface="+mn-ea"/>
                <a:cs typeface="+mn-cs"/>
              </a:defRPr>
            </a:pPr>
            <a:endParaRPr lang="es-ES"/>
          </a:p>
        </c:txPr>
        <c:crossAx val="1696366448"/>
        <c:crosses val="autoZero"/>
        <c:auto val="1"/>
        <c:lblAlgn val="ctr"/>
        <c:lblOffset val="100"/>
        <c:noMultiLvlLbl val="0"/>
      </c:catAx>
      <c:valAx>
        <c:axId val="1696366448"/>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crossAx val="169650777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ES"/>
    </a:p>
  </c:txPr>
  <c:externalData r:id="rId3">
    <c:autoUpdate val="0"/>
  </c:externalData>
</c:chartSpace>
</file>

<file path=ppt/charts/colors1.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ES" dirty="0"/>
          </a:p>
        </p:txBody>
      </p:sp>
    </p:spTree>
    <p:extLst>
      <p:ext uri="{BB962C8B-B14F-4D97-AF65-F5344CB8AC3E}">
        <p14:creationId xmlns:p14="http://schemas.microsoft.com/office/powerpoint/2010/main" val="2400800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ES" dirty="0"/>
          </a:p>
        </p:txBody>
      </p:sp>
    </p:spTree>
    <p:extLst>
      <p:ext uri="{BB962C8B-B14F-4D97-AF65-F5344CB8AC3E}">
        <p14:creationId xmlns:p14="http://schemas.microsoft.com/office/powerpoint/2010/main" val="418655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ES" dirty="0"/>
          </a:p>
        </p:txBody>
      </p:sp>
    </p:spTree>
    <p:extLst>
      <p:ext uri="{BB962C8B-B14F-4D97-AF65-F5344CB8AC3E}">
        <p14:creationId xmlns:p14="http://schemas.microsoft.com/office/powerpoint/2010/main" val="2101340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2545566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4209512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2837813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3651027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32735719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21175346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1011535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24593430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16981207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457200" lvl="0" indent="-285750" algn="just" rtl="0">
              <a:spcBef>
                <a:spcPts val="0"/>
              </a:spcBef>
              <a:spcAft>
                <a:spcPts val="0"/>
              </a:spcAft>
              <a:buClr>
                <a:srgbClr val="FF0000"/>
              </a:buClr>
              <a:buSzPts val="900"/>
              <a:buFont typeface="Century Gothic"/>
              <a:buChar char="-"/>
            </a:pPr>
            <a:endParaRPr lang="es" sz="1100" dirty="0">
              <a:solidFill>
                <a:srgbClr val="FF0000"/>
              </a:solidFill>
              <a:latin typeface="Century Gothic"/>
              <a:ea typeface="Century Gothic"/>
              <a:cs typeface="Century Gothic"/>
              <a:sym typeface="Century Gothic"/>
            </a:endParaRP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Prevalencia sobre todo de ideas pasivas de suicidio (poner el numerito). Esto es importante de cara a la detección temprana y prevención de la escalada en el continuo de la conducta suicida.</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La ideación suicida no cambia, en contraste con Jerónimo et al. (2021) donde sí indican un aumento.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Al igual que antes, los pacientes con ideación suicida tuvieron más sintomatología que los que no, pero no se observó una interacción entre las variables pandemia x ideación sobre la sintomatología. Tampoco la pandemia tuvo un efecto sobre la sintomatología. Esto nos dice que la sintomatología de los pacientes con ideación suicida no ha cambiado.</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Entre los predictores, es importante señalar que vivir solo cobró importancia frente a la edad tras la pandemia en los dos primeros modelos predictivos. Esto podría deberse a que anteriormente las personas que vivían solas podían tener más apoyo, mientras que la pandemia puede haber provocado un efecto de aislamiento para estas personas. Por otro lado, nos podría decir que la ideación suicida ha estado presente independientemente de la edad.</a:t>
            </a:r>
          </a:p>
          <a:p>
            <a:pPr marL="457200" lvl="0" indent="-285750" algn="just" rtl="0">
              <a:spcBef>
                <a:spcPts val="0"/>
              </a:spcBef>
              <a:spcAft>
                <a:spcPts val="0"/>
              </a:spcAft>
              <a:buClr>
                <a:srgbClr val="FF0000"/>
              </a:buClr>
              <a:buSzPts val="900"/>
              <a:buFont typeface="Century Gothic"/>
              <a:buChar char="-"/>
            </a:pPr>
            <a:r>
              <a:rPr lang="es" sz="1100" dirty="0">
                <a:solidFill>
                  <a:srgbClr val="FF0000"/>
                </a:solidFill>
                <a:latin typeface="Century Gothic"/>
                <a:ea typeface="Century Gothic"/>
                <a:cs typeface="Century Gothic"/>
                <a:sym typeface="Century Gothic"/>
              </a:rPr>
              <a:t>Por otro lado, al incluir la sintomatología, los predictores anteriores dejaron de ser significativos. Vemos que antes de la pandemia era predictora la sint. </a:t>
            </a:r>
            <a:r>
              <a:rPr lang="es-ES" sz="1100" dirty="0">
                <a:solidFill>
                  <a:srgbClr val="FF0000"/>
                </a:solidFill>
                <a:latin typeface="Century Gothic"/>
                <a:ea typeface="Century Gothic"/>
                <a:cs typeface="Century Gothic"/>
                <a:sym typeface="Century Gothic"/>
              </a:rPr>
              <a:t>D</a:t>
            </a:r>
            <a:r>
              <a:rPr lang="es" sz="1100" dirty="0">
                <a:solidFill>
                  <a:srgbClr val="FF0000"/>
                </a:solidFill>
                <a:latin typeface="Century Gothic"/>
                <a:ea typeface="Century Gothic"/>
                <a:cs typeface="Century Gothic"/>
                <a:sym typeface="Century Gothic"/>
              </a:rPr>
              <a:t>epresiva, pero ahora vemos que lo es una sintomatología global, lo cual podría hablarnos de que ahora la ideación suicida podría estar relacionada con unos síntomas más inespecíficos.</a:t>
            </a:r>
          </a:p>
          <a:p>
            <a:endParaRPr lang="es-ES" dirty="0"/>
          </a:p>
        </p:txBody>
      </p:sp>
    </p:spTree>
    <p:extLst>
      <p:ext uri="{BB962C8B-B14F-4D97-AF65-F5344CB8AC3E}">
        <p14:creationId xmlns:p14="http://schemas.microsoft.com/office/powerpoint/2010/main" val="2195201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0" lvl="0" indent="0" algn="l" rtl="0">
              <a:lnSpc>
                <a:spcPct val="100000"/>
              </a:lnSpc>
              <a:spcBef>
                <a:spcPts val="0"/>
              </a:spcBef>
              <a:spcAft>
                <a:spcPts val="0"/>
              </a:spcAft>
              <a:buSzPts val="1100"/>
              <a:buNone/>
            </a:pPr>
            <a:r>
              <a:rPr lang="es-ES" dirty="0"/>
              <a:t>Darle una vuelta a esto, está hecho sin mucho amor</a:t>
            </a:r>
          </a:p>
          <a:p>
            <a:pPr marL="0" lvl="0" indent="0" algn="l" rtl="0">
              <a:lnSpc>
                <a:spcPct val="100000"/>
              </a:lnSpc>
              <a:spcBef>
                <a:spcPts val="0"/>
              </a:spcBef>
              <a:spcAft>
                <a:spcPts val="0"/>
              </a:spcAft>
              <a:buSzPts val="1100"/>
              <a:buNone/>
            </a:pPr>
            <a:endParaRPr lang="es-ES" dirty="0"/>
          </a:p>
          <a:p>
            <a:pPr marL="171450" lvl="0" indent="-171450" algn="l" rtl="0">
              <a:lnSpc>
                <a:spcPct val="100000"/>
              </a:lnSpc>
              <a:spcBef>
                <a:spcPts val="0"/>
              </a:spcBef>
              <a:spcAft>
                <a:spcPts val="0"/>
              </a:spcAft>
              <a:buSzPts val="1100"/>
              <a:buFontTx/>
              <a:buChar char="-"/>
            </a:pPr>
            <a:r>
              <a:rPr lang="es-ES" dirty="0"/>
              <a:t>Añadir que no se midió nada durante período de confinamiento? En Jerónimo observan una disminución durante el confinamiento y un posterior aumento.</a:t>
            </a:r>
          </a:p>
          <a:p>
            <a:pPr marL="171450" lvl="0" indent="-171450" algn="l" rtl="0">
              <a:lnSpc>
                <a:spcPct val="100000"/>
              </a:lnSpc>
              <a:spcBef>
                <a:spcPts val="0"/>
              </a:spcBef>
              <a:spcAft>
                <a:spcPts val="0"/>
              </a:spcAft>
              <a:buSzPts val="1100"/>
              <a:buFontTx/>
              <a:buChar char="-"/>
            </a:pPr>
            <a:r>
              <a:rPr lang="es-ES" dirty="0"/>
              <a:t>Sería de interés añadir más variables como los eventos estresantes.</a:t>
            </a:r>
          </a:p>
          <a:p>
            <a:endParaRPr lang="es-ES" dirty="0"/>
          </a:p>
        </p:txBody>
      </p:sp>
    </p:spTree>
    <p:extLst>
      <p:ext uri="{BB962C8B-B14F-4D97-AF65-F5344CB8AC3E}">
        <p14:creationId xmlns:p14="http://schemas.microsoft.com/office/powerpoint/2010/main" val="3374464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0" lvl="0" indent="0" algn="l" rtl="0">
              <a:lnSpc>
                <a:spcPct val="100000"/>
              </a:lnSpc>
              <a:spcBef>
                <a:spcPts val="0"/>
              </a:spcBef>
              <a:spcAft>
                <a:spcPts val="0"/>
              </a:spcAft>
              <a:buSzPts val="1100"/>
              <a:buNone/>
            </a:pPr>
            <a:r>
              <a:rPr lang="es-ES" dirty="0"/>
              <a:t>Darle una vuelta a esto, está hecho sin mucho amor</a:t>
            </a:r>
          </a:p>
          <a:p>
            <a:pPr marL="0" lvl="0" indent="0" algn="l" rtl="0">
              <a:lnSpc>
                <a:spcPct val="100000"/>
              </a:lnSpc>
              <a:spcBef>
                <a:spcPts val="0"/>
              </a:spcBef>
              <a:spcAft>
                <a:spcPts val="0"/>
              </a:spcAft>
              <a:buSzPts val="1100"/>
              <a:buNone/>
            </a:pPr>
            <a:endParaRPr lang="es-ES" dirty="0"/>
          </a:p>
          <a:p>
            <a:pPr marL="171450" lvl="0" indent="-171450" algn="l" rtl="0">
              <a:lnSpc>
                <a:spcPct val="100000"/>
              </a:lnSpc>
              <a:spcBef>
                <a:spcPts val="0"/>
              </a:spcBef>
              <a:spcAft>
                <a:spcPts val="0"/>
              </a:spcAft>
              <a:buSzPts val="1100"/>
              <a:buFontTx/>
              <a:buChar char="-"/>
            </a:pPr>
            <a:r>
              <a:rPr lang="es-ES" dirty="0"/>
              <a:t>Añadir que no se midió nada durante período de confinamiento? En Jerónimo observan una disminución durante el confinamiento y un posterior aumento.</a:t>
            </a:r>
          </a:p>
          <a:p>
            <a:pPr marL="171450" lvl="0" indent="-171450" algn="l" rtl="0">
              <a:lnSpc>
                <a:spcPct val="100000"/>
              </a:lnSpc>
              <a:spcBef>
                <a:spcPts val="0"/>
              </a:spcBef>
              <a:spcAft>
                <a:spcPts val="0"/>
              </a:spcAft>
              <a:buSzPts val="1100"/>
              <a:buFontTx/>
              <a:buChar char="-"/>
            </a:pPr>
            <a:r>
              <a:rPr lang="es-ES" dirty="0"/>
              <a:t>Sería de interés añadir más variables como los eventos estresantes.</a:t>
            </a:r>
          </a:p>
          <a:p>
            <a:endParaRPr lang="es-ES" dirty="0"/>
          </a:p>
        </p:txBody>
      </p:sp>
    </p:spTree>
    <p:extLst>
      <p:ext uri="{BB962C8B-B14F-4D97-AF65-F5344CB8AC3E}">
        <p14:creationId xmlns:p14="http://schemas.microsoft.com/office/powerpoint/2010/main" val="15827368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0" lvl="0" indent="0" algn="l" rtl="0">
              <a:lnSpc>
                <a:spcPct val="100000"/>
              </a:lnSpc>
              <a:spcBef>
                <a:spcPts val="0"/>
              </a:spcBef>
              <a:spcAft>
                <a:spcPts val="0"/>
              </a:spcAft>
              <a:buSzPts val="1100"/>
              <a:buNone/>
            </a:pPr>
            <a:r>
              <a:rPr lang="es-ES" dirty="0"/>
              <a:t>Darle una vuelta a esto, está hecho sin mucho amor</a:t>
            </a:r>
          </a:p>
          <a:p>
            <a:pPr marL="0" lvl="0" indent="0" algn="l" rtl="0">
              <a:lnSpc>
                <a:spcPct val="100000"/>
              </a:lnSpc>
              <a:spcBef>
                <a:spcPts val="0"/>
              </a:spcBef>
              <a:spcAft>
                <a:spcPts val="0"/>
              </a:spcAft>
              <a:buSzPts val="1100"/>
              <a:buNone/>
            </a:pPr>
            <a:endParaRPr lang="es-ES" dirty="0"/>
          </a:p>
          <a:p>
            <a:pPr marL="171450" lvl="0" indent="-171450" algn="l" rtl="0">
              <a:lnSpc>
                <a:spcPct val="100000"/>
              </a:lnSpc>
              <a:spcBef>
                <a:spcPts val="0"/>
              </a:spcBef>
              <a:spcAft>
                <a:spcPts val="0"/>
              </a:spcAft>
              <a:buSzPts val="1100"/>
              <a:buFontTx/>
              <a:buChar char="-"/>
            </a:pPr>
            <a:r>
              <a:rPr lang="es-ES" dirty="0"/>
              <a:t>Añadir que no se midió nada durante período de confinamiento? En Jerónimo observan una disminución durante el confinamiento y un posterior aumento.</a:t>
            </a:r>
          </a:p>
          <a:p>
            <a:pPr marL="171450" lvl="0" indent="-171450" algn="l" rtl="0">
              <a:lnSpc>
                <a:spcPct val="100000"/>
              </a:lnSpc>
              <a:spcBef>
                <a:spcPts val="0"/>
              </a:spcBef>
              <a:spcAft>
                <a:spcPts val="0"/>
              </a:spcAft>
              <a:buSzPts val="1100"/>
              <a:buFontTx/>
              <a:buChar char="-"/>
            </a:pPr>
            <a:r>
              <a:rPr lang="es-ES" dirty="0"/>
              <a:t>Sería de interés añadir más variables como los eventos estresantes.</a:t>
            </a:r>
          </a:p>
          <a:p>
            <a:endParaRPr lang="es-ES" dirty="0"/>
          </a:p>
        </p:txBody>
      </p:sp>
    </p:spTree>
    <p:extLst>
      <p:ext uri="{BB962C8B-B14F-4D97-AF65-F5344CB8AC3E}">
        <p14:creationId xmlns:p14="http://schemas.microsoft.com/office/powerpoint/2010/main" val="2504606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pPr marL="0" lvl="0" indent="0" algn="l" rtl="0">
              <a:lnSpc>
                <a:spcPct val="100000"/>
              </a:lnSpc>
              <a:spcBef>
                <a:spcPts val="0"/>
              </a:spcBef>
              <a:spcAft>
                <a:spcPts val="0"/>
              </a:spcAft>
              <a:buSzPts val="1100"/>
              <a:buNone/>
            </a:pPr>
            <a:r>
              <a:rPr lang="es-ES" dirty="0"/>
              <a:t>Darle una vuelta a esto, está hecho sin mucho amor</a:t>
            </a:r>
          </a:p>
          <a:p>
            <a:pPr marL="0" lvl="0" indent="0" algn="l" rtl="0">
              <a:lnSpc>
                <a:spcPct val="100000"/>
              </a:lnSpc>
              <a:spcBef>
                <a:spcPts val="0"/>
              </a:spcBef>
              <a:spcAft>
                <a:spcPts val="0"/>
              </a:spcAft>
              <a:buSzPts val="1100"/>
              <a:buNone/>
            </a:pPr>
            <a:endParaRPr lang="es-ES" dirty="0"/>
          </a:p>
          <a:p>
            <a:pPr marL="171450" lvl="0" indent="-171450" algn="l" rtl="0">
              <a:lnSpc>
                <a:spcPct val="100000"/>
              </a:lnSpc>
              <a:spcBef>
                <a:spcPts val="0"/>
              </a:spcBef>
              <a:spcAft>
                <a:spcPts val="0"/>
              </a:spcAft>
              <a:buSzPts val="1100"/>
              <a:buFontTx/>
              <a:buChar char="-"/>
            </a:pPr>
            <a:r>
              <a:rPr lang="es-ES" dirty="0"/>
              <a:t>Añadir que no se midió nada durante período de confinamiento? En Jerónimo observan una disminución durante el confinamiento y un posterior aumento.</a:t>
            </a:r>
          </a:p>
          <a:p>
            <a:pPr marL="171450" lvl="0" indent="-171450" algn="l" rtl="0">
              <a:lnSpc>
                <a:spcPct val="100000"/>
              </a:lnSpc>
              <a:spcBef>
                <a:spcPts val="0"/>
              </a:spcBef>
              <a:spcAft>
                <a:spcPts val="0"/>
              </a:spcAft>
              <a:buSzPts val="1100"/>
              <a:buFontTx/>
              <a:buChar char="-"/>
            </a:pPr>
            <a:r>
              <a:rPr lang="es-ES" dirty="0"/>
              <a:t>Sería de interés añadir más variables como los eventos estresantes.</a:t>
            </a:r>
          </a:p>
          <a:p>
            <a:endParaRPr lang="es-ES" dirty="0"/>
          </a:p>
        </p:txBody>
      </p:sp>
    </p:spTree>
    <p:extLst>
      <p:ext uri="{BB962C8B-B14F-4D97-AF65-F5344CB8AC3E}">
        <p14:creationId xmlns:p14="http://schemas.microsoft.com/office/powerpoint/2010/main" val="36578797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r>
              <a:rPr lang="es-ES" dirty="0"/>
              <a:t>Muestra de clínica universitaria </a:t>
            </a:r>
            <a:r>
              <a:rPr lang="es-ES" dirty="0">
                <a:sym typeface="Wingdings" panose="05000000000000000000" pitchFamily="2" charset="2"/>
              </a:rPr>
              <a:t> dificultad para extrapolar resultados a población general.</a:t>
            </a:r>
          </a:p>
          <a:p>
            <a:r>
              <a:rPr lang="es-ES" dirty="0">
                <a:sym typeface="Wingdings" panose="05000000000000000000" pitchFamily="2" charset="2"/>
              </a:rPr>
              <a:t>Necesidad de tener en cuenta otros parámetros de conducta suicida, además de la ideación (continuo)</a:t>
            </a:r>
          </a:p>
          <a:p>
            <a:r>
              <a:rPr lang="es-ES" dirty="0">
                <a:sym typeface="Wingdings" panose="05000000000000000000" pitchFamily="2" charset="2"/>
              </a:rPr>
              <a:t>Limitaciones a nivel metodológico</a:t>
            </a:r>
          </a:p>
          <a:p>
            <a:r>
              <a:rPr lang="es-ES" dirty="0">
                <a:sym typeface="Wingdings" panose="05000000000000000000" pitchFamily="2" charset="2"/>
              </a:rPr>
              <a:t>Valorar la inclusión de otras variables de interés en la presencia de ideación suicida, como los eventos estresantes.</a:t>
            </a:r>
            <a:endParaRPr lang="es-ES" dirty="0"/>
          </a:p>
        </p:txBody>
      </p:sp>
    </p:spTree>
    <p:extLst>
      <p:ext uri="{BB962C8B-B14F-4D97-AF65-F5344CB8AC3E}">
        <p14:creationId xmlns:p14="http://schemas.microsoft.com/office/powerpoint/2010/main" val="3786691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ES" dirty="0"/>
          </a:p>
        </p:txBody>
      </p:sp>
    </p:spTree>
    <p:extLst>
      <p:ext uri="{BB962C8B-B14F-4D97-AF65-F5344CB8AC3E}">
        <p14:creationId xmlns:p14="http://schemas.microsoft.com/office/powerpoint/2010/main" val="1137062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666"/>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1">
  <p:cSld name="CUSTOM_3">
    <p:spTree>
      <p:nvGrpSpPr>
        <p:cNvPr id="1" name="Shape 728"/>
        <p:cNvGrpSpPr/>
        <p:nvPr/>
      </p:nvGrpSpPr>
      <p:grpSpPr>
        <a:xfrm>
          <a:off x="0" y="0"/>
          <a:ext cx="0" cy="0"/>
          <a:chOff x="0" y="0"/>
          <a:chExt cx="0" cy="0"/>
        </a:xfrm>
      </p:grpSpPr>
      <p:pic>
        <p:nvPicPr>
          <p:cNvPr id="729" name="Google Shape;729;p14"/>
          <p:cNvPicPr preferRelativeResize="0"/>
          <p:nvPr/>
        </p:nvPicPr>
        <p:blipFill>
          <a:blip r:embed="rId2">
            <a:alphaModFix amt="66000"/>
          </a:blip>
          <a:stretch>
            <a:fillRect/>
          </a:stretch>
        </p:blipFill>
        <p:spPr>
          <a:xfrm rot="5399990" flipH="1">
            <a:off x="7705516" y="-598319"/>
            <a:ext cx="3297389" cy="2276637"/>
          </a:xfrm>
          <a:prstGeom prst="rect">
            <a:avLst/>
          </a:prstGeom>
          <a:noFill/>
          <a:ln>
            <a:noFill/>
          </a:ln>
        </p:spPr>
      </p:pic>
      <p:grpSp>
        <p:nvGrpSpPr>
          <p:cNvPr id="730" name="Google Shape;730;p14"/>
          <p:cNvGrpSpPr/>
          <p:nvPr/>
        </p:nvGrpSpPr>
        <p:grpSpPr>
          <a:xfrm rot="-987768">
            <a:off x="7751817" y="-266278"/>
            <a:ext cx="1344359" cy="1995308"/>
            <a:chOff x="272875" y="1527563"/>
            <a:chExt cx="255950" cy="455000"/>
          </a:xfrm>
        </p:grpSpPr>
        <p:sp>
          <p:nvSpPr>
            <p:cNvPr id="731" name="Google Shape;731;p14"/>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14"/>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14"/>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14"/>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14"/>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14"/>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14"/>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14"/>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14"/>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14"/>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14"/>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14"/>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14"/>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14"/>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14"/>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14"/>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14"/>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14"/>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14"/>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14"/>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14"/>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14"/>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14"/>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14"/>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14"/>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14"/>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14"/>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14"/>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14"/>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14"/>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14"/>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14"/>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14"/>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14"/>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14"/>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766" name="Google Shape;766;p14"/>
          <p:cNvPicPr preferRelativeResize="0"/>
          <p:nvPr/>
        </p:nvPicPr>
        <p:blipFill>
          <a:blip r:embed="rId3">
            <a:alphaModFix amt="74000"/>
          </a:blip>
          <a:stretch>
            <a:fillRect/>
          </a:stretch>
        </p:blipFill>
        <p:spPr>
          <a:xfrm rot="-10162003" flipH="1">
            <a:off x="-1091107" y="-1133759"/>
            <a:ext cx="2894871" cy="2593322"/>
          </a:xfrm>
          <a:prstGeom prst="rect">
            <a:avLst/>
          </a:prstGeom>
          <a:noFill/>
          <a:ln>
            <a:noFill/>
          </a:ln>
        </p:spPr>
      </p:pic>
      <p:pic>
        <p:nvPicPr>
          <p:cNvPr id="767" name="Google Shape;767;p14"/>
          <p:cNvPicPr preferRelativeResize="0"/>
          <p:nvPr/>
        </p:nvPicPr>
        <p:blipFill>
          <a:blip r:embed="rId4">
            <a:alphaModFix amt="76000"/>
          </a:blip>
          <a:stretch>
            <a:fillRect/>
          </a:stretch>
        </p:blipFill>
        <p:spPr>
          <a:xfrm rot="363351">
            <a:off x="802621" y="4291783"/>
            <a:ext cx="7605804" cy="2832383"/>
          </a:xfrm>
          <a:prstGeom prst="rect">
            <a:avLst/>
          </a:prstGeom>
          <a:noFill/>
          <a:ln>
            <a:noFill/>
          </a:ln>
        </p:spPr>
      </p:pic>
      <p:sp>
        <p:nvSpPr>
          <p:cNvPr id="768" name="Google Shape;768;p14"/>
          <p:cNvSpPr/>
          <p:nvPr/>
        </p:nvSpPr>
        <p:spPr>
          <a:xfrm rot="9899989">
            <a:off x="-583964" y="4625085"/>
            <a:ext cx="2265015" cy="2165770"/>
          </a:xfrm>
          <a:custGeom>
            <a:avLst/>
            <a:gdLst/>
            <a:ahLst/>
            <a:cxnLst/>
            <a:rect l="l" t="t" r="r" b="b"/>
            <a:pathLst>
              <a:path w="21339" h="20404" extrusionOk="0">
                <a:moveTo>
                  <a:pt x="95" y="0"/>
                </a:moveTo>
                <a:cubicBezTo>
                  <a:pt x="50" y="0"/>
                  <a:pt x="0" y="36"/>
                  <a:pt x="12" y="93"/>
                </a:cubicBezTo>
                <a:cubicBezTo>
                  <a:pt x="485" y="2330"/>
                  <a:pt x="1054" y="4567"/>
                  <a:pt x="1680" y="6766"/>
                </a:cubicBezTo>
                <a:cubicBezTo>
                  <a:pt x="2324" y="8965"/>
                  <a:pt x="3045" y="11126"/>
                  <a:pt x="3822" y="13249"/>
                </a:cubicBezTo>
                <a:cubicBezTo>
                  <a:pt x="4220" y="14330"/>
                  <a:pt x="4618" y="15391"/>
                  <a:pt x="5054" y="16453"/>
                </a:cubicBezTo>
                <a:cubicBezTo>
                  <a:pt x="5225" y="16889"/>
                  <a:pt x="5433" y="17287"/>
                  <a:pt x="5699" y="17666"/>
                </a:cubicBezTo>
                <a:cubicBezTo>
                  <a:pt x="5926" y="17988"/>
                  <a:pt x="6267" y="18216"/>
                  <a:pt x="6646" y="18348"/>
                </a:cubicBezTo>
                <a:cubicBezTo>
                  <a:pt x="6705" y="18361"/>
                  <a:pt x="6764" y="18368"/>
                  <a:pt x="6823" y="18368"/>
                </a:cubicBezTo>
                <a:cubicBezTo>
                  <a:pt x="7107" y="18368"/>
                  <a:pt x="7384" y="18221"/>
                  <a:pt x="7556" y="17969"/>
                </a:cubicBezTo>
                <a:cubicBezTo>
                  <a:pt x="7746" y="17609"/>
                  <a:pt x="7784" y="17173"/>
                  <a:pt x="7708" y="16775"/>
                </a:cubicBezTo>
                <a:cubicBezTo>
                  <a:pt x="7519" y="15770"/>
                  <a:pt x="7253" y="14784"/>
                  <a:pt x="6893" y="13837"/>
                </a:cubicBezTo>
                <a:cubicBezTo>
                  <a:pt x="6248" y="11941"/>
                  <a:pt x="5414" y="9969"/>
                  <a:pt x="5528" y="7922"/>
                </a:cubicBezTo>
                <a:cubicBezTo>
                  <a:pt x="5543" y="7707"/>
                  <a:pt x="5559" y="7504"/>
                  <a:pt x="5594" y="7294"/>
                </a:cubicBezTo>
                <a:lnTo>
                  <a:pt x="5594" y="7294"/>
                </a:lnTo>
                <a:cubicBezTo>
                  <a:pt x="6312" y="7702"/>
                  <a:pt x="6661" y="8502"/>
                  <a:pt x="6893" y="9268"/>
                </a:cubicBezTo>
                <a:cubicBezTo>
                  <a:pt x="7234" y="10349"/>
                  <a:pt x="7519" y="11467"/>
                  <a:pt x="7822" y="12567"/>
                </a:cubicBezTo>
                <a:lnTo>
                  <a:pt x="8789" y="16036"/>
                </a:lnTo>
                <a:cubicBezTo>
                  <a:pt x="8940" y="16604"/>
                  <a:pt x="9111" y="17173"/>
                  <a:pt x="9263" y="17742"/>
                </a:cubicBezTo>
                <a:cubicBezTo>
                  <a:pt x="9376" y="18216"/>
                  <a:pt x="9509" y="18652"/>
                  <a:pt x="9699" y="19107"/>
                </a:cubicBezTo>
                <a:cubicBezTo>
                  <a:pt x="9966" y="19713"/>
                  <a:pt x="10452" y="20404"/>
                  <a:pt x="11172" y="20404"/>
                </a:cubicBezTo>
                <a:cubicBezTo>
                  <a:pt x="11217" y="20404"/>
                  <a:pt x="11263" y="20401"/>
                  <a:pt x="11310" y="20396"/>
                </a:cubicBezTo>
                <a:cubicBezTo>
                  <a:pt x="11708" y="20339"/>
                  <a:pt x="12068" y="20092"/>
                  <a:pt x="12258" y="19732"/>
                </a:cubicBezTo>
                <a:cubicBezTo>
                  <a:pt x="12485" y="19334"/>
                  <a:pt x="12580" y="18860"/>
                  <a:pt x="12504" y="18405"/>
                </a:cubicBezTo>
                <a:cubicBezTo>
                  <a:pt x="12390" y="17855"/>
                  <a:pt x="12239" y="17306"/>
                  <a:pt x="12030" y="16794"/>
                </a:cubicBezTo>
                <a:cubicBezTo>
                  <a:pt x="11841" y="16263"/>
                  <a:pt x="11651" y="15713"/>
                  <a:pt x="11462" y="15183"/>
                </a:cubicBezTo>
                <a:cubicBezTo>
                  <a:pt x="11101" y="14083"/>
                  <a:pt x="10779" y="12965"/>
                  <a:pt x="10457" y="11865"/>
                </a:cubicBezTo>
                <a:cubicBezTo>
                  <a:pt x="10154" y="10766"/>
                  <a:pt x="9869" y="9628"/>
                  <a:pt x="9623" y="8491"/>
                </a:cubicBezTo>
                <a:cubicBezTo>
                  <a:pt x="9414" y="7486"/>
                  <a:pt x="9168" y="6424"/>
                  <a:pt x="9414" y="5420"/>
                </a:cubicBezTo>
                <a:cubicBezTo>
                  <a:pt x="9462" y="5197"/>
                  <a:pt x="9536" y="5002"/>
                  <a:pt x="9626" y="4810"/>
                </a:cubicBezTo>
                <a:lnTo>
                  <a:pt x="9626" y="4810"/>
                </a:lnTo>
                <a:cubicBezTo>
                  <a:pt x="11118" y="5773"/>
                  <a:pt x="11814" y="7472"/>
                  <a:pt x="12239" y="9135"/>
                </a:cubicBezTo>
                <a:cubicBezTo>
                  <a:pt x="12485" y="10026"/>
                  <a:pt x="12637" y="10936"/>
                  <a:pt x="12807" y="11846"/>
                </a:cubicBezTo>
                <a:cubicBezTo>
                  <a:pt x="13035" y="13040"/>
                  <a:pt x="13300" y="14216"/>
                  <a:pt x="13623" y="15391"/>
                </a:cubicBezTo>
                <a:cubicBezTo>
                  <a:pt x="13945" y="16547"/>
                  <a:pt x="14324" y="17723"/>
                  <a:pt x="14741" y="18879"/>
                </a:cubicBezTo>
                <a:cubicBezTo>
                  <a:pt x="14912" y="19315"/>
                  <a:pt x="15063" y="19827"/>
                  <a:pt x="15480" y="20092"/>
                </a:cubicBezTo>
                <a:cubicBezTo>
                  <a:pt x="15595" y="20165"/>
                  <a:pt x="15723" y="20199"/>
                  <a:pt x="15849" y="20199"/>
                </a:cubicBezTo>
                <a:cubicBezTo>
                  <a:pt x="16119" y="20199"/>
                  <a:pt x="16382" y="20042"/>
                  <a:pt x="16485" y="19770"/>
                </a:cubicBezTo>
                <a:cubicBezTo>
                  <a:pt x="16694" y="19334"/>
                  <a:pt x="16675" y="18765"/>
                  <a:pt x="16656" y="18292"/>
                </a:cubicBezTo>
                <a:cubicBezTo>
                  <a:pt x="16637" y="17723"/>
                  <a:pt x="16542" y="17154"/>
                  <a:pt x="16428" y="16585"/>
                </a:cubicBezTo>
                <a:cubicBezTo>
                  <a:pt x="16125" y="15467"/>
                  <a:pt x="15746" y="14348"/>
                  <a:pt x="15291" y="13268"/>
                </a:cubicBezTo>
                <a:cubicBezTo>
                  <a:pt x="14419" y="10993"/>
                  <a:pt x="13793" y="8623"/>
                  <a:pt x="13433" y="6216"/>
                </a:cubicBezTo>
                <a:cubicBezTo>
                  <a:pt x="13360" y="5689"/>
                  <a:pt x="13392" y="4465"/>
                  <a:pt x="14163" y="4465"/>
                </a:cubicBezTo>
                <a:cubicBezTo>
                  <a:pt x="14197" y="4465"/>
                  <a:pt x="14231" y="4467"/>
                  <a:pt x="14267" y="4472"/>
                </a:cubicBezTo>
                <a:cubicBezTo>
                  <a:pt x="14741" y="4548"/>
                  <a:pt x="15025" y="5060"/>
                  <a:pt x="15234" y="5439"/>
                </a:cubicBezTo>
                <a:cubicBezTo>
                  <a:pt x="15499" y="5913"/>
                  <a:pt x="15727" y="6406"/>
                  <a:pt x="15935" y="6898"/>
                </a:cubicBezTo>
                <a:cubicBezTo>
                  <a:pt x="16732" y="8946"/>
                  <a:pt x="17111" y="11107"/>
                  <a:pt x="17452" y="13268"/>
                </a:cubicBezTo>
                <a:cubicBezTo>
                  <a:pt x="17623" y="14348"/>
                  <a:pt x="17793" y="15429"/>
                  <a:pt x="18002" y="16510"/>
                </a:cubicBezTo>
                <a:cubicBezTo>
                  <a:pt x="18096" y="17040"/>
                  <a:pt x="18229" y="17590"/>
                  <a:pt x="18362" y="18121"/>
                </a:cubicBezTo>
                <a:cubicBezTo>
                  <a:pt x="18476" y="18557"/>
                  <a:pt x="18627" y="19031"/>
                  <a:pt x="18968" y="19334"/>
                </a:cubicBezTo>
                <a:cubicBezTo>
                  <a:pt x="19197" y="19533"/>
                  <a:pt x="19456" y="19618"/>
                  <a:pt x="19715" y="19618"/>
                </a:cubicBezTo>
                <a:cubicBezTo>
                  <a:pt x="20273" y="19618"/>
                  <a:pt x="20833" y="19220"/>
                  <a:pt x="21092" y="18690"/>
                </a:cubicBezTo>
                <a:cubicBezTo>
                  <a:pt x="21300" y="18178"/>
                  <a:pt x="21338" y="17628"/>
                  <a:pt x="21205" y="17078"/>
                </a:cubicBezTo>
                <a:cubicBezTo>
                  <a:pt x="21111" y="16472"/>
                  <a:pt x="20902" y="15884"/>
                  <a:pt x="20731" y="15277"/>
                </a:cubicBezTo>
                <a:lnTo>
                  <a:pt x="18684" y="7903"/>
                </a:lnTo>
                <a:cubicBezTo>
                  <a:pt x="18514" y="7315"/>
                  <a:pt x="18362" y="6728"/>
                  <a:pt x="18191" y="6102"/>
                </a:cubicBezTo>
                <a:cubicBezTo>
                  <a:pt x="18162" y="6043"/>
                  <a:pt x="18106" y="6015"/>
                  <a:pt x="18051" y="6015"/>
                </a:cubicBezTo>
                <a:cubicBezTo>
                  <a:pt x="17966" y="6015"/>
                  <a:pt x="17884" y="6082"/>
                  <a:pt x="17907" y="6197"/>
                </a:cubicBezTo>
                <a:cubicBezTo>
                  <a:pt x="18589" y="8623"/>
                  <a:pt x="19253" y="11050"/>
                  <a:pt x="19935" y="13476"/>
                </a:cubicBezTo>
                <a:lnTo>
                  <a:pt x="20428" y="15315"/>
                </a:lnTo>
                <a:cubicBezTo>
                  <a:pt x="20599" y="15903"/>
                  <a:pt x="20788" y="16491"/>
                  <a:pt x="20902" y="17078"/>
                </a:cubicBezTo>
                <a:cubicBezTo>
                  <a:pt x="21016" y="17609"/>
                  <a:pt x="21035" y="18216"/>
                  <a:pt x="20750" y="18690"/>
                </a:cubicBezTo>
                <a:cubicBezTo>
                  <a:pt x="20542" y="19050"/>
                  <a:pt x="20144" y="19296"/>
                  <a:pt x="19727" y="19334"/>
                </a:cubicBezTo>
                <a:cubicBezTo>
                  <a:pt x="19253" y="19334"/>
                  <a:pt x="18950" y="18917"/>
                  <a:pt x="18798" y="18519"/>
                </a:cubicBezTo>
                <a:cubicBezTo>
                  <a:pt x="18627" y="18026"/>
                  <a:pt x="18495" y="17533"/>
                  <a:pt x="18400" y="17040"/>
                </a:cubicBezTo>
                <a:cubicBezTo>
                  <a:pt x="18172" y="15979"/>
                  <a:pt x="17983" y="14898"/>
                  <a:pt x="17812" y="13837"/>
                </a:cubicBezTo>
                <a:cubicBezTo>
                  <a:pt x="17452" y="11713"/>
                  <a:pt x="17130" y="9571"/>
                  <a:pt x="16428" y="7524"/>
                </a:cubicBezTo>
                <a:cubicBezTo>
                  <a:pt x="16239" y="7031"/>
                  <a:pt x="16049" y="6538"/>
                  <a:pt x="15822" y="6064"/>
                </a:cubicBezTo>
                <a:cubicBezTo>
                  <a:pt x="15632" y="5590"/>
                  <a:pt x="15386" y="5154"/>
                  <a:pt x="15082" y="4756"/>
                </a:cubicBezTo>
                <a:cubicBezTo>
                  <a:pt x="14841" y="4446"/>
                  <a:pt x="14506" y="4199"/>
                  <a:pt x="14120" y="4199"/>
                </a:cubicBezTo>
                <a:cubicBezTo>
                  <a:pt x="14081" y="4199"/>
                  <a:pt x="14042" y="4201"/>
                  <a:pt x="14002" y="4207"/>
                </a:cubicBezTo>
                <a:cubicBezTo>
                  <a:pt x="13661" y="4282"/>
                  <a:pt x="13395" y="4529"/>
                  <a:pt x="13281" y="4851"/>
                </a:cubicBezTo>
                <a:cubicBezTo>
                  <a:pt x="13149" y="5230"/>
                  <a:pt x="13092" y="5609"/>
                  <a:pt x="13130" y="6007"/>
                </a:cubicBezTo>
                <a:cubicBezTo>
                  <a:pt x="13187" y="6538"/>
                  <a:pt x="13281" y="7088"/>
                  <a:pt x="13395" y="7619"/>
                </a:cubicBezTo>
                <a:cubicBezTo>
                  <a:pt x="13623" y="8794"/>
                  <a:pt x="13907" y="9969"/>
                  <a:pt x="14267" y="11126"/>
                </a:cubicBezTo>
                <a:cubicBezTo>
                  <a:pt x="14608" y="12244"/>
                  <a:pt x="15044" y="13344"/>
                  <a:pt x="15442" y="14443"/>
                </a:cubicBezTo>
                <a:cubicBezTo>
                  <a:pt x="15879" y="15524"/>
                  <a:pt x="16182" y="16642"/>
                  <a:pt x="16333" y="17799"/>
                </a:cubicBezTo>
                <a:cubicBezTo>
                  <a:pt x="16409" y="18329"/>
                  <a:pt x="16390" y="18879"/>
                  <a:pt x="16296" y="19410"/>
                </a:cubicBezTo>
                <a:cubicBezTo>
                  <a:pt x="16277" y="19618"/>
                  <a:pt x="16144" y="19789"/>
                  <a:pt x="15973" y="19884"/>
                </a:cubicBezTo>
                <a:cubicBezTo>
                  <a:pt x="15943" y="19889"/>
                  <a:pt x="15912" y="19892"/>
                  <a:pt x="15882" y="19892"/>
                </a:cubicBezTo>
                <a:cubicBezTo>
                  <a:pt x="15710" y="19892"/>
                  <a:pt x="15558" y="19802"/>
                  <a:pt x="15461" y="19656"/>
                </a:cubicBezTo>
                <a:cubicBezTo>
                  <a:pt x="15329" y="19467"/>
                  <a:pt x="15215" y="19258"/>
                  <a:pt x="15139" y="19031"/>
                </a:cubicBezTo>
                <a:cubicBezTo>
                  <a:pt x="15025" y="18746"/>
                  <a:pt x="14912" y="18481"/>
                  <a:pt x="14817" y="18197"/>
                </a:cubicBezTo>
                <a:cubicBezTo>
                  <a:pt x="14608" y="17628"/>
                  <a:pt x="14419" y="17059"/>
                  <a:pt x="14248" y="16491"/>
                </a:cubicBezTo>
                <a:cubicBezTo>
                  <a:pt x="13888" y="15353"/>
                  <a:pt x="13566" y="14178"/>
                  <a:pt x="13300" y="13003"/>
                </a:cubicBezTo>
                <a:cubicBezTo>
                  <a:pt x="13073" y="12017"/>
                  <a:pt x="12921" y="11031"/>
                  <a:pt x="12694" y="10045"/>
                </a:cubicBezTo>
                <a:cubicBezTo>
                  <a:pt x="12334" y="8377"/>
                  <a:pt x="11822" y="6576"/>
                  <a:pt x="10590" y="5306"/>
                </a:cubicBezTo>
                <a:cubicBezTo>
                  <a:pt x="10305" y="5022"/>
                  <a:pt x="9983" y="4756"/>
                  <a:pt x="9623" y="4548"/>
                </a:cubicBezTo>
                <a:cubicBezTo>
                  <a:pt x="9603" y="4534"/>
                  <a:pt x="9580" y="4528"/>
                  <a:pt x="9558" y="4528"/>
                </a:cubicBezTo>
                <a:cubicBezTo>
                  <a:pt x="9517" y="4528"/>
                  <a:pt x="9477" y="4549"/>
                  <a:pt x="9452" y="4586"/>
                </a:cubicBezTo>
                <a:cubicBezTo>
                  <a:pt x="8978" y="5458"/>
                  <a:pt x="9016" y="6481"/>
                  <a:pt x="9168" y="7448"/>
                </a:cubicBezTo>
                <a:cubicBezTo>
                  <a:pt x="9338" y="8510"/>
                  <a:pt x="9604" y="9571"/>
                  <a:pt x="9869" y="10633"/>
                </a:cubicBezTo>
                <a:cubicBezTo>
                  <a:pt x="10438" y="12832"/>
                  <a:pt x="11101" y="14993"/>
                  <a:pt x="11879" y="17135"/>
                </a:cubicBezTo>
                <a:cubicBezTo>
                  <a:pt x="12182" y="18007"/>
                  <a:pt x="12618" y="19182"/>
                  <a:pt x="11784" y="19922"/>
                </a:cubicBezTo>
                <a:cubicBezTo>
                  <a:pt x="11612" y="20082"/>
                  <a:pt x="11386" y="20166"/>
                  <a:pt x="11158" y="20166"/>
                </a:cubicBezTo>
                <a:cubicBezTo>
                  <a:pt x="11008" y="20166"/>
                  <a:pt x="10858" y="20130"/>
                  <a:pt x="10722" y="20055"/>
                </a:cubicBezTo>
                <a:cubicBezTo>
                  <a:pt x="10400" y="19827"/>
                  <a:pt x="10172" y="19524"/>
                  <a:pt x="10021" y="19182"/>
                </a:cubicBezTo>
                <a:cubicBezTo>
                  <a:pt x="9831" y="18784"/>
                  <a:pt x="9699" y="18367"/>
                  <a:pt x="9585" y="17950"/>
                </a:cubicBezTo>
                <a:lnTo>
                  <a:pt x="9111" y="16244"/>
                </a:lnTo>
                <a:lnTo>
                  <a:pt x="8125" y="12832"/>
                </a:lnTo>
                <a:cubicBezTo>
                  <a:pt x="7822" y="11732"/>
                  <a:pt x="7519" y="10614"/>
                  <a:pt x="7177" y="9514"/>
                </a:cubicBezTo>
                <a:cubicBezTo>
                  <a:pt x="6950" y="8737"/>
                  <a:pt x="6665" y="7903"/>
                  <a:pt x="6059" y="7353"/>
                </a:cubicBezTo>
                <a:cubicBezTo>
                  <a:pt x="5907" y="7221"/>
                  <a:pt x="5737" y="7107"/>
                  <a:pt x="5547" y="7012"/>
                </a:cubicBezTo>
                <a:cubicBezTo>
                  <a:pt x="5534" y="7008"/>
                  <a:pt x="5519" y="7005"/>
                  <a:pt x="5505" y="7005"/>
                </a:cubicBezTo>
                <a:cubicBezTo>
                  <a:pt x="5457" y="7005"/>
                  <a:pt x="5410" y="7030"/>
                  <a:pt x="5395" y="7088"/>
                </a:cubicBezTo>
                <a:cubicBezTo>
                  <a:pt x="5054" y="9041"/>
                  <a:pt x="5661" y="10936"/>
                  <a:pt x="6305" y="12775"/>
                </a:cubicBezTo>
                <a:cubicBezTo>
                  <a:pt x="6628" y="13723"/>
                  <a:pt x="6988" y="14671"/>
                  <a:pt x="7253" y="15638"/>
                </a:cubicBezTo>
                <a:cubicBezTo>
                  <a:pt x="7386" y="16093"/>
                  <a:pt x="7481" y="16566"/>
                  <a:pt x="7537" y="17059"/>
                </a:cubicBezTo>
                <a:cubicBezTo>
                  <a:pt x="7556" y="17457"/>
                  <a:pt x="7481" y="17969"/>
                  <a:pt x="7064" y="18121"/>
                </a:cubicBezTo>
                <a:cubicBezTo>
                  <a:pt x="6994" y="18147"/>
                  <a:pt x="6924" y="18158"/>
                  <a:pt x="6855" y="18158"/>
                </a:cubicBezTo>
                <a:cubicBezTo>
                  <a:pt x="6568" y="18158"/>
                  <a:pt x="6295" y="17959"/>
                  <a:pt x="6097" y="17761"/>
                </a:cubicBezTo>
                <a:cubicBezTo>
                  <a:pt x="5774" y="17438"/>
                  <a:pt x="5547" y="17059"/>
                  <a:pt x="5376" y="16642"/>
                </a:cubicBezTo>
                <a:cubicBezTo>
                  <a:pt x="4959" y="15619"/>
                  <a:pt x="4561" y="14595"/>
                  <a:pt x="4182" y="13571"/>
                </a:cubicBezTo>
                <a:cubicBezTo>
                  <a:pt x="3405" y="11505"/>
                  <a:pt x="2703" y="9401"/>
                  <a:pt x="2059" y="7278"/>
                </a:cubicBezTo>
                <a:cubicBezTo>
                  <a:pt x="1414" y="5154"/>
                  <a:pt x="846" y="3012"/>
                  <a:pt x="334" y="851"/>
                </a:cubicBezTo>
                <a:cubicBezTo>
                  <a:pt x="277" y="586"/>
                  <a:pt x="220" y="320"/>
                  <a:pt x="163" y="55"/>
                </a:cubicBezTo>
                <a:cubicBezTo>
                  <a:pt x="156" y="17"/>
                  <a:pt x="126" y="0"/>
                  <a:pt x="9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14"/>
          <p:cNvSpPr txBox="1">
            <a:spLocks noGrp="1"/>
          </p:cNvSpPr>
          <p:nvPr>
            <p:ph type="ctrTitle"/>
          </p:nvPr>
        </p:nvSpPr>
        <p:spPr>
          <a:xfrm>
            <a:off x="736646" y="373025"/>
            <a:ext cx="76725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
              <a:buNone/>
              <a:defRPr/>
            </a:lvl1pPr>
            <a:lvl2pPr lvl="1" algn="ctr" rtl="0">
              <a:spcBef>
                <a:spcPts val="0"/>
              </a:spcBef>
              <a:spcAft>
                <a:spcPts val="0"/>
              </a:spcAft>
              <a:buSzPts val="800"/>
              <a:buNone/>
              <a:defRPr sz="800"/>
            </a:lvl2pPr>
            <a:lvl3pPr lvl="2" algn="ctr" rtl="0">
              <a:spcBef>
                <a:spcPts val="0"/>
              </a:spcBef>
              <a:spcAft>
                <a:spcPts val="0"/>
              </a:spcAft>
              <a:buSzPts val="800"/>
              <a:buNone/>
              <a:defRPr sz="800"/>
            </a:lvl3pPr>
            <a:lvl4pPr lvl="3" algn="ctr" rtl="0">
              <a:spcBef>
                <a:spcPts val="0"/>
              </a:spcBef>
              <a:spcAft>
                <a:spcPts val="0"/>
              </a:spcAft>
              <a:buSzPts val="800"/>
              <a:buNone/>
              <a:defRPr sz="800"/>
            </a:lvl4pPr>
            <a:lvl5pPr lvl="4" algn="ctr" rtl="0">
              <a:spcBef>
                <a:spcPts val="0"/>
              </a:spcBef>
              <a:spcAft>
                <a:spcPts val="0"/>
              </a:spcAft>
              <a:buSzPts val="800"/>
              <a:buNone/>
              <a:defRPr sz="800"/>
            </a:lvl5pPr>
            <a:lvl6pPr lvl="5" algn="ctr" rtl="0">
              <a:spcBef>
                <a:spcPts val="0"/>
              </a:spcBef>
              <a:spcAft>
                <a:spcPts val="0"/>
              </a:spcAft>
              <a:buSzPts val="800"/>
              <a:buNone/>
              <a:defRPr sz="800"/>
            </a:lvl6pPr>
            <a:lvl7pPr lvl="6" algn="ctr" rtl="0">
              <a:spcBef>
                <a:spcPts val="0"/>
              </a:spcBef>
              <a:spcAft>
                <a:spcPts val="0"/>
              </a:spcAft>
              <a:buSzPts val="800"/>
              <a:buNone/>
              <a:defRPr sz="800"/>
            </a:lvl7pPr>
            <a:lvl8pPr lvl="7" algn="ctr" rtl="0">
              <a:spcBef>
                <a:spcPts val="0"/>
              </a:spcBef>
              <a:spcAft>
                <a:spcPts val="0"/>
              </a:spcAft>
              <a:buSzPts val="800"/>
              <a:buNone/>
              <a:defRPr sz="800"/>
            </a:lvl8pPr>
            <a:lvl9pPr lvl="8" algn="ctr" rtl="0">
              <a:spcBef>
                <a:spcPts val="0"/>
              </a:spcBef>
              <a:spcAft>
                <a:spcPts val="0"/>
              </a:spcAft>
              <a:buSzPts val="800"/>
              <a:buNone/>
              <a:defRPr sz="8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Number and text">
  <p:cSld name="BLANK_1_1_1_1_1_1">
    <p:spTree>
      <p:nvGrpSpPr>
        <p:cNvPr id="1" name="Shape 1439"/>
        <p:cNvGrpSpPr/>
        <p:nvPr/>
      </p:nvGrpSpPr>
      <p:grpSpPr>
        <a:xfrm>
          <a:off x="0" y="0"/>
          <a:ext cx="0" cy="0"/>
          <a:chOff x="0" y="0"/>
          <a:chExt cx="0" cy="0"/>
        </a:xfrm>
      </p:grpSpPr>
      <p:sp>
        <p:nvSpPr>
          <p:cNvPr id="1440" name="Google Shape;1440;p24"/>
          <p:cNvSpPr txBox="1">
            <a:spLocks noGrp="1"/>
          </p:cNvSpPr>
          <p:nvPr>
            <p:ph type="title" hasCustomPrompt="1"/>
          </p:nvPr>
        </p:nvSpPr>
        <p:spPr>
          <a:xfrm>
            <a:off x="3040947" y="1992075"/>
            <a:ext cx="1135800" cy="445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200"/>
              <a:buNone/>
              <a:defRPr sz="2500"/>
            </a:lvl1pPr>
            <a:lvl2pPr lvl="1" algn="ctr" rtl="0">
              <a:spcBef>
                <a:spcPts val="0"/>
              </a:spcBef>
              <a:spcAft>
                <a:spcPts val="0"/>
              </a:spcAft>
              <a:buSzPts val="6200"/>
              <a:buNone/>
              <a:defRPr sz="6200"/>
            </a:lvl2pPr>
            <a:lvl3pPr lvl="2" algn="ctr" rtl="0">
              <a:spcBef>
                <a:spcPts val="0"/>
              </a:spcBef>
              <a:spcAft>
                <a:spcPts val="0"/>
              </a:spcAft>
              <a:buSzPts val="6200"/>
              <a:buNone/>
              <a:defRPr sz="6200"/>
            </a:lvl3pPr>
            <a:lvl4pPr lvl="3" algn="ctr" rtl="0">
              <a:spcBef>
                <a:spcPts val="0"/>
              </a:spcBef>
              <a:spcAft>
                <a:spcPts val="0"/>
              </a:spcAft>
              <a:buSzPts val="6200"/>
              <a:buNone/>
              <a:defRPr sz="6200"/>
            </a:lvl4pPr>
            <a:lvl5pPr lvl="4" algn="ctr" rtl="0">
              <a:spcBef>
                <a:spcPts val="0"/>
              </a:spcBef>
              <a:spcAft>
                <a:spcPts val="0"/>
              </a:spcAft>
              <a:buSzPts val="6200"/>
              <a:buNone/>
              <a:defRPr sz="6200"/>
            </a:lvl5pPr>
            <a:lvl6pPr lvl="5" algn="ctr" rtl="0">
              <a:spcBef>
                <a:spcPts val="0"/>
              </a:spcBef>
              <a:spcAft>
                <a:spcPts val="0"/>
              </a:spcAft>
              <a:buSzPts val="6200"/>
              <a:buNone/>
              <a:defRPr sz="6200"/>
            </a:lvl6pPr>
            <a:lvl7pPr lvl="6" algn="ctr" rtl="0">
              <a:spcBef>
                <a:spcPts val="0"/>
              </a:spcBef>
              <a:spcAft>
                <a:spcPts val="0"/>
              </a:spcAft>
              <a:buSzPts val="6200"/>
              <a:buNone/>
              <a:defRPr sz="6200"/>
            </a:lvl7pPr>
            <a:lvl8pPr lvl="7" algn="ctr" rtl="0">
              <a:spcBef>
                <a:spcPts val="0"/>
              </a:spcBef>
              <a:spcAft>
                <a:spcPts val="0"/>
              </a:spcAft>
              <a:buSzPts val="6200"/>
              <a:buNone/>
              <a:defRPr sz="6200"/>
            </a:lvl8pPr>
            <a:lvl9pPr lvl="8" algn="ctr" rtl="0">
              <a:spcBef>
                <a:spcPts val="0"/>
              </a:spcBef>
              <a:spcAft>
                <a:spcPts val="0"/>
              </a:spcAft>
              <a:buSzPts val="6200"/>
              <a:buNone/>
              <a:defRPr sz="6200"/>
            </a:lvl9pPr>
          </a:lstStyle>
          <a:p>
            <a:r>
              <a:t>xx%</a:t>
            </a:r>
          </a:p>
        </p:txBody>
      </p:sp>
      <p:sp>
        <p:nvSpPr>
          <p:cNvPr id="1441" name="Google Shape;1441;p24"/>
          <p:cNvSpPr txBox="1">
            <a:spLocks noGrp="1"/>
          </p:cNvSpPr>
          <p:nvPr>
            <p:ph type="subTitle" idx="1"/>
          </p:nvPr>
        </p:nvSpPr>
        <p:spPr>
          <a:xfrm>
            <a:off x="4570802" y="3295975"/>
            <a:ext cx="1913400" cy="44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000">
                <a:latin typeface="Overpass Black"/>
                <a:ea typeface="Overpass Black"/>
                <a:cs typeface="Overpass Black"/>
                <a:sym typeface="Overpass Black"/>
              </a:defRPr>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442" name="Google Shape;1442;p24"/>
          <p:cNvSpPr txBox="1">
            <a:spLocks noGrp="1"/>
          </p:cNvSpPr>
          <p:nvPr>
            <p:ph type="title" idx="2" hasCustomPrompt="1"/>
          </p:nvPr>
        </p:nvSpPr>
        <p:spPr>
          <a:xfrm>
            <a:off x="4959602" y="1992075"/>
            <a:ext cx="1135800" cy="445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200"/>
              <a:buNone/>
              <a:defRPr sz="2500"/>
            </a:lvl1pPr>
            <a:lvl2pPr lvl="1" algn="ctr" rtl="0">
              <a:spcBef>
                <a:spcPts val="0"/>
              </a:spcBef>
              <a:spcAft>
                <a:spcPts val="0"/>
              </a:spcAft>
              <a:buSzPts val="6200"/>
              <a:buNone/>
              <a:defRPr sz="6200"/>
            </a:lvl2pPr>
            <a:lvl3pPr lvl="2" algn="ctr" rtl="0">
              <a:spcBef>
                <a:spcPts val="0"/>
              </a:spcBef>
              <a:spcAft>
                <a:spcPts val="0"/>
              </a:spcAft>
              <a:buSzPts val="6200"/>
              <a:buNone/>
              <a:defRPr sz="6200"/>
            </a:lvl3pPr>
            <a:lvl4pPr lvl="3" algn="ctr" rtl="0">
              <a:spcBef>
                <a:spcPts val="0"/>
              </a:spcBef>
              <a:spcAft>
                <a:spcPts val="0"/>
              </a:spcAft>
              <a:buSzPts val="6200"/>
              <a:buNone/>
              <a:defRPr sz="6200"/>
            </a:lvl4pPr>
            <a:lvl5pPr lvl="4" algn="ctr" rtl="0">
              <a:spcBef>
                <a:spcPts val="0"/>
              </a:spcBef>
              <a:spcAft>
                <a:spcPts val="0"/>
              </a:spcAft>
              <a:buSzPts val="6200"/>
              <a:buNone/>
              <a:defRPr sz="6200"/>
            </a:lvl5pPr>
            <a:lvl6pPr lvl="5" algn="ctr" rtl="0">
              <a:spcBef>
                <a:spcPts val="0"/>
              </a:spcBef>
              <a:spcAft>
                <a:spcPts val="0"/>
              </a:spcAft>
              <a:buSzPts val="6200"/>
              <a:buNone/>
              <a:defRPr sz="6200"/>
            </a:lvl6pPr>
            <a:lvl7pPr lvl="6" algn="ctr" rtl="0">
              <a:spcBef>
                <a:spcPts val="0"/>
              </a:spcBef>
              <a:spcAft>
                <a:spcPts val="0"/>
              </a:spcAft>
              <a:buSzPts val="6200"/>
              <a:buNone/>
              <a:defRPr sz="6200"/>
            </a:lvl7pPr>
            <a:lvl8pPr lvl="7" algn="ctr" rtl="0">
              <a:spcBef>
                <a:spcPts val="0"/>
              </a:spcBef>
              <a:spcAft>
                <a:spcPts val="0"/>
              </a:spcAft>
              <a:buSzPts val="6200"/>
              <a:buNone/>
              <a:defRPr sz="6200"/>
            </a:lvl8pPr>
            <a:lvl9pPr lvl="8" algn="ctr" rtl="0">
              <a:spcBef>
                <a:spcPts val="0"/>
              </a:spcBef>
              <a:spcAft>
                <a:spcPts val="0"/>
              </a:spcAft>
              <a:buSzPts val="6200"/>
              <a:buNone/>
              <a:defRPr sz="6200"/>
            </a:lvl9pPr>
          </a:lstStyle>
          <a:p>
            <a:r>
              <a:t>xx%</a:t>
            </a:r>
          </a:p>
        </p:txBody>
      </p:sp>
      <p:sp>
        <p:nvSpPr>
          <p:cNvPr id="1443" name="Google Shape;1443;p24"/>
          <p:cNvSpPr txBox="1">
            <a:spLocks noGrp="1"/>
          </p:cNvSpPr>
          <p:nvPr>
            <p:ph type="subTitle" idx="3"/>
          </p:nvPr>
        </p:nvSpPr>
        <p:spPr>
          <a:xfrm>
            <a:off x="2645697" y="3295975"/>
            <a:ext cx="1926300" cy="44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000">
                <a:latin typeface="Overpass Black"/>
                <a:ea typeface="Overpass Black"/>
                <a:cs typeface="Overpass Black"/>
                <a:sym typeface="Overpass Black"/>
              </a:defRPr>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444" name="Google Shape;1444;p24"/>
          <p:cNvSpPr txBox="1">
            <a:spLocks noGrp="1"/>
          </p:cNvSpPr>
          <p:nvPr>
            <p:ph type="title" idx="4" hasCustomPrompt="1"/>
          </p:nvPr>
        </p:nvSpPr>
        <p:spPr>
          <a:xfrm>
            <a:off x="6926450" y="1992075"/>
            <a:ext cx="1083000" cy="445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200"/>
              <a:buNone/>
              <a:defRPr sz="2500"/>
            </a:lvl1pPr>
            <a:lvl2pPr lvl="1" algn="ctr" rtl="0">
              <a:spcBef>
                <a:spcPts val="0"/>
              </a:spcBef>
              <a:spcAft>
                <a:spcPts val="0"/>
              </a:spcAft>
              <a:buSzPts val="6200"/>
              <a:buNone/>
              <a:defRPr sz="6200"/>
            </a:lvl2pPr>
            <a:lvl3pPr lvl="2" algn="ctr" rtl="0">
              <a:spcBef>
                <a:spcPts val="0"/>
              </a:spcBef>
              <a:spcAft>
                <a:spcPts val="0"/>
              </a:spcAft>
              <a:buSzPts val="6200"/>
              <a:buNone/>
              <a:defRPr sz="6200"/>
            </a:lvl3pPr>
            <a:lvl4pPr lvl="3" algn="ctr" rtl="0">
              <a:spcBef>
                <a:spcPts val="0"/>
              </a:spcBef>
              <a:spcAft>
                <a:spcPts val="0"/>
              </a:spcAft>
              <a:buSzPts val="6200"/>
              <a:buNone/>
              <a:defRPr sz="6200"/>
            </a:lvl4pPr>
            <a:lvl5pPr lvl="4" algn="ctr" rtl="0">
              <a:spcBef>
                <a:spcPts val="0"/>
              </a:spcBef>
              <a:spcAft>
                <a:spcPts val="0"/>
              </a:spcAft>
              <a:buSzPts val="6200"/>
              <a:buNone/>
              <a:defRPr sz="6200"/>
            </a:lvl5pPr>
            <a:lvl6pPr lvl="5" algn="ctr" rtl="0">
              <a:spcBef>
                <a:spcPts val="0"/>
              </a:spcBef>
              <a:spcAft>
                <a:spcPts val="0"/>
              </a:spcAft>
              <a:buSzPts val="6200"/>
              <a:buNone/>
              <a:defRPr sz="6200"/>
            </a:lvl6pPr>
            <a:lvl7pPr lvl="6" algn="ctr" rtl="0">
              <a:spcBef>
                <a:spcPts val="0"/>
              </a:spcBef>
              <a:spcAft>
                <a:spcPts val="0"/>
              </a:spcAft>
              <a:buSzPts val="6200"/>
              <a:buNone/>
              <a:defRPr sz="6200"/>
            </a:lvl7pPr>
            <a:lvl8pPr lvl="7" algn="ctr" rtl="0">
              <a:spcBef>
                <a:spcPts val="0"/>
              </a:spcBef>
              <a:spcAft>
                <a:spcPts val="0"/>
              </a:spcAft>
              <a:buSzPts val="6200"/>
              <a:buNone/>
              <a:defRPr sz="6200"/>
            </a:lvl8pPr>
            <a:lvl9pPr lvl="8" algn="ctr" rtl="0">
              <a:spcBef>
                <a:spcPts val="0"/>
              </a:spcBef>
              <a:spcAft>
                <a:spcPts val="0"/>
              </a:spcAft>
              <a:buSzPts val="6200"/>
              <a:buNone/>
              <a:defRPr sz="6200"/>
            </a:lvl9pPr>
          </a:lstStyle>
          <a:p>
            <a:r>
              <a:t>xx%</a:t>
            </a:r>
          </a:p>
        </p:txBody>
      </p:sp>
      <p:sp>
        <p:nvSpPr>
          <p:cNvPr id="1445" name="Google Shape;1445;p24"/>
          <p:cNvSpPr txBox="1">
            <a:spLocks noGrp="1"/>
          </p:cNvSpPr>
          <p:nvPr>
            <p:ph type="subTitle" idx="5"/>
          </p:nvPr>
        </p:nvSpPr>
        <p:spPr>
          <a:xfrm>
            <a:off x="6507950" y="3295975"/>
            <a:ext cx="1920000" cy="44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000">
                <a:latin typeface="Overpass Black"/>
                <a:ea typeface="Overpass Black"/>
                <a:cs typeface="Overpass Black"/>
                <a:sym typeface="Overpass Black"/>
              </a:defRPr>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446" name="Google Shape;1446;p24"/>
          <p:cNvSpPr txBox="1">
            <a:spLocks noGrp="1"/>
          </p:cNvSpPr>
          <p:nvPr>
            <p:ph type="title" idx="6" hasCustomPrompt="1"/>
          </p:nvPr>
        </p:nvSpPr>
        <p:spPr>
          <a:xfrm>
            <a:off x="1146160" y="1992075"/>
            <a:ext cx="1083000" cy="445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200"/>
              <a:buNone/>
              <a:defRPr sz="2500"/>
            </a:lvl1pPr>
            <a:lvl2pPr lvl="1" algn="ctr" rtl="0">
              <a:spcBef>
                <a:spcPts val="0"/>
              </a:spcBef>
              <a:spcAft>
                <a:spcPts val="0"/>
              </a:spcAft>
              <a:buSzPts val="6200"/>
              <a:buNone/>
              <a:defRPr sz="6200"/>
            </a:lvl2pPr>
            <a:lvl3pPr lvl="2" algn="ctr" rtl="0">
              <a:spcBef>
                <a:spcPts val="0"/>
              </a:spcBef>
              <a:spcAft>
                <a:spcPts val="0"/>
              </a:spcAft>
              <a:buSzPts val="6200"/>
              <a:buNone/>
              <a:defRPr sz="6200"/>
            </a:lvl3pPr>
            <a:lvl4pPr lvl="3" algn="ctr" rtl="0">
              <a:spcBef>
                <a:spcPts val="0"/>
              </a:spcBef>
              <a:spcAft>
                <a:spcPts val="0"/>
              </a:spcAft>
              <a:buSzPts val="6200"/>
              <a:buNone/>
              <a:defRPr sz="6200"/>
            </a:lvl4pPr>
            <a:lvl5pPr lvl="4" algn="ctr" rtl="0">
              <a:spcBef>
                <a:spcPts val="0"/>
              </a:spcBef>
              <a:spcAft>
                <a:spcPts val="0"/>
              </a:spcAft>
              <a:buSzPts val="6200"/>
              <a:buNone/>
              <a:defRPr sz="6200"/>
            </a:lvl5pPr>
            <a:lvl6pPr lvl="5" algn="ctr" rtl="0">
              <a:spcBef>
                <a:spcPts val="0"/>
              </a:spcBef>
              <a:spcAft>
                <a:spcPts val="0"/>
              </a:spcAft>
              <a:buSzPts val="6200"/>
              <a:buNone/>
              <a:defRPr sz="6200"/>
            </a:lvl6pPr>
            <a:lvl7pPr lvl="6" algn="ctr" rtl="0">
              <a:spcBef>
                <a:spcPts val="0"/>
              </a:spcBef>
              <a:spcAft>
                <a:spcPts val="0"/>
              </a:spcAft>
              <a:buSzPts val="6200"/>
              <a:buNone/>
              <a:defRPr sz="6200"/>
            </a:lvl7pPr>
            <a:lvl8pPr lvl="7" algn="ctr" rtl="0">
              <a:spcBef>
                <a:spcPts val="0"/>
              </a:spcBef>
              <a:spcAft>
                <a:spcPts val="0"/>
              </a:spcAft>
              <a:buSzPts val="6200"/>
              <a:buNone/>
              <a:defRPr sz="6200"/>
            </a:lvl8pPr>
            <a:lvl9pPr lvl="8" algn="ctr" rtl="0">
              <a:spcBef>
                <a:spcPts val="0"/>
              </a:spcBef>
              <a:spcAft>
                <a:spcPts val="0"/>
              </a:spcAft>
              <a:buSzPts val="6200"/>
              <a:buNone/>
              <a:defRPr sz="6200"/>
            </a:lvl9pPr>
          </a:lstStyle>
          <a:p>
            <a:r>
              <a:t>xx%</a:t>
            </a:r>
          </a:p>
        </p:txBody>
      </p:sp>
      <p:sp>
        <p:nvSpPr>
          <p:cNvPr id="1447" name="Google Shape;1447;p24"/>
          <p:cNvSpPr txBox="1">
            <a:spLocks noGrp="1"/>
          </p:cNvSpPr>
          <p:nvPr>
            <p:ph type="subTitle" idx="7"/>
          </p:nvPr>
        </p:nvSpPr>
        <p:spPr>
          <a:xfrm>
            <a:off x="724510" y="3295975"/>
            <a:ext cx="1926300" cy="44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000">
                <a:latin typeface="Overpass Black"/>
                <a:ea typeface="Overpass Black"/>
                <a:cs typeface="Overpass Black"/>
                <a:sym typeface="Overpass Black"/>
              </a:defRPr>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448" name="Google Shape;1448;p24"/>
          <p:cNvSpPr txBox="1">
            <a:spLocks noGrp="1"/>
          </p:cNvSpPr>
          <p:nvPr>
            <p:ph type="subTitle" idx="8"/>
          </p:nvPr>
        </p:nvSpPr>
        <p:spPr>
          <a:xfrm>
            <a:off x="722260" y="3632696"/>
            <a:ext cx="1930800" cy="806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49" name="Google Shape;1449;p24"/>
          <p:cNvSpPr txBox="1">
            <a:spLocks noGrp="1"/>
          </p:cNvSpPr>
          <p:nvPr>
            <p:ph type="subTitle" idx="9"/>
          </p:nvPr>
        </p:nvSpPr>
        <p:spPr>
          <a:xfrm>
            <a:off x="2643447" y="3632696"/>
            <a:ext cx="1930800" cy="806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50" name="Google Shape;1450;p24"/>
          <p:cNvSpPr txBox="1">
            <a:spLocks noGrp="1"/>
          </p:cNvSpPr>
          <p:nvPr>
            <p:ph type="subTitle" idx="13"/>
          </p:nvPr>
        </p:nvSpPr>
        <p:spPr>
          <a:xfrm>
            <a:off x="4562102" y="3632696"/>
            <a:ext cx="1930800" cy="806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51" name="Google Shape;1451;p24"/>
          <p:cNvSpPr txBox="1">
            <a:spLocks noGrp="1"/>
          </p:cNvSpPr>
          <p:nvPr>
            <p:ph type="subTitle" idx="14"/>
          </p:nvPr>
        </p:nvSpPr>
        <p:spPr>
          <a:xfrm>
            <a:off x="6502550" y="3632700"/>
            <a:ext cx="1930800" cy="806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pic>
        <p:nvPicPr>
          <p:cNvPr id="1452" name="Google Shape;1452;p24"/>
          <p:cNvPicPr preferRelativeResize="0"/>
          <p:nvPr/>
        </p:nvPicPr>
        <p:blipFill>
          <a:blip r:embed="rId2">
            <a:alphaModFix amt="66000"/>
          </a:blip>
          <a:stretch>
            <a:fillRect/>
          </a:stretch>
        </p:blipFill>
        <p:spPr>
          <a:xfrm rot="5399990" flipH="1">
            <a:off x="7705516" y="-598319"/>
            <a:ext cx="3297389" cy="2276637"/>
          </a:xfrm>
          <a:prstGeom prst="rect">
            <a:avLst/>
          </a:prstGeom>
          <a:noFill/>
          <a:ln>
            <a:noFill/>
          </a:ln>
        </p:spPr>
      </p:pic>
      <p:grpSp>
        <p:nvGrpSpPr>
          <p:cNvPr id="1453" name="Google Shape;1453;p24"/>
          <p:cNvGrpSpPr/>
          <p:nvPr/>
        </p:nvGrpSpPr>
        <p:grpSpPr>
          <a:xfrm rot="-987768">
            <a:off x="7751817" y="-266278"/>
            <a:ext cx="1344359" cy="1995308"/>
            <a:chOff x="272875" y="1527563"/>
            <a:chExt cx="255950" cy="455000"/>
          </a:xfrm>
        </p:grpSpPr>
        <p:sp>
          <p:nvSpPr>
            <p:cNvPr id="1454" name="Google Shape;1454;p24"/>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24"/>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24"/>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24"/>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24"/>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24"/>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24"/>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24"/>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24"/>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463;p24"/>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24"/>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5" name="Google Shape;1465;p24"/>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6" name="Google Shape;1466;p24"/>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7" name="Google Shape;1467;p24"/>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8" name="Google Shape;1468;p24"/>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9" name="Google Shape;1469;p24"/>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470;p24"/>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471;p24"/>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472;p24"/>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473;p24"/>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24"/>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24"/>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24"/>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24"/>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24"/>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24"/>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24"/>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481;p24"/>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2" name="Google Shape;1482;p24"/>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24"/>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24"/>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24"/>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24"/>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24"/>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24"/>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489" name="Google Shape;1489;p24"/>
          <p:cNvPicPr preferRelativeResize="0"/>
          <p:nvPr/>
        </p:nvPicPr>
        <p:blipFill>
          <a:blip r:embed="rId3">
            <a:alphaModFix amt="74000"/>
          </a:blip>
          <a:stretch>
            <a:fillRect/>
          </a:stretch>
        </p:blipFill>
        <p:spPr>
          <a:xfrm rot="-10162003" flipH="1">
            <a:off x="-1091107" y="-1133759"/>
            <a:ext cx="2894871" cy="2593322"/>
          </a:xfrm>
          <a:prstGeom prst="rect">
            <a:avLst/>
          </a:prstGeom>
          <a:noFill/>
          <a:ln>
            <a:noFill/>
          </a:ln>
        </p:spPr>
      </p:pic>
      <p:pic>
        <p:nvPicPr>
          <p:cNvPr id="1490" name="Google Shape;1490;p24"/>
          <p:cNvPicPr preferRelativeResize="0"/>
          <p:nvPr/>
        </p:nvPicPr>
        <p:blipFill>
          <a:blip r:embed="rId4">
            <a:alphaModFix amt="76000"/>
          </a:blip>
          <a:stretch>
            <a:fillRect/>
          </a:stretch>
        </p:blipFill>
        <p:spPr>
          <a:xfrm rot="363351">
            <a:off x="802621" y="4291783"/>
            <a:ext cx="7605804" cy="2832383"/>
          </a:xfrm>
          <a:prstGeom prst="rect">
            <a:avLst/>
          </a:prstGeom>
          <a:noFill/>
          <a:ln>
            <a:noFill/>
          </a:ln>
        </p:spPr>
      </p:pic>
      <p:sp>
        <p:nvSpPr>
          <p:cNvPr id="1491" name="Google Shape;1491;p24"/>
          <p:cNvSpPr/>
          <p:nvPr/>
        </p:nvSpPr>
        <p:spPr>
          <a:xfrm rot="9899989">
            <a:off x="-583964" y="4625085"/>
            <a:ext cx="2265015" cy="2165770"/>
          </a:xfrm>
          <a:custGeom>
            <a:avLst/>
            <a:gdLst/>
            <a:ahLst/>
            <a:cxnLst/>
            <a:rect l="l" t="t" r="r" b="b"/>
            <a:pathLst>
              <a:path w="21339" h="20404" extrusionOk="0">
                <a:moveTo>
                  <a:pt x="95" y="0"/>
                </a:moveTo>
                <a:cubicBezTo>
                  <a:pt x="50" y="0"/>
                  <a:pt x="0" y="36"/>
                  <a:pt x="12" y="93"/>
                </a:cubicBezTo>
                <a:cubicBezTo>
                  <a:pt x="485" y="2330"/>
                  <a:pt x="1054" y="4567"/>
                  <a:pt x="1680" y="6766"/>
                </a:cubicBezTo>
                <a:cubicBezTo>
                  <a:pt x="2324" y="8965"/>
                  <a:pt x="3045" y="11126"/>
                  <a:pt x="3822" y="13249"/>
                </a:cubicBezTo>
                <a:cubicBezTo>
                  <a:pt x="4220" y="14330"/>
                  <a:pt x="4618" y="15391"/>
                  <a:pt x="5054" y="16453"/>
                </a:cubicBezTo>
                <a:cubicBezTo>
                  <a:pt x="5225" y="16889"/>
                  <a:pt x="5433" y="17287"/>
                  <a:pt x="5699" y="17666"/>
                </a:cubicBezTo>
                <a:cubicBezTo>
                  <a:pt x="5926" y="17988"/>
                  <a:pt x="6267" y="18216"/>
                  <a:pt x="6646" y="18348"/>
                </a:cubicBezTo>
                <a:cubicBezTo>
                  <a:pt x="6705" y="18361"/>
                  <a:pt x="6764" y="18368"/>
                  <a:pt x="6823" y="18368"/>
                </a:cubicBezTo>
                <a:cubicBezTo>
                  <a:pt x="7107" y="18368"/>
                  <a:pt x="7384" y="18221"/>
                  <a:pt x="7556" y="17969"/>
                </a:cubicBezTo>
                <a:cubicBezTo>
                  <a:pt x="7746" y="17609"/>
                  <a:pt x="7784" y="17173"/>
                  <a:pt x="7708" y="16775"/>
                </a:cubicBezTo>
                <a:cubicBezTo>
                  <a:pt x="7519" y="15770"/>
                  <a:pt x="7253" y="14784"/>
                  <a:pt x="6893" y="13837"/>
                </a:cubicBezTo>
                <a:cubicBezTo>
                  <a:pt x="6248" y="11941"/>
                  <a:pt x="5414" y="9969"/>
                  <a:pt x="5528" y="7922"/>
                </a:cubicBezTo>
                <a:cubicBezTo>
                  <a:pt x="5543" y="7707"/>
                  <a:pt x="5559" y="7504"/>
                  <a:pt x="5594" y="7294"/>
                </a:cubicBezTo>
                <a:lnTo>
                  <a:pt x="5594" y="7294"/>
                </a:lnTo>
                <a:cubicBezTo>
                  <a:pt x="6312" y="7702"/>
                  <a:pt x="6661" y="8502"/>
                  <a:pt x="6893" y="9268"/>
                </a:cubicBezTo>
                <a:cubicBezTo>
                  <a:pt x="7234" y="10349"/>
                  <a:pt x="7519" y="11467"/>
                  <a:pt x="7822" y="12567"/>
                </a:cubicBezTo>
                <a:lnTo>
                  <a:pt x="8789" y="16036"/>
                </a:lnTo>
                <a:cubicBezTo>
                  <a:pt x="8940" y="16604"/>
                  <a:pt x="9111" y="17173"/>
                  <a:pt x="9263" y="17742"/>
                </a:cubicBezTo>
                <a:cubicBezTo>
                  <a:pt x="9376" y="18216"/>
                  <a:pt x="9509" y="18652"/>
                  <a:pt x="9699" y="19107"/>
                </a:cubicBezTo>
                <a:cubicBezTo>
                  <a:pt x="9966" y="19713"/>
                  <a:pt x="10452" y="20404"/>
                  <a:pt x="11172" y="20404"/>
                </a:cubicBezTo>
                <a:cubicBezTo>
                  <a:pt x="11217" y="20404"/>
                  <a:pt x="11263" y="20401"/>
                  <a:pt x="11310" y="20396"/>
                </a:cubicBezTo>
                <a:cubicBezTo>
                  <a:pt x="11708" y="20339"/>
                  <a:pt x="12068" y="20092"/>
                  <a:pt x="12258" y="19732"/>
                </a:cubicBezTo>
                <a:cubicBezTo>
                  <a:pt x="12485" y="19334"/>
                  <a:pt x="12580" y="18860"/>
                  <a:pt x="12504" y="18405"/>
                </a:cubicBezTo>
                <a:cubicBezTo>
                  <a:pt x="12390" y="17855"/>
                  <a:pt x="12239" y="17306"/>
                  <a:pt x="12030" y="16794"/>
                </a:cubicBezTo>
                <a:cubicBezTo>
                  <a:pt x="11841" y="16263"/>
                  <a:pt x="11651" y="15713"/>
                  <a:pt x="11462" y="15183"/>
                </a:cubicBezTo>
                <a:cubicBezTo>
                  <a:pt x="11101" y="14083"/>
                  <a:pt x="10779" y="12965"/>
                  <a:pt x="10457" y="11865"/>
                </a:cubicBezTo>
                <a:cubicBezTo>
                  <a:pt x="10154" y="10766"/>
                  <a:pt x="9869" y="9628"/>
                  <a:pt x="9623" y="8491"/>
                </a:cubicBezTo>
                <a:cubicBezTo>
                  <a:pt x="9414" y="7486"/>
                  <a:pt x="9168" y="6424"/>
                  <a:pt x="9414" y="5420"/>
                </a:cubicBezTo>
                <a:cubicBezTo>
                  <a:pt x="9462" y="5197"/>
                  <a:pt x="9536" y="5002"/>
                  <a:pt x="9626" y="4810"/>
                </a:cubicBezTo>
                <a:lnTo>
                  <a:pt x="9626" y="4810"/>
                </a:lnTo>
                <a:cubicBezTo>
                  <a:pt x="11118" y="5773"/>
                  <a:pt x="11814" y="7472"/>
                  <a:pt x="12239" y="9135"/>
                </a:cubicBezTo>
                <a:cubicBezTo>
                  <a:pt x="12485" y="10026"/>
                  <a:pt x="12637" y="10936"/>
                  <a:pt x="12807" y="11846"/>
                </a:cubicBezTo>
                <a:cubicBezTo>
                  <a:pt x="13035" y="13040"/>
                  <a:pt x="13300" y="14216"/>
                  <a:pt x="13623" y="15391"/>
                </a:cubicBezTo>
                <a:cubicBezTo>
                  <a:pt x="13945" y="16547"/>
                  <a:pt x="14324" y="17723"/>
                  <a:pt x="14741" y="18879"/>
                </a:cubicBezTo>
                <a:cubicBezTo>
                  <a:pt x="14912" y="19315"/>
                  <a:pt x="15063" y="19827"/>
                  <a:pt x="15480" y="20092"/>
                </a:cubicBezTo>
                <a:cubicBezTo>
                  <a:pt x="15595" y="20165"/>
                  <a:pt x="15723" y="20199"/>
                  <a:pt x="15849" y="20199"/>
                </a:cubicBezTo>
                <a:cubicBezTo>
                  <a:pt x="16119" y="20199"/>
                  <a:pt x="16382" y="20042"/>
                  <a:pt x="16485" y="19770"/>
                </a:cubicBezTo>
                <a:cubicBezTo>
                  <a:pt x="16694" y="19334"/>
                  <a:pt x="16675" y="18765"/>
                  <a:pt x="16656" y="18292"/>
                </a:cubicBezTo>
                <a:cubicBezTo>
                  <a:pt x="16637" y="17723"/>
                  <a:pt x="16542" y="17154"/>
                  <a:pt x="16428" y="16585"/>
                </a:cubicBezTo>
                <a:cubicBezTo>
                  <a:pt x="16125" y="15467"/>
                  <a:pt x="15746" y="14348"/>
                  <a:pt x="15291" y="13268"/>
                </a:cubicBezTo>
                <a:cubicBezTo>
                  <a:pt x="14419" y="10993"/>
                  <a:pt x="13793" y="8623"/>
                  <a:pt x="13433" y="6216"/>
                </a:cubicBezTo>
                <a:cubicBezTo>
                  <a:pt x="13360" y="5689"/>
                  <a:pt x="13392" y="4465"/>
                  <a:pt x="14163" y="4465"/>
                </a:cubicBezTo>
                <a:cubicBezTo>
                  <a:pt x="14197" y="4465"/>
                  <a:pt x="14231" y="4467"/>
                  <a:pt x="14267" y="4472"/>
                </a:cubicBezTo>
                <a:cubicBezTo>
                  <a:pt x="14741" y="4548"/>
                  <a:pt x="15025" y="5060"/>
                  <a:pt x="15234" y="5439"/>
                </a:cubicBezTo>
                <a:cubicBezTo>
                  <a:pt x="15499" y="5913"/>
                  <a:pt x="15727" y="6406"/>
                  <a:pt x="15935" y="6898"/>
                </a:cubicBezTo>
                <a:cubicBezTo>
                  <a:pt x="16732" y="8946"/>
                  <a:pt x="17111" y="11107"/>
                  <a:pt x="17452" y="13268"/>
                </a:cubicBezTo>
                <a:cubicBezTo>
                  <a:pt x="17623" y="14348"/>
                  <a:pt x="17793" y="15429"/>
                  <a:pt x="18002" y="16510"/>
                </a:cubicBezTo>
                <a:cubicBezTo>
                  <a:pt x="18096" y="17040"/>
                  <a:pt x="18229" y="17590"/>
                  <a:pt x="18362" y="18121"/>
                </a:cubicBezTo>
                <a:cubicBezTo>
                  <a:pt x="18476" y="18557"/>
                  <a:pt x="18627" y="19031"/>
                  <a:pt x="18968" y="19334"/>
                </a:cubicBezTo>
                <a:cubicBezTo>
                  <a:pt x="19197" y="19533"/>
                  <a:pt x="19456" y="19618"/>
                  <a:pt x="19715" y="19618"/>
                </a:cubicBezTo>
                <a:cubicBezTo>
                  <a:pt x="20273" y="19618"/>
                  <a:pt x="20833" y="19220"/>
                  <a:pt x="21092" y="18690"/>
                </a:cubicBezTo>
                <a:cubicBezTo>
                  <a:pt x="21300" y="18178"/>
                  <a:pt x="21338" y="17628"/>
                  <a:pt x="21205" y="17078"/>
                </a:cubicBezTo>
                <a:cubicBezTo>
                  <a:pt x="21111" y="16472"/>
                  <a:pt x="20902" y="15884"/>
                  <a:pt x="20731" y="15277"/>
                </a:cubicBezTo>
                <a:lnTo>
                  <a:pt x="18684" y="7903"/>
                </a:lnTo>
                <a:cubicBezTo>
                  <a:pt x="18514" y="7315"/>
                  <a:pt x="18362" y="6728"/>
                  <a:pt x="18191" y="6102"/>
                </a:cubicBezTo>
                <a:cubicBezTo>
                  <a:pt x="18162" y="6043"/>
                  <a:pt x="18106" y="6015"/>
                  <a:pt x="18051" y="6015"/>
                </a:cubicBezTo>
                <a:cubicBezTo>
                  <a:pt x="17966" y="6015"/>
                  <a:pt x="17884" y="6082"/>
                  <a:pt x="17907" y="6197"/>
                </a:cubicBezTo>
                <a:cubicBezTo>
                  <a:pt x="18589" y="8623"/>
                  <a:pt x="19253" y="11050"/>
                  <a:pt x="19935" y="13476"/>
                </a:cubicBezTo>
                <a:lnTo>
                  <a:pt x="20428" y="15315"/>
                </a:lnTo>
                <a:cubicBezTo>
                  <a:pt x="20599" y="15903"/>
                  <a:pt x="20788" y="16491"/>
                  <a:pt x="20902" y="17078"/>
                </a:cubicBezTo>
                <a:cubicBezTo>
                  <a:pt x="21016" y="17609"/>
                  <a:pt x="21035" y="18216"/>
                  <a:pt x="20750" y="18690"/>
                </a:cubicBezTo>
                <a:cubicBezTo>
                  <a:pt x="20542" y="19050"/>
                  <a:pt x="20144" y="19296"/>
                  <a:pt x="19727" y="19334"/>
                </a:cubicBezTo>
                <a:cubicBezTo>
                  <a:pt x="19253" y="19334"/>
                  <a:pt x="18950" y="18917"/>
                  <a:pt x="18798" y="18519"/>
                </a:cubicBezTo>
                <a:cubicBezTo>
                  <a:pt x="18627" y="18026"/>
                  <a:pt x="18495" y="17533"/>
                  <a:pt x="18400" y="17040"/>
                </a:cubicBezTo>
                <a:cubicBezTo>
                  <a:pt x="18172" y="15979"/>
                  <a:pt x="17983" y="14898"/>
                  <a:pt x="17812" y="13837"/>
                </a:cubicBezTo>
                <a:cubicBezTo>
                  <a:pt x="17452" y="11713"/>
                  <a:pt x="17130" y="9571"/>
                  <a:pt x="16428" y="7524"/>
                </a:cubicBezTo>
                <a:cubicBezTo>
                  <a:pt x="16239" y="7031"/>
                  <a:pt x="16049" y="6538"/>
                  <a:pt x="15822" y="6064"/>
                </a:cubicBezTo>
                <a:cubicBezTo>
                  <a:pt x="15632" y="5590"/>
                  <a:pt x="15386" y="5154"/>
                  <a:pt x="15082" y="4756"/>
                </a:cubicBezTo>
                <a:cubicBezTo>
                  <a:pt x="14841" y="4446"/>
                  <a:pt x="14506" y="4199"/>
                  <a:pt x="14120" y="4199"/>
                </a:cubicBezTo>
                <a:cubicBezTo>
                  <a:pt x="14081" y="4199"/>
                  <a:pt x="14042" y="4201"/>
                  <a:pt x="14002" y="4207"/>
                </a:cubicBezTo>
                <a:cubicBezTo>
                  <a:pt x="13661" y="4282"/>
                  <a:pt x="13395" y="4529"/>
                  <a:pt x="13281" y="4851"/>
                </a:cubicBezTo>
                <a:cubicBezTo>
                  <a:pt x="13149" y="5230"/>
                  <a:pt x="13092" y="5609"/>
                  <a:pt x="13130" y="6007"/>
                </a:cubicBezTo>
                <a:cubicBezTo>
                  <a:pt x="13187" y="6538"/>
                  <a:pt x="13281" y="7088"/>
                  <a:pt x="13395" y="7619"/>
                </a:cubicBezTo>
                <a:cubicBezTo>
                  <a:pt x="13623" y="8794"/>
                  <a:pt x="13907" y="9969"/>
                  <a:pt x="14267" y="11126"/>
                </a:cubicBezTo>
                <a:cubicBezTo>
                  <a:pt x="14608" y="12244"/>
                  <a:pt x="15044" y="13344"/>
                  <a:pt x="15442" y="14443"/>
                </a:cubicBezTo>
                <a:cubicBezTo>
                  <a:pt x="15879" y="15524"/>
                  <a:pt x="16182" y="16642"/>
                  <a:pt x="16333" y="17799"/>
                </a:cubicBezTo>
                <a:cubicBezTo>
                  <a:pt x="16409" y="18329"/>
                  <a:pt x="16390" y="18879"/>
                  <a:pt x="16296" y="19410"/>
                </a:cubicBezTo>
                <a:cubicBezTo>
                  <a:pt x="16277" y="19618"/>
                  <a:pt x="16144" y="19789"/>
                  <a:pt x="15973" y="19884"/>
                </a:cubicBezTo>
                <a:cubicBezTo>
                  <a:pt x="15943" y="19889"/>
                  <a:pt x="15912" y="19892"/>
                  <a:pt x="15882" y="19892"/>
                </a:cubicBezTo>
                <a:cubicBezTo>
                  <a:pt x="15710" y="19892"/>
                  <a:pt x="15558" y="19802"/>
                  <a:pt x="15461" y="19656"/>
                </a:cubicBezTo>
                <a:cubicBezTo>
                  <a:pt x="15329" y="19467"/>
                  <a:pt x="15215" y="19258"/>
                  <a:pt x="15139" y="19031"/>
                </a:cubicBezTo>
                <a:cubicBezTo>
                  <a:pt x="15025" y="18746"/>
                  <a:pt x="14912" y="18481"/>
                  <a:pt x="14817" y="18197"/>
                </a:cubicBezTo>
                <a:cubicBezTo>
                  <a:pt x="14608" y="17628"/>
                  <a:pt x="14419" y="17059"/>
                  <a:pt x="14248" y="16491"/>
                </a:cubicBezTo>
                <a:cubicBezTo>
                  <a:pt x="13888" y="15353"/>
                  <a:pt x="13566" y="14178"/>
                  <a:pt x="13300" y="13003"/>
                </a:cubicBezTo>
                <a:cubicBezTo>
                  <a:pt x="13073" y="12017"/>
                  <a:pt x="12921" y="11031"/>
                  <a:pt x="12694" y="10045"/>
                </a:cubicBezTo>
                <a:cubicBezTo>
                  <a:pt x="12334" y="8377"/>
                  <a:pt x="11822" y="6576"/>
                  <a:pt x="10590" y="5306"/>
                </a:cubicBezTo>
                <a:cubicBezTo>
                  <a:pt x="10305" y="5022"/>
                  <a:pt x="9983" y="4756"/>
                  <a:pt x="9623" y="4548"/>
                </a:cubicBezTo>
                <a:cubicBezTo>
                  <a:pt x="9603" y="4534"/>
                  <a:pt x="9580" y="4528"/>
                  <a:pt x="9558" y="4528"/>
                </a:cubicBezTo>
                <a:cubicBezTo>
                  <a:pt x="9517" y="4528"/>
                  <a:pt x="9477" y="4549"/>
                  <a:pt x="9452" y="4586"/>
                </a:cubicBezTo>
                <a:cubicBezTo>
                  <a:pt x="8978" y="5458"/>
                  <a:pt x="9016" y="6481"/>
                  <a:pt x="9168" y="7448"/>
                </a:cubicBezTo>
                <a:cubicBezTo>
                  <a:pt x="9338" y="8510"/>
                  <a:pt x="9604" y="9571"/>
                  <a:pt x="9869" y="10633"/>
                </a:cubicBezTo>
                <a:cubicBezTo>
                  <a:pt x="10438" y="12832"/>
                  <a:pt x="11101" y="14993"/>
                  <a:pt x="11879" y="17135"/>
                </a:cubicBezTo>
                <a:cubicBezTo>
                  <a:pt x="12182" y="18007"/>
                  <a:pt x="12618" y="19182"/>
                  <a:pt x="11784" y="19922"/>
                </a:cubicBezTo>
                <a:cubicBezTo>
                  <a:pt x="11612" y="20082"/>
                  <a:pt x="11386" y="20166"/>
                  <a:pt x="11158" y="20166"/>
                </a:cubicBezTo>
                <a:cubicBezTo>
                  <a:pt x="11008" y="20166"/>
                  <a:pt x="10858" y="20130"/>
                  <a:pt x="10722" y="20055"/>
                </a:cubicBezTo>
                <a:cubicBezTo>
                  <a:pt x="10400" y="19827"/>
                  <a:pt x="10172" y="19524"/>
                  <a:pt x="10021" y="19182"/>
                </a:cubicBezTo>
                <a:cubicBezTo>
                  <a:pt x="9831" y="18784"/>
                  <a:pt x="9699" y="18367"/>
                  <a:pt x="9585" y="17950"/>
                </a:cubicBezTo>
                <a:lnTo>
                  <a:pt x="9111" y="16244"/>
                </a:lnTo>
                <a:lnTo>
                  <a:pt x="8125" y="12832"/>
                </a:lnTo>
                <a:cubicBezTo>
                  <a:pt x="7822" y="11732"/>
                  <a:pt x="7519" y="10614"/>
                  <a:pt x="7177" y="9514"/>
                </a:cubicBezTo>
                <a:cubicBezTo>
                  <a:pt x="6950" y="8737"/>
                  <a:pt x="6665" y="7903"/>
                  <a:pt x="6059" y="7353"/>
                </a:cubicBezTo>
                <a:cubicBezTo>
                  <a:pt x="5907" y="7221"/>
                  <a:pt x="5737" y="7107"/>
                  <a:pt x="5547" y="7012"/>
                </a:cubicBezTo>
                <a:cubicBezTo>
                  <a:pt x="5534" y="7008"/>
                  <a:pt x="5519" y="7005"/>
                  <a:pt x="5505" y="7005"/>
                </a:cubicBezTo>
                <a:cubicBezTo>
                  <a:pt x="5457" y="7005"/>
                  <a:pt x="5410" y="7030"/>
                  <a:pt x="5395" y="7088"/>
                </a:cubicBezTo>
                <a:cubicBezTo>
                  <a:pt x="5054" y="9041"/>
                  <a:pt x="5661" y="10936"/>
                  <a:pt x="6305" y="12775"/>
                </a:cubicBezTo>
                <a:cubicBezTo>
                  <a:pt x="6628" y="13723"/>
                  <a:pt x="6988" y="14671"/>
                  <a:pt x="7253" y="15638"/>
                </a:cubicBezTo>
                <a:cubicBezTo>
                  <a:pt x="7386" y="16093"/>
                  <a:pt x="7481" y="16566"/>
                  <a:pt x="7537" y="17059"/>
                </a:cubicBezTo>
                <a:cubicBezTo>
                  <a:pt x="7556" y="17457"/>
                  <a:pt x="7481" y="17969"/>
                  <a:pt x="7064" y="18121"/>
                </a:cubicBezTo>
                <a:cubicBezTo>
                  <a:pt x="6994" y="18147"/>
                  <a:pt x="6924" y="18158"/>
                  <a:pt x="6855" y="18158"/>
                </a:cubicBezTo>
                <a:cubicBezTo>
                  <a:pt x="6568" y="18158"/>
                  <a:pt x="6295" y="17959"/>
                  <a:pt x="6097" y="17761"/>
                </a:cubicBezTo>
                <a:cubicBezTo>
                  <a:pt x="5774" y="17438"/>
                  <a:pt x="5547" y="17059"/>
                  <a:pt x="5376" y="16642"/>
                </a:cubicBezTo>
                <a:cubicBezTo>
                  <a:pt x="4959" y="15619"/>
                  <a:pt x="4561" y="14595"/>
                  <a:pt x="4182" y="13571"/>
                </a:cubicBezTo>
                <a:cubicBezTo>
                  <a:pt x="3405" y="11505"/>
                  <a:pt x="2703" y="9401"/>
                  <a:pt x="2059" y="7278"/>
                </a:cubicBezTo>
                <a:cubicBezTo>
                  <a:pt x="1414" y="5154"/>
                  <a:pt x="846" y="3012"/>
                  <a:pt x="334" y="851"/>
                </a:cubicBezTo>
                <a:cubicBezTo>
                  <a:pt x="277" y="586"/>
                  <a:pt x="220" y="320"/>
                  <a:pt x="163" y="55"/>
                </a:cubicBezTo>
                <a:cubicBezTo>
                  <a:pt x="156" y="17"/>
                  <a:pt x="126" y="0"/>
                  <a:pt x="9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492;p24"/>
          <p:cNvSpPr txBox="1">
            <a:spLocks noGrp="1"/>
          </p:cNvSpPr>
          <p:nvPr>
            <p:ph type="ctrTitle" idx="15"/>
          </p:nvPr>
        </p:nvSpPr>
        <p:spPr>
          <a:xfrm>
            <a:off x="736646" y="373025"/>
            <a:ext cx="76725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
              <a:buNone/>
              <a:defRPr/>
            </a:lvl1pPr>
            <a:lvl2pPr lvl="1" algn="ctr" rtl="0">
              <a:spcBef>
                <a:spcPts val="0"/>
              </a:spcBef>
              <a:spcAft>
                <a:spcPts val="0"/>
              </a:spcAft>
              <a:buSzPts val="800"/>
              <a:buNone/>
              <a:defRPr sz="800"/>
            </a:lvl2pPr>
            <a:lvl3pPr lvl="2" algn="ctr" rtl="0">
              <a:spcBef>
                <a:spcPts val="0"/>
              </a:spcBef>
              <a:spcAft>
                <a:spcPts val="0"/>
              </a:spcAft>
              <a:buSzPts val="800"/>
              <a:buNone/>
              <a:defRPr sz="800"/>
            </a:lvl3pPr>
            <a:lvl4pPr lvl="3" algn="ctr" rtl="0">
              <a:spcBef>
                <a:spcPts val="0"/>
              </a:spcBef>
              <a:spcAft>
                <a:spcPts val="0"/>
              </a:spcAft>
              <a:buSzPts val="800"/>
              <a:buNone/>
              <a:defRPr sz="800"/>
            </a:lvl4pPr>
            <a:lvl5pPr lvl="4" algn="ctr" rtl="0">
              <a:spcBef>
                <a:spcPts val="0"/>
              </a:spcBef>
              <a:spcAft>
                <a:spcPts val="0"/>
              </a:spcAft>
              <a:buSzPts val="800"/>
              <a:buNone/>
              <a:defRPr sz="800"/>
            </a:lvl5pPr>
            <a:lvl6pPr lvl="5" algn="ctr" rtl="0">
              <a:spcBef>
                <a:spcPts val="0"/>
              </a:spcBef>
              <a:spcAft>
                <a:spcPts val="0"/>
              </a:spcAft>
              <a:buSzPts val="800"/>
              <a:buNone/>
              <a:defRPr sz="800"/>
            </a:lvl6pPr>
            <a:lvl7pPr lvl="6" algn="ctr" rtl="0">
              <a:spcBef>
                <a:spcPts val="0"/>
              </a:spcBef>
              <a:spcAft>
                <a:spcPts val="0"/>
              </a:spcAft>
              <a:buSzPts val="800"/>
              <a:buNone/>
              <a:defRPr sz="800"/>
            </a:lvl7pPr>
            <a:lvl8pPr lvl="7" algn="ctr" rtl="0">
              <a:spcBef>
                <a:spcPts val="0"/>
              </a:spcBef>
              <a:spcAft>
                <a:spcPts val="0"/>
              </a:spcAft>
              <a:buSzPts val="800"/>
              <a:buNone/>
              <a:defRPr sz="800"/>
            </a:lvl8pPr>
            <a:lvl9pPr lvl="8" algn="ctr" rtl="0">
              <a:spcBef>
                <a:spcPts val="0"/>
              </a:spcBef>
              <a:spcAft>
                <a:spcPts val="0"/>
              </a:spcAft>
              <a:buSzPts val="800"/>
              <a:buNone/>
              <a:defRPr sz="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ext 1">
  <p:cSld name="CUSTOM_4_1">
    <p:spTree>
      <p:nvGrpSpPr>
        <p:cNvPr id="1" name="Shape 1668"/>
        <p:cNvGrpSpPr/>
        <p:nvPr/>
      </p:nvGrpSpPr>
      <p:grpSpPr>
        <a:xfrm>
          <a:off x="0" y="0"/>
          <a:ext cx="0" cy="0"/>
          <a:chOff x="0" y="0"/>
          <a:chExt cx="0" cy="0"/>
        </a:xfrm>
      </p:grpSpPr>
      <p:pic>
        <p:nvPicPr>
          <p:cNvPr id="1669" name="Google Shape;1669;p28"/>
          <p:cNvPicPr preferRelativeResize="0"/>
          <p:nvPr/>
        </p:nvPicPr>
        <p:blipFill>
          <a:blip r:embed="rId2">
            <a:alphaModFix amt="66000"/>
          </a:blip>
          <a:stretch>
            <a:fillRect/>
          </a:stretch>
        </p:blipFill>
        <p:spPr>
          <a:xfrm rot="5399990" flipH="1">
            <a:off x="7705516" y="-598319"/>
            <a:ext cx="3297389" cy="2276637"/>
          </a:xfrm>
          <a:prstGeom prst="rect">
            <a:avLst/>
          </a:prstGeom>
          <a:noFill/>
          <a:ln>
            <a:noFill/>
          </a:ln>
        </p:spPr>
      </p:pic>
      <p:grpSp>
        <p:nvGrpSpPr>
          <p:cNvPr id="1670" name="Google Shape;1670;p28"/>
          <p:cNvGrpSpPr/>
          <p:nvPr/>
        </p:nvGrpSpPr>
        <p:grpSpPr>
          <a:xfrm rot="-987768">
            <a:off x="7751817" y="-266278"/>
            <a:ext cx="1344359" cy="1995308"/>
            <a:chOff x="272875" y="1527563"/>
            <a:chExt cx="255950" cy="455000"/>
          </a:xfrm>
        </p:grpSpPr>
        <p:sp>
          <p:nvSpPr>
            <p:cNvPr id="1671" name="Google Shape;1671;p28"/>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672;p28"/>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673;p28"/>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674;p28"/>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28"/>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28"/>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28"/>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28"/>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28"/>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 name="Google Shape;1680;p28"/>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 name="Google Shape;1681;p28"/>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 name="Google Shape;1682;p28"/>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 name="Google Shape;1683;p28"/>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 name="Google Shape;1684;p28"/>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 name="Google Shape;1685;p28"/>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 name="Google Shape;1686;p28"/>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 name="Google Shape;1687;p28"/>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 name="Google Shape;1688;p28"/>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 name="Google Shape;1689;p28"/>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690;p28"/>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 name="Google Shape;1691;p28"/>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 name="Google Shape;1692;p28"/>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 name="Google Shape;1693;p28"/>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 name="Google Shape;1694;p28"/>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 name="Google Shape;1695;p28"/>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696;p28"/>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697;p28"/>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 name="Google Shape;1698;p28"/>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 name="Google Shape;1699;p28"/>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 name="Google Shape;1700;p28"/>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 name="Google Shape;1701;p28"/>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 name="Google Shape;1702;p28"/>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 name="Google Shape;1703;p28"/>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 name="Google Shape;1704;p28"/>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28"/>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706" name="Google Shape;1706;p28"/>
          <p:cNvPicPr preferRelativeResize="0"/>
          <p:nvPr/>
        </p:nvPicPr>
        <p:blipFill>
          <a:blip r:embed="rId3">
            <a:alphaModFix amt="74000"/>
          </a:blip>
          <a:stretch>
            <a:fillRect/>
          </a:stretch>
        </p:blipFill>
        <p:spPr>
          <a:xfrm rot="-10162003" flipH="1">
            <a:off x="-1091107" y="-1133759"/>
            <a:ext cx="2894871" cy="2593322"/>
          </a:xfrm>
          <a:prstGeom prst="rect">
            <a:avLst/>
          </a:prstGeom>
          <a:noFill/>
          <a:ln>
            <a:noFill/>
          </a:ln>
        </p:spPr>
      </p:pic>
      <p:pic>
        <p:nvPicPr>
          <p:cNvPr id="1707" name="Google Shape;1707;p28"/>
          <p:cNvPicPr preferRelativeResize="0"/>
          <p:nvPr/>
        </p:nvPicPr>
        <p:blipFill>
          <a:blip r:embed="rId4">
            <a:alphaModFix amt="76000"/>
          </a:blip>
          <a:stretch>
            <a:fillRect/>
          </a:stretch>
        </p:blipFill>
        <p:spPr>
          <a:xfrm rot="363351">
            <a:off x="802621" y="4291783"/>
            <a:ext cx="7605804" cy="2832383"/>
          </a:xfrm>
          <a:prstGeom prst="rect">
            <a:avLst/>
          </a:prstGeom>
          <a:noFill/>
          <a:ln>
            <a:noFill/>
          </a:ln>
        </p:spPr>
      </p:pic>
      <p:sp>
        <p:nvSpPr>
          <p:cNvPr id="1708" name="Google Shape;1708;p28"/>
          <p:cNvSpPr/>
          <p:nvPr/>
        </p:nvSpPr>
        <p:spPr>
          <a:xfrm rot="9899989">
            <a:off x="-583964" y="4625085"/>
            <a:ext cx="2265015" cy="2165770"/>
          </a:xfrm>
          <a:custGeom>
            <a:avLst/>
            <a:gdLst/>
            <a:ahLst/>
            <a:cxnLst/>
            <a:rect l="l" t="t" r="r" b="b"/>
            <a:pathLst>
              <a:path w="21339" h="20404" extrusionOk="0">
                <a:moveTo>
                  <a:pt x="95" y="0"/>
                </a:moveTo>
                <a:cubicBezTo>
                  <a:pt x="50" y="0"/>
                  <a:pt x="0" y="36"/>
                  <a:pt x="12" y="93"/>
                </a:cubicBezTo>
                <a:cubicBezTo>
                  <a:pt x="485" y="2330"/>
                  <a:pt x="1054" y="4567"/>
                  <a:pt x="1680" y="6766"/>
                </a:cubicBezTo>
                <a:cubicBezTo>
                  <a:pt x="2324" y="8965"/>
                  <a:pt x="3045" y="11126"/>
                  <a:pt x="3822" y="13249"/>
                </a:cubicBezTo>
                <a:cubicBezTo>
                  <a:pt x="4220" y="14330"/>
                  <a:pt x="4618" y="15391"/>
                  <a:pt x="5054" y="16453"/>
                </a:cubicBezTo>
                <a:cubicBezTo>
                  <a:pt x="5225" y="16889"/>
                  <a:pt x="5433" y="17287"/>
                  <a:pt x="5699" y="17666"/>
                </a:cubicBezTo>
                <a:cubicBezTo>
                  <a:pt x="5926" y="17988"/>
                  <a:pt x="6267" y="18216"/>
                  <a:pt x="6646" y="18348"/>
                </a:cubicBezTo>
                <a:cubicBezTo>
                  <a:pt x="6705" y="18361"/>
                  <a:pt x="6764" y="18368"/>
                  <a:pt x="6823" y="18368"/>
                </a:cubicBezTo>
                <a:cubicBezTo>
                  <a:pt x="7107" y="18368"/>
                  <a:pt x="7384" y="18221"/>
                  <a:pt x="7556" y="17969"/>
                </a:cubicBezTo>
                <a:cubicBezTo>
                  <a:pt x="7746" y="17609"/>
                  <a:pt x="7784" y="17173"/>
                  <a:pt x="7708" y="16775"/>
                </a:cubicBezTo>
                <a:cubicBezTo>
                  <a:pt x="7519" y="15770"/>
                  <a:pt x="7253" y="14784"/>
                  <a:pt x="6893" y="13837"/>
                </a:cubicBezTo>
                <a:cubicBezTo>
                  <a:pt x="6248" y="11941"/>
                  <a:pt x="5414" y="9969"/>
                  <a:pt x="5528" y="7922"/>
                </a:cubicBezTo>
                <a:cubicBezTo>
                  <a:pt x="5543" y="7707"/>
                  <a:pt x="5559" y="7504"/>
                  <a:pt x="5594" y="7294"/>
                </a:cubicBezTo>
                <a:lnTo>
                  <a:pt x="5594" y="7294"/>
                </a:lnTo>
                <a:cubicBezTo>
                  <a:pt x="6312" y="7702"/>
                  <a:pt x="6661" y="8502"/>
                  <a:pt x="6893" y="9268"/>
                </a:cubicBezTo>
                <a:cubicBezTo>
                  <a:pt x="7234" y="10349"/>
                  <a:pt x="7519" y="11467"/>
                  <a:pt x="7822" y="12567"/>
                </a:cubicBezTo>
                <a:lnTo>
                  <a:pt x="8789" y="16036"/>
                </a:lnTo>
                <a:cubicBezTo>
                  <a:pt x="8940" y="16604"/>
                  <a:pt x="9111" y="17173"/>
                  <a:pt x="9263" y="17742"/>
                </a:cubicBezTo>
                <a:cubicBezTo>
                  <a:pt x="9376" y="18216"/>
                  <a:pt x="9509" y="18652"/>
                  <a:pt x="9699" y="19107"/>
                </a:cubicBezTo>
                <a:cubicBezTo>
                  <a:pt x="9966" y="19713"/>
                  <a:pt x="10452" y="20404"/>
                  <a:pt x="11172" y="20404"/>
                </a:cubicBezTo>
                <a:cubicBezTo>
                  <a:pt x="11217" y="20404"/>
                  <a:pt x="11263" y="20401"/>
                  <a:pt x="11310" y="20396"/>
                </a:cubicBezTo>
                <a:cubicBezTo>
                  <a:pt x="11708" y="20339"/>
                  <a:pt x="12068" y="20092"/>
                  <a:pt x="12258" y="19732"/>
                </a:cubicBezTo>
                <a:cubicBezTo>
                  <a:pt x="12485" y="19334"/>
                  <a:pt x="12580" y="18860"/>
                  <a:pt x="12504" y="18405"/>
                </a:cubicBezTo>
                <a:cubicBezTo>
                  <a:pt x="12390" y="17855"/>
                  <a:pt x="12239" y="17306"/>
                  <a:pt x="12030" y="16794"/>
                </a:cubicBezTo>
                <a:cubicBezTo>
                  <a:pt x="11841" y="16263"/>
                  <a:pt x="11651" y="15713"/>
                  <a:pt x="11462" y="15183"/>
                </a:cubicBezTo>
                <a:cubicBezTo>
                  <a:pt x="11101" y="14083"/>
                  <a:pt x="10779" y="12965"/>
                  <a:pt x="10457" y="11865"/>
                </a:cubicBezTo>
                <a:cubicBezTo>
                  <a:pt x="10154" y="10766"/>
                  <a:pt x="9869" y="9628"/>
                  <a:pt x="9623" y="8491"/>
                </a:cubicBezTo>
                <a:cubicBezTo>
                  <a:pt x="9414" y="7486"/>
                  <a:pt x="9168" y="6424"/>
                  <a:pt x="9414" y="5420"/>
                </a:cubicBezTo>
                <a:cubicBezTo>
                  <a:pt x="9462" y="5197"/>
                  <a:pt x="9536" y="5002"/>
                  <a:pt x="9626" y="4810"/>
                </a:cubicBezTo>
                <a:lnTo>
                  <a:pt x="9626" y="4810"/>
                </a:lnTo>
                <a:cubicBezTo>
                  <a:pt x="11118" y="5773"/>
                  <a:pt x="11814" y="7472"/>
                  <a:pt x="12239" y="9135"/>
                </a:cubicBezTo>
                <a:cubicBezTo>
                  <a:pt x="12485" y="10026"/>
                  <a:pt x="12637" y="10936"/>
                  <a:pt x="12807" y="11846"/>
                </a:cubicBezTo>
                <a:cubicBezTo>
                  <a:pt x="13035" y="13040"/>
                  <a:pt x="13300" y="14216"/>
                  <a:pt x="13623" y="15391"/>
                </a:cubicBezTo>
                <a:cubicBezTo>
                  <a:pt x="13945" y="16547"/>
                  <a:pt x="14324" y="17723"/>
                  <a:pt x="14741" y="18879"/>
                </a:cubicBezTo>
                <a:cubicBezTo>
                  <a:pt x="14912" y="19315"/>
                  <a:pt x="15063" y="19827"/>
                  <a:pt x="15480" y="20092"/>
                </a:cubicBezTo>
                <a:cubicBezTo>
                  <a:pt x="15595" y="20165"/>
                  <a:pt x="15723" y="20199"/>
                  <a:pt x="15849" y="20199"/>
                </a:cubicBezTo>
                <a:cubicBezTo>
                  <a:pt x="16119" y="20199"/>
                  <a:pt x="16382" y="20042"/>
                  <a:pt x="16485" y="19770"/>
                </a:cubicBezTo>
                <a:cubicBezTo>
                  <a:pt x="16694" y="19334"/>
                  <a:pt x="16675" y="18765"/>
                  <a:pt x="16656" y="18292"/>
                </a:cubicBezTo>
                <a:cubicBezTo>
                  <a:pt x="16637" y="17723"/>
                  <a:pt x="16542" y="17154"/>
                  <a:pt x="16428" y="16585"/>
                </a:cubicBezTo>
                <a:cubicBezTo>
                  <a:pt x="16125" y="15467"/>
                  <a:pt x="15746" y="14348"/>
                  <a:pt x="15291" y="13268"/>
                </a:cubicBezTo>
                <a:cubicBezTo>
                  <a:pt x="14419" y="10993"/>
                  <a:pt x="13793" y="8623"/>
                  <a:pt x="13433" y="6216"/>
                </a:cubicBezTo>
                <a:cubicBezTo>
                  <a:pt x="13360" y="5689"/>
                  <a:pt x="13392" y="4465"/>
                  <a:pt x="14163" y="4465"/>
                </a:cubicBezTo>
                <a:cubicBezTo>
                  <a:pt x="14197" y="4465"/>
                  <a:pt x="14231" y="4467"/>
                  <a:pt x="14267" y="4472"/>
                </a:cubicBezTo>
                <a:cubicBezTo>
                  <a:pt x="14741" y="4548"/>
                  <a:pt x="15025" y="5060"/>
                  <a:pt x="15234" y="5439"/>
                </a:cubicBezTo>
                <a:cubicBezTo>
                  <a:pt x="15499" y="5913"/>
                  <a:pt x="15727" y="6406"/>
                  <a:pt x="15935" y="6898"/>
                </a:cubicBezTo>
                <a:cubicBezTo>
                  <a:pt x="16732" y="8946"/>
                  <a:pt x="17111" y="11107"/>
                  <a:pt x="17452" y="13268"/>
                </a:cubicBezTo>
                <a:cubicBezTo>
                  <a:pt x="17623" y="14348"/>
                  <a:pt x="17793" y="15429"/>
                  <a:pt x="18002" y="16510"/>
                </a:cubicBezTo>
                <a:cubicBezTo>
                  <a:pt x="18096" y="17040"/>
                  <a:pt x="18229" y="17590"/>
                  <a:pt x="18362" y="18121"/>
                </a:cubicBezTo>
                <a:cubicBezTo>
                  <a:pt x="18476" y="18557"/>
                  <a:pt x="18627" y="19031"/>
                  <a:pt x="18968" y="19334"/>
                </a:cubicBezTo>
                <a:cubicBezTo>
                  <a:pt x="19197" y="19533"/>
                  <a:pt x="19456" y="19618"/>
                  <a:pt x="19715" y="19618"/>
                </a:cubicBezTo>
                <a:cubicBezTo>
                  <a:pt x="20273" y="19618"/>
                  <a:pt x="20833" y="19220"/>
                  <a:pt x="21092" y="18690"/>
                </a:cubicBezTo>
                <a:cubicBezTo>
                  <a:pt x="21300" y="18178"/>
                  <a:pt x="21338" y="17628"/>
                  <a:pt x="21205" y="17078"/>
                </a:cubicBezTo>
                <a:cubicBezTo>
                  <a:pt x="21111" y="16472"/>
                  <a:pt x="20902" y="15884"/>
                  <a:pt x="20731" y="15277"/>
                </a:cubicBezTo>
                <a:lnTo>
                  <a:pt x="18684" y="7903"/>
                </a:lnTo>
                <a:cubicBezTo>
                  <a:pt x="18514" y="7315"/>
                  <a:pt x="18362" y="6728"/>
                  <a:pt x="18191" y="6102"/>
                </a:cubicBezTo>
                <a:cubicBezTo>
                  <a:pt x="18162" y="6043"/>
                  <a:pt x="18106" y="6015"/>
                  <a:pt x="18051" y="6015"/>
                </a:cubicBezTo>
                <a:cubicBezTo>
                  <a:pt x="17966" y="6015"/>
                  <a:pt x="17884" y="6082"/>
                  <a:pt x="17907" y="6197"/>
                </a:cubicBezTo>
                <a:cubicBezTo>
                  <a:pt x="18589" y="8623"/>
                  <a:pt x="19253" y="11050"/>
                  <a:pt x="19935" y="13476"/>
                </a:cubicBezTo>
                <a:lnTo>
                  <a:pt x="20428" y="15315"/>
                </a:lnTo>
                <a:cubicBezTo>
                  <a:pt x="20599" y="15903"/>
                  <a:pt x="20788" y="16491"/>
                  <a:pt x="20902" y="17078"/>
                </a:cubicBezTo>
                <a:cubicBezTo>
                  <a:pt x="21016" y="17609"/>
                  <a:pt x="21035" y="18216"/>
                  <a:pt x="20750" y="18690"/>
                </a:cubicBezTo>
                <a:cubicBezTo>
                  <a:pt x="20542" y="19050"/>
                  <a:pt x="20144" y="19296"/>
                  <a:pt x="19727" y="19334"/>
                </a:cubicBezTo>
                <a:cubicBezTo>
                  <a:pt x="19253" y="19334"/>
                  <a:pt x="18950" y="18917"/>
                  <a:pt x="18798" y="18519"/>
                </a:cubicBezTo>
                <a:cubicBezTo>
                  <a:pt x="18627" y="18026"/>
                  <a:pt x="18495" y="17533"/>
                  <a:pt x="18400" y="17040"/>
                </a:cubicBezTo>
                <a:cubicBezTo>
                  <a:pt x="18172" y="15979"/>
                  <a:pt x="17983" y="14898"/>
                  <a:pt x="17812" y="13837"/>
                </a:cubicBezTo>
                <a:cubicBezTo>
                  <a:pt x="17452" y="11713"/>
                  <a:pt x="17130" y="9571"/>
                  <a:pt x="16428" y="7524"/>
                </a:cubicBezTo>
                <a:cubicBezTo>
                  <a:pt x="16239" y="7031"/>
                  <a:pt x="16049" y="6538"/>
                  <a:pt x="15822" y="6064"/>
                </a:cubicBezTo>
                <a:cubicBezTo>
                  <a:pt x="15632" y="5590"/>
                  <a:pt x="15386" y="5154"/>
                  <a:pt x="15082" y="4756"/>
                </a:cubicBezTo>
                <a:cubicBezTo>
                  <a:pt x="14841" y="4446"/>
                  <a:pt x="14506" y="4199"/>
                  <a:pt x="14120" y="4199"/>
                </a:cubicBezTo>
                <a:cubicBezTo>
                  <a:pt x="14081" y="4199"/>
                  <a:pt x="14042" y="4201"/>
                  <a:pt x="14002" y="4207"/>
                </a:cubicBezTo>
                <a:cubicBezTo>
                  <a:pt x="13661" y="4282"/>
                  <a:pt x="13395" y="4529"/>
                  <a:pt x="13281" y="4851"/>
                </a:cubicBezTo>
                <a:cubicBezTo>
                  <a:pt x="13149" y="5230"/>
                  <a:pt x="13092" y="5609"/>
                  <a:pt x="13130" y="6007"/>
                </a:cubicBezTo>
                <a:cubicBezTo>
                  <a:pt x="13187" y="6538"/>
                  <a:pt x="13281" y="7088"/>
                  <a:pt x="13395" y="7619"/>
                </a:cubicBezTo>
                <a:cubicBezTo>
                  <a:pt x="13623" y="8794"/>
                  <a:pt x="13907" y="9969"/>
                  <a:pt x="14267" y="11126"/>
                </a:cubicBezTo>
                <a:cubicBezTo>
                  <a:pt x="14608" y="12244"/>
                  <a:pt x="15044" y="13344"/>
                  <a:pt x="15442" y="14443"/>
                </a:cubicBezTo>
                <a:cubicBezTo>
                  <a:pt x="15879" y="15524"/>
                  <a:pt x="16182" y="16642"/>
                  <a:pt x="16333" y="17799"/>
                </a:cubicBezTo>
                <a:cubicBezTo>
                  <a:pt x="16409" y="18329"/>
                  <a:pt x="16390" y="18879"/>
                  <a:pt x="16296" y="19410"/>
                </a:cubicBezTo>
                <a:cubicBezTo>
                  <a:pt x="16277" y="19618"/>
                  <a:pt x="16144" y="19789"/>
                  <a:pt x="15973" y="19884"/>
                </a:cubicBezTo>
                <a:cubicBezTo>
                  <a:pt x="15943" y="19889"/>
                  <a:pt x="15912" y="19892"/>
                  <a:pt x="15882" y="19892"/>
                </a:cubicBezTo>
                <a:cubicBezTo>
                  <a:pt x="15710" y="19892"/>
                  <a:pt x="15558" y="19802"/>
                  <a:pt x="15461" y="19656"/>
                </a:cubicBezTo>
                <a:cubicBezTo>
                  <a:pt x="15329" y="19467"/>
                  <a:pt x="15215" y="19258"/>
                  <a:pt x="15139" y="19031"/>
                </a:cubicBezTo>
                <a:cubicBezTo>
                  <a:pt x="15025" y="18746"/>
                  <a:pt x="14912" y="18481"/>
                  <a:pt x="14817" y="18197"/>
                </a:cubicBezTo>
                <a:cubicBezTo>
                  <a:pt x="14608" y="17628"/>
                  <a:pt x="14419" y="17059"/>
                  <a:pt x="14248" y="16491"/>
                </a:cubicBezTo>
                <a:cubicBezTo>
                  <a:pt x="13888" y="15353"/>
                  <a:pt x="13566" y="14178"/>
                  <a:pt x="13300" y="13003"/>
                </a:cubicBezTo>
                <a:cubicBezTo>
                  <a:pt x="13073" y="12017"/>
                  <a:pt x="12921" y="11031"/>
                  <a:pt x="12694" y="10045"/>
                </a:cubicBezTo>
                <a:cubicBezTo>
                  <a:pt x="12334" y="8377"/>
                  <a:pt x="11822" y="6576"/>
                  <a:pt x="10590" y="5306"/>
                </a:cubicBezTo>
                <a:cubicBezTo>
                  <a:pt x="10305" y="5022"/>
                  <a:pt x="9983" y="4756"/>
                  <a:pt x="9623" y="4548"/>
                </a:cubicBezTo>
                <a:cubicBezTo>
                  <a:pt x="9603" y="4534"/>
                  <a:pt x="9580" y="4528"/>
                  <a:pt x="9558" y="4528"/>
                </a:cubicBezTo>
                <a:cubicBezTo>
                  <a:pt x="9517" y="4528"/>
                  <a:pt x="9477" y="4549"/>
                  <a:pt x="9452" y="4586"/>
                </a:cubicBezTo>
                <a:cubicBezTo>
                  <a:pt x="8978" y="5458"/>
                  <a:pt x="9016" y="6481"/>
                  <a:pt x="9168" y="7448"/>
                </a:cubicBezTo>
                <a:cubicBezTo>
                  <a:pt x="9338" y="8510"/>
                  <a:pt x="9604" y="9571"/>
                  <a:pt x="9869" y="10633"/>
                </a:cubicBezTo>
                <a:cubicBezTo>
                  <a:pt x="10438" y="12832"/>
                  <a:pt x="11101" y="14993"/>
                  <a:pt x="11879" y="17135"/>
                </a:cubicBezTo>
                <a:cubicBezTo>
                  <a:pt x="12182" y="18007"/>
                  <a:pt x="12618" y="19182"/>
                  <a:pt x="11784" y="19922"/>
                </a:cubicBezTo>
                <a:cubicBezTo>
                  <a:pt x="11612" y="20082"/>
                  <a:pt x="11386" y="20166"/>
                  <a:pt x="11158" y="20166"/>
                </a:cubicBezTo>
                <a:cubicBezTo>
                  <a:pt x="11008" y="20166"/>
                  <a:pt x="10858" y="20130"/>
                  <a:pt x="10722" y="20055"/>
                </a:cubicBezTo>
                <a:cubicBezTo>
                  <a:pt x="10400" y="19827"/>
                  <a:pt x="10172" y="19524"/>
                  <a:pt x="10021" y="19182"/>
                </a:cubicBezTo>
                <a:cubicBezTo>
                  <a:pt x="9831" y="18784"/>
                  <a:pt x="9699" y="18367"/>
                  <a:pt x="9585" y="17950"/>
                </a:cubicBezTo>
                <a:lnTo>
                  <a:pt x="9111" y="16244"/>
                </a:lnTo>
                <a:lnTo>
                  <a:pt x="8125" y="12832"/>
                </a:lnTo>
                <a:cubicBezTo>
                  <a:pt x="7822" y="11732"/>
                  <a:pt x="7519" y="10614"/>
                  <a:pt x="7177" y="9514"/>
                </a:cubicBezTo>
                <a:cubicBezTo>
                  <a:pt x="6950" y="8737"/>
                  <a:pt x="6665" y="7903"/>
                  <a:pt x="6059" y="7353"/>
                </a:cubicBezTo>
                <a:cubicBezTo>
                  <a:pt x="5907" y="7221"/>
                  <a:pt x="5737" y="7107"/>
                  <a:pt x="5547" y="7012"/>
                </a:cubicBezTo>
                <a:cubicBezTo>
                  <a:pt x="5534" y="7008"/>
                  <a:pt x="5519" y="7005"/>
                  <a:pt x="5505" y="7005"/>
                </a:cubicBezTo>
                <a:cubicBezTo>
                  <a:pt x="5457" y="7005"/>
                  <a:pt x="5410" y="7030"/>
                  <a:pt x="5395" y="7088"/>
                </a:cubicBezTo>
                <a:cubicBezTo>
                  <a:pt x="5054" y="9041"/>
                  <a:pt x="5661" y="10936"/>
                  <a:pt x="6305" y="12775"/>
                </a:cubicBezTo>
                <a:cubicBezTo>
                  <a:pt x="6628" y="13723"/>
                  <a:pt x="6988" y="14671"/>
                  <a:pt x="7253" y="15638"/>
                </a:cubicBezTo>
                <a:cubicBezTo>
                  <a:pt x="7386" y="16093"/>
                  <a:pt x="7481" y="16566"/>
                  <a:pt x="7537" y="17059"/>
                </a:cubicBezTo>
                <a:cubicBezTo>
                  <a:pt x="7556" y="17457"/>
                  <a:pt x="7481" y="17969"/>
                  <a:pt x="7064" y="18121"/>
                </a:cubicBezTo>
                <a:cubicBezTo>
                  <a:pt x="6994" y="18147"/>
                  <a:pt x="6924" y="18158"/>
                  <a:pt x="6855" y="18158"/>
                </a:cubicBezTo>
                <a:cubicBezTo>
                  <a:pt x="6568" y="18158"/>
                  <a:pt x="6295" y="17959"/>
                  <a:pt x="6097" y="17761"/>
                </a:cubicBezTo>
                <a:cubicBezTo>
                  <a:pt x="5774" y="17438"/>
                  <a:pt x="5547" y="17059"/>
                  <a:pt x="5376" y="16642"/>
                </a:cubicBezTo>
                <a:cubicBezTo>
                  <a:pt x="4959" y="15619"/>
                  <a:pt x="4561" y="14595"/>
                  <a:pt x="4182" y="13571"/>
                </a:cubicBezTo>
                <a:cubicBezTo>
                  <a:pt x="3405" y="11505"/>
                  <a:pt x="2703" y="9401"/>
                  <a:pt x="2059" y="7278"/>
                </a:cubicBezTo>
                <a:cubicBezTo>
                  <a:pt x="1414" y="5154"/>
                  <a:pt x="846" y="3012"/>
                  <a:pt x="334" y="851"/>
                </a:cubicBezTo>
                <a:cubicBezTo>
                  <a:pt x="277" y="586"/>
                  <a:pt x="220" y="320"/>
                  <a:pt x="163" y="55"/>
                </a:cubicBezTo>
                <a:cubicBezTo>
                  <a:pt x="156" y="17"/>
                  <a:pt x="126" y="0"/>
                  <a:pt x="9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 name="Google Shape;1709;p28"/>
          <p:cNvSpPr txBox="1">
            <a:spLocks noGrp="1"/>
          </p:cNvSpPr>
          <p:nvPr>
            <p:ph type="title"/>
          </p:nvPr>
        </p:nvSpPr>
        <p:spPr>
          <a:xfrm>
            <a:off x="732375" y="1637495"/>
            <a:ext cx="38397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16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1710" name="Google Shape;1710;p28"/>
          <p:cNvSpPr txBox="1">
            <a:spLocks noGrp="1"/>
          </p:cNvSpPr>
          <p:nvPr>
            <p:ph type="subTitle" idx="1"/>
          </p:nvPr>
        </p:nvSpPr>
        <p:spPr>
          <a:xfrm>
            <a:off x="475175" y="2194825"/>
            <a:ext cx="4096800" cy="2490300"/>
          </a:xfrm>
          <a:prstGeom prst="rect">
            <a:avLst/>
          </a:prstGeom>
        </p:spPr>
        <p:txBody>
          <a:bodyPr spcFirstLastPara="1" wrap="square" lIns="91425" tIns="91425" rIns="91425" bIns="91425" anchor="t" anchorCtr="0">
            <a:noAutofit/>
          </a:bodyPr>
          <a:lstStyle>
            <a:lvl1pPr marR="50800" lvl="0" rtl="0">
              <a:lnSpc>
                <a:spcPct val="100000"/>
              </a:lnSpc>
              <a:spcBef>
                <a:spcPts val="0"/>
              </a:spcBef>
              <a:spcAft>
                <a:spcPts val="0"/>
              </a:spcAft>
              <a:buClr>
                <a:schemeClr val="lt2"/>
              </a:buClr>
              <a:buSzPts val="1400"/>
              <a:buChar char="●"/>
              <a:defRPr sz="1200"/>
            </a:lvl1pPr>
            <a:lvl2pPr lvl="1" algn="ctr" rtl="0">
              <a:lnSpc>
                <a:spcPct val="100000"/>
              </a:lnSpc>
              <a:spcBef>
                <a:spcPts val="0"/>
              </a:spcBef>
              <a:spcAft>
                <a:spcPts val="0"/>
              </a:spcAft>
              <a:buSzPts val="1400"/>
              <a:buChar char="○"/>
              <a:defRPr/>
            </a:lvl2pPr>
            <a:lvl3pPr lvl="2" algn="ctr" rtl="0">
              <a:lnSpc>
                <a:spcPct val="100000"/>
              </a:lnSpc>
              <a:spcBef>
                <a:spcPts val="1600"/>
              </a:spcBef>
              <a:spcAft>
                <a:spcPts val="0"/>
              </a:spcAft>
              <a:buSzPts val="1400"/>
              <a:buChar char="■"/>
              <a:defRPr/>
            </a:lvl3pPr>
            <a:lvl4pPr lvl="3" algn="ctr" rtl="0">
              <a:lnSpc>
                <a:spcPct val="100000"/>
              </a:lnSpc>
              <a:spcBef>
                <a:spcPts val="1600"/>
              </a:spcBef>
              <a:spcAft>
                <a:spcPts val="0"/>
              </a:spcAft>
              <a:buSzPts val="1400"/>
              <a:buChar char="●"/>
              <a:defRPr/>
            </a:lvl4pPr>
            <a:lvl5pPr lvl="4" algn="ctr" rtl="0">
              <a:lnSpc>
                <a:spcPct val="100000"/>
              </a:lnSpc>
              <a:spcBef>
                <a:spcPts val="1600"/>
              </a:spcBef>
              <a:spcAft>
                <a:spcPts val="0"/>
              </a:spcAft>
              <a:buSzPts val="1400"/>
              <a:buChar char="○"/>
              <a:defRPr/>
            </a:lvl5pPr>
            <a:lvl6pPr lvl="5" algn="ctr" rtl="0">
              <a:lnSpc>
                <a:spcPct val="100000"/>
              </a:lnSpc>
              <a:spcBef>
                <a:spcPts val="1600"/>
              </a:spcBef>
              <a:spcAft>
                <a:spcPts val="0"/>
              </a:spcAft>
              <a:buSzPts val="1400"/>
              <a:buChar char="■"/>
              <a:defRPr/>
            </a:lvl6pPr>
            <a:lvl7pPr lvl="6" algn="ctr" rtl="0">
              <a:lnSpc>
                <a:spcPct val="100000"/>
              </a:lnSpc>
              <a:spcBef>
                <a:spcPts val="1600"/>
              </a:spcBef>
              <a:spcAft>
                <a:spcPts val="0"/>
              </a:spcAft>
              <a:buSzPts val="1400"/>
              <a:buChar char="●"/>
              <a:defRPr/>
            </a:lvl7pPr>
            <a:lvl8pPr lvl="7" algn="ctr" rtl="0">
              <a:lnSpc>
                <a:spcPct val="100000"/>
              </a:lnSpc>
              <a:spcBef>
                <a:spcPts val="1600"/>
              </a:spcBef>
              <a:spcAft>
                <a:spcPts val="0"/>
              </a:spcAft>
              <a:buSzPts val="1400"/>
              <a:buChar char="○"/>
              <a:defRPr/>
            </a:lvl8pPr>
            <a:lvl9pPr lvl="8" algn="ctr" rtl="0">
              <a:lnSpc>
                <a:spcPct val="100000"/>
              </a:lnSpc>
              <a:spcBef>
                <a:spcPts val="1600"/>
              </a:spcBef>
              <a:spcAft>
                <a:spcPts val="1600"/>
              </a:spcAft>
              <a:buSzPts val="1400"/>
              <a:buChar char="■"/>
              <a:defRPr/>
            </a:lvl9pPr>
          </a:lstStyle>
          <a:p>
            <a:endParaRPr/>
          </a:p>
        </p:txBody>
      </p:sp>
      <p:sp>
        <p:nvSpPr>
          <p:cNvPr id="1711" name="Google Shape;1711;p28"/>
          <p:cNvSpPr txBox="1">
            <a:spLocks noGrp="1"/>
          </p:cNvSpPr>
          <p:nvPr>
            <p:ph type="title" idx="2"/>
          </p:nvPr>
        </p:nvSpPr>
        <p:spPr>
          <a:xfrm>
            <a:off x="4578150" y="1637495"/>
            <a:ext cx="38397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16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1712" name="Google Shape;1712;p28"/>
          <p:cNvSpPr txBox="1">
            <a:spLocks noGrp="1"/>
          </p:cNvSpPr>
          <p:nvPr>
            <p:ph type="subTitle" idx="3"/>
          </p:nvPr>
        </p:nvSpPr>
        <p:spPr>
          <a:xfrm>
            <a:off x="4578150" y="2194825"/>
            <a:ext cx="4096800" cy="2490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2"/>
              </a:buClr>
              <a:buSzPts val="1400"/>
              <a:buChar char="●"/>
              <a:defRPr sz="1200"/>
            </a:lvl1pPr>
            <a:lvl2pPr lvl="1" algn="ctr" rtl="0">
              <a:lnSpc>
                <a:spcPct val="100000"/>
              </a:lnSpc>
              <a:spcBef>
                <a:spcPts val="0"/>
              </a:spcBef>
              <a:spcAft>
                <a:spcPts val="0"/>
              </a:spcAft>
              <a:buSzPts val="1400"/>
              <a:buChar char="○"/>
              <a:defRPr/>
            </a:lvl2pPr>
            <a:lvl3pPr lvl="2" algn="ctr" rtl="0">
              <a:lnSpc>
                <a:spcPct val="100000"/>
              </a:lnSpc>
              <a:spcBef>
                <a:spcPts val="1600"/>
              </a:spcBef>
              <a:spcAft>
                <a:spcPts val="0"/>
              </a:spcAft>
              <a:buSzPts val="1400"/>
              <a:buChar char="■"/>
              <a:defRPr/>
            </a:lvl3pPr>
            <a:lvl4pPr lvl="3" algn="ctr" rtl="0">
              <a:lnSpc>
                <a:spcPct val="100000"/>
              </a:lnSpc>
              <a:spcBef>
                <a:spcPts val="1600"/>
              </a:spcBef>
              <a:spcAft>
                <a:spcPts val="0"/>
              </a:spcAft>
              <a:buSzPts val="1400"/>
              <a:buChar char="●"/>
              <a:defRPr/>
            </a:lvl4pPr>
            <a:lvl5pPr lvl="4" algn="ctr" rtl="0">
              <a:lnSpc>
                <a:spcPct val="100000"/>
              </a:lnSpc>
              <a:spcBef>
                <a:spcPts val="1600"/>
              </a:spcBef>
              <a:spcAft>
                <a:spcPts val="0"/>
              </a:spcAft>
              <a:buSzPts val="1400"/>
              <a:buChar char="○"/>
              <a:defRPr/>
            </a:lvl5pPr>
            <a:lvl6pPr lvl="5" algn="ctr" rtl="0">
              <a:lnSpc>
                <a:spcPct val="100000"/>
              </a:lnSpc>
              <a:spcBef>
                <a:spcPts val="1600"/>
              </a:spcBef>
              <a:spcAft>
                <a:spcPts val="0"/>
              </a:spcAft>
              <a:buSzPts val="1400"/>
              <a:buChar char="■"/>
              <a:defRPr/>
            </a:lvl6pPr>
            <a:lvl7pPr lvl="6" algn="ctr" rtl="0">
              <a:lnSpc>
                <a:spcPct val="100000"/>
              </a:lnSpc>
              <a:spcBef>
                <a:spcPts val="1600"/>
              </a:spcBef>
              <a:spcAft>
                <a:spcPts val="0"/>
              </a:spcAft>
              <a:buSzPts val="1400"/>
              <a:buChar char="●"/>
              <a:defRPr/>
            </a:lvl7pPr>
            <a:lvl8pPr lvl="7" algn="ctr" rtl="0">
              <a:lnSpc>
                <a:spcPct val="100000"/>
              </a:lnSpc>
              <a:spcBef>
                <a:spcPts val="1600"/>
              </a:spcBef>
              <a:spcAft>
                <a:spcPts val="0"/>
              </a:spcAft>
              <a:buSzPts val="1400"/>
              <a:buChar char="○"/>
              <a:defRPr/>
            </a:lvl8pPr>
            <a:lvl9pPr lvl="8" algn="ctr" rtl="0">
              <a:lnSpc>
                <a:spcPct val="100000"/>
              </a:lnSpc>
              <a:spcBef>
                <a:spcPts val="1600"/>
              </a:spcBef>
              <a:spcAft>
                <a:spcPts val="1600"/>
              </a:spcAft>
              <a:buSzPts val="1400"/>
              <a:buChar char="■"/>
              <a:defRPr/>
            </a:lvl9pPr>
          </a:lstStyle>
          <a:p>
            <a:endParaRPr/>
          </a:p>
        </p:txBody>
      </p:sp>
      <p:sp>
        <p:nvSpPr>
          <p:cNvPr id="1713" name="Google Shape;1713;p28"/>
          <p:cNvSpPr txBox="1">
            <a:spLocks noGrp="1"/>
          </p:cNvSpPr>
          <p:nvPr>
            <p:ph type="ctrTitle" idx="4"/>
          </p:nvPr>
        </p:nvSpPr>
        <p:spPr>
          <a:xfrm>
            <a:off x="736646" y="373025"/>
            <a:ext cx="76725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
              <a:buNone/>
              <a:defRPr/>
            </a:lvl1pPr>
            <a:lvl2pPr lvl="1" algn="ctr" rtl="0">
              <a:spcBef>
                <a:spcPts val="0"/>
              </a:spcBef>
              <a:spcAft>
                <a:spcPts val="0"/>
              </a:spcAft>
              <a:buSzPts val="800"/>
              <a:buNone/>
              <a:defRPr sz="800"/>
            </a:lvl2pPr>
            <a:lvl3pPr lvl="2" algn="ctr" rtl="0">
              <a:spcBef>
                <a:spcPts val="0"/>
              </a:spcBef>
              <a:spcAft>
                <a:spcPts val="0"/>
              </a:spcAft>
              <a:buSzPts val="800"/>
              <a:buNone/>
              <a:defRPr sz="800"/>
            </a:lvl3pPr>
            <a:lvl4pPr lvl="3" algn="ctr" rtl="0">
              <a:spcBef>
                <a:spcPts val="0"/>
              </a:spcBef>
              <a:spcAft>
                <a:spcPts val="0"/>
              </a:spcAft>
              <a:buSzPts val="800"/>
              <a:buNone/>
              <a:defRPr sz="800"/>
            </a:lvl4pPr>
            <a:lvl5pPr lvl="4" algn="ctr" rtl="0">
              <a:spcBef>
                <a:spcPts val="0"/>
              </a:spcBef>
              <a:spcAft>
                <a:spcPts val="0"/>
              </a:spcAft>
              <a:buSzPts val="800"/>
              <a:buNone/>
              <a:defRPr sz="800"/>
            </a:lvl5pPr>
            <a:lvl6pPr lvl="5" algn="ctr" rtl="0">
              <a:spcBef>
                <a:spcPts val="0"/>
              </a:spcBef>
              <a:spcAft>
                <a:spcPts val="0"/>
              </a:spcAft>
              <a:buSzPts val="800"/>
              <a:buNone/>
              <a:defRPr sz="800"/>
            </a:lvl6pPr>
            <a:lvl7pPr lvl="6" algn="ctr" rtl="0">
              <a:spcBef>
                <a:spcPts val="0"/>
              </a:spcBef>
              <a:spcAft>
                <a:spcPts val="0"/>
              </a:spcAft>
              <a:buSzPts val="800"/>
              <a:buNone/>
              <a:defRPr sz="800"/>
            </a:lvl7pPr>
            <a:lvl8pPr lvl="7" algn="ctr" rtl="0">
              <a:spcBef>
                <a:spcPts val="0"/>
              </a:spcBef>
              <a:spcAft>
                <a:spcPts val="0"/>
              </a:spcAft>
              <a:buSzPts val="800"/>
              <a:buNone/>
              <a:defRPr sz="800"/>
            </a:lvl8pPr>
            <a:lvl9pPr lvl="8" algn="ctr" rtl="0">
              <a:spcBef>
                <a:spcPts val="0"/>
              </a:spcBef>
              <a:spcAft>
                <a:spcPts val="0"/>
              </a:spcAft>
              <a:buSzPts val="800"/>
              <a:buNone/>
              <a:defRPr sz="8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p:cSld name="CUSTOM_5">
    <p:spTree>
      <p:nvGrpSpPr>
        <p:cNvPr id="1" name="Shape 1839"/>
        <p:cNvGrpSpPr/>
        <p:nvPr/>
      </p:nvGrpSpPr>
      <p:grpSpPr>
        <a:xfrm>
          <a:off x="0" y="0"/>
          <a:ext cx="0" cy="0"/>
          <a:chOff x="0" y="0"/>
          <a:chExt cx="0" cy="0"/>
        </a:xfrm>
      </p:grpSpPr>
      <p:pic>
        <p:nvPicPr>
          <p:cNvPr id="1840" name="Google Shape;1840;p31"/>
          <p:cNvPicPr preferRelativeResize="0"/>
          <p:nvPr/>
        </p:nvPicPr>
        <p:blipFill>
          <a:blip r:embed="rId2">
            <a:alphaModFix amt="76000"/>
          </a:blip>
          <a:stretch>
            <a:fillRect/>
          </a:stretch>
        </p:blipFill>
        <p:spPr>
          <a:xfrm rot="2453973">
            <a:off x="1248590" y="2532214"/>
            <a:ext cx="4232748" cy="1576274"/>
          </a:xfrm>
          <a:prstGeom prst="rect">
            <a:avLst/>
          </a:prstGeom>
          <a:noFill/>
          <a:ln>
            <a:noFill/>
          </a:ln>
        </p:spPr>
      </p:pic>
      <p:pic>
        <p:nvPicPr>
          <p:cNvPr id="1841" name="Google Shape;1841;p31"/>
          <p:cNvPicPr preferRelativeResize="0"/>
          <p:nvPr/>
        </p:nvPicPr>
        <p:blipFill>
          <a:blip r:embed="rId2">
            <a:alphaModFix amt="76000"/>
          </a:blip>
          <a:stretch>
            <a:fillRect/>
          </a:stretch>
        </p:blipFill>
        <p:spPr>
          <a:xfrm rot="2453973">
            <a:off x="-1738310" y="4081814"/>
            <a:ext cx="4232748" cy="1576274"/>
          </a:xfrm>
          <a:prstGeom prst="rect">
            <a:avLst/>
          </a:prstGeom>
          <a:noFill/>
          <a:ln>
            <a:noFill/>
          </a:ln>
        </p:spPr>
      </p:pic>
      <p:pic>
        <p:nvPicPr>
          <p:cNvPr id="1842" name="Google Shape;1842;p31"/>
          <p:cNvPicPr preferRelativeResize="0"/>
          <p:nvPr/>
        </p:nvPicPr>
        <p:blipFill>
          <a:blip r:embed="rId3">
            <a:alphaModFix amt="84000"/>
          </a:blip>
          <a:stretch>
            <a:fillRect/>
          </a:stretch>
        </p:blipFill>
        <p:spPr>
          <a:xfrm rot="2453973">
            <a:off x="6716115" y="-248136"/>
            <a:ext cx="4232748" cy="1576274"/>
          </a:xfrm>
          <a:prstGeom prst="rect">
            <a:avLst/>
          </a:prstGeom>
          <a:noFill/>
          <a:ln>
            <a:noFill/>
          </a:ln>
        </p:spPr>
      </p:pic>
      <p:pic>
        <p:nvPicPr>
          <p:cNvPr id="1843" name="Google Shape;1843;p31"/>
          <p:cNvPicPr preferRelativeResize="0"/>
          <p:nvPr/>
        </p:nvPicPr>
        <p:blipFill>
          <a:blip r:embed="rId4">
            <a:alphaModFix amt="47000"/>
          </a:blip>
          <a:stretch>
            <a:fillRect/>
          </a:stretch>
        </p:blipFill>
        <p:spPr>
          <a:xfrm rot="10800000">
            <a:off x="1630988" y="143888"/>
            <a:ext cx="5882026" cy="4855727"/>
          </a:xfrm>
          <a:prstGeom prst="rect">
            <a:avLst/>
          </a:prstGeom>
          <a:noFill/>
          <a:ln>
            <a:noFill/>
          </a:ln>
        </p:spPr>
      </p:pic>
      <p:grpSp>
        <p:nvGrpSpPr>
          <p:cNvPr id="1844" name="Google Shape;1844;p31"/>
          <p:cNvGrpSpPr/>
          <p:nvPr/>
        </p:nvGrpSpPr>
        <p:grpSpPr>
          <a:xfrm rot="-2700000">
            <a:off x="167955" y="3080962"/>
            <a:ext cx="1344349" cy="2469678"/>
            <a:chOff x="272875" y="1419395"/>
            <a:chExt cx="255950" cy="563168"/>
          </a:xfrm>
        </p:grpSpPr>
        <p:sp>
          <p:nvSpPr>
            <p:cNvPr id="1845" name="Google Shape;1845;p31"/>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846;p31"/>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847;p31"/>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848;p31"/>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 name="Google Shape;1849;p31"/>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 name="Google Shape;1850;p31"/>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851;p31"/>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852;p31"/>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 name="Google Shape;1853;p31"/>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 name="Google Shape;1854;p31"/>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855;p31"/>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856;p31"/>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 name="Google Shape;1857;p31"/>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 name="Google Shape;1858;p31"/>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 name="Google Shape;1859;p31"/>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860;p31"/>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31"/>
            <p:cNvSpPr/>
            <p:nvPr/>
          </p:nvSpPr>
          <p:spPr>
            <a:xfrm>
              <a:off x="369050" y="1615955"/>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31"/>
            <p:cNvSpPr/>
            <p:nvPr/>
          </p:nvSpPr>
          <p:spPr>
            <a:xfrm>
              <a:off x="490635" y="1582215"/>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 name="Google Shape;1863;p31"/>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 name="Google Shape;1864;p31"/>
            <p:cNvSpPr/>
            <p:nvPr/>
          </p:nvSpPr>
          <p:spPr>
            <a:xfrm>
              <a:off x="438343" y="1487068"/>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 name="Google Shape;1865;p31"/>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 name="Google Shape;1866;p31"/>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 name="Google Shape;1867;p31"/>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 name="Google Shape;1868;p31"/>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 name="Google Shape;1869;p31"/>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 name="Google Shape;1870;p31"/>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 name="Google Shape;1871;p31"/>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 name="Google Shape;1872;p31"/>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 name="Google Shape;1873;p31"/>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 name="Google Shape;1874;p31"/>
            <p:cNvSpPr/>
            <p:nvPr/>
          </p:nvSpPr>
          <p:spPr>
            <a:xfrm>
              <a:off x="360075" y="195388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 name="Google Shape;1875;p31"/>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 name="Google Shape;1876;p31"/>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 name="Google Shape;1877;p31"/>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 name="Google Shape;1878;p31"/>
            <p:cNvSpPr/>
            <p:nvPr/>
          </p:nvSpPr>
          <p:spPr>
            <a:xfrm>
              <a:off x="394558" y="1560904"/>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 name="Google Shape;1879;p31"/>
            <p:cNvSpPr/>
            <p:nvPr/>
          </p:nvSpPr>
          <p:spPr>
            <a:xfrm>
              <a:off x="418850" y="1419395"/>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0" name="Google Shape;1880;p31"/>
          <p:cNvGrpSpPr/>
          <p:nvPr/>
        </p:nvGrpSpPr>
        <p:grpSpPr>
          <a:xfrm rot="-2700000">
            <a:off x="8026513" y="-183341"/>
            <a:ext cx="1344349" cy="1995327"/>
            <a:chOff x="272875" y="1527563"/>
            <a:chExt cx="255950" cy="455000"/>
          </a:xfrm>
        </p:grpSpPr>
        <p:sp>
          <p:nvSpPr>
            <p:cNvPr id="1881" name="Google Shape;1881;p31"/>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31"/>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31"/>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884;p31"/>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 name="Google Shape;1885;p31"/>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 name="Google Shape;1886;p31"/>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31"/>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31"/>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31"/>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31"/>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31"/>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31"/>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31"/>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 name="Google Shape;1894;p31"/>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 name="Google Shape;1895;p31"/>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 name="Google Shape;1896;p31"/>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 name="Google Shape;1897;p31"/>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 name="Google Shape;1898;p31"/>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 name="Google Shape;1899;p31"/>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 name="Google Shape;1900;p31"/>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 name="Google Shape;1901;p31"/>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 name="Google Shape;1902;p31"/>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 name="Google Shape;1903;p31"/>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 name="Google Shape;1904;p31"/>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 name="Google Shape;1905;p31"/>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 name="Google Shape;1906;p31"/>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 name="Google Shape;1907;p31"/>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 name="Google Shape;1908;p31"/>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 name="Google Shape;1909;p31"/>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 name="Google Shape;1910;p31"/>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 name="Google Shape;1911;p31"/>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 name="Google Shape;1912;p31"/>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 name="Google Shape;1913;p31"/>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 name="Google Shape;1914;p31"/>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 name="Google Shape;1915;p31"/>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16" name="Google Shape;1916;p31"/>
          <p:cNvSpPr/>
          <p:nvPr/>
        </p:nvSpPr>
        <p:spPr>
          <a:xfrm>
            <a:off x="5570568" y="-2413037"/>
            <a:ext cx="4624024" cy="7256966"/>
          </a:xfrm>
          <a:custGeom>
            <a:avLst/>
            <a:gdLst/>
            <a:ahLst/>
            <a:cxnLst/>
            <a:rect l="l" t="t" r="r" b="b"/>
            <a:pathLst>
              <a:path w="55812" h="94461" extrusionOk="0">
                <a:moveTo>
                  <a:pt x="36054" y="83719"/>
                </a:moveTo>
                <a:cubicBezTo>
                  <a:pt x="36059" y="85810"/>
                  <a:pt x="36230" y="87883"/>
                  <a:pt x="36585" y="89937"/>
                </a:cubicBezTo>
                <a:cubicBezTo>
                  <a:pt x="36680" y="90449"/>
                  <a:pt x="36775" y="90942"/>
                  <a:pt x="36888" y="91454"/>
                </a:cubicBezTo>
                <a:cubicBezTo>
                  <a:pt x="36926" y="91719"/>
                  <a:pt x="37002" y="91984"/>
                  <a:pt x="37059" y="92250"/>
                </a:cubicBezTo>
                <a:cubicBezTo>
                  <a:pt x="37097" y="92439"/>
                  <a:pt x="37305" y="92856"/>
                  <a:pt x="37211" y="93046"/>
                </a:cubicBezTo>
                <a:cubicBezTo>
                  <a:pt x="37154" y="93160"/>
                  <a:pt x="36831" y="93255"/>
                  <a:pt x="36718" y="93311"/>
                </a:cubicBezTo>
                <a:cubicBezTo>
                  <a:pt x="36509" y="93425"/>
                  <a:pt x="36282" y="93539"/>
                  <a:pt x="36035" y="93634"/>
                </a:cubicBezTo>
                <a:cubicBezTo>
                  <a:pt x="35599" y="93804"/>
                  <a:pt x="35144" y="93937"/>
                  <a:pt x="34689" y="93994"/>
                </a:cubicBezTo>
                <a:cubicBezTo>
                  <a:pt x="34597" y="94004"/>
                  <a:pt x="34505" y="94009"/>
                  <a:pt x="34414" y="94009"/>
                </a:cubicBezTo>
                <a:cubicBezTo>
                  <a:pt x="33623" y="94009"/>
                  <a:pt x="32889" y="93638"/>
                  <a:pt x="32566" y="92856"/>
                </a:cubicBezTo>
                <a:cubicBezTo>
                  <a:pt x="32244" y="92041"/>
                  <a:pt x="32471" y="91093"/>
                  <a:pt x="32756" y="90297"/>
                </a:cubicBezTo>
                <a:cubicBezTo>
                  <a:pt x="33362" y="88572"/>
                  <a:pt x="34234" y="86923"/>
                  <a:pt x="35125" y="85331"/>
                </a:cubicBezTo>
                <a:cubicBezTo>
                  <a:pt x="35426" y="84788"/>
                  <a:pt x="35736" y="84251"/>
                  <a:pt x="36054" y="83719"/>
                </a:cubicBezTo>
                <a:close/>
                <a:moveTo>
                  <a:pt x="43850" y="72899"/>
                </a:moveTo>
                <a:cubicBezTo>
                  <a:pt x="43926" y="74041"/>
                  <a:pt x="43988" y="75183"/>
                  <a:pt x="44035" y="76326"/>
                </a:cubicBezTo>
                <a:cubicBezTo>
                  <a:pt x="44111" y="78487"/>
                  <a:pt x="44149" y="80629"/>
                  <a:pt x="44130" y="82790"/>
                </a:cubicBezTo>
                <a:cubicBezTo>
                  <a:pt x="44111" y="83871"/>
                  <a:pt x="44092" y="84970"/>
                  <a:pt x="44054" y="86051"/>
                </a:cubicBezTo>
                <a:cubicBezTo>
                  <a:pt x="44016" y="87037"/>
                  <a:pt x="44092" y="88117"/>
                  <a:pt x="43864" y="89065"/>
                </a:cubicBezTo>
                <a:cubicBezTo>
                  <a:pt x="43789" y="89463"/>
                  <a:pt x="43599" y="89823"/>
                  <a:pt x="43334" y="90127"/>
                </a:cubicBezTo>
                <a:cubicBezTo>
                  <a:pt x="43194" y="90249"/>
                  <a:pt x="43052" y="90301"/>
                  <a:pt x="42914" y="90301"/>
                </a:cubicBezTo>
                <a:cubicBezTo>
                  <a:pt x="42585" y="90301"/>
                  <a:pt x="42287" y="90001"/>
                  <a:pt x="42139" y="89653"/>
                </a:cubicBezTo>
                <a:cubicBezTo>
                  <a:pt x="41874" y="88970"/>
                  <a:pt x="41760" y="88193"/>
                  <a:pt x="41609" y="87473"/>
                </a:cubicBezTo>
                <a:cubicBezTo>
                  <a:pt x="41324" y="86165"/>
                  <a:pt x="41021" y="84724"/>
                  <a:pt x="40149" y="83643"/>
                </a:cubicBezTo>
                <a:cubicBezTo>
                  <a:pt x="39770" y="83169"/>
                  <a:pt x="39277" y="82809"/>
                  <a:pt x="38708" y="82582"/>
                </a:cubicBezTo>
                <a:cubicBezTo>
                  <a:pt x="38695" y="82577"/>
                  <a:pt x="38683" y="82574"/>
                  <a:pt x="38671" y="82574"/>
                </a:cubicBezTo>
                <a:cubicBezTo>
                  <a:pt x="38594" y="82574"/>
                  <a:pt x="38540" y="82668"/>
                  <a:pt x="38557" y="82733"/>
                </a:cubicBezTo>
                <a:cubicBezTo>
                  <a:pt x="38917" y="84667"/>
                  <a:pt x="39277" y="86601"/>
                  <a:pt x="39618" y="88534"/>
                </a:cubicBezTo>
                <a:lnTo>
                  <a:pt x="40149" y="91397"/>
                </a:lnTo>
                <a:cubicBezTo>
                  <a:pt x="40263" y="92136"/>
                  <a:pt x="40452" y="92875"/>
                  <a:pt x="40187" y="93596"/>
                </a:cubicBezTo>
                <a:cubicBezTo>
                  <a:pt x="40092" y="93861"/>
                  <a:pt x="39921" y="94183"/>
                  <a:pt x="39618" y="94240"/>
                </a:cubicBezTo>
                <a:cubicBezTo>
                  <a:pt x="39604" y="94243"/>
                  <a:pt x="39590" y="94244"/>
                  <a:pt x="39576" y="94244"/>
                </a:cubicBezTo>
                <a:cubicBezTo>
                  <a:pt x="39294" y="94244"/>
                  <a:pt x="39081" y="93717"/>
                  <a:pt x="38955" y="93482"/>
                </a:cubicBezTo>
                <a:cubicBezTo>
                  <a:pt x="38670" y="92856"/>
                  <a:pt x="38462" y="92193"/>
                  <a:pt x="38348" y="91511"/>
                </a:cubicBezTo>
                <a:cubicBezTo>
                  <a:pt x="38083" y="90146"/>
                  <a:pt x="38045" y="88762"/>
                  <a:pt x="37855" y="87397"/>
                </a:cubicBezTo>
                <a:cubicBezTo>
                  <a:pt x="37647" y="85994"/>
                  <a:pt x="37230" y="84610"/>
                  <a:pt x="36244" y="83549"/>
                </a:cubicBezTo>
                <a:cubicBezTo>
                  <a:pt x="36227" y="83526"/>
                  <a:pt x="36203" y="83515"/>
                  <a:pt x="36178" y="83514"/>
                </a:cubicBezTo>
                <a:lnTo>
                  <a:pt x="36178" y="83514"/>
                </a:lnTo>
                <a:cubicBezTo>
                  <a:pt x="38436" y="79777"/>
                  <a:pt x="41102" y="76305"/>
                  <a:pt x="43850" y="72899"/>
                </a:cubicBezTo>
                <a:close/>
                <a:moveTo>
                  <a:pt x="124" y="0"/>
                </a:moveTo>
                <a:cubicBezTo>
                  <a:pt x="60" y="0"/>
                  <a:pt x="1" y="49"/>
                  <a:pt x="36" y="119"/>
                </a:cubicBezTo>
                <a:lnTo>
                  <a:pt x="17" y="119"/>
                </a:lnTo>
                <a:cubicBezTo>
                  <a:pt x="2955" y="8498"/>
                  <a:pt x="5989" y="16839"/>
                  <a:pt x="9135" y="25123"/>
                </a:cubicBezTo>
                <a:cubicBezTo>
                  <a:pt x="9894" y="27152"/>
                  <a:pt x="10671" y="29180"/>
                  <a:pt x="11467" y="31208"/>
                </a:cubicBezTo>
                <a:cubicBezTo>
                  <a:pt x="12168" y="33028"/>
                  <a:pt x="12794" y="34905"/>
                  <a:pt x="13647" y="36649"/>
                </a:cubicBezTo>
                <a:cubicBezTo>
                  <a:pt x="14292" y="37976"/>
                  <a:pt x="15221" y="39246"/>
                  <a:pt x="16623" y="39796"/>
                </a:cubicBezTo>
                <a:cubicBezTo>
                  <a:pt x="17283" y="40054"/>
                  <a:pt x="17979" y="40142"/>
                  <a:pt x="18690" y="40142"/>
                </a:cubicBezTo>
                <a:cubicBezTo>
                  <a:pt x="19959" y="40142"/>
                  <a:pt x="21272" y="39862"/>
                  <a:pt x="22500" y="39777"/>
                </a:cubicBezTo>
                <a:cubicBezTo>
                  <a:pt x="23246" y="39726"/>
                  <a:pt x="23995" y="39701"/>
                  <a:pt x="24747" y="39701"/>
                </a:cubicBezTo>
                <a:cubicBezTo>
                  <a:pt x="26249" y="39701"/>
                  <a:pt x="27757" y="39802"/>
                  <a:pt x="29249" y="40004"/>
                </a:cubicBezTo>
                <a:cubicBezTo>
                  <a:pt x="31106" y="40270"/>
                  <a:pt x="33021" y="40668"/>
                  <a:pt x="34727" y="41502"/>
                </a:cubicBezTo>
                <a:cubicBezTo>
                  <a:pt x="36433" y="42317"/>
                  <a:pt x="37836" y="43682"/>
                  <a:pt x="38708" y="45350"/>
                </a:cubicBezTo>
                <a:cubicBezTo>
                  <a:pt x="39580" y="46981"/>
                  <a:pt x="40054" y="48782"/>
                  <a:pt x="40471" y="50545"/>
                </a:cubicBezTo>
                <a:cubicBezTo>
                  <a:pt x="42179" y="57664"/>
                  <a:pt x="43282" y="64918"/>
                  <a:pt x="43803" y="72216"/>
                </a:cubicBezTo>
                <a:lnTo>
                  <a:pt x="43803" y="72216"/>
                </a:lnTo>
                <a:cubicBezTo>
                  <a:pt x="43494" y="72599"/>
                  <a:pt x="43186" y="72983"/>
                  <a:pt x="42879" y="73369"/>
                </a:cubicBezTo>
                <a:cubicBezTo>
                  <a:pt x="40831" y="75966"/>
                  <a:pt x="38822" y="78601"/>
                  <a:pt x="37021" y="81387"/>
                </a:cubicBezTo>
                <a:cubicBezTo>
                  <a:pt x="35277" y="84098"/>
                  <a:pt x="33571" y="87018"/>
                  <a:pt x="32471" y="90070"/>
                </a:cubicBezTo>
                <a:cubicBezTo>
                  <a:pt x="31997" y="91359"/>
                  <a:pt x="31770" y="93198"/>
                  <a:pt x="33154" y="94013"/>
                </a:cubicBezTo>
                <a:cubicBezTo>
                  <a:pt x="33534" y="94235"/>
                  <a:pt x="33946" y="94326"/>
                  <a:pt x="34367" y="94326"/>
                </a:cubicBezTo>
                <a:cubicBezTo>
                  <a:pt x="35456" y="94326"/>
                  <a:pt x="36609" y="93717"/>
                  <a:pt x="37457" y="93198"/>
                </a:cubicBezTo>
                <a:cubicBezTo>
                  <a:pt x="37514" y="93160"/>
                  <a:pt x="37533" y="93103"/>
                  <a:pt x="37514" y="93046"/>
                </a:cubicBezTo>
                <a:cubicBezTo>
                  <a:pt x="36725" y="90076"/>
                  <a:pt x="36309" y="87016"/>
                  <a:pt x="36300" y="83937"/>
                </a:cubicBezTo>
                <a:lnTo>
                  <a:pt x="36300" y="83937"/>
                </a:lnTo>
                <a:cubicBezTo>
                  <a:pt x="38208" y="86250"/>
                  <a:pt x="37579" y="89653"/>
                  <a:pt x="38348" y="92383"/>
                </a:cubicBezTo>
                <a:cubicBezTo>
                  <a:pt x="38500" y="93065"/>
                  <a:pt x="38803" y="93710"/>
                  <a:pt x="39201" y="94297"/>
                </a:cubicBezTo>
                <a:cubicBezTo>
                  <a:pt x="39289" y="94413"/>
                  <a:pt x="39407" y="94460"/>
                  <a:pt x="39532" y="94460"/>
                </a:cubicBezTo>
                <a:cubicBezTo>
                  <a:pt x="39756" y="94460"/>
                  <a:pt x="40003" y="94309"/>
                  <a:pt x="40149" y="94127"/>
                </a:cubicBezTo>
                <a:cubicBezTo>
                  <a:pt x="40490" y="93728"/>
                  <a:pt x="40566" y="93103"/>
                  <a:pt x="40547" y="92591"/>
                </a:cubicBezTo>
                <a:cubicBezTo>
                  <a:pt x="40509" y="91681"/>
                  <a:pt x="40244" y="90752"/>
                  <a:pt x="40092" y="89861"/>
                </a:cubicBezTo>
                <a:cubicBezTo>
                  <a:pt x="39670" y="87551"/>
                  <a:pt x="39266" y="85241"/>
                  <a:pt x="38846" y="82914"/>
                </a:cubicBezTo>
                <a:lnTo>
                  <a:pt x="38846" y="82914"/>
                </a:lnTo>
                <a:cubicBezTo>
                  <a:pt x="40217" y="83575"/>
                  <a:pt x="40753" y="85091"/>
                  <a:pt x="41116" y="86487"/>
                </a:cubicBezTo>
                <a:cubicBezTo>
                  <a:pt x="41305" y="87245"/>
                  <a:pt x="41438" y="88022"/>
                  <a:pt x="41628" y="88781"/>
                </a:cubicBezTo>
                <a:cubicBezTo>
                  <a:pt x="41760" y="89349"/>
                  <a:pt x="41874" y="90146"/>
                  <a:pt x="42443" y="90468"/>
                </a:cubicBezTo>
                <a:cubicBezTo>
                  <a:pt x="42589" y="90550"/>
                  <a:pt x="42735" y="90587"/>
                  <a:pt x="42876" y="90587"/>
                </a:cubicBezTo>
                <a:cubicBezTo>
                  <a:pt x="43193" y="90587"/>
                  <a:pt x="43484" y="90402"/>
                  <a:pt x="43694" y="90127"/>
                </a:cubicBezTo>
                <a:cubicBezTo>
                  <a:pt x="44168" y="89539"/>
                  <a:pt x="44225" y="88781"/>
                  <a:pt x="44263" y="88060"/>
                </a:cubicBezTo>
                <a:cubicBezTo>
                  <a:pt x="44376" y="85842"/>
                  <a:pt x="44433" y="83624"/>
                  <a:pt x="44433" y="81425"/>
                </a:cubicBezTo>
                <a:cubicBezTo>
                  <a:pt x="44433" y="78462"/>
                  <a:pt x="44333" y="75502"/>
                  <a:pt x="44134" y="72549"/>
                </a:cubicBezTo>
                <a:lnTo>
                  <a:pt x="44134" y="72549"/>
                </a:lnTo>
                <a:cubicBezTo>
                  <a:pt x="45525" y="70831"/>
                  <a:pt x="46934" y="69129"/>
                  <a:pt x="48319" y="67416"/>
                </a:cubicBezTo>
                <a:cubicBezTo>
                  <a:pt x="50916" y="64213"/>
                  <a:pt x="53457" y="60952"/>
                  <a:pt x="55694" y="57464"/>
                </a:cubicBezTo>
                <a:cubicBezTo>
                  <a:pt x="55812" y="57293"/>
                  <a:pt x="55657" y="57122"/>
                  <a:pt x="55493" y="57122"/>
                </a:cubicBezTo>
                <a:cubicBezTo>
                  <a:pt x="55421" y="57122"/>
                  <a:pt x="55348" y="57155"/>
                  <a:pt x="55295" y="57236"/>
                </a:cubicBezTo>
                <a:cubicBezTo>
                  <a:pt x="51966" y="62402"/>
                  <a:pt x="47953" y="67087"/>
                  <a:pt x="44086" y="71866"/>
                </a:cubicBezTo>
                <a:lnTo>
                  <a:pt x="44086" y="71866"/>
                </a:lnTo>
                <a:cubicBezTo>
                  <a:pt x="43682" y="66321"/>
                  <a:pt x="42926" y="60806"/>
                  <a:pt x="41817" y="55360"/>
                </a:cubicBezTo>
                <a:cubicBezTo>
                  <a:pt x="41400" y="53255"/>
                  <a:pt x="40945" y="51132"/>
                  <a:pt x="40376" y="49066"/>
                </a:cubicBezTo>
                <a:cubicBezTo>
                  <a:pt x="39921" y="47379"/>
                  <a:pt x="39315" y="45673"/>
                  <a:pt x="38310" y="44213"/>
                </a:cubicBezTo>
                <a:cubicBezTo>
                  <a:pt x="36130" y="41104"/>
                  <a:pt x="32301" y="40175"/>
                  <a:pt x="28737" y="39739"/>
                </a:cubicBezTo>
                <a:cubicBezTo>
                  <a:pt x="27406" y="39567"/>
                  <a:pt x="26076" y="39485"/>
                  <a:pt x="24745" y="39485"/>
                </a:cubicBezTo>
                <a:cubicBezTo>
                  <a:pt x="23877" y="39485"/>
                  <a:pt x="23008" y="39520"/>
                  <a:pt x="22140" y="39587"/>
                </a:cubicBezTo>
                <a:cubicBezTo>
                  <a:pt x="21041" y="39680"/>
                  <a:pt x="19854" y="39911"/>
                  <a:pt x="18707" y="39911"/>
                </a:cubicBezTo>
                <a:cubicBezTo>
                  <a:pt x="17736" y="39911"/>
                  <a:pt x="16794" y="39745"/>
                  <a:pt x="15960" y="39189"/>
                </a:cubicBezTo>
                <a:cubicBezTo>
                  <a:pt x="14519" y="38204"/>
                  <a:pt x="13780" y="36479"/>
                  <a:pt x="13173" y="34924"/>
                </a:cubicBezTo>
                <a:cubicBezTo>
                  <a:pt x="12339" y="32820"/>
                  <a:pt x="11543" y="30735"/>
                  <a:pt x="10728" y="28630"/>
                </a:cubicBezTo>
                <a:cubicBezTo>
                  <a:pt x="7505" y="20194"/>
                  <a:pt x="4377" y="11721"/>
                  <a:pt x="1344" y="3228"/>
                </a:cubicBezTo>
                <a:cubicBezTo>
                  <a:pt x="965" y="2166"/>
                  <a:pt x="586" y="1124"/>
                  <a:pt x="226" y="62"/>
                </a:cubicBezTo>
                <a:cubicBezTo>
                  <a:pt x="204" y="19"/>
                  <a:pt x="163" y="0"/>
                  <a:pt x="124" y="0"/>
                </a:cubicBezTo>
                <a:close/>
              </a:path>
            </a:pathLst>
          </a:cu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1">
  <p:cSld name="CUSTOM_5_1">
    <p:spTree>
      <p:nvGrpSpPr>
        <p:cNvPr id="1" name="Shape 1917"/>
        <p:cNvGrpSpPr/>
        <p:nvPr/>
      </p:nvGrpSpPr>
      <p:grpSpPr>
        <a:xfrm>
          <a:off x="0" y="0"/>
          <a:ext cx="0" cy="0"/>
          <a:chOff x="0" y="0"/>
          <a:chExt cx="0" cy="0"/>
        </a:xfrm>
      </p:grpSpPr>
      <p:pic>
        <p:nvPicPr>
          <p:cNvPr id="1918" name="Google Shape;1918;p32"/>
          <p:cNvPicPr preferRelativeResize="0"/>
          <p:nvPr/>
        </p:nvPicPr>
        <p:blipFill>
          <a:blip r:embed="rId2">
            <a:alphaModFix amt="66000"/>
          </a:blip>
          <a:stretch>
            <a:fillRect/>
          </a:stretch>
        </p:blipFill>
        <p:spPr>
          <a:xfrm rot="5399990" flipH="1">
            <a:off x="7705516" y="-598319"/>
            <a:ext cx="3297389" cy="2276637"/>
          </a:xfrm>
          <a:prstGeom prst="rect">
            <a:avLst/>
          </a:prstGeom>
          <a:noFill/>
          <a:ln>
            <a:noFill/>
          </a:ln>
        </p:spPr>
      </p:pic>
      <p:grpSp>
        <p:nvGrpSpPr>
          <p:cNvPr id="1919" name="Google Shape;1919;p32"/>
          <p:cNvGrpSpPr/>
          <p:nvPr/>
        </p:nvGrpSpPr>
        <p:grpSpPr>
          <a:xfrm rot="-987768">
            <a:off x="7751817" y="-266278"/>
            <a:ext cx="1344359" cy="1995308"/>
            <a:chOff x="272875" y="1527563"/>
            <a:chExt cx="255950" cy="455000"/>
          </a:xfrm>
        </p:grpSpPr>
        <p:sp>
          <p:nvSpPr>
            <p:cNvPr id="1920" name="Google Shape;1920;p32"/>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 name="Google Shape;1921;p32"/>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 name="Google Shape;1922;p32"/>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 name="Google Shape;1923;p32"/>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 name="Google Shape;1924;p32"/>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 name="Google Shape;1925;p32"/>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 name="Google Shape;1926;p32"/>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 name="Google Shape;1927;p32"/>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 name="Google Shape;1928;p32"/>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9" name="Google Shape;1929;p32"/>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 name="Google Shape;1930;p32"/>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 name="Google Shape;1931;p32"/>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 name="Google Shape;1932;p32"/>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 name="Google Shape;1933;p32"/>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 name="Google Shape;1934;p32"/>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 name="Google Shape;1935;p32"/>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 name="Google Shape;1936;p32"/>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 name="Google Shape;1937;p32"/>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 name="Google Shape;1938;p32"/>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 name="Google Shape;1939;p32"/>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 name="Google Shape;1940;p32"/>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941;p32"/>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 name="Google Shape;1942;p32"/>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 name="Google Shape;1943;p32"/>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944;p32"/>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 name="Google Shape;1945;p32"/>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 name="Google Shape;1946;p32"/>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 name="Google Shape;1947;p32"/>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 name="Google Shape;1948;p32"/>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 name="Google Shape;1949;p32"/>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32"/>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 name="Google Shape;1951;p32"/>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 name="Google Shape;1952;p32"/>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 name="Google Shape;1953;p32"/>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954;p32"/>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955" name="Google Shape;1955;p32"/>
          <p:cNvPicPr preferRelativeResize="0"/>
          <p:nvPr/>
        </p:nvPicPr>
        <p:blipFill>
          <a:blip r:embed="rId3">
            <a:alphaModFix amt="74000"/>
          </a:blip>
          <a:stretch>
            <a:fillRect/>
          </a:stretch>
        </p:blipFill>
        <p:spPr>
          <a:xfrm rot="-10162003" flipH="1">
            <a:off x="-1091107" y="-1133759"/>
            <a:ext cx="2894871" cy="2593322"/>
          </a:xfrm>
          <a:prstGeom prst="rect">
            <a:avLst/>
          </a:prstGeom>
          <a:noFill/>
          <a:ln>
            <a:noFill/>
          </a:ln>
        </p:spPr>
      </p:pic>
      <p:pic>
        <p:nvPicPr>
          <p:cNvPr id="1956" name="Google Shape;1956;p32"/>
          <p:cNvPicPr preferRelativeResize="0"/>
          <p:nvPr/>
        </p:nvPicPr>
        <p:blipFill>
          <a:blip r:embed="rId4">
            <a:alphaModFix amt="76000"/>
          </a:blip>
          <a:stretch>
            <a:fillRect/>
          </a:stretch>
        </p:blipFill>
        <p:spPr>
          <a:xfrm rot="363351">
            <a:off x="802621" y="4291783"/>
            <a:ext cx="7605804" cy="2832383"/>
          </a:xfrm>
          <a:prstGeom prst="rect">
            <a:avLst/>
          </a:prstGeom>
          <a:noFill/>
          <a:ln>
            <a:noFill/>
          </a:ln>
        </p:spPr>
      </p:pic>
      <p:sp>
        <p:nvSpPr>
          <p:cNvPr id="1957" name="Google Shape;1957;p32"/>
          <p:cNvSpPr/>
          <p:nvPr/>
        </p:nvSpPr>
        <p:spPr>
          <a:xfrm rot="9899989">
            <a:off x="-583964" y="4625085"/>
            <a:ext cx="2265015" cy="2165770"/>
          </a:xfrm>
          <a:custGeom>
            <a:avLst/>
            <a:gdLst/>
            <a:ahLst/>
            <a:cxnLst/>
            <a:rect l="l" t="t" r="r" b="b"/>
            <a:pathLst>
              <a:path w="21339" h="20404" extrusionOk="0">
                <a:moveTo>
                  <a:pt x="95" y="0"/>
                </a:moveTo>
                <a:cubicBezTo>
                  <a:pt x="50" y="0"/>
                  <a:pt x="0" y="36"/>
                  <a:pt x="12" y="93"/>
                </a:cubicBezTo>
                <a:cubicBezTo>
                  <a:pt x="485" y="2330"/>
                  <a:pt x="1054" y="4567"/>
                  <a:pt x="1680" y="6766"/>
                </a:cubicBezTo>
                <a:cubicBezTo>
                  <a:pt x="2324" y="8965"/>
                  <a:pt x="3045" y="11126"/>
                  <a:pt x="3822" y="13249"/>
                </a:cubicBezTo>
                <a:cubicBezTo>
                  <a:pt x="4220" y="14330"/>
                  <a:pt x="4618" y="15391"/>
                  <a:pt x="5054" y="16453"/>
                </a:cubicBezTo>
                <a:cubicBezTo>
                  <a:pt x="5225" y="16889"/>
                  <a:pt x="5433" y="17287"/>
                  <a:pt x="5699" y="17666"/>
                </a:cubicBezTo>
                <a:cubicBezTo>
                  <a:pt x="5926" y="17988"/>
                  <a:pt x="6267" y="18216"/>
                  <a:pt x="6646" y="18348"/>
                </a:cubicBezTo>
                <a:cubicBezTo>
                  <a:pt x="6705" y="18361"/>
                  <a:pt x="6764" y="18368"/>
                  <a:pt x="6823" y="18368"/>
                </a:cubicBezTo>
                <a:cubicBezTo>
                  <a:pt x="7107" y="18368"/>
                  <a:pt x="7384" y="18221"/>
                  <a:pt x="7556" y="17969"/>
                </a:cubicBezTo>
                <a:cubicBezTo>
                  <a:pt x="7746" y="17609"/>
                  <a:pt x="7784" y="17173"/>
                  <a:pt x="7708" y="16775"/>
                </a:cubicBezTo>
                <a:cubicBezTo>
                  <a:pt x="7519" y="15770"/>
                  <a:pt x="7253" y="14784"/>
                  <a:pt x="6893" y="13837"/>
                </a:cubicBezTo>
                <a:cubicBezTo>
                  <a:pt x="6248" y="11941"/>
                  <a:pt x="5414" y="9969"/>
                  <a:pt x="5528" y="7922"/>
                </a:cubicBezTo>
                <a:cubicBezTo>
                  <a:pt x="5543" y="7707"/>
                  <a:pt x="5559" y="7504"/>
                  <a:pt x="5594" y="7294"/>
                </a:cubicBezTo>
                <a:lnTo>
                  <a:pt x="5594" y="7294"/>
                </a:lnTo>
                <a:cubicBezTo>
                  <a:pt x="6312" y="7702"/>
                  <a:pt x="6661" y="8502"/>
                  <a:pt x="6893" y="9268"/>
                </a:cubicBezTo>
                <a:cubicBezTo>
                  <a:pt x="7234" y="10349"/>
                  <a:pt x="7519" y="11467"/>
                  <a:pt x="7822" y="12567"/>
                </a:cubicBezTo>
                <a:lnTo>
                  <a:pt x="8789" y="16036"/>
                </a:lnTo>
                <a:cubicBezTo>
                  <a:pt x="8940" y="16604"/>
                  <a:pt x="9111" y="17173"/>
                  <a:pt x="9263" y="17742"/>
                </a:cubicBezTo>
                <a:cubicBezTo>
                  <a:pt x="9376" y="18216"/>
                  <a:pt x="9509" y="18652"/>
                  <a:pt x="9699" y="19107"/>
                </a:cubicBezTo>
                <a:cubicBezTo>
                  <a:pt x="9966" y="19713"/>
                  <a:pt x="10452" y="20404"/>
                  <a:pt x="11172" y="20404"/>
                </a:cubicBezTo>
                <a:cubicBezTo>
                  <a:pt x="11217" y="20404"/>
                  <a:pt x="11263" y="20401"/>
                  <a:pt x="11310" y="20396"/>
                </a:cubicBezTo>
                <a:cubicBezTo>
                  <a:pt x="11708" y="20339"/>
                  <a:pt x="12068" y="20092"/>
                  <a:pt x="12258" y="19732"/>
                </a:cubicBezTo>
                <a:cubicBezTo>
                  <a:pt x="12485" y="19334"/>
                  <a:pt x="12580" y="18860"/>
                  <a:pt x="12504" y="18405"/>
                </a:cubicBezTo>
                <a:cubicBezTo>
                  <a:pt x="12390" y="17855"/>
                  <a:pt x="12239" y="17306"/>
                  <a:pt x="12030" y="16794"/>
                </a:cubicBezTo>
                <a:cubicBezTo>
                  <a:pt x="11841" y="16263"/>
                  <a:pt x="11651" y="15713"/>
                  <a:pt x="11462" y="15183"/>
                </a:cubicBezTo>
                <a:cubicBezTo>
                  <a:pt x="11101" y="14083"/>
                  <a:pt x="10779" y="12965"/>
                  <a:pt x="10457" y="11865"/>
                </a:cubicBezTo>
                <a:cubicBezTo>
                  <a:pt x="10154" y="10766"/>
                  <a:pt x="9869" y="9628"/>
                  <a:pt x="9623" y="8491"/>
                </a:cubicBezTo>
                <a:cubicBezTo>
                  <a:pt x="9414" y="7486"/>
                  <a:pt x="9168" y="6424"/>
                  <a:pt x="9414" y="5420"/>
                </a:cubicBezTo>
                <a:cubicBezTo>
                  <a:pt x="9462" y="5197"/>
                  <a:pt x="9536" y="5002"/>
                  <a:pt x="9626" y="4810"/>
                </a:cubicBezTo>
                <a:lnTo>
                  <a:pt x="9626" y="4810"/>
                </a:lnTo>
                <a:cubicBezTo>
                  <a:pt x="11118" y="5773"/>
                  <a:pt x="11814" y="7472"/>
                  <a:pt x="12239" y="9135"/>
                </a:cubicBezTo>
                <a:cubicBezTo>
                  <a:pt x="12485" y="10026"/>
                  <a:pt x="12637" y="10936"/>
                  <a:pt x="12807" y="11846"/>
                </a:cubicBezTo>
                <a:cubicBezTo>
                  <a:pt x="13035" y="13040"/>
                  <a:pt x="13300" y="14216"/>
                  <a:pt x="13623" y="15391"/>
                </a:cubicBezTo>
                <a:cubicBezTo>
                  <a:pt x="13945" y="16547"/>
                  <a:pt x="14324" y="17723"/>
                  <a:pt x="14741" y="18879"/>
                </a:cubicBezTo>
                <a:cubicBezTo>
                  <a:pt x="14912" y="19315"/>
                  <a:pt x="15063" y="19827"/>
                  <a:pt x="15480" y="20092"/>
                </a:cubicBezTo>
                <a:cubicBezTo>
                  <a:pt x="15595" y="20165"/>
                  <a:pt x="15723" y="20199"/>
                  <a:pt x="15849" y="20199"/>
                </a:cubicBezTo>
                <a:cubicBezTo>
                  <a:pt x="16119" y="20199"/>
                  <a:pt x="16382" y="20042"/>
                  <a:pt x="16485" y="19770"/>
                </a:cubicBezTo>
                <a:cubicBezTo>
                  <a:pt x="16694" y="19334"/>
                  <a:pt x="16675" y="18765"/>
                  <a:pt x="16656" y="18292"/>
                </a:cubicBezTo>
                <a:cubicBezTo>
                  <a:pt x="16637" y="17723"/>
                  <a:pt x="16542" y="17154"/>
                  <a:pt x="16428" y="16585"/>
                </a:cubicBezTo>
                <a:cubicBezTo>
                  <a:pt x="16125" y="15467"/>
                  <a:pt x="15746" y="14348"/>
                  <a:pt x="15291" y="13268"/>
                </a:cubicBezTo>
                <a:cubicBezTo>
                  <a:pt x="14419" y="10993"/>
                  <a:pt x="13793" y="8623"/>
                  <a:pt x="13433" y="6216"/>
                </a:cubicBezTo>
                <a:cubicBezTo>
                  <a:pt x="13360" y="5689"/>
                  <a:pt x="13392" y="4465"/>
                  <a:pt x="14163" y="4465"/>
                </a:cubicBezTo>
                <a:cubicBezTo>
                  <a:pt x="14197" y="4465"/>
                  <a:pt x="14231" y="4467"/>
                  <a:pt x="14267" y="4472"/>
                </a:cubicBezTo>
                <a:cubicBezTo>
                  <a:pt x="14741" y="4548"/>
                  <a:pt x="15025" y="5060"/>
                  <a:pt x="15234" y="5439"/>
                </a:cubicBezTo>
                <a:cubicBezTo>
                  <a:pt x="15499" y="5913"/>
                  <a:pt x="15727" y="6406"/>
                  <a:pt x="15935" y="6898"/>
                </a:cubicBezTo>
                <a:cubicBezTo>
                  <a:pt x="16732" y="8946"/>
                  <a:pt x="17111" y="11107"/>
                  <a:pt x="17452" y="13268"/>
                </a:cubicBezTo>
                <a:cubicBezTo>
                  <a:pt x="17623" y="14348"/>
                  <a:pt x="17793" y="15429"/>
                  <a:pt x="18002" y="16510"/>
                </a:cubicBezTo>
                <a:cubicBezTo>
                  <a:pt x="18096" y="17040"/>
                  <a:pt x="18229" y="17590"/>
                  <a:pt x="18362" y="18121"/>
                </a:cubicBezTo>
                <a:cubicBezTo>
                  <a:pt x="18476" y="18557"/>
                  <a:pt x="18627" y="19031"/>
                  <a:pt x="18968" y="19334"/>
                </a:cubicBezTo>
                <a:cubicBezTo>
                  <a:pt x="19197" y="19533"/>
                  <a:pt x="19456" y="19618"/>
                  <a:pt x="19715" y="19618"/>
                </a:cubicBezTo>
                <a:cubicBezTo>
                  <a:pt x="20273" y="19618"/>
                  <a:pt x="20833" y="19220"/>
                  <a:pt x="21092" y="18690"/>
                </a:cubicBezTo>
                <a:cubicBezTo>
                  <a:pt x="21300" y="18178"/>
                  <a:pt x="21338" y="17628"/>
                  <a:pt x="21205" y="17078"/>
                </a:cubicBezTo>
                <a:cubicBezTo>
                  <a:pt x="21111" y="16472"/>
                  <a:pt x="20902" y="15884"/>
                  <a:pt x="20731" y="15277"/>
                </a:cubicBezTo>
                <a:lnTo>
                  <a:pt x="18684" y="7903"/>
                </a:lnTo>
                <a:cubicBezTo>
                  <a:pt x="18514" y="7315"/>
                  <a:pt x="18362" y="6728"/>
                  <a:pt x="18191" y="6102"/>
                </a:cubicBezTo>
                <a:cubicBezTo>
                  <a:pt x="18162" y="6043"/>
                  <a:pt x="18106" y="6015"/>
                  <a:pt x="18051" y="6015"/>
                </a:cubicBezTo>
                <a:cubicBezTo>
                  <a:pt x="17966" y="6015"/>
                  <a:pt x="17884" y="6082"/>
                  <a:pt x="17907" y="6197"/>
                </a:cubicBezTo>
                <a:cubicBezTo>
                  <a:pt x="18589" y="8623"/>
                  <a:pt x="19253" y="11050"/>
                  <a:pt x="19935" y="13476"/>
                </a:cubicBezTo>
                <a:lnTo>
                  <a:pt x="20428" y="15315"/>
                </a:lnTo>
                <a:cubicBezTo>
                  <a:pt x="20599" y="15903"/>
                  <a:pt x="20788" y="16491"/>
                  <a:pt x="20902" y="17078"/>
                </a:cubicBezTo>
                <a:cubicBezTo>
                  <a:pt x="21016" y="17609"/>
                  <a:pt x="21035" y="18216"/>
                  <a:pt x="20750" y="18690"/>
                </a:cubicBezTo>
                <a:cubicBezTo>
                  <a:pt x="20542" y="19050"/>
                  <a:pt x="20144" y="19296"/>
                  <a:pt x="19727" y="19334"/>
                </a:cubicBezTo>
                <a:cubicBezTo>
                  <a:pt x="19253" y="19334"/>
                  <a:pt x="18950" y="18917"/>
                  <a:pt x="18798" y="18519"/>
                </a:cubicBezTo>
                <a:cubicBezTo>
                  <a:pt x="18627" y="18026"/>
                  <a:pt x="18495" y="17533"/>
                  <a:pt x="18400" y="17040"/>
                </a:cubicBezTo>
                <a:cubicBezTo>
                  <a:pt x="18172" y="15979"/>
                  <a:pt x="17983" y="14898"/>
                  <a:pt x="17812" y="13837"/>
                </a:cubicBezTo>
                <a:cubicBezTo>
                  <a:pt x="17452" y="11713"/>
                  <a:pt x="17130" y="9571"/>
                  <a:pt x="16428" y="7524"/>
                </a:cubicBezTo>
                <a:cubicBezTo>
                  <a:pt x="16239" y="7031"/>
                  <a:pt x="16049" y="6538"/>
                  <a:pt x="15822" y="6064"/>
                </a:cubicBezTo>
                <a:cubicBezTo>
                  <a:pt x="15632" y="5590"/>
                  <a:pt x="15386" y="5154"/>
                  <a:pt x="15082" y="4756"/>
                </a:cubicBezTo>
                <a:cubicBezTo>
                  <a:pt x="14841" y="4446"/>
                  <a:pt x="14506" y="4199"/>
                  <a:pt x="14120" y="4199"/>
                </a:cubicBezTo>
                <a:cubicBezTo>
                  <a:pt x="14081" y="4199"/>
                  <a:pt x="14042" y="4201"/>
                  <a:pt x="14002" y="4207"/>
                </a:cubicBezTo>
                <a:cubicBezTo>
                  <a:pt x="13661" y="4282"/>
                  <a:pt x="13395" y="4529"/>
                  <a:pt x="13281" y="4851"/>
                </a:cubicBezTo>
                <a:cubicBezTo>
                  <a:pt x="13149" y="5230"/>
                  <a:pt x="13092" y="5609"/>
                  <a:pt x="13130" y="6007"/>
                </a:cubicBezTo>
                <a:cubicBezTo>
                  <a:pt x="13187" y="6538"/>
                  <a:pt x="13281" y="7088"/>
                  <a:pt x="13395" y="7619"/>
                </a:cubicBezTo>
                <a:cubicBezTo>
                  <a:pt x="13623" y="8794"/>
                  <a:pt x="13907" y="9969"/>
                  <a:pt x="14267" y="11126"/>
                </a:cubicBezTo>
                <a:cubicBezTo>
                  <a:pt x="14608" y="12244"/>
                  <a:pt x="15044" y="13344"/>
                  <a:pt x="15442" y="14443"/>
                </a:cubicBezTo>
                <a:cubicBezTo>
                  <a:pt x="15879" y="15524"/>
                  <a:pt x="16182" y="16642"/>
                  <a:pt x="16333" y="17799"/>
                </a:cubicBezTo>
                <a:cubicBezTo>
                  <a:pt x="16409" y="18329"/>
                  <a:pt x="16390" y="18879"/>
                  <a:pt x="16296" y="19410"/>
                </a:cubicBezTo>
                <a:cubicBezTo>
                  <a:pt x="16277" y="19618"/>
                  <a:pt x="16144" y="19789"/>
                  <a:pt x="15973" y="19884"/>
                </a:cubicBezTo>
                <a:cubicBezTo>
                  <a:pt x="15943" y="19889"/>
                  <a:pt x="15912" y="19892"/>
                  <a:pt x="15882" y="19892"/>
                </a:cubicBezTo>
                <a:cubicBezTo>
                  <a:pt x="15710" y="19892"/>
                  <a:pt x="15558" y="19802"/>
                  <a:pt x="15461" y="19656"/>
                </a:cubicBezTo>
                <a:cubicBezTo>
                  <a:pt x="15329" y="19467"/>
                  <a:pt x="15215" y="19258"/>
                  <a:pt x="15139" y="19031"/>
                </a:cubicBezTo>
                <a:cubicBezTo>
                  <a:pt x="15025" y="18746"/>
                  <a:pt x="14912" y="18481"/>
                  <a:pt x="14817" y="18197"/>
                </a:cubicBezTo>
                <a:cubicBezTo>
                  <a:pt x="14608" y="17628"/>
                  <a:pt x="14419" y="17059"/>
                  <a:pt x="14248" y="16491"/>
                </a:cubicBezTo>
                <a:cubicBezTo>
                  <a:pt x="13888" y="15353"/>
                  <a:pt x="13566" y="14178"/>
                  <a:pt x="13300" y="13003"/>
                </a:cubicBezTo>
                <a:cubicBezTo>
                  <a:pt x="13073" y="12017"/>
                  <a:pt x="12921" y="11031"/>
                  <a:pt x="12694" y="10045"/>
                </a:cubicBezTo>
                <a:cubicBezTo>
                  <a:pt x="12334" y="8377"/>
                  <a:pt x="11822" y="6576"/>
                  <a:pt x="10590" y="5306"/>
                </a:cubicBezTo>
                <a:cubicBezTo>
                  <a:pt x="10305" y="5022"/>
                  <a:pt x="9983" y="4756"/>
                  <a:pt x="9623" y="4548"/>
                </a:cubicBezTo>
                <a:cubicBezTo>
                  <a:pt x="9603" y="4534"/>
                  <a:pt x="9580" y="4528"/>
                  <a:pt x="9558" y="4528"/>
                </a:cubicBezTo>
                <a:cubicBezTo>
                  <a:pt x="9517" y="4528"/>
                  <a:pt x="9477" y="4549"/>
                  <a:pt x="9452" y="4586"/>
                </a:cubicBezTo>
                <a:cubicBezTo>
                  <a:pt x="8978" y="5458"/>
                  <a:pt x="9016" y="6481"/>
                  <a:pt x="9168" y="7448"/>
                </a:cubicBezTo>
                <a:cubicBezTo>
                  <a:pt x="9338" y="8510"/>
                  <a:pt x="9604" y="9571"/>
                  <a:pt x="9869" y="10633"/>
                </a:cubicBezTo>
                <a:cubicBezTo>
                  <a:pt x="10438" y="12832"/>
                  <a:pt x="11101" y="14993"/>
                  <a:pt x="11879" y="17135"/>
                </a:cubicBezTo>
                <a:cubicBezTo>
                  <a:pt x="12182" y="18007"/>
                  <a:pt x="12618" y="19182"/>
                  <a:pt x="11784" y="19922"/>
                </a:cubicBezTo>
                <a:cubicBezTo>
                  <a:pt x="11612" y="20082"/>
                  <a:pt x="11386" y="20166"/>
                  <a:pt x="11158" y="20166"/>
                </a:cubicBezTo>
                <a:cubicBezTo>
                  <a:pt x="11008" y="20166"/>
                  <a:pt x="10858" y="20130"/>
                  <a:pt x="10722" y="20055"/>
                </a:cubicBezTo>
                <a:cubicBezTo>
                  <a:pt x="10400" y="19827"/>
                  <a:pt x="10172" y="19524"/>
                  <a:pt x="10021" y="19182"/>
                </a:cubicBezTo>
                <a:cubicBezTo>
                  <a:pt x="9831" y="18784"/>
                  <a:pt x="9699" y="18367"/>
                  <a:pt x="9585" y="17950"/>
                </a:cubicBezTo>
                <a:lnTo>
                  <a:pt x="9111" y="16244"/>
                </a:lnTo>
                <a:lnTo>
                  <a:pt x="8125" y="12832"/>
                </a:lnTo>
                <a:cubicBezTo>
                  <a:pt x="7822" y="11732"/>
                  <a:pt x="7519" y="10614"/>
                  <a:pt x="7177" y="9514"/>
                </a:cubicBezTo>
                <a:cubicBezTo>
                  <a:pt x="6950" y="8737"/>
                  <a:pt x="6665" y="7903"/>
                  <a:pt x="6059" y="7353"/>
                </a:cubicBezTo>
                <a:cubicBezTo>
                  <a:pt x="5907" y="7221"/>
                  <a:pt x="5737" y="7107"/>
                  <a:pt x="5547" y="7012"/>
                </a:cubicBezTo>
                <a:cubicBezTo>
                  <a:pt x="5534" y="7008"/>
                  <a:pt x="5519" y="7005"/>
                  <a:pt x="5505" y="7005"/>
                </a:cubicBezTo>
                <a:cubicBezTo>
                  <a:pt x="5457" y="7005"/>
                  <a:pt x="5410" y="7030"/>
                  <a:pt x="5395" y="7088"/>
                </a:cubicBezTo>
                <a:cubicBezTo>
                  <a:pt x="5054" y="9041"/>
                  <a:pt x="5661" y="10936"/>
                  <a:pt x="6305" y="12775"/>
                </a:cubicBezTo>
                <a:cubicBezTo>
                  <a:pt x="6628" y="13723"/>
                  <a:pt x="6988" y="14671"/>
                  <a:pt x="7253" y="15638"/>
                </a:cubicBezTo>
                <a:cubicBezTo>
                  <a:pt x="7386" y="16093"/>
                  <a:pt x="7481" y="16566"/>
                  <a:pt x="7537" y="17059"/>
                </a:cubicBezTo>
                <a:cubicBezTo>
                  <a:pt x="7556" y="17457"/>
                  <a:pt x="7481" y="17969"/>
                  <a:pt x="7064" y="18121"/>
                </a:cubicBezTo>
                <a:cubicBezTo>
                  <a:pt x="6994" y="18147"/>
                  <a:pt x="6924" y="18158"/>
                  <a:pt x="6855" y="18158"/>
                </a:cubicBezTo>
                <a:cubicBezTo>
                  <a:pt x="6568" y="18158"/>
                  <a:pt x="6295" y="17959"/>
                  <a:pt x="6097" y="17761"/>
                </a:cubicBezTo>
                <a:cubicBezTo>
                  <a:pt x="5774" y="17438"/>
                  <a:pt x="5547" y="17059"/>
                  <a:pt x="5376" y="16642"/>
                </a:cubicBezTo>
                <a:cubicBezTo>
                  <a:pt x="4959" y="15619"/>
                  <a:pt x="4561" y="14595"/>
                  <a:pt x="4182" y="13571"/>
                </a:cubicBezTo>
                <a:cubicBezTo>
                  <a:pt x="3405" y="11505"/>
                  <a:pt x="2703" y="9401"/>
                  <a:pt x="2059" y="7278"/>
                </a:cubicBezTo>
                <a:cubicBezTo>
                  <a:pt x="1414" y="5154"/>
                  <a:pt x="846" y="3012"/>
                  <a:pt x="334" y="851"/>
                </a:cubicBezTo>
                <a:cubicBezTo>
                  <a:pt x="277" y="586"/>
                  <a:pt x="220" y="320"/>
                  <a:pt x="163" y="55"/>
                </a:cubicBezTo>
                <a:cubicBezTo>
                  <a:pt x="156" y="17"/>
                  <a:pt x="126" y="0"/>
                  <a:pt x="9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2">
  <p:cSld name="CUSTOM_5_1_1">
    <p:spTree>
      <p:nvGrpSpPr>
        <p:cNvPr id="1" name="Shape 1958"/>
        <p:cNvGrpSpPr/>
        <p:nvPr/>
      </p:nvGrpSpPr>
      <p:grpSpPr>
        <a:xfrm>
          <a:off x="0" y="0"/>
          <a:ext cx="0" cy="0"/>
          <a:chOff x="0" y="0"/>
          <a:chExt cx="0" cy="0"/>
        </a:xfrm>
      </p:grpSpPr>
      <p:pic>
        <p:nvPicPr>
          <p:cNvPr id="1959" name="Google Shape;1959;p33"/>
          <p:cNvPicPr preferRelativeResize="0"/>
          <p:nvPr/>
        </p:nvPicPr>
        <p:blipFill>
          <a:blip r:embed="rId2">
            <a:alphaModFix amt="66000"/>
          </a:blip>
          <a:stretch>
            <a:fillRect/>
          </a:stretch>
        </p:blipFill>
        <p:spPr>
          <a:xfrm rot="-2343514" flipH="1">
            <a:off x="-1166545" y="-1270720"/>
            <a:ext cx="3297389" cy="2276638"/>
          </a:xfrm>
          <a:prstGeom prst="rect">
            <a:avLst/>
          </a:prstGeom>
          <a:noFill/>
          <a:ln>
            <a:noFill/>
          </a:ln>
        </p:spPr>
      </p:pic>
      <p:grpSp>
        <p:nvGrpSpPr>
          <p:cNvPr id="1960" name="Google Shape;1960;p33"/>
          <p:cNvGrpSpPr/>
          <p:nvPr/>
        </p:nvGrpSpPr>
        <p:grpSpPr>
          <a:xfrm rot="-8099954">
            <a:off x="15431" y="-572435"/>
            <a:ext cx="1344367" cy="1995327"/>
            <a:chOff x="272875" y="1527563"/>
            <a:chExt cx="255950" cy="455000"/>
          </a:xfrm>
        </p:grpSpPr>
        <p:sp>
          <p:nvSpPr>
            <p:cNvPr id="1961" name="Google Shape;1961;p33"/>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 name="Google Shape;1962;p33"/>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 name="Google Shape;1963;p33"/>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33"/>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 name="Google Shape;1965;p33"/>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 name="Google Shape;1966;p33"/>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 name="Google Shape;1967;p33"/>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 name="Google Shape;1968;p33"/>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 name="Google Shape;1969;p33"/>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 name="Google Shape;1970;p33"/>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 name="Google Shape;1971;p33"/>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 name="Google Shape;1972;p33"/>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 name="Google Shape;1973;p33"/>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 name="Google Shape;1974;p33"/>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 name="Google Shape;1975;p33"/>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 name="Google Shape;1976;p33"/>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 name="Google Shape;1977;p33"/>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8" name="Google Shape;1978;p33"/>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9" name="Google Shape;1979;p33"/>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0" name="Google Shape;1980;p33"/>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1" name="Google Shape;1981;p33"/>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2" name="Google Shape;1982;p33"/>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3" name="Google Shape;1983;p33"/>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4" name="Google Shape;1984;p33"/>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 name="Google Shape;1985;p33"/>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6" name="Google Shape;1986;p33"/>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7" name="Google Shape;1987;p33"/>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8" name="Google Shape;1988;p33"/>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9" name="Google Shape;1989;p33"/>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0" name="Google Shape;1990;p33"/>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1" name="Google Shape;1991;p33"/>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2" name="Google Shape;1992;p33"/>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3" name="Google Shape;1993;p33"/>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4" name="Google Shape;1994;p33"/>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5" name="Google Shape;1995;p33"/>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996" name="Google Shape;1996;p33"/>
          <p:cNvPicPr preferRelativeResize="0"/>
          <p:nvPr/>
        </p:nvPicPr>
        <p:blipFill>
          <a:blip r:embed="rId3">
            <a:alphaModFix amt="74000"/>
          </a:blip>
          <a:stretch>
            <a:fillRect/>
          </a:stretch>
        </p:blipFill>
        <p:spPr>
          <a:xfrm rot="-5809801" flipH="1">
            <a:off x="7609918" y="-1097658"/>
            <a:ext cx="2894870" cy="2593321"/>
          </a:xfrm>
          <a:prstGeom prst="rect">
            <a:avLst/>
          </a:prstGeom>
          <a:noFill/>
          <a:ln>
            <a:noFill/>
          </a:ln>
        </p:spPr>
      </p:pic>
      <p:pic>
        <p:nvPicPr>
          <p:cNvPr id="1997" name="Google Shape;1997;p33"/>
          <p:cNvPicPr preferRelativeResize="0"/>
          <p:nvPr/>
        </p:nvPicPr>
        <p:blipFill>
          <a:blip r:embed="rId4">
            <a:alphaModFix amt="76000"/>
          </a:blip>
          <a:stretch>
            <a:fillRect/>
          </a:stretch>
        </p:blipFill>
        <p:spPr>
          <a:xfrm rot="10754694">
            <a:off x="2497948" y="4487275"/>
            <a:ext cx="7605809" cy="2832381"/>
          </a:xfrm>
          <a:prstGeom prst="rect">
            <a:avLst/>
          </a:prstGeom>
          <a:noFill/>
          <a:ln>
            <a:noFill/>
          </a:ln>
        </p:spPr>
      </p:pic>
      <p:grpSp>
        <p:nvGrpSpPr>
          <p:cNvPr id="1998" name="Google Shape;1998;p33"/>
          <p:cNvGrpSpPr/>
          <p:nvPr/>
        </p:nvGrpSpPr>
        <p:grpSpPr>
          <a:xfrm flipH="1">
            <a:off x="-624375" y="3487614"/>
            <a:ext cx="1344377" cy="2469659"/>
            <a:chOff x="272875" y="1419395"/>
            <a:chExt cx="255950" cy="563168"/>
          </a:xfrm>
        </p:grpSpPr>
        <p:sp>
          <p:nvSpPr>
            <p:cNvPr id="1999" name="Google Shape;1999;p33"/>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0" name="Google Shape;2000;p33"/>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1" name="Google Shape;2001;p33"/>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2" name="Google Shape;2002;p33"/>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3" name="Google Shape;2003;p33"/>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4" name="Google Shape;2004;p33"/>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5" name="Google Shape;2005;p33"/>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6" name="Google Shape;2006;p33"/>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7" name="Google Shape;2007;p33"/>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8" name="Google Shape;2008;p33"/>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9" name="Google Shape;2009;p33"/>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0" name="Google Shape;2010;p33"/>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1" name="Google Shape;2011;p33"/>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2" name="Google Shape;2012;p33"/>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3" name="Google Shape;2013;p33"/>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4" name="Google Shape;2014;p33"/>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5" name="Google Shape;2015;p33"/>
            <p:cNvSpPr/>
            <p:nvPr/>
          </p:nvSpPr>
          <p:spPr>
            <a:xfrm>
              <a:off x="369050" y="1615955"/>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6" name="Google Shape;2016;p33"/>
            <p:cNvSpPr/>
            <p:nvPr/>
          </p:nvSpPr>
          <p:spPr>
            <a:xfrm>
              <a:off x="490635" y="1582215"/>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7" name="Google Shape;2017;p33"/>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8" name="Google Shape;2018;p33"/>
            <p:cNvSpPr/>
            <p:nvPr/>
          </p:nvSpPr>
          <p:spPr>
            <a:xfrm>
              <a:off x="438343" y="1487068"/>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9" name="Google Shape;2019;p33"/>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0" name="Google Shape;2020;p33"/>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1" name="Google Shape;2021;p33"/>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2" name="Google Shape;2022;p33"/>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3" name="Google Shape;2023;p33"/>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4" name="Google Shape;2024;p33"/>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5" name="Google Shape;2025;p33"/>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6" name="Google Shape;2026;p33"/>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7" name="Google Shape;2027;p33"/>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8" name="Google Shape;2028;p33"/>
            <p:cNvSpPr/>
            <p:nvPr/>
          </p:nvSpPr>
          <p:spPr>
            <a:xfrm>
              <a:off x="360075" y="195388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9" name="Google Shape;2029;p33"/>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0" name="Google Shape;2030;p33"/>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1" name="Google Shape;2031;p33"/>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2" name="Google Shape;2032;p33"/>
            <p:cNvSpPr/>
            <p:nvPr/>
          </p:nvSpPr>
          <p:spPr>
            <a:xfrm>
              <a:off x="394558" y="1560904"/>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3" name="Google Shape;2033;p33"/>
            <p:cNvSpPr/>
            <p:nvPr/>
          </p:nvSpPr>
          <p:spPr>
            <a:xfrm>
              <a:off x="418850" y="1419395"/>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3">
  <p:cSld name="CUSTOM_5_1_1_1">
    <p:spTree>
      <p:nvGrpSpPr>
        <p:cNvPr id="1" name="Shape 2034"/>
        <p:cNvGrpSpPr/>
        <p:nvPr/>
      </p:nvGrpSpPr>
      <p:grpSpPr>
        <a:xfrm>
          <a:off x="0" y="0"/>
          <a:ext cx="0" cy="0"/>
          <a:chOff x="0" y="0"/>
          <a:chExt cx="0" cy="0"/>
        </a:xfrm>
      </p:grpSpPr>
      <p:pic>
        <p:nvPicPr>
          <p:cNvPr id="2035" name="Google Shape;2035;p34"/>
          <p:cNvPicPr preferRelativeResize="0"/>
          <p:nvPr/>
        </p:nvPicPr>
        <p:blipFill>
          <a:blip r:embed="rId2">
            <a:alphaModFix amt="64000"/>
          </a:blip>
          <a:stretch>
            <a:fillRect/>
          </a:stretch>
        </p:blipFill>
        <p:spPr>
          <a:xfrm rot="5400000">
            <a:off x="6963311" y="-630813"/>
            <a:ext cx="3592176" cy="3021600"/>
          </a:xfrm>
          <a:prstGeom prst="rect">
            <a:avLst/>
          </a:prstGeom>
          <a:noFill/>
          <a:ln>
            <a:noFill/>
          </a:ln>
        </p:spPr>
      </p:pic>
      <p:pic>
        <p:nvPicPr>
          <p:cNvPr id="2036" name="Google Shape;2036;p34"/>
          <p:cNvPicPr preferRelativeResize="0"/>
          <p:nvPr/>
        </p:nvPicPr>
        <p:blipFill>
          <a:blip r:embed="rId3">
            <a:alphaModFix amt="66000"/>
          </a:blip>
          <a:stretch>
            <a:fillRect/>
          </a:stretch>
        </p:blipFill>
        <p:spPr>
          <a:xfrm rot="1326165" flipH="1">
            <a:off x="-191445" y="4128883"/>
            <a:ext cx="3297389" cy="2276634"/>
          </a:xfrm>
          <a:prstGeom prst="rect">
            <a:avLst/>
          </a:prstGeom>
          <a:noFill/>
          <a:ln>
            <a:noFill/>
          </a:ln>
        </p:spPr>
      </p:pic>
      <p:grpSp>
        <p:nvGrpSpPr>
          <p:cNvPr id="2037" name="Google Shape;2037;p34"/>
          <p:cNvGrpSpPr/>
          <p:nvPr/>
        </p:nvGrpSpPr>
        <p:grpSpPr>
          <a:xfrm rot="-2700000">
            <a:off x="8026513" y="-183341"/>
            <a:ext cx="1344349" cy="1995327"/>
            <a:chOff x="272875" y="1527563"/>
            <a:chExt cx="255950" cy="455000"/>
          </a:xfrm>
        </p:grpSpPr>
        <p:sp>
          <p:nvSpPr>
            <p:cNvPr id="2038" name="Google Shape;2038;p34"/>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9" name="Google Shape;2039;p34"/>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0" name="Google Shape;2040;p34"/>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1" name="Google Shape;2041;p34"/>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2" name="Google Shape;2042;p34"/>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3" name="Google Shape;2043;p34"/>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4" name="Google Shape;2044;p34"/>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5" name="Google Shape;2045;p34"/>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6" name="Google Shape;2046;p34"/>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7" name="Google Shape;2047;p34"/>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8" name="Google Shape;2048;p34"/>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9" name="Google Shape;2049;p34"/>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0" name="Google Shape;2050;p34"/>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 name="Google Shape;2051;p34"/>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 name="Google Shape;2052;p34"/>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 name="Google Shape;2053;p34"/>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4" name="Google Shape;2054;p34"/>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5" name="Google Shape;2055;p34"/>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6" name="Google Shape;2056;p34"/>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7" name="Google Shape;2057;p34"/>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8" name="Google Shape;2058;p34"/>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9" name="Google Shape;2059;p34"/>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0" name="Google Shape;2060;p34"/>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1" name="Google Shape;2061;p34"/>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2" name="Google Shape;2062;p34"/>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3" name="Google Shape;2063;p34"/>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4" name="Google Shape;2064;p34"/>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5" name="Google Shape;2065;p34"/>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6" name="Google Shape;2066;p34"/>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7" name="Google Shape;2067;p34"/>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8" name="Google Shape;2068;p34"/>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9" name="Google Shape;2069;p34"/>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0" name="Google Shape;2070;p34"/>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1" name="Google Shape;2071;p34"/>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2" name="Google Shape;2072;p34"/>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73" name="Google Shape;2073;p34"/>
          <p:cNvSpPr/>
          <p:nvPr/>
        </p:nvSpPr>
        <p:spPr>
          <a:xfrm>
            <a:off x="4566955" y="-2521549"/>
            <a:ext cx="4624024" cy="7256966"/>
          </a:xfrm>
          <a:custGeom>
            <a:avLst/>
            <a:gdLst/>
            <a:ahLst/>
            <a:cxnLst/>
            <a:rect l="l" t="t" r="r" b="b"/>
            <a:pathLst>
              <a:path w="55812" h="94461" extrusionOk="0">
                <a:moveTo>
                  <a:pt x="36054" y="83719"/>
                </a:moveTo>
                <a:cubicBezTo>
                  <a:pt x="36059" y="85810"/>
                  <a:pt x="36230" y="87883"/>
                  <a:pt x="36585" y="89937"/>
                </a:cubicBezTo>
                <a:cubicBezTo>
                  <a:pt x="36680" y="90449"/>
                  <a:pt x="36775" y="90942"/>
                  <a:pt x="36888" y="91454"/>
                </a:cubicBezTo>
                <a:cubicBezTo>
                  <a:pt x="36926" y="91719"/>
                  <a:pt x="37002" y="91984"/>
                  <a:pt x="37059" y="92250"/>
                </a:cubicBezTo>
                <a:cubicBezTo>
                  <a:pt x="37097" y="92439"/>
                  <a:pt x="37305" y="92856"/>
                  <a:pt x="37211" y="93046"/>
                </a:cubicBezTo>
                <a:cubicBezTo>
                  <a:pt x="37154" y="93160"/>
                  <a:pt x="36831" y="93255"/>
                  <a:pt x="36718" y="93311"/>
                </a:cubicBezTo>
                <a:cubicBezTo>
                  <a:pt x="36509" y="93425"/>
                  <a:pt x="36282" y="93539"/>
                  <a:pt x="36035" y="93634"/>
                </a:cubicBezTo>
                <a:cubicBezTo>
                  <a:pt x="35599" y="93804"/>
                  <a:pt x="35144" y="93937"/>
                  <a:pt x="34689" y="93994"/>
                </a:cubicBezTo>
                <a:cubicBezTo>
                  <a:pt x="34597" y="94004"/>
                  <a:pt x="34505" y="94009"/>
                  <a:pt x="34414" y="94009"/>
                </a:cubicBezTo>
                <a:cubicBezTo>
                  <a:pt x="33623" y="94009"/>
                  <a:pt x="32889" y="93638"/>
                  <a:pt x="32566" y="92856"/>
                </a:cubicBezTo>
                <a:cubicBezTo>
                  <a:pt x="32244" y="92041"/>
                  <a:pt x="32471" y="91093"/>
                  <a:pt x="32756" y="90297"/>
                </a:cubicBezTo>
                <a:cubicBezTo>
                  <a:pt x="33362" y="88572"/>
                  <a:pt x="34234" y="86923"/>
                  <a:pt x="35125" y="85331"/>
                </a:cubicBezTo>
                <a:cubicBezTo>
                  <a:pt x="35426" y="84788"/>
                  <a:pt x="35736" y="84251"/>
                  <a:pt x="36054" y="83719"/>
                </a:cubicBezTo>
                <a:close/>
                <a:moveTo>
                  <a:pt x="43850" y="72899"/>
                </a:moveTo>
                <a:cubicBezTo>
                  <a:pt x="43926" y="74041"/>
                  <a:pt x="43988" y="75183"/>
                  <a:pt x="44035" y="76326"/>
                </a:cubicBezTo>
                <a:cubicBezTo>
                  <a:pt x="44111" y="78487"/>
                  <a:pt x="44149" y="80629"/>
                  <a:pt x="44130" y="82790"/>
                </a:cubicBezTo>
                <a:cubicBezTo>
                  <a:pt x="44111" y="83871"/>
                  <a:pt x="44092" y="84970"/>
                  <a:pt x="44054" y="86051"/>
                </a:cubicBezTo>
                <a:cubicBezTo>
                  <a:pt x="44016" y="87037"/>
                  <a:pt x="44092" y="88117"/>
                  <a:pt x="43864" y="89065"/>
                </a:cubicBezTo>
                <a:cubicBezTo>
                  <a:pt x="43789" y="89463"/>
                  <a:pt x="43599" y="89823"/>
                  <a:pt x="43334" y="90127"/>
                </a:cubicBezTo>
                <a:cubicBezTo>
                  <a:pt x="43194" y="90249"/>
                  <a:pt x="43052" y="90301"/>
                  <a:pt x="42914" y="90301"/>
                </a:cubicBezTo>
                <a:cubicBezTo>
                  <a:pt x="42585" y="90301"/>
                  <a:pt x="42287" y="90001"/>
                  <a:pt x="42139" y="89653"/>
                </a:cubicBezTo>
                <a:cubicBezTo>
                  <a:pt x="41874" y="88970"/>
                  <a:pt x="41760" y="88193"/>
                  <a:pt x="41609" y="87473"/>
                </a:cubicBezTo>
                <a:cubicBezTo>
                  <a:pt x="41324" y="86165"/>
                  <a:pt x="41021" y="84724"/>
                  <a:pt x="40149" y="83643"/>
                </a:cubicBezTo>
                <a:cubicBezTo>
                  <a:pt x="39770" y="83169"/>
                  <a:pt x="39277" y="82809"/>
                  <a:pt x="38708" y="82582"/>
                </a:cubicBezTo>
                <a:cubicBezTo>
                  <a:pt x="38695" y="82577"/>
                  <a:pt x="38683" y="82574"/>
                  <a:pt x="38671" y="82574"/>
                </a:cubicBezTo>
                <a:cubicBezTo>
                  <a:pt x="38594" y="82574"/>
                  <a:pt x="38540" y="82668"/>
                  <a:pt x="38557" y="82733"/>
                </a:cubicBezTo>
                <a:cubicBezTo>
                  <a:pt x="38917" y="84667"/>
                  <a:pt x="39277" y="86601"/>
                  <a:pt x="39618" y="88534"/>
                </a:cubicBezTo>
                <a:lnTo>
                  <a:pt x="40149" y="91397"/>
                </a:lnTo>
                <a:cubicBezTo>
                  <a:pt x="40263" y="92136"/>
                  <a:pt x="40452" y="92875"/>
                  <a:pt x="40187" y="93596"/>
                </a:cubicBezTo>
                <a:cubicBezTo>
                  <a:pt x="40092" y="93861"/>
                  <a:pt x="39921" y="94183"/>
                  <a:pt x="39618" y="94240"/>
                </a:cubicBezTo>
                <a:cubicBezTo>
                  <a:pt x="39604" y="94243"/>
                  <a:pt x="39590" y="94244"/>
                  <a:pt x="39576" y="94244"/>
                </a:cubicBezTo>
                <a:cubicBezTo>
                  <a:pt x="39294" y="94244"/>
                  <a:pt x="39081" y="93717"/>
                  <a:pt x="38955" y="93482"/>
                </a:cubicBezTo>
                <a:cubicBezTo>
                  <a:pt x="38670" y="92856"/>
                  <a:pt x="38462" y="92193"/>
                  <a:pt x="38348" y="91511"/>
                </a:cubicBezTo>
                <a:cubicBezTo>
                  <a:pt x="38083" y="90146"/>
                  <a:pt x="38045" y="88762"/>
                  <a:pt x="37855" y="87397"/>
                </a:cubicBezTo>
                <a:cubicBezTo>
                  <a:pt x="37647" y="85994"/>
                  <a:pt x="37230" y="84610"/>
                  <a:pt x="36244" y="83549"/>
                </a:cubicBezTo>
                <a:cubicBezTo>
                  <a:pt x="36227" y="83526"/>
                  <a:pt x="36203" y="83515"/>
                  <a:pt x="36178" y="83514"/>
                </a:cubicBezTo>
                <a:lnTo>
                  <a:pt x="36178" y="83514"/>
                </a:lnTo>
                <a:cubicBezTo>
                  <a:pt x="38436" y="79777"/>
                  <a:pt x="41102" y="76305"/>
                  <a:pt x="43850" y="72899"/>
                </a:cubicBezTo>
                <a:close/>
                <a:moveTo>
                  <a:pt x="124" y="0"/>
                </a:moveTo>
                <a:cubicBezTo>
                  <a:pt x="60" y="0"/>
                  <a:pt x="1" y="49"/>
                  <a:pt x="36" y="119"/>
                </a:cubicBezTo>
                <a:lnTo>
                  <a:pt x="17" y="119"/>
                </a:lnTo>
                <a:cubicBezTo>
                  <a:pt x="2955" y="8498"/>
                  <a:pt x="5989" y="16839"/>
                  <a:pt x="9135" y="25123"/>
                </a:cubicBezTo>
                <a:cubicBezTo>
                  <a:pt x="9894" y="27152"/>
                  <a:pt x="10671" y="29180"/>
                  <a:pt x="11467" y="31208"/>
                </a:cubicBezTo>
                <a:cubicBezTo>
                  <a:pt x="12168" y="33028"/>
                  <a:pt x="12794" y="34905"/>
                  <a:pt x="13647" y="36649"/>
                </a:cubicBezTo>
                <a:cubicBezTo>
                  <a:pt x="14292" y="37976"/>
                  <a:pt x="15221" y="39246"/>
                  <a:pt x="16623" y="39796"/>
                </a:cubicBezTo>
                <a:cubicBezTo>
                  <a:pt x="17283" y="40054"/>
                  <a:pt x="17979" y="40142"/>
                  <a:pt x="18690" y="40142"/>
                </a:cubicBezTo>
                <a:cubicBezTo>
                  <a:pt x="19959" y="40142"/>
                  <a:pt x="21272" y="39862"/>
                  <a:pt x="22500" y="39777"/>
                </a:cubicBezTo>
                <a:cubicBezTo>
                  <a:pt x="23246" y="39726"/>
                  <a:pt x="23995" y="39701"/>
                  <a:pt x="24747" y="39701"/>
                </a:cubicBezTo>
                <a:cubicBezTo>
                  <a:pt x="26249" y="39701"/>
                  <a:pt x="27757" y="39802"/>
                  <a:pt x="29249" y="40004"/>
                </a:cubicBezTo>
                <a:cubicBezTo>
                  <a:pt x="31106" y="40270"/>
                  <a:pt x="33021" y="40668"/>
                  <a:pt x="34727" y="41502"/>
                </a:cubicBezTo>
                <a:cubicBezTo>
                  <a:pt x="36433" y="42317"/>
                  <a:pt x="37836" y="43682"/>
                  <a:pt x="38708" y="45350"/>
                </a:cubicBezTo>
                <a:cubicBezTo>
                  <a:pt x="39580" y="46981"/>
                  <a:pt x="40054" y="48782"/>
                  <a:pt x="40471" y="50545"/>
                </a:cubicBezTo>
                <a:cubicBezTo>
                  <a:pt x="42179" y="57664"/>
                  <a:pt x="43282" y="64918"/>
                  <a:pt x="43803" y="72216"/>
                </a:cubicBezTo>
                <a:lnTo>
                  <a:pt x="43803" y="72216"/>
                </a:lnTo>
                <a:cubicBezTo>
                  <a:pt x="43494" y="72599"/>
                  <a:pt x="43186" y="72983"/>
                  <a:pt x="42879" y="73369"/>
                </a:cubicBezTo>
                <a:cubicBezTo>
                  <a:pt x="40831" y="75966"/>
                  <a:pt x="38822" y="78601"/>
                  <a:pt x="37021" y="81387"/>
                </a:cubicBezTo>
                <a:cubicBezTo>
                  <a:pt x="35277" y="84098"/>
                  <a:pt x="33571" y="87018"/>
                  <a:pt x="32471" y="90070"/>
                </a:cubicBezTo>
                <a:cubicBezTo>
                  <a:pt x="31997" y="91359"/>
                  <a:pt x="31770" y="93198"/>
                  <a:pt x="33154" y="94013"/>
                </a:cubicBezTo>
                <a:cubicBezTo>
                  <a:pt x="33534" y="94235"/>
                  <a:pt x="33946" y="94326"/>
                  <a:pt x="34367" y="94326"/>
                </a:cubicBezTo>
                <a:cubicBezTo>
                  <a:pt x="35456" y="94326"/>
                  <a:pt x="36609" y="93717"/>
                  <a:pt x="37457" y="93198"/>
                </a:cubicBezTo>
                <a:cubicBezTo>
                  <a:pt x="37514" y="93160"/>
                  <a:pt x="37533" y="93103"/>
                  <a:pt x="37514" y="93046"/>
                </a:cubicBezTo>
                <a:cubicBezTo>
                  <a:pt x="36725" y="90076"/>
                  <a:pt x="36309" y="87016"/>
                  <a:pt x="36300" y="83937"/>
                </a:cubicBezTo>
                <a:lnTo>
                  <a:pt x="36300" y="83937"/>
                </a:lnTo>
                <a:cubicBezTo>
                  <a:pt x="38208" y="86250"/>
                  <a:pt x="37579" y="89653"/>
                  <a:pt x="38348" y="92383"/>
                </a:cubicBezTo>
                <a:cubicBezTo>
                  <a:pt x="38500" y="93065"/>
                  <a:pt x="38803" y="93710"/>
                  <a:pt x="39201" y="94297"/>
                </a:cubicBezTo>
                <a:cubicBezTo>
                  <a:pt x="39289" y="94413"/>
                  <a:pt x="39407" y="94460"/>
                  <a:pt x="39532" y="94460"/>
                </a:cubicBezTo>
                <a:cubicBezTo>
                  <a:pt x="39756" y="94460"/>
                  <a:pt x="40003" y="94309"/>
                  <a:pt x="40149" y="94127"/>
                </a:cubicBezTo>
                <a:cubicBezTo>
                  <a:pt x="40490" y="93728"/>
                  <a:pt x="40566" y="93103"/>
                  <a:pt x="40547" y="92591"/>
                </a:cubicBezTo>
                <a:cubicBezTo>
                  <a:pt x="40509" y="91681"/>
                  <a:pt x="40244" y="90752"/>
                  <a:pt x="40092" y="89861"/>
                </a:cubicBezTo>
                <a:cubicBezTo>
                  <a:pt x="39670" y="87551"/>
                  <a:pt x="39266" y="85241"/>
                  <a:pt x="38846" y="82914"/>
                </a:cubicBezTo>
                <a:lnTo>
                  <a:pt x="38846" y="82914"/>
                </a:lnTo>
                <a:cubicBezTo>
                  <a:pt x="40217" y="83575"/>
                  <a:pt x="40753" y="85091"/>
                  <a:pt x="41116" y="86487"/>
                </a:cubicBezTo>
                <a:cubicBezTo>
                  <a:pt x="41305" y="87245"/>
                  <a:pt x="41438" y="88022"/>
                  <a:pt x="41628" y="88781"/>
                </a:cubicBezTo>
                <a:cubicBezTo>
                  <a:pt x="41760" y="89349"/>
                  <a:pt x="41874" y="90146"/>
                  <a:pt x="42443" y="90468"/>
                </a:cubicBezTo>
                <a:cubicBezTo>
                  <a:pt x="42589" y="90550"/>
                  <a:pt x="42735" y="90587"/>
                  <a:pt x="42876" y="90587"/>
                </a:cubicBezTo>
                <a:cubicBezTo>
                  <a:pt x="43193" y="90587"/>
                  <a:pt x="43484" y="90402"/>
                  <a:pt x="43694" y="90127"/>
                </a:cubicBezTo>
                <a:cubicBezTo>
                  <a:pt x="44168" y="89539"/>
                  <a:pt x="44225" y="88781"/>
                  <a:pt x="44263" y="88060"/>
                </a:cubicBezTo>
                <a:cubicBezTo>
                  <a:pt x="44376" y="85842"/>
                  <a:pt x="44433" y="83624"/>
                  <a:pt x="44433" y="81425"/>
                </a:cubicBezTo>
                <a:cubicBezTo>
                  <a:pt x="44433" y="78462"/>
                  <a:pt x="44333" y="75502"/>
                  <a:pt x="44134" y="72549"/>
                </a:cubicBezTo>
                <a:lnTo>
                  <a:pt x="44134" y="72549"/>
                </a:lnTo>
                <a:cubicBezTo>
                  <a:pt x="45525" y="70831"/>
                  <a:pt x="46934" y="69129"/>
                  <a:pt x="48319" y="67416"/>
                </a:cubicBezTo>
                <a:cubicBezTo>
                  <a:pt x="50916" y="64213"/>
                  <a:pt x="53457" y="60952"/>
                  <a:pt x="55694" y="57464"/>
                </a:cubicBezTo>
                <a:cubicBezTo>
                  <a:pt x="55812" y="57293"/>
                  <a:pt x="55657" y="57122"/>
                  <a:pt x="55493" y="57122"/>
                </a:cubicBezTo>
                <a:cubicBezTo>
                  <a:pt x="55421" y="57122"/>
                  <a:pt x="55348" y="57155"/>
                  <a:pt x="55295" y="57236"/>
                </a:cubicBezTo>
                <a:cubicBezTo>
                  <a:pt x="51966" y="62402"/>
                  <a:pt x="47953" y="67087"/>
                  <a:pt x="44086" y="71866"/>
                </a:cubicBezTo>
                <a:lnTo>
                  <a:pt x="44086" y="71866"/>
                </a:lnTo>
                <a:cubicBezTo>
                  <a:pt x="43682" y="66321"/>
                  <a:pt x="42926" y="60806"/>
                  <a:pt x="41817" y="55360"/>
                </a:cubicBezTo>
                <a:cubicBezTo>
                  <a:pt x="41400" y="53255"/>
                  <a:pt x="40945" y="51132"/>
                  <a:pt x="40376" y="49066"/>
                </a:cubicBezTo>
                <a:cubicBezTo>
                  <a:pt x="39921" y="47379"/>
                  <a:pt x="39315" y="45673"/>
                  <a:pt x="38310" y="44213"/>
                </a:cubicBezTo>
                <a:cubicBezTo>
                  <a:pt x="36130" y="41104"/>
                  <a:pt x="32301" y="40175"/>
                  <a:pt x="28737" y="39739"/>
                </a:cubicBezTo>
                <a:cubicBezTo>
                  <a:pt x="27406" y="39567"/>
                  <a:pt x="26076" y="39485"/>
                  <a:pt x="24745" y="39485"/>
                </a:cubicBezTo>
                <a:cubicBezTo>
                  <a:pt x="23877" y="39485"/>
                  <a:pt x="23008" y="39520"/>
                  <a:pt x="22140" y="39587"/>
                </a:cubicBezTo>
                <a:cubicBezTo>
                  <a:pt x="21041" y="39680"/>
                  <a:pt x="19854" y="39911"/>
                  <a:pt x="18707" y="39911"/>
                </a:cubicBezTo>
                <a:cubicBezTo>
                  <a:pt x="17736" y="39911"/>
                  <a:pt x="16794" y="39745"/>
                  <a:pt x="15960" y="39189"/>
                </a:cubicBezTo>
                <a:cubicBezTo>
                  <a:pt x="14519" y="38204"/>
                  <a:pt x="13780" y="36479"/>
                  <a:pt x="13173" y="34924"/>
                </a:cubicBezTo>
                <a:cubicBezTo>
                  <a:pt x="12339" y="32820"/>
                  <a:pt x="11543" y="30735"/>
                  <a:pt x="10728" y="28630"/>
                </a:cubicBezTo>
                <a:cubicBezTo>
                  <a:pt x="7505" y="20194"/>
                  <a:pt x="4377" y="11721"/>
                  <a:pt x="1344" y="3228"/>
                </a:cubicBezTo>
                <a:cubicBezTo>
                  <a:pt x="965" y="2166"/>
                  <a:pt x="586" y="1124"/>
                  <a:pt x="226" y="62"/>
                </a:cubicBezTo>
                <a:cubicBezTo>
                  <a:pt x="204" y="19"/>
                  <a:pt x="163" y="0"/>
                  <a:pt x="124" y="0"/>
                </a:cubicBezTo>
                <a:close/>
              </a:path>
            </a:pathLst>
          </a:cu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74" name="Google Shape;2074;p34"/>
          <p:cNvPicPr preferRelativeResize="0"/>
          <p:nvPr/>
        </p:nvPicPr>
        <p:blipFill>
          <a:blip r:embed="rId4">
            <a:alphaModFix amt="74000"/>
          </a:blip>
          <a:stretch>
            <a:fillRect/>
          </a:stretch>
        </p:blipFill>
        <p:spPr>
          <a:xfrm rot="7675040">
            <a:off x="2669916" y="-1516164"/>
            <a:ext cx="2894877" cy="2593327"/>
          </a:xfrm>
          <a:prstGeom prst="rect">
            <a:avLst/>
          </a:prstGeom>
          <a:noFill/>
          <a:ln>
            <a:noFill/>
          </a:ln>
        </p:spPr>
      </p:pic>
      <p:pic>
        <p:nvPicPr>
          <p:cNvPr id="2075" name="Google Shape;2075;p34"/>
          <p:cNvPicPr preferRelativeResize="0"/>
          <p:nvPr/>
        </p:nvPicPr>
        <p:blipFill>
          <a:blip r:embed="rId5">
            <a:alphaModFix amt="74000"/>
          </a:blip>
          <a:stretch>
            <a:fillRect/>
          </a:stretch>
        </p:blipFill>
        <p:spPr>
          <a:xfrm rot="-9631575" flipH="1">
            <a:off x="-1503235" y="-1230424"/>
            <a:ext cx="2894874" cy="2593324"/>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4">
  <p:cSld name="CUSTOM_4_1_1_2">
    <p:spTree>
      <p:nvGrpSpPr>
        <p:cNvPr id="1" name="Shape 2076"/>
        <p:cNvGrpSpPr/>
        <p:nvPr/>
      </p:nvGrpSpPr>
      <p:grpSpPr>
        <a:xfrm>
          <a:off x="0" y="0"/>
          <a:ext cx="0" cy="0"/>
          <a:chOff x="0" y="0"/>
          <a:chExt cx="0" cy="0"/>
        </a:xfrm>
      </p:grpSpPr>
      <p:pic>
        <p:nvPicPr>
          <p:cNvPr id="2077" name="Google Shape;2077;p35"/>
          <p:cNvPicPr preferRelativeResize="0"/>
          <p:nvPr/>
        </p:nvPicPr>
        <p:blipFill>
          <a:blip r:embed="rId2">
            <a:alphaModFix amt="66000"/>
          </a:blip>
          <a:stretch>
            <a:fillRect/>
          </a:stretch>
        </p:blipFill>
        <p:spPr>
          <a:xfrm rot="5399990" flipH="1">
            <a:off x="7705516" y="-598319"/>
            <a:ext cx="3297389" cy="2276637"/>
          </a:xfrm>
          <a:prstGeom prst="rect">
            <a:avLst/>
          </a:prstGeom>
          <a:noFill/>
          <a:ln>
            <a:noFill/>
          </a:ln>
        </p:spPr>
      </p:pic>
      <p:grpSp>
        <p:nvGrpSpPr>
          <p:cNvPr id="2078" name="Google Shape;2078;p35"/>
          <p:cNvGrpSpPr/>
          <p:nvPr/>
        </p:nvGrpSpPr>
        <p:grpSpPr>
          <a:xfrm rot="-987768">
            <a:off x="7751817" y="-266278"/>
            <a:ext cx="1344359" cy="1995308"/>
            <a:chOff x="272875" y="1527563"/>
            <a:chExt cx="255950" cy="455000"/>
          </a:xfrm>
        </p:grpSpPr>
        <p:sp>
          <p:nvSpPr>
            <p:cNvPr id="2079" name="Google Shape;2079;p35"/>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0" name="Google Shape;2080;p35"/>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1" name="Google Shape;2081;p35"/>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2" name="Google Shape;2082;p35"/>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3" name="Google Shape;2083;p35"/>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4" name="Google Shape;2084;p35"/>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5" name="Google Shape;2085;p35"/>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6" name="Google Shape;2086;p35"/>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7" name="Google Shape;2087;p35"/>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8" name="Google Shape;2088;p35"/>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9" name="Google Shape;2089;p35"/>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0" name="Google Shape;2090;p35"/>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35"/>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35"/>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35"/>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35"/>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35"/>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35"/>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35"/>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35"/>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35"/>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35"/>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35"/>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35"/>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35"/>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35"/>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35"/>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35"/>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35"/>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35"/>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35"/>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35"/>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35"/>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35"/>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35"/>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114" name="Google Shape;2114;p35"/>
          <p:cNvPicPr preferRelativeResize="0"/>
          <p:nvPr/>
        </p:nvPicPr>
        <p:blipFill>
          <a:blip r:embed="rId3">
            <a:alphaModFix amt="74000"/>
          </a:blip>
          <a:stretch>
            <a:fillRect/>
          </a:stretch>
        </p:blipFill>
        <p:spPr>
          <a:xfrm rot="-10162003" flipH="1">
            <a:off x="-1091107" y="-1133759"/>
            <a:ext cx="2894871" cy="2593322"/>
          </a:xfrm>
          <a:prstGeom prst="rect">
            <a:avLst/>
          </a:prstGeom>
          <a:noFill/>
          <a:ln>
            <a:noFill/>
          </a:ln>
        </p:spPr>
      </p:pic>
      <p:pic>
        <p:nvPicPr>
          <p:cNvPr id="2115" name="Google Shape;2115;p35"/>
          <p:cNvPicPr preferRelativeResize="0"/>
          <p:nvPr/>
        </p:nvPicPr>
        <p:blipFill>
          <a:blip r:embed="rId4">
            <a:alphaModFix amt="76000"/>
          </a:blip>
          <a:stretch>
            <a:fillRect/>
          </a:stretch>
        </p:blipFill>
        <p:spPr>
          <a:xfrm rot="363351">
            <a:off x="802621" y="4291783"/>
            <a:ext cx="7605804" cy="2832383"/>
          </a:xfrm>
          <a:prstGeom prst="rect">
            <a:avLst/>
          </a:prstGeom>
          <a:noFill/>
          <a:ln>
            <a:noFill/>
          </a:ln>
        </p:spPr>
      </p:pic>
      <p:sp>
        <p:nvSpPr>
          <p:cNvPr id="2116" name="Google Shape;2116;p35"/>
          <p:cNvSpPr/>
          <p:nvPr/>
        </p:nvSpPr>
        <p:spPr>
          <a:xfrm rot="9899989">
            <a:off x="-583964" y="4625085"/>
            <a:ext cx="2265015" cy="2165770"/>
          </a:xfrm>
          <a:custGeom>
            <a:avLst/>
            <a:gdLst/>
            <a:ahLst/>
            <a:cxnLst/>
            <a:rect l="l" t="t" r="r" b="b"/>
            <a:pathLst>
              <a:path w="21339" h="20404" extrusionOk="0">
                <a:moveTo>
                  <a:pt x="95" y="0"/>
                </a:moveTo>
                <a:cubicBezTo>
                  <a:pt x="50" y="0"/>
                  <a:pt x="0" y="36"/>
                  <a:pt x="12" y="93"/>
                </a:cubicBezTo>
                <a:cubicBezTo>
                  <a:pt x="485" y="2330"/>
                  <a:pt x="1054" y="4567"/>
                  <a:pt x="1680" y="6766"/>
                </a:cubicBezTo>
                <a:cubicBezTo>
                  <a:pt x="2324" y="8965"/>
                  <a:pt x="3045" y="11126"/>
                  <a:pt x="3822" y="13249"/>
                </a:cubicBezTo>
                <a:cubicBezTo>
                  <a:pt x="4220" y="14330"/>
                  <a:pt x="4618" y="15391"/>
                  <a:pt x="5054" y="16453"/>
                </a:cubicBezTo>
                <a:cubicBezTo>
                  <a:pt x="5225" y="16889"/>
                  <a:pt x="5433" y="17287"/>
                  <a:pt x="5699" y="17666"/>
                </a:cubicBezTo>
                <a:cubicBezTo>
                  <a:pt x="5926" y="17988"/>
                  <a:pt x="6267" y="18216"/>
                  <a:pt x="6646" y="18348"/>
                </a:cubicBezTo>
                <a:cubicBezTo>
                  <a:pt x="6705" y="18361"/>
                  <a:pt x="6764" y="18368"/>
                  <a:pt x="6823" y="18368"/>
                </a:cubicBezTo>
                <a:cubicBezTo>
                  <a:pt x="7107" y="18368"/>
                  <a:pt x="7384" y="18221"/>
                  <a:pt x="7556" y="17969"/>
                </a:cubicBezTo>
                <a:cubicBezTo>
                  <a:pt x="7746" y="17609"/>
                  <a:pt x="7784" y="17173"/>
                  <a:pt x="7708" y="16775"/>
                </a:cubicBezTo>
                <a:cubicBezTo>
                  <a:pt x="7519" y="15770"/>
                  <a:pt x="7253" y="14784"/>
                  <a:pt x="6893" y="13837"/>
                </a:cubicBezTo>
                <a:cubicBezTo>
                  <a:pt x="6248" y="11941"/>
                  <a:pt x="5414" y="9969"/>
                  <a:pt x="5528" y="7922"/>
                </a:cubicBezTo>
                <a:cubicBezTo>
                  <a:pt x="5543" y="7707"/>
                  <a:pt x="5559" y="7504"/>
                  <a:pt x="5594" y="7294"/>
                </a:cubicBezTo>
                <a:lnTo>
                  <a:pt x="5594" y="7294"/>
                </a:lnTo>
                <a:cubicBezTo>
                  <a:pt x="6312" y="7702"/>
                  <a:pt x="6661" y="8502"/>
                  <a:pt x="6893" y="9268"/>
                </a:cubicBezTo>
                <a:cubicBezTo>
                  <a:pt x="7234" y="10349"/>
                  <a:pt x="7519" y="11467"/>
                  <a:pt x="7822" y="12567"/>
                </a:cubicBezTo>
                <a:lnTo>
                  <a:pt x="8789" y="16036"/>
                </a:lnTo>
                <a:cubicBezTo>
                  <a:pt x="8940" y="16604"/>
                  <a:pt x="9111" y="17173"/>
                  <a:pt x="9263" y="17742"/>
                </a:cubicBezTo>
                <a:cubicBezTo>
                  <a:pt x="9376" y="18216"/>
                  <a:pt x="9509" y="18652"/>
                  <a:pt x="9699" y="19107"/>
                </a:cubicBezTo>
                <a:cubicBezTo>
                  <a:pt x="9966" y="19713"/>
                  <a:pt x="10452" y="20404"/>
                  <a:pt x="11172" y="20404"/>
                </a:cubicBezTo>
                <a:cubicBezTo>
                  <a:pt x="11217" y="20404"/>
                  <a:pt x="11263" y="20401"/>
                  <a:pt x="11310" y="20396"/>
                </a:cubicBezTo>
                <a:cubicBezTo>
                  <a:pt x="11708" y="20339"/>
                  <a:pt x="12068" y="20092"/>
                  <a:pt x="12258" y="19732"/>
                </a:cubicBezTo>
                <a:cubicBezTo>
                  <a:pt x="12485" y="19334"/>
                  <a:pt x="12580" y="18860"/>
                  <a:pt x="12504" y="18405"/>
                </a:cubicBezTo>
                <a:cubicBezTo>
                  <a:pt x="12390" y="17855"/>
                  <a:pt x="12239" y="17306"/>
                  <a:pt x="12030" y="16794"/>
                </a:cubicBezTo>
                <a:cubicBezTo>
                  <a:pt x="11841" y="16263"/>
                  <a:pt x="11651" y="15713"/>
                  <a:pt x="11462" y="15183"/>
                </a:cubicBezTo>
                <a:cubicBezTo>
                  <a:pt x="11101" y="14083"/>
                  <a:pt x="10779" y="12965"/>
                  <a:pt x="10457" y="11865"/>
                </a:cubicBezTo>
                <a:cubicBezTo>
                  <a:pt x="10154" y="10766"/>
                  <a:pt x="9869" y="9628"/>
                  <a:pt x="9623" y="8491"/>
                </a:cubicBezTo>
                <a:cubicBezTo>
                  <a:pt x="9414" y="7486"/>
                  <a:pt x="9168" y="6424"/>
                  <a:pt x="9414" y="5420"/>
                </a:cubicBezTo>
                <a:cubicBezTo>
                  <a:pt x="9462" y="5197"/>
                  <a:pt x="9536" y="5002"/>
                  <a:pt x="9626" y="4810"/>
                </a:cubicBezTo>
                <a:lnTo>
                  <a:pt x="9626" y="4810"/>
                </a:lnTo>
                <a:cubicBezTo>
                  <a:pt x="11118" y="5773"/>
                  <a:pt x="11814" y="7472"/>
                  <a:pt x="12239" y="9135"/>
                </a:cubicBezTo>
                <a:cubicBezTo>
                  <a:pt x="12485" y="10026"/>
                  <a:pt x="12637" y="10936"/>
                  <a:pt x="12807" y="11846"/>
                </a:cubicBezTo>
                <a:cubicBezTo>
                  <a:pt x="13035" y="13040"/>
                  <a:pt x="13300" y="14216"/>
                  <a:pt x="13623" y="15391"/>
                </a:cubicBezTo>
                <a:cubicBezTo>
                  <a:pt x="13945" y="16547"/>
                  <a:pt x="14324" y="17723"/>
                  <a:pt x="14741" y="18879"/>
                </a:cubicBezTo>
                <a:cubicBezTo>
                  <a:pt x="14912" y="19315"/>
                  <a:pt x="15063" y="19827"/>
                  <a:pt x="15480" y="20092"/>
                </a:cubicBezTo>
                <a:cubicBezTo>
                  <a:pt x="15595" y="20165"/>
                  <a:pt x="15723" y="20199"/>
                  <a:pt x="15849" y="20199"/>
                </a:cubicBezTo>
                <a:cubicBezTo>
                  <a:pt x="16119" y="20199"/>
                  <a:pt x="16382" y="20042"/>
                  <a:pt x="16485" y="19770"/>
                </a:cubicBezTo>
                <a:cubicBezTo>
                  <a:pt x="16694" y="19334"/>
                  <a:pt x="16675" y="18765"/>
                  <a:pt x="16656" y="18292"/>
                </a:cubicBezTo>
                <a:cubicBezTo>
                  <a:pt x="16637" y="17723"/>
                  <a:pt x="16542" y="17154"/>
                  <a:pt x="16428" y="16585"/>
                </a:cubicBezTo>
                <a:cubicBezTo>
                  <a:pt x="16125" y="15467"/>
                  <a:pt x="15746" y="14348"/>
                  <a:pt x="15291" y="13268"/>
                </a:cubicBezTo>
                <a:cubicBezTo>
                  <a:pt x="14419" y="10993"/>
                  <a:pt x="13793" y="8623"/>
                  <a:pt x="13433" y="6216"/>
                </a:cubicBezTo>
                <a:cubicBezTo>
                  <a:pt x="13360" y="5689"/>
                  <a:pt x="13392" y="4465"/>
                  <a:pt x="14163" y="4465"/>
                </a:cubicBezTo>
                <a:cubicBezTo>
                  <a:pt x="14197" y="4465"/>
                  <a:pt x="14231" y="4467"/>
                  <a:pt x="14267" y="4472"/>
                </a:cubicBezTo>
                <a:cubicBezTo>
                  <a:pt x="14741" y="4548"/>
                  <a:pt x="15025" y="5060"/>
                  <a:pt x="15234" y="5439"/>
                </a:cubicBezTo>
                <a:cubicBezTo>
                  <a:pt x="15499" y="5913"/>
                  <a:pt x="15727" y="6406"/>
                  <a:pt x="15935" y="6898"/>
                </a:cubicBezTo>
                <a:cubicBezTo>
                  <a:pt x="16732" y="8946"/>
                  <a:pt x="17111" y="11107"/>
                  <a:pt x="17452" y="13268"/>
                </a:cubicBezTo>
                <a:cubicBezTo>
                  <a:pt x="17623" y="14348"/>
                  <a:pt x="17793" y="15429"/>
                  <a:pt x="18002" y="16510"/>
                </a:cubicBezTo>
                <a:cubicBezTo>
                  <a:pt x="18096" y="17040"/>
                  <a:pt x="18229" y="17590"/>
                  <a:pt x="18362" y="18121"/>
                </a:cubicBezTo>
                <a:cubicBezTo>
                  <a:pt x="18476" y="18557"/>
                  <a:pt x="18627" y="19031"/>
                  <a:pt x="18968" y="19334"/>
                </a:cubicBezTo>
                <a:cubicBezTo>
                  <a:pt x="19197" y="19533"/>
                  <a:pt x="19456" y="19618"/>
                  <a:pt x="19715" y="19618"/>
                </a:cubicBezTo>
                <a:cubicBezTo>
                  <a:pt x="20273" y="19618"/>
                  <a:pt x="20833" y="19220"/>
                  <a:pt x="21092" y="18690"/>
                </a:cubicBezTo>
                <a:cubicBezTo>
                  <a:pt x="21300" y="18178"/>
                  <a:pt x="21338" y="17628"/>
                  <a:pt x="21205" y="17078"/>
                </a:cubicBezTo>
                <a:cubicBezTo>
                  <a:pt x="21111" y="16472"/>
                  <a:pt x="20902" y="15884"/>
                  <a:pt x="20731" y="15277"/>
                </a:cubicBezTo>
                <a:lnTo>
                  <a:pt x="18684" y="7903"/>
                </a:lnTo>
                <a:cubicBezTo>
                  <a:pt x="18514" y="7315"/>
                  <a:pt x="18362" y="6728"/>
                  <a:pt x="18191" y="6102"/>
                </a:cubicBezTo>
                <a:cubicBezTo>
                  <a:pt x="18162" y="6043"/>
                  <a:pt x="18106" y="6015"/>
                  <a:pt x="18051" y="6015"/>
                </a:cubicBezTo>
                <a:cubicBezTo>
                  <a:pt x="17966" y="6015"/>
                  <a:pt x="17884" y="6082"/>
                  <a:pt x="17907" y="6197"/>
                </a:cubicBezTo>
                <a:cubicBezTo>
                  <a:pt x="18589" y="8623"/>
                  <a:pt x="19253" y="11050"/>
                  <a:pt x="19935" y="13476"/>
                </a:cubicBezTo>
                <a:lnTo>
                  <a:pt x="20428" y="15315"/>
                </a:lnTo>
                <a:cubicBezTo>
                  <a:pt x="20599" y="15903"/>
                  <a:pt x="20788" y="16491"/>
                  <a:pt x="20902" y="17078"/>
                </a:cubicBezTo>
                <a:cubicBezTo>
                  <a:pt x="21016" y="17609"/>
                  <a:pt x="21035" y="18216"/>
                  <a:pt x="20750" y="18690"/>
                </a:cubicBezTo>
                <a:cubicBezTo>
                  <a:pt x="20542" y="19050"/>
                  <a:pt x="20144" y="19296"/>
                  <a:pt x="19727" y="19334"/>
                </a:cubicBezTo>
                <a:cubicBezTo>
                  <a:pt x="19253" y="19334"/>
                  <a:pt x="18950" y="18917"/>
                  <a:pt x="18798" y="18519"/>
                </a:cubicBezTo>
                <a:cubicBezTo>
                  <a:pt x="18627" y="18026"/>
                  <a:pt x="18495" y="17533"/>
                  <a:pt x="18400" y="17040"/>
                </a:cubicBezTo>
                <a:cubicBezTo>
                  <a:pt x="18172" y="15979"/>
                  <a:pt x="17983" y="14898"/>
                  <a:pt x="17812" y="13837"/>
                </a:cubicBezTo>
                <a:cubicBezTo>
                  <a:pt x="17452" y="11713"/>
                  <a:pt x="17130" y="9571"/>
                  <a:pt x="16428" y="7524"/>
                </a:cubicBezTo>
                <a:cubicBezTo>
                  <a:pt x="16239" y="7031"/>
                  <a:pt x="16049" y="6538"/>
                  <a:pt x="15822" y="6064"/>
                </a:cubicBezTo>
                <a:cubicBezTo>
                  <a:pt x="15632" y="5590"/>
                  <a:pt x="15386" y="5154"/>
                  <a:pt x="15082" y="4756"/>
                </a:cubicBezTo>
                <a:cubicBezTo>
                  <a:pt x="14841" y="4446"/>
                  <a:pt x="14506" y="4199"/>
                  <a:pt x="14120" y="4199"/>
                </a:cubicBezTo>
                <a:cubicBezTo>
                  <a:pt x="14081" y="4199"/>
                  <a:pt x="14042" y="4201"/>
                  <a:pt x="14002" y="4207"/>
                </a:cubicBezTo>
                <a:cubicBezTo>
                  <a:pt x="13661" y="4282"/>
                  <a:pt x="13395" y="4529"/>
                  <a:pt x="13281" y="4851"/>
                </a:cubicBezTo>
                <a:cubicBezTo>
                  <a:pt x="13149" y="5230"/>
                  <a:pt x="13092" y="5609"/>
                  <a:pt x="13130" y="6007"/>
                </a:cubicBezTo>
                <a:cubicBezTo>
                  <a:pt x="13187" y="6538"/>
                  <a:pt x="13281" y="7088"/>
                  <a:pt x="13395" y="7619"/>
                </a:cubicBezTo>
                <a:cubicBezTo>
                  <a:pt x="13623" y="8794"/>
                  <a:pt x="13907" y="9969"/>
                  <a:pt x="14267" y="11126"/>
                </a:cubicBezTo>
                <a:cubicBezTo>
                  <a:pt x="14608" y="12244"/>
                  <a:pt x="15044" y="13344"/>
                  <a:pt x="15442" y="14443"/>
                </a:cubicBezTo>
                <a:cubicBezTo>
                  <a:pt x="15879" y="15524"/>
                  <a:pt x="16182" y="16642"/>
                  <a:pt x="16333" y="17799"/>
                </a:cubicBezTo>
                <a:cubicBezTo>
                  <a:pt x="16409" y="18329"/>
                  <a:pt x="16390" y="18879"/>
                  <a:pt x="16296" y="19410"/>
                </a:cubicBezTo>
                <a:cubicBezTo>
                  <a:pt x="16277" y="19618"/>
                  <a:pt x="16144" y="19789"/>
                  <a:pt x="15973" y="19884"/>
                </a:cubicBezTo>
                <a:cubicBezTo>
                  <a:pt x="15943" y="19889"/>
                  <a:pt x="15912" y="19892"/>
                  <a:pt x="15882" y="19892"/>
                </a:cubicBezTo>
                <a:cubicBezTo>
                  <a:pt x="15710" y="19892"/>
                  <a:pt x="15558" y="19802"/>
                  <a:pt x="15461" y="19656"/>
                </a:cubicBezTo>
                <a:cubicBezTo>
                  <a:pt x="15329" y="19467"/>
                  <a:pt x="15215" y="19258"/>
                  <a:pt x="15139" y="19031"/>
                </a:cubicBezTo>
                <a:cubicBezTo>
                  <a:pt x="15025" y="18746"/>
                  <a:pt x="14912" y="18481"/>
                  <a:pt x="14817" y="18197"/>
                </a:cubicBezTo>
                <a:cubicBezTo>
                  <a:pt x="14608" y="17628"/>
                  <a:pt x="14419" y="17059"/>
                  <a:pt x="14248" y="16491"/>
                </a:cubicBezTo>
                <a:cubicBezTo>
                  <a:pt x="13888" y="15353"/>
                  <a:pt x="13566" y="14178"/>
                  <a:pt x="13300" y="13003"/>
                </a:cubicBezTo>
                <a:cubicBezTo>
                  <a:pt x="13073" y="12017"/>
                  <a:pt x="12921" y="11031"/>
                  <a:pt x="12694" y="10045"/>
                </a:cubicBezTo>
                <a:cubicBezTo>
                  <a:pt x="12334" y="8377"/>
                  <a:pt x="11822" y="6576"/>
                  <a:pt x="10590" y="5306"/>
                </a:cubicBezTo>
                <a:cubicBezTo>
                  <a:pt x="10305" y="5022"/>
                  <a:pt x="9983" y="4756"/>
                  <a:pt x="9623" y="4548"/>
                </a:cubicBezTo>
                <a:cubicBezTo>
                  <a:pt x="9603" y="4534"/>
                  <a:pt x="9580" y="4528"/>
                  <a:pt x="9558" y="4528"/>
                </a:cubicBezTo>
                <a:cubicBezTo>
                  <a:pt x="9517" y="4528"/>
                  <a:pt x="9477" y="4549"/>
                  <a:pt x="9452" y="4586"/>
                </a:cubicBezTo>
                <a:cubicBezTo>
                  <a:pt x="8978" y="5458"/>
                  <a:pt x="9016" y="6481"/>
                  <a:pt x="9168" y="7448"/>
                </a:cubicBezTo>
                <a:cubicBezTo>
                  <a:pt x="9338" y="8510"/>
                  <a:pt x="9604" y="9571"/>
                  <a:pt x="9869" y="10633"/>
                </a:cubicBezTo>
                <a:cubicBezTo>
                  <a:pt x="10438" y="12832"/>
                  <a:pt x="11101" y="14993"/>
                  <a:pt x="11879" y="17135"/>
                </a:cubicBezTo>
                <a:cubicBezTo>
                  <a:pt x="12182" y="18007"/>
                  <a:pt x="12618" y="19182"/>
                  <a:pt x="11784" y="19922"/>
                </a:cubicBezTo>
                <a:cubicBezTo>
                  <a:pt x="11612" y="20082"/>
                  <a:pt x="11386" y="20166"/>
                  <a:pt x="11158" y="20166"/>
                </a:cubicBezTo>
                <a:cubicBezTo>
                  <a:pt x="11008" y="20166"/>
                  <a:pt x="10858" y="20130"/>
                  <a:pt x="10722" y="20055"/>
                </a:cubicBezTo>
                <a:cubicBezTo>
                  <a:pt x="10400" y="19827"/>
                  <a:pt x="10172" y="19524"/>
                  <a:pt x="10021" y="19182"/>
                </a:cubicBezTo>
                <a:cubicBezTo>
                  <a:pt x="9831" y="18784"/>
                  <a:pt x="9699" y="18367"/>
                  <a:pt x="9585" y="17950"/>
                </a:cubicBezTo>
                <a:lnTo>
                  <a:pt x="9111" y="16244"/>
                </a:lnTo>
                <a:lnTo>
                  <a:pt x="8125" y="12832"/>
                </a:lnTo>
                <a:cubicBezTo>
                  <a:pt x="7822" y="11732"/>
                  <a:pt x="7519" y="10614"/>
                  <a:pt x="7177" y="9514"/>
                </a:cubicBezTo>
                <a:cubicBezTo>
                  <a:pt x="6950" y="8737"/>
                  <a:pt x="6665" y="7903"/>
                  <a:pt x="6059" y="7353"/>
                </a:cubicBezTo>
                <a:cubicBezTo>
                  <a:pt x="5907" y="7221"/>
                  <a:pt x="5737" y="7107"/>
                  <a:pt x="5547" y="7012"/>
                </a:cubicBezTo>
                <a:cubicBezTo>
                  <a:pt x="5534" y="7008"/>
                  <a:pt x="5519" y="7005"/>
                  <a:pt x="5505" y="7005"/>
                </a:cubicBezTo>
                <a:cubicBezTo>
                  <a:pt x="5457" y="7005"/>
                  <a:pt x="5410" y="7030"/>
                  <a:pt x="5395" y="7088"/>
                </a:cubicBezTo>
                <a:cubicBezTo>
                  <a:pt x="5054" y="9041"/>
                  <a:pt x="5661" y="10936"/>
                  <a:pt x="6305" y="12775"/>
                </a:cubicBezTo>
                <a:cubicBezTo>
                  <a:pt x="6628" y="13723"/>
                  <a:pt x="6988" y="14671"/>
                  <a:pt x="7253" y="15638"/>
                </a:cubicBezTo>
                <a:cubicBezTo>
                  <a:pt x="7386" y="16093"/>
                  <a:pt x="7481" y="16566"/>
                  <a:pt x="7537" y="17059"/>
                </a:cubicBezTo>
                <a:cubicBezTo>
                  <a:pt x="7556" y="17457"/>
                  <a:pt x="7481" y="17969"/>
                  <a:pt x="7064" y="18121"/>
                </a:cubicBezTo>
                <a:cubicBezTo>
                  <a:pt x="6994" y="18147"/>
                  <a:pt x="6924" y="18158"/>
                  <a:pt x="6855" y="18158"/>
                </a:cubicBezTo>
                <a:cubicBezTo>
                  <a:pt x="6568" y="18158"/>
                  <a:pt x="6295" y="17959"/>
                  <a:pt x="6097" y="17761"/>
                </a:cubicBezTo>
                <a:cubicBezTo>
                  <a:pt x="5774" y="17438"/>
                  <a:pt x="5547" y="17059"/>
                  <a:pt x="5376" y="16642"/>
                </a:cubicBezTo>
                <a:cubicBezTo>
                  <a:pt x="4959" y="15619"/>
                  <a:pt x="4561" y="14595"/>
                  <a:pt x="4182" y="13571"/>
                </a:cubicBezTo>
                <a:cubicBezTo>
                  <a:pt x="3405" y="11505"/>
                  <a:pt x="2703" y="9401"/>
                  <a:pt x="2059" y="7278"/>
                </a:cubicBezTo>
                <a:cubicBezTo>
                  <a:pt x="1414" y="5154"/>
                  <a:pt x="846" y="3012"/>
                  <a:pt x="334" y="851"/>
                </a:cubicBezTo>
                <a:cubicBezTo>
                  <a:pt x="277" y="586"/>
                  <a:pt x="220" y="320"/>
                  <a:pt x="163" y="55"/>
                </a:cubicBezTo>
                <a:cubicBezTo>
                  <a:pt x="156" y="17"/>
                  <a:pt x="126" y="0"/>
                  <a:pt x="95" y="0"/>
                </a:cubicBezTo>
                <a:close/>
              </a:path>
            </a:pathLst>
          </a:custGeom>
          <a:solidFill>
            <a:srgbClr val="A64D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1">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1pPr>
            <a:lvl2pPr lvl="1"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2pPr>
            <a:lvl3pPr lvl="2"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3pPr>
            <a:lvl4pPr lvl="3"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4pPr>
            <a:lvl5pPr lvl="4"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5pPr>
            <a:lvl6pPr lvl="5"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6pPr>
            <a:lvl7pPr lvl="6"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7pPr>
            <a:lvl8pPr lvl="7"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8pPr>
            <a:lvl9pPr lvl="8"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1pPr>
            <a:lvl2pPr marL="914400" lvl="1"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00000"/>
              </a:lnSpc>
              <a:spcBef>
                <a:spcPts val="1600"/>
              </a:spcBef>
              <a:spcAft>
                <a:spcPts val="160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Tree>
  </p:cSld>
  <p:clrMap bg1="lt1" tx1="dk1" bg2="dk2" tx2="lt2" accent1="accent1" accent2="accent2" accent3="accent3" accent4="accent4" accent5="accent5" accent6="accent6" hlink="hlink" folHlink="folHlink"/>
  <p:sldLayoutIdLst>
    <p:sldLayoutId id="2147483658" r:id="rId1"/>
    <p:sldLayoutId id="2147483660" r:id="rId2"/>
    <p:sldLayoutId id="2147483670" r:id="rId3"/>
    <p:sldLayoutId id="2147483674" r:id="rId4"/>
    <p:sldLayoutId id="2147483677" r:id="rId5"/>
    <p:sldLayoutId id="2147483678" r:id="rId6"/>
    <p:sldLayoutId id="2147483679" r:id="rId7"/>
    <p:sldLayoutId id="2147483680" r:id="rId8"/>
    <p:sldLayoutId id="2147483681"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5.png"/><Relationship Id="rId7"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 Id="rId5" Type="http://schemas.openxmlformats.org/officeDocument/2006/relationships/image" Target="../media/image33.pn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36.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chart" Target="../charts/chart2.xml"/><Relationship Id="rId4" Type="http://schemas.openxmlformats.org/officeDocument/2006/relationships/chart" Target="../charts/char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39.png"/><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40.png"/><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40.png"/><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40.png"/><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svg"/></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svg"/></Relationships>
</file>

<file path=ppt/slides/_rels/slide3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8.svg"/><Relationship Id="rId4" Type="http://schemas.openxmlformats.org/officeDocument/2006/relationships/image" Target="../media/image42.svg"/><Relationship Id="rId9" Type="http://schemas.openxmlformats.org/officeDocument/2006/relationships/image" Target="../media/image47.png"/></Relationships>
</file>

<file path=ppt/slides/_rels/slide3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4.png"/><Relationship Id="rId7"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43.png"/><Relationship Id="rId11" Type="http://schemas.openxmlformats.org/officeDocument/2006/relationships/image" Target="../media/image49.png"/><Relationship Id="rId5" Type="http://schemas.openxmlformats.org/officeDocument/2006/relationships/image" Target="../media/image42.svg"/><Relationship Id="rId10" Type="http://schemas.openxmlformats.org/officeDocument/2006/relationships/image" Target="../media/image48.svg"/><Relationship Id="rId4" Type="http://schemas.openxmlformats.org/officeDocument/2006/relationships/image" Target="../media/image41.png"/><Relationship Id="rId9" Type="http://schemas.openxmlformats.org/officeDocument/2006/relationships/image" Target="../media/image47.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54601A91-DCA6-4F96-154E-44FD2C0A7EAB}"/>
              </a:ext>
            </a:extLst>
          </p:cNvPr>
          <p:cNvPicPr>
            <a:picLocks noChangeAspect="1" noChangeArrowheads="1"/>
          </p:cNvPicPr>
          <p:nvPr/>
        </p:nvPicPr>
        <p:blipFill>
          <a:blip r:embed="rId2">
            <a:duotone>
              <a:schemeClr val="accent3">
                <a:shade val="45000"/>
                <a:satMod val="135000"/>
              </a:schemeClr>
              <a:prstClr val="white"/>
            </a:duotone>
            <a:alphaModFix amt="50000"/>
            <a:extLst>
              <a:ext uri="{28A0092B-C50C-407E-A947-70E740481C1C}">
                <a14:useLocalDpi xmlns:a14="http://schemas.microsoft.com/office/drawing/2010/main" val="0"/>
              </a:ext>
            </a:extLst>
          </a:blip>
          <a:srcRect/>
          <a:stretch>
            <a:fillRect/>
          </a:stretch>
        </p:blipFill>
        <p:spPr bwMode="auto">
          <a:xfrm>
            <a:off x="5928360" y="2174380"/>
            <a:ext cx="2579370" cy="2579370"/>
          </a:xfrm>
          <a:prstGeom prst="rect">
            <a:avLst/>
          </a:prstGeom>
          <a:noFill/>
          <a:extLst>
            <a:ext uri="{909E8E84-426E-40DD-AFC4-6F175D3DCCD1}">
              <a14:hiddenFill xmlns:a14="http://schemas.microsoft.com/office/drawing/2010/main">
                <a:solidFill>
                  <a:srgbClr val="FFFFFF"/>
                </a:solidFill>
              </a14:hiddenFill>
            </a:ext>
          </a:extLst>
        </p:spPr>
      </p:pic>
      <p:pic>
        <p:nvPicPr>
          <p:cNvPr id="3" name="Google Shape;57;p1">
            <a:extLst>
              <a:ext uri="{FF2B5EF4-FFF2-40B4-BE49-F238E27FC236}">
                <a16:creationId xmlns:a16="http://schemas.microsoft.com/office/drawing/2014/main" id="{3A5191EB-605F-3B95-AC13-13B075B39C4F}"/>
              </a:ext>
            </a:extLst>
          </p:cNvPr>
          <p:cNvPicPr preferRelativeResize="0"/>
          <p:nvPr/>
        </p:nvPicPr>
        <p:blipFill rotWithShape="1">
          <a:blip r:embed="rId3">
            <a:alphaModFix/>
          </a:blip>
          <a:srcRect/>
          <a:stretch/>
        </p:blipFill>
        <p:spPr>
          <a:xfrm>
            <a:off x="187285" y="117814"/>
            <a:ext cx="1065430" cy="696908"/>
          </a:xfrm>
          <a:prstGeom prst="rect">
            <a:avLst/>
          </a:prstGeom>
          <a:noFill/>
          <a:ln>
            <a:noFill/>
          </a:ln>
        </p:spPr>
      </p:pic>
      <p:pic>
        <p:nvPicPr>
          <p:cNvPr id="4" name="Google Shape;56;p1" descr="Carta&#10;&#10;Descripción generada automáticamente">
            <a:extLst>
              <a:ext uri="{FF2B5EF4-FFF2-40B4-BE49-F238E27FC236}">
                <a16:creationId xmlns:a16="http://schemas.microsoft.com/office/drawing/2014/main" id="{C0F17F7C-4608-FCB7-29EA-32CD7660DA01}"/>
              </a:ext>
            </a:extLst>
          </p:cNvPr>
          <p:cNvPicPr preferRelativeResize="0"/>
          <p:nvPr/>
        </p:nvPicPr>
        <p:blipFill rotWithShape="1">
          <a:blip r:embed="rId4">
            <a:alphaModFix amt="52000"/>
          </a:blip>
          <a:srcRect l="24741" t="37365" r="22211" b="40981"/>
          <a:stretch/>
        </p:blipFill>
        <p:spPr>
          <a:xfrm>
            <a:off x="1621104" y="0"/>
            <a:ext cx="2897046" cy="893423"/>
          </a:xfrm>
          <a:prstGeom prst="rect">
            <a:avLst/>
          </a:prstGeom>
          <a:noFill/>
          <a:ln>
            <a:noFill/>
          </a:ln>
        </p:spPr>
      </p:pic>
      <p:sp>
        <p:nvSpPr>
          <p:cNvPr id="5" name="Google Shape;2128;p38">
            <a:extLst>
              <a:ext uri="{FF2B5EF4-FFF2-40B4-BE49-F238E27FC236}">
                <a16:creationId xmlns:a16="http://schemas.microsoft.com/office/drawing/2014/main" id="{09E9FB84-5EDC-7202-A03C-86A2F59AADE2}"/>
              </a:ext>
            </a:extLst>
          </p:cNvPr>
          <p:cNvSpPr txBox="1">
            <a:spLocks noGrp="1"/>
          </p:cNvSpPr>
          <p:nvPr>
            <p:ph type="ctrTitle"/>
          </p:nvPr>
        </p:nvSpPr>
        <p:spPr>
          <a:xfrm>
            <a:off x="1479840" y="1084955"/>
            <a:ext cx="6291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400" dirty="0">
                <a:solidFill>
                  <a:schemeClr val="tx1"/>
                </a:solidFill>
              </a:rPr>
              <a:t>Diferencias en presencia y características de la ideación suicida en un centro universitario de psicología antes y después de la pandemia</a:t>
            </a:r>
            <a:endParaRPr sz="2400" dirty="0">
              <a:solidFill>
                <a:schemeClr val="tx1"/>
              </a:solidFill>
            </a:endParaRPr>
          </a:p>
        </p:txBody>
      </p:sp>
      <p:sp>
        <p:nvSpPr>
          <p:cNvPr id="6" name="Google Shape;2129;p38">
            <a:extLst>
              <a:ext uri="{FF2B5EF4-FFF2-40B4-BE49-F238E27FC236}">
                <a16:creationId xmlns:a16="http://schemas.microsoft.com/office/drawing/2014/main" id="{0FFECC0F-D182-C8EB-8E41-E895EA474FA5}"/>
              </a:ext>
            </a:extLst>
          </p:cNvPr>
          <p:cNvSpPr txBox="1">
            <a:spLocks/>
          </p:cNvSpPr>
          <p:nvPr/>
        </p:nvSpPr>
        <p:spPr>
          <a:xfrm>
            <a:off x="720000" y="3464065"/>
            <a:ext cx="7704000" cy="792600"/>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1600" dirty="0">
                <a:solidFill>
                  <a:schemeClr val="dk1"/>
                </a:solidFill>
                <a:latin typeface="Century Gothic"/>
                <a:ea typeface="Century Gothic"/>
                <a:cs typeface="Century Gothic"/>
                <a:sym typeface="Century Gothic"/>
              </a:rPr>
              <a:t>Lin, Y.; Castelló Pinel, E.; Nieto Rodríguez, M.; Fernández-Arias, I.; </a:t>
            </a:r>
            <a:r>
              <a:rPr lang="es-ES" sz="1600" dirty="0" err="1">
                <a:solidFill>
                  <a:schemeClr val="dk1"/>
                </a:solidFill>
                <a:latin typeface="Century Gothic"/>
                <a:ea typeface="Century Gothic"/>
                <a:cs typeface="Century Gothic"/>
                <a:sym typeface="Century Gothic"/>
              </a:rPr>
              <a:t>Larroy</a:t>
            </a:r>
            <a:r>
              <a:rPr lang="es-ES" sz="1600" dirty="0">
                <a:solidFill>
                  <a:schemeClr val="dk1"/>
                </a:solidFill>
                <a:latin typeface="Century Gothic"/>
                <a:ea typeface="Century Gothic"/>
                <a:cs typeface="Century Gothic"/>
                <a:sym typeface="Century Gothic"/>
              </a:rPr>
              <a:t> García, C</a:t>
            </a:r>
            <a:endParaRPr lang="es-ES" dirty="0"/>
          </a:p>
        </p:txBody>
      </p:sp>
    </p:spTree>
    <p:extLst>
      <p:ext uri="{BB962C8B-B14F-4D97-AF65-F5344CB8AC3E}">
        <p14:creationId xmlns:p14="http://schemas.microsoft.com/office/powerpoint/2010/main" val="510843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965EE5-7A9D-6781-5B6F-C9C2D6C49412}"/>
              </a:ext>
            </a:extLst>
          </p:cNvPr>
          <p:cNvSpPr>
            <a:spLocks noGrp="1"/>
          </p:cNvSpPr>
          <p:nvPr>
            <p:ph type="ctrTitle"/>
          </p:nvPr>
        </p:nvSpPr>
        <p:spPr/>
        <p:txBody>
          <a:bodyPr/>
          <a:lstStyle/>
          <a:p>
            <a:r>
              <a:rPr lang="es-ES" dirty="0"/>
              <a:t>Introducción</a:t>
            </a:r>
          </a:p>
        </p:txBody>
      </p:sp>
      <p:sp>
        <p:nvSpPr>
          <p:cNvPr id="3" name="Google Shape;69;g1dc965b0de2_0_5">
            <a:extLst>
              <a:ext uri="{FF2B5EF4-FFF2-40B4-BE49-F238E27FC236}">
                <a16:creationId xmlns:a16="http://schemas.microsoft.com/office/drawing/2014/main" id="{68822050-FA35-BDA5-F3C4-397AF4348680}"/>
              </a:ext>
            </a:extLst>
          </p:cNvPr>
          <p:cNvSpPr txBox="1"/>
          <p:nvPr/>
        </p:nvSpPr>
        <p:spPr>
          <a:xfrm>
            <a:off x="734854" y="849981"/>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l" rtl="0">
              <a:lnSpc>
                <a:spcPct val="100000"/>
              </a:lnSpc>
              <a:spcBef>
                <a:spcPts val="0"/>
              </a:spcBef>
              <a:spcAft>
                <a:spcPts val="0"/>
              </a:spcAft>
              <a:buClr>
                <a:schemeClr val="dk1"/>
              </a:buClr>
              <a:buSzPct val="111111"/>
              <a:buFont typeface="Arial"/>
              <a:buNone/>
            </a:pPr>
            <a:r>
              <a:rPr lang="es" sz="1800" b="0" i="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LO QUE SABEMOS</a:t>
            </a:r>
            <a:endParaRPr sz="1400" b="0" i="0"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 name="Google Shape;67;g1dc965b0de2_0_5">
            <a:extLst>
              <a:ext uri="{FF2B5EF4-FFF2-40B4-BE49-F238E27FC236}">
                <a16:creationId xmlns:a16="http://schemas.microsoft.com/office/drawing/2014/main" id="{62A2B508-0B9C-CE9D-BF82-5861970A7793}"/>
              </a:ext>
            </a:extLst>
          </p:cNvPr>
          <p:cNvSpPr txBox="1">
            <a:spLocks/>
          </p:cNvSpPr>
          <p:nvPr/>
        </p:nvSpPr>
        <p:spPr>
          <a:xfrm>
            <a:off x="736646" y="1271666"/>
            <a:ext cx="7551900" cy="3218700"/>
          </a:xfrm>
          <a:prstGeom prst="rect">
            <a:avLst/>
          </a:prstGeom>
          <a:noFill/>
          <a:ln>
            <a:noFill/>
          </a:ln>
        </p:spPr>
        <p:txBody>
          <a:bodyPr spcFirstLastPara="1" wrap="square" lIns="91425" tIns="91425" rIns="91425" bIns="91425" anchor="t"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07916"/>
              </a:lnSpc>
              <a:buSzPts val="1946"/>
            </a:pPr>
            <a:r>
              <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El </a:t>
            </a:r>
            <a:r>
              <a:rPr lang="es-ES"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suicidio</a:t>
            </a:r>
            <a:r>
              <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es la principal causa de muerte no natural en la sociedad española</a:t>
            </a:r>
            <a:r>
              <a:rPr lang="es-ES" sz="9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(1)</a:t>
            </a:r>
            <a:endPar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spcBef>
                <a:spcPts val="800"/>
              </a:spcBef>
              <a:buSzPts val="1946"/>
            </a:pPr>
            <a:r>
              <a:rPr lang="es-ES"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Antes la pandemia: </a:t>
            </a:r>
            <a:endPar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spcBef>
                <a:spcPts val="800"/>
              </a:spcBef>
              <a:buSzPts val="1946"/>
            </a:pPr>
            <a:endPar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spcBef>
                <a:spcPts val="800"/>
              </a:spcBef>
              <a:buSzPts val="1946"/>
            </a:pPr>
            <a:endPar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spcBef>
                <a:spcPts val="800"/>
              </a:spcBef>
              <a:buSzPts val="1946"/>
            </a:pPr>
            <a:r>
              <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Las tasas de suicidio no representan bien la incidencia de la ideación suicida, la conducta suicida es un continuo</a:t>
            </a:r>
            <a:endParaRPr lang="es-ES" sz="1300" dirty="0">
              <a:solidFill>
                <a:schemeClr val="dk1"/>
              </a:solidFill>
              <a:latin typeface="Century Gothic"/>
              <a:ea typeface="Century Gothic"/>
              <a:cs typeface="Century Gothic"/>
              <a:sym typeface="Century Gothic"/>
            </a:endParaRPr>
          </a:p>
          <a:p>
            <a:pPr algn="just">
              <a:lnSpc>
                <a:spcPct val="107916"/>
              </a:lnSpc>
              <a:spcBef>
                <a:spcPts val="800"/>
              </a:spcBef>
              <a:spcAft>
                <a:spcPts val="800"/>
              </a:spcAft>
              <a:buSzPts val="1946"/>
            </a:pPr>
            <a:endParaRPr lang="es-ES" sz="1300" b="1" dirty="0">
              <a:solidFill>
                <a:srgbClr val="3C78D8"/>
              </a:solidFill>
              <a:latin typeface="Century Gothic"/>
              <a:ea typeface="Century Gothic"/>
              <a:cs typeface="Century Gothic"/>
              <a:sym typeface="Century Gothic"/>
            </a:endParaRPr>
          </a:p>
        </p:txBody>
      </p:sp>
      <p:sp>
        <p:nvSpPr>
          <p:cNvPr id="5" name="Google Shape;68;g1dc965b0de2_0_5">
            <a:extLst>
              <a:ext uri="{FF2B5EF4-FFF2-40B4-BE49-F238E27FC236}">
                <a16:creationId xmlns:a16="http://schemas.microsoft.com/office/drawing/2014/main" id="{020E1FD9-55FE-E4A6-7594-3D6FD0F7D814}"/>
              </a:ext>
            </a:extLst>
          </p:cNvPr>
          <p:cNvSpPr txBox="1">
            <a:spLocks/>
          </p:cNvSpPr>
          <p:nvPr/>
        </p:nvSpPr>
        <p:spPr>
          <a:xfrm>
            <a:off x="5673975" y="4560925"/>
            <a:ext cx="2907428" cy="419100"/>
          </a:xfrm>
          <a:prstGeom prst="rect">
            <a:avLst/>
          </a:prstGeom>
          <a:noFill/>
          <a:ln>
            <a:noFill/>
          </a:ln>
        </p:spPr>
        <p:txBody>
          <a:bodyPr spcFirstLastPara="1" wrap="square" lIns="91425" tIns="91425" rIns="91425" bIns="91425" anchor="t" anchorCtr="0">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07916"/>
              </a:lnSpc>
              <a:spcAft>
                <a:spcPts val="800"/>
              </a:spcAft>
              <a:buClr>
                <a:schemeClr val="dk1"/>
              </a:buClr>
              <a:buSzPts val="1100"/>
            </a:pPr>
            <a:r>
              <a:rPr lang="pt-BR" sz="900" dirty="0" err="1">
                <a:solidFill>
                  <a:schemeClr val="dk1"/>
                </a:solidFill>
                <a:latin typeface="Century Gothic"/>
                <a:ea typeface="Century Gothic"/>
                <a:cs typeface="Century Gothic"/>
                <a:sym typeface="Century Gothic"/>
              </a:rPr>
              <a:t>Huguet</a:t>
            </a:r>
            <a:r>
              <a:rPr lang="pt-BR" sz="900" dirty="0">
                <a:solidFill>
                  <a:schemeClr val="dk1"/>
                </a:solidFill>
                <a:latin typeface="Century Gothic"/>
                <a:ea typeface="Century Gothic"/>
                <a:cs typeface="Century Gothic"/>
                <a:sym typeface="Century Gothic"/>
              </a:rPr>
              <a:t>, E. </a:t>
            </a:r>
            <a:r>
              <a:rPr lang="pt-BR" sz="900" dirty="0" err="1">
                <a:solidFill>
                  <a:schemeClr val="dk1"/>
                </a:solidFill>
                <a:latin typeface="Century Gothic"/>
                <a:ea typeface="Century Gothic"/>
                <a:cs typeface="Century Gothic"/>
                <a:sym typeface="Century Gothic"/>
              </a:rPr>
              <a:t>Fernandéz</a:t>
            </a:r>
            <a:r>
              <a:rPr lang="pt-BR" sz="900" dirty="0">
                <a:solidFill>
                  <a:schemeClr val="dk1"/>
                </a:solidFill>
                <a:latin typeface="Century Gothic"/>
                <a:ea typeface="Century Gothic"/>
                <a:cs typeface="Century Gothic"/>
                <a:sym typeface="Century Gothic"/>
              </a:rPr>
              <a:t>-Arias, I. </a:t>
            </a:r>
            <a:r>
              <a:rPr lang="pt-BR" sz="900" dirty="0" err="1">
                <a:solidFill>
                  <a:schemeClr val="dk1"/>
                </a:solidFill>
                <a:latin typeface="Century Gothic"/>
                <a:ea typeface="Century Gothic"/>
                <a:cs typeface="Century Gothic"/>
                <a:sym typeface="Century Gothic"/>
              </a:rPr>
              <a:t>Larroy</a:t>
            </a:r>
            <a:r>
              <a:rPr lang="pt-BR" sz="900" dirty="0">
                <a:solidFill>
                  <a:schemeClr val="dk1"/>
                </a:solidFill>
                <a:latin typeface="Century Gothic"/>
                <a:ea typeface="Century Gothic"/>
                <a:cs typeface="Century Gothic"/>
                <a:sym typeface="Century Gothic"/>
              </a:rPr>
              <a:t>, C., (2023)</a:t>
            </a:r>
            <a:endParaRPr lang="pt-BR" sz="1200" b="1" dirty="0">
              <a:solidFill>
                <a:srgbClr val="3C78D8"/>
              </a:solidFill>
              <a:latin typeface="Century Gothic"/>
              <a:ea typeface="Century Gothic"/>
              <a:cs typeface="Century Gothic"/>
              <a:sym typeface="Century Gothic"/>
            </a:endParaRPr>
          </a:p>
        </p:txBody>
      </p:sp>
      <p:pic>
        <p:nvPicPr>
          <p:cNvPr id="12" name="Picture 2">
            <a:extLst>
              <a:ext uri="{FF2B5EF4-FFF2-40B4-BE49-F238E27FC236}">
                <a16:creationId xmlns:a16="http://schemas.microsoft.com/office/drawing/2014/main" id="{835CFFFF-CACE-34CC-5635-DE452E713F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454" y="2083718"/>
            <a:ext cx="476660" cy="476660"/>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5C51E5A0-DF7E-841C-25D4-99B708D87688}"/>
              </a:ext>
            </a:extLst>
          </p:cNvPr>
          <p:cNvSpPr txBox="1"/>
          <p:nvPr/>
        </p:nvSpPr>
        <p:spPr>
          <a:xfrm>
            <a:off x="1261490" y="2141433"/>
            <a:ext cx="1947969" cy="307777"/>
          </a:xfrm>
          <a:prstGeom prst="rect">
            <a:avLst/>
          </a:prstGeom>
          <a:noFill/>
        </p:spPr>
        <p:txBody>
          <a:bodyPr wrap="none" rtlCol="0">
            <a:spAutoFit/>
          </a:bodyPr>
          <a:lstStyle/>
          <a:p>
            <a:r>
              <a:rPr lang="es-ES" dirty="0">
                <a:latin typeface="Open Sans" panose="020B0606030504020204" pitchFamily="34" charset="0"/>
                <a:ea typeface="Open Sans" panose="020B0606030504020204" pitchFamily="34" charset="0"/>
                <a:cs typeface="Open Sans" panose="020B0606030504020204" pitchFamily="34" charset="0"/>
              </a:rPr>
              <a:t>Aumento en mujeres</a:t>
            </a:r>
          </a:p>
        </p:txBody>
      </p:sp>
      <p:pic>
        <p:nvPicPr>
          <p:cNvPr id="14" name="Picture 4">
            <a:extLst>
              <a:ext uri="{FF2B5EF4-FFF2-40B4-BE49-F238E27FC236}">
                <a16:creationId xmlns:a16="http://schemas.microsoft.com/office/drawing/2014/main" id="{9763A2BC-FE06-420B-2F14-D1CDAA9701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1704" y="2141433"/>
            <a:ext cx="392217" cy="392217"/>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0401CFEB-426B-2B5C-26D4-6C3EE246F2EB}"/>
              </a:ext>
            </a:extLst>
          </p:cNvPr>
          <p:cNvSpPr txBox="1"/>
          <p:nvPr/>
        </p:nvSpPr>
        <p:spPr>
          <a:xfrm>
            <a:off x="3688363" y="2141433"/>
            <a:ext cx="1896673" cy="307777"/>
          </a:xfrm>
          <a:prstGeom prst="rect">
            <a:avLst/>
          </a:prstGeom>
          <a:noFill/>
        </p:spPr>
        <p:txBody>
          <a:bodyPr wrap="none" rtlCol="0">
            <a:spAutoFit/>
          </a:bodyPr>
          <a:lstStyle/>
          <a:p>
            <a:r>
              <a:rPr lang="es-ES" dirty="0">
                <a:latin typeface="Open Sans" panose="020B0606030504020204" pitchFamily="34" charset="0"/>
                <a:ea typeface="Open Sans" panose="020B0606030504020204" pitchFamily="34" charset="0"/>
                <a:cs typeface="Open Sans" panose="020B0606030504020204" pitchFamily="34" charset="0"/>
              </a:rPr>
              <a:t>Estable en hombres </a:t>
            </a:r>
          </a:p>
        </p:txBody>
      </p:sp>
      <p:pic>
        <p:nvPicPr>
          <p:cNvPr id="16" name="Picture 6">
            <a:extLst>
              <a:ext uri="{FF2B5EF4-FFF2-40B4-BE49-F238E27FC236}">
                <a16:creationId xmlns:a16="http://schemas.microsoft.com/office/drawing/2014/main" id="{D2C2A40E-6DEE-94FF-C032-4EE90EE9F2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7954" y="2083718"/>
            <a:ext cx="476660" cy="476660"/>
          </a:xfrm>
          <a:prstGeom prst="rect">
            <a:avLst/>
          </a:prstGeom>
          <a:noFill/>
          <a:extLst>
            <a:ext uri="{909E8E84-426E-40DD-AFC4-6F175D3DCCD1}">
              <a14:hiddenFill xmlns:a14="http://schemas.microsoft.com/office/drawing/2010/main">
                <a:solidFill>
                  <a:srgbClr val="FFFFFF"/>
                </a:solidFill>
              </a14:hiddenFill>
            </a:ext>
          </a:extLst>
        </p:spPr>
      </p:pic>
      <p:sp>
        <p:nvSpPr>
          <p:cNvPr id="17" name="CuadroTexto 16">
            <a:extLst>
              <a:ext uri="{FF2B5EF4-FFF2-40B4-BE49-F238E27FC236}">
                <a16:creationId xmlns:a16="http://schemas.microsoft.com/office/drawing/2014/main" id="{9DE4DC41-969F-D411-1DF2-0D054E64B4B4}"/>
              </a:ext>
            </a:extLst>
          </p:cNvPr>
          <p:cNvSpPr txBox="1"/>
          <p:nvPr/>
        </p:nvSpPr>
        <p:spPr>
          <a:xfrm>
            <a:off x="6156416" y="2146773"/>
            <a:ext cx="2361544" cy="307777"/>
          </a:xfrm>
          <a:prstGeom prst="rect">
            <a:avLst/>
          </a:prstGeom>
          <a:noFill/>
        </p:spPr>
        <p:txBody>
          <a:bodyPr wrap="none" rtlCol="0">
            <a:spAutoFit/>
          </a:bodyPr>
          <a:lstStyle/>
          <a:p>
            <a:r>
              <a:rPr lang="es-ES" dirty="0">
                <a:latin typeface="Open Sans" panose="020B0606030504020204" pitchFamily="34" charset="0"/>
                <a:ea typeface="Open Sans" panose="020B0606030504020204" pitchFamily="34" charset="0"/>
                <a:cs typeface="Open Sans" panose="020B0606030504020204" pitchFamily="34" charset="0"/>
              </a:rPr>
              <a:t>Aumento en adolescentes</a:t>
            </a:r>
          </a:p>
        </p:txBody>
      </p:sp>
      <p:pic>
        <p:nvPicPr>
          <p:cNvPr id="18" name="Picture 10">
            <a:extLst>
              <a:ext uri="{FF2B5EF4-FFF2-40B4-BE49-F238E27FC236}">
                <a16:creationId xmlns:a16="http://schemas.microsoft.com/office/drawing/2014/main" id="{EE83800D-73CF-39B7-E62E-49B81C060A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05562" y="3402908"/>
            <a:ext cx="454421" cy="45442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2">
            <a:extLst>
              <a:ext uri="{FF2B5EF4-FFF2-40B4-BE49-F238E27FC236}">
                <a16:creationId xmlns:a16="http://schemas.microsoft.com/office/drawing/2014/main" id="{485CB4D7-5BF5-085F-9837-AD616DDD4E7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4471299" y="3402908"/>
            <a:ext cx="454420" cy="45442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0">
            <a:extLst>
              <a:ext uri="{FF2B5EF4-FFF2-40B4-BE49-F238E27FC236}">
                <a16:creationId xmlns:a16="http://schemas.microsoft.com/office/drawing/2014/main" id="{0C7CFE78-8078-3CC5-B894-E49A27F46E8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33169" y="3408710"/>
            <a:ext cx="454420" cy="454420"/>
          </a:xfrm>
          <a:prstGeom prst="rect">
            <a:avLst/>
          </a:prstGeom>
          <a:noFill/>
          <a:extLst>
            <a:ext uri="{909E8E84-426E-40DD-AFC4-6F175D3DCCD1}">
              <a14:hiddenFill xmlns:a14="http://schemas.microsoft.com/office/drawing/2010/main">
                <a:solidFill>
                  <a:srgbClr val="FFFFFF"/>
                </a:solidFill>
              </a14:hiddenFill>
            </a:ext>
          </a:extLst>
        </p:spPr>
      </p:pic>
      <p:sp>
        <p:nvSpPr>
          <p:cNvPr id="21" name="CuadroTexto 20">
            <a:extLst>
              <a:ext uri="{FF2B5EF4-FFF2-40B4-BE49-F238E27FC236}">
                <a16:creationId xmlns:a16="http://schemas.microsoft.com/office/drawing/2014/main" id="{5262564E-5A35-49FC-121A-F951CA4B2671}"/>
              </a:ext>
            </a:extLst>
          </p:cNvPr>
          <p:cNvSpPr txBox="1"/>
          <p:nvPr/>
        </p:nvSpPr>
        <p:spPr>
          <a:xfrm>
            <a:off x="1606536" y="3921092"/>
            <a:ext cx="1242636" cy="523220"/>
          </a:xfrm>
          <a:prstGeom prst="rect">
            <a:avLst/>
          </a:prstGeom>
          <a:noFill/>
        </p:spPr>
        <p:txBody>
          <a:bodyPr wrap="square" rtlCol="0">
            <a:spAutoFit/>
          </a:bodyPr>
          <a:lstStyle/>
          <a:p>
            <a:pPr algn="ctr"/>
            <a:r>
              <a:rPr lang="es-ES" dirty="0">
                <a:latin typeface="Open Sans" panose="020B0606030504020204" pitchFamily="34" charset="0"/>
                <a:ea typeface="Open Sans" panose="020B0606030504020204" pitchFamily="34" charset="0"/>
                <a:cs typeface="Open Sans" panose="020B0606030504020204" pitchFamily="34" charset="0"/>
              </a:rPr>
              <a:t>Ideación pasiva</a:t>
            </a:r>
          </a:p>
        </p:txBody>
      </p:sp>
      <p:sp>
        <p:nvSpPr>
          <p:cNvPr id="22" name="CuadroTexto 21">
            <a:extLst>
              <a:ext uri="{FF2B5EF4-FFF2-40B4-BE49-F238E27FC236}">
                <a16:creationId xmlns:a16="http://schemas.microsoft.com/office/drawing/2014/main" id="{C0FC8E2C-6EE7-C4E1-1B7E-2A04E1460ADD}"/>
              </a:ext>
            </a:extLst>
          </p:cNvPr>
          <p:cNvSpPr txBox="1"/>
          <p:nvPr/>
        </p:nvSpPr>
        <p:spPr>
          <a:xfrm>
            <a:off x="4044904" y="3899101"/>
            <a:ext cx="1307209" cy="307777"/>
          </a:xfrm>
          <a:prstGeom prst="rect">
            <a:avLst/>
          </a:prstGeom>
          <a:noFill/>
        </p:spPr>
        <p:txBody>
          <a:bodyPr wrap="square" rtlCol="0">
            <a:spAutoFit/>
          </a:bodyPr>
          <a:lstStyle/>
          <a:p>
            <a:r>
              <a:rPr lang="es-ES" dirty="0">
                <a:latin typeface="Open Sans" panose="020B0606030504020204" pitchFamily="34" charset="0"/>
                <a:ea typeface="Open Sans" panose="020B0606030504020204" pitchFamily="34" charset="0"/>
                <a:cs typeface="Open Sans" panose="020B0606030504020204" pitchFamily="34" charset="0"/>
              </a:rPr>
              <a:t>Planificación</a:t>
            </a:r>
          </a:p>
        </p:txBody>
      </p:sp>
      <p:sp>
        <p:nvSpPr>
          <p:cNvPr id="23" name="CuadroTexto 22">
            <a:extLst>
              <a:ext uri="{FF2B5EF4-FFF2-40B4-BE49-F238E27FC236}">
                <a16:creationId xmlns:a16="http://schemas.microsoft.com/office/drawing/2014/main" id="{0B972ECC-CF7A-2E62-7AA3-DEDC7138B95E}"/>
              </a:ext>
            </a:extLst>
          </p:cNvPr>
          <p:cNvSpPr txBox="1"/>
          <p:nvPr/>
        </p:nvSpPr>
        <p:spPr>
          <a:xfrm>
            <a:off x="6446578" y="3921092"/>
            <a:ext cx="1012488" cy="307777"/>
          </a:xfrm>
          <a:prstGeom prst="rect">
            <a:avLst/>
          </a:prstGeom>
          <a:noFill/>
        </p:spPr>
        <p:txBody>
          <a:bodyPr wrap="square" rtlCol="0">
            <a:spAutoFit/>
          </a:bodyPr>
          <a:lstStyle/>
          <a:p>
            <a:r>
              <a:rPr lang="es-ES" dirty="0">
                <a:latin typeface="Open Sans" panose="020B0606030504020204" pitchFamily="34" charset="0"/>
                <a:ea typeface="Open Sans" panose="020B0606030504020204" pitchFamily="34" charset="0"/>
                <a:cs typeface="Open Sans" panose="020B0606030504020204" pitchFamily="34" charset="0"/>
              </a:rPr>
              <a:t>Intento</a:t>
            </a:r>
          </a:p>
        </p:txBody>
      </p:sp>
    </p:spTree>
    <p:extLst>
      <p:ext uri="{BB962C8B-B14F-4D97-AF65-F5344CB8AC3E}">
        <p14:creationId xmlns:p14="http://schemas.microsoft.com/office/powerpoint/2010/main" val="17053506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45EFF3-2F59-B94B-DCA4-D387E5B40C00}"/>
              </a:ext>
            </a:extLst>
          </p:cNvPr>
          <p:cNvSpPr>
            <a:spLocks noGrp="1"/>
          </p:cNvSpPr>
          <p:nvPr>
            <p:ph type="ctrTitle"/>
          </p:nvPr>
        </p:nvSpPr>
        <p:spPr/>
        <p:txBody>
          <a:bodyPr/>
          <a:lstStyle/>
          <a:p>
            <a:r>
              <a:rPr lang="es-ES" dirty="0"/>
              <a:t>Introducción</a:t>
            </a:r>
          </a:p>
        </p:txBody>
      </p:sp>
      <p:sp>
        <p:nvSpPr>
          <p:cNvPr id="4" name="Google Shape;69;g1dc965b0de2_0_5">
            <a:extLst>
              <a:ext uri="{FF2B5EF4-FFF2-40B4-BE49-F238E27FC236}">
                <a16:creationId xmlns:a16="http://schemas.microsoft.com/office/drawing/2014/main" id="{1E9A8693-4114-2714-CC4A-7E069EDF29C9}"/>
              </a:ext>
            </a:extLst>
          </p:cNvPr>
          <p:cNvSpPr txBox="1"/>
          <p:nvPr/>
        </p:nvSpPr>
        <p:spPr>
          <a:xfrm>
            <a:off x="2079150" y="89375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FACTORES DE RIESGO</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 name="CuadroTexto 4">
            <a:extLst>
              <a:ext uri="{FF2B5EF4-FFF2-40B4-BE49-F238E27FC236}">
                <a16:creationId xmlns:a16="http://schemas.microsoft.com/office/drawing/2014/main" id="{8697E4D5-E0E6-8EA2-CEEF-74DAC4F643BB}"/>
              </a:ext>
            </a:extLst>
          </p:cNvPr>
          <p:cNvSpPr txBox="1"/>
          <p:nvPr/>
        </p:nvSpPr>
        <p:spPr>
          <a:xfrm>
            <a:off x="3494935" y="1376690"/>
            <a:ext cx="2164375" cy="523220"/>
          </a:xfrm>
          <a:prstGeom prst="rect">
            <a:avLst/>
          </a:prstGeom>
          <a:noFill/>
        </p:spPr>
        <p:txBody>
          <a:bodyPr wrap="none" rtlCol="0">
            <a:spAutoFit/>
          </a:bodyPr>
          <a:lstStyle/>
          <a:p>
            <a:r>
              <a:rPr lang="es-E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Factores contextuales</a:t>
            </a:r>
          </a:p>
          <a:p>
            <a:endParaRPr lang="es-ES"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CuadroTexto 5">
            <a:extLst>
              <a:ext uri="{FF2B5EF4-FFF2-40B4-BE49-F238E27FC236}">
                <a16:creationId xmlns:a16="http://schemas.microsoft.com/office/drawing/2014/main" id="{964BCA81-4D47-E7EF-08E9-4F1816394AC1}"/>
              </a:ext>
            </a:extLst>
          </p:cNvPr>
          <p:cNvSpPr txBox="1"/>
          <p:nvPr/>
        </p:nvSpPr>
        <p:spPr>
          <a:xfrm>
            <a:off x="446842" y="1370215"/>
            <a:ext cx="1867819" cy="738664"/>
          </a:xfrm>
          <a:prstGeom prst="rect">
            <a:avLst/>
          </a:prstGeom>
          <a:noFill/>
        </p:spPr>
        <p:txBody>
          <a:bodyPr wrap="none" rtlCol="0">
            <a:spAutoFit/>
          </a:bodyPr>
          <a:lstStyle/>
          <a:p>
            <a:r>
              <a:rPr lang="es-E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Sociodemográficos</a:t>
            </a:r>
          </a:p>
          <a:p>
            <a:endParaRPr lang="es-ES"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endParaRPr>
          </a:p>
          <a:p>
            <a:endParaRPr lang="es-ES"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7" name="Picture 2">
            <a:extLst>
              <a:ext uri="{FF2B5EF4-FFF2-40B4-BE49-F238E27FC236}">
                <a16:creationId xmlns:a16="http://schemas.microsoft.com/office/drawing/2014/main" id="{403D7B38-2046-4FE3-04F1-45C3AD4827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903" y="1931808"/>
            <a:ext cx="470123" cy="47012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F4852EEF-027F-DB4D-47E3-08C66A2517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473" y="2757821"/>
            <a:ext cx="474806" cy="47480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3FE8AE57-45EC-D0A1-FCEE-34E13F38E4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472" y="3591004"/>
            <a:ext cx="485545" cy="48554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a:extLst>
              <a:ext uri="{FF2B5EF4-FFF2-40B4-BE49-F238E27FC236}">
                <a16:creationId xmlns:a16="http://schemas.microsoft.com/office/drawing/2014/main" id="{7929122A-7510-7941-81B0-8ADB8F63DFC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93936" y="2033952"/>
            <a:ext cx="559416" cy="55941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a:extLst>
              <a:ext uri="{FF2B5EF4-FFF2-40B4-BE49-F238E27FC236}">
                <a16:creationId xmlns:a16="http://schemas.microsoft.com/office/drawing/2014/main" id="{6CA5B198-534B-F6B7-D74A-D48CEF06CD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93935" y="3014478"/>
            <a:ext cx="584629" cy="584629"/>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Conector recto 11">
            <a:extLst>
              <a:ext uri="{FF2B5EF4-FFF2-40B4-BE49-F238E27FC236}">
                <a16:creationId xmlns:a16="http://schemas.microsoft.com/office/drawing/2014/main" id="{2D29C249-8573-A004-4162-F4B3F2DB443A}"/>
              </a:ext>
            </a:extLst>
          </p:cNvPr>
          <p:cNvCxnSpPr/>
          <p:nvPr/>
        </p:nvCxnSpPr>
        <p:spPr>
          <a:xfrm>
            <a:off x="2794310" y="1739369"/>
            <a:ext cx="0" cy="2704171"/>
          </a:xfrm>
          <a:prstGeom prst="line">
            <a:avLst/>
          </a:prstGeom>
          <a:ln w="19050">
            <a:solidFill>
              <a:srgbClr val="030201"/>
            </a:solidFill>
          </a:ln>
        </p:spPr>
        <p:style>
          <a:lnRef idx="1">
            <a:schemeClr val="accent1"/>
          </a:lnRef>
          <a:fillRef idx="0">
            <a:schemeClr val="accent1"/>
          </a:fillRef>
          <a:effectRef idx="0">
            <a:schemeClr val="accent1"/>
          </a:effectRef>
          <a:fontRef idx="minor">
            <a:schemeClr val="tx1"/>
          </a:fontRef>
        </p:style>
      </p:cxnSp>
      <p:sp>
        <p:nvSpPr>
          <p:cNvPr id="13" name="CuadroTexto 12">
            <a:extLst>
              <a:ext uri="{FF2B5EF4-FFF2-40B4-BE49-F238E27FC236}">
                <a16:creationId xmlns:a16="http://schemas.microsoft.com/office/drawing/2014/main" id="{D80B3779-7A32-1225-888E-7F6F7BB51113}"/>
              </a:ext>
            </a:extLst>
          </p:cNvPr>
          <p:cNvSpPr txBox="1"/>
          <p:nvPr/>
        </p:nvSpPr>
        <p:spPr>
          <a:xfrm>
            <a:off x="1400659" y="1985590"/>
            <a:ext cx="543739" cy="276999"/>
          </a:xfrm>
          <a:prstGeom prst="rect">
            <a:avLst/>
          </a:prstGeom>
          <a:noFill/>
        </p:spPr>
        <p:txBody>
          <a:bodyPr wrap="none" rtlCol="0">
            <a:spAutoFit/>
          </a:bodyPr>
          <a:lstStyle/>
          <a:p>
            <a:r>
              <a:rPr lang="es-ES" sz="1200" dirty="0">
                <a:latin typeface="Open Sans" panose="020B0606030504020204" pitchFamily="34" charset="0"/>
                <a:ea typeface="Open Sans" panose="020B0606030504020204" pitchFamily="34" charset="0"/>
                <a:cs typeface="Open Sans" panose="020B0606030504020204" pitchFamily="34" charset="0"/>
              </a:rPr>
              <a:t>Edad</a:t>
            </a:r>
          </a:p>
        </p:txBody>
      </p:sp>
      <p:sp>
        <p:nvSpPr>
          <p:cNvPr id="14" name="CuadroTexto 13">
            <a:extLst>
              <a:ext uri="{FF2B5EF4-FFF2-40B4-BE49-F238E27FC236}">
                <a16:creationId xmlns:a16="http://schemas.microsoft.com/office/drawing/2014/main" id="{5F665E01-44BB-00D9-3F54-4F2836C73061}"/>
              </a:ext>
            </a:extLst>
          </p:cNvPr>
          <p:cNvSpPr txBox="1"/>
          <p:nvPr/>
        </p:nvSpPr>
        <p:spPr>
          <a:xfrm>
            <a:off x="1373617" y="2687591"/>
            <a:ext cx="720069" cy="276999"/>
          </a:xfrm>
          <a:prstGeom prst="rect">
            <a:avLst/>
          </a:prstGeom>
          <a:noFill/>
        </p:spPr>
        <p:txBody>
          <a:bodyPr wrap="none" rtlCol="0">
            <a:spAutoFit/>
          </a:bodyPr>
          <a:lstStyle/>
          <a:p>
            <a:r>
              <a:rPr lang="es-ES" sz="1200" dirty="0">
                <a:latin typeface="Open Sans" panose="020B0606030504020204" pitchFamily="34" charset="0"/>
                <a:ea typeface="Open Sans" panose="020B0606030504020204" pitchFamily="34" charset="0"/>
                <a:cs typeface="Open Sans" panose="020B0606030504020204" pitchFamily="34" charset="0"/>
              </a:rPr>
              <a:t>Género</a:t>
            </a:r>
          </a:p>
        </p:txBody>
      </p:sp>
      <p:sp>
        <p:nvSpPr>
          <p:cNvPr id="15" name="CuadroTexto 14">
            <a:extLst>
              <a:ext uri="{FF2B5EF4-FFF2-40B4-BE49-F238E27FC236}">
                <a16:creationId xmlns:a16="http://schemas.microsoft.com/office/drawing/2014/main" id="{22446821-2E5F-8066-426F-AFAFE06C1A35}"/>
              </a:ext>
            </a:extLst>
          </p:cNvPr>
          <p:cNvSpPr txBox="1"/>
          <p:nvPr/>
        </p:nvSpPr>
        <p:spPr>
          <a:xfrm>
            <a:off x="1327891" y="3447226"/>
            <a:ext cx="963324" cy="461665"/>
          </a:xfrm>
          <a:prstGeom prst="rect">
            <a:avLst/>
          </a:prstGeom>
          <a:noFill/>
        </p:spPr>
        <p:txBody>
          <a:bodyPr wrap="square" rtlCol="0">
            <a:spAutoFit/>
          </a:bodyPr>
          <a:lstStyle/>
          <a:p>
            <a:r>
              <a:rPr lang="es-ES" sz="1200" dirty="0">
                <a:latin typeface="Open Sans" panose="020B0606030504020204" pitchFamily="34" charset="0"/>
                <a:ea typeface="Open Sans" panose="020B0606030504020204" pitchFamily="34" charset="0"/>
                <a:cs typeface="Open Sans" panose="020B0606030504020204" pitchFamily="34" charset="0"/>
              </a:rPr>
              <a:t>Nivel de estudios</a:t>
            </a:r>
          </a:p>
        </p:txBody>
      </p:sp>
      <p:sp>
        <p:nvSpPr>
          <p:cNvPr id="16" name="CuadroTexto 15">
            <a:extLst>
              <a:ext uri="{FF2B5EF4-FFF2-40B4-BE49-F238E27FC236}">
                <a16:creationId xmlns:a16="http://schemas.microsoft.com/office/drawing/2014/main" id="{4113033C-22B6-4063-7E1E-2CCFC383F055}"/>
              </a:ext>
            </a:extLst>
          </p:cNvPr>
          <p:cNvSpPr txBox="1"/>
          <p:nvPr/>
        </p:nvSpPr>
        <p:spPr>
          <a:xfrm>
            <a:off x="3910687" y="2143459"/>
            <a:ext cx="1673856" cy="276999"/>
          </a:xfrm>
          <a:prstGeom prst="rect">
            <a:avLst/>
          </a:prstGeom>
          <a:noFill/>
        </p:spPr>
        <p:txBody>
          <a:bodyPr wrap="none" rtlCol="0">
            <a:spAutoFit/>
          </a:bodyPr>
          <a:lstStyle/>
          <a:p>
            <a:r>
              <a:rPr lang="es-ES" sz="1200" dirty="0">
                <a:latin typeface="Open Sans" panose="020B0606030504020204" pitchFamily="34" charset="0"/>
                <a:ea typeface="Open Sans" panose="020B0606030504020204" pitchFamily="34" charset="0"/>
                <a:cs typeface="Open Sans" panose="020B0606030504020204" pitchFamily="34" charset="0"/>
              </a:rPr>
              <a:t>Falta de apoyo social</a:t>
            </a:r>
          </a:p>
        </p:txBody>
      </p:sp>
      <p:sp>
        <p:nvSpPr>
          <p:cNvPr id="17" name="CuadroTexto 16">
            <a:extLst>
              <a:ext uri="{FF2B5EF4-FFF2-40B4-BE49-F238E27FC236}">
                <a16:creationId xmlns:a16="http://schemas.microsoft.com/office/drawing/2014/main" id="{168775C0-E0A9-7578-0679-F15852F5B30C}"/>
              </a:ext>
            </a:extLst>
          </p:cNvPr>
          <p:cNvSpPr txBox="1"/>
          <p:nvPr/>
        </p:nvSpPr>
        <p:spPr>
          <a:xfrm>
            <a:off x="3911569" y="3211763"/>
            <a:ext cx="1707519" cy="276999"/>
          </a:xfrm>
          <a:prstGeom prst="rect">
            <a:avLst/>
          </a:prstGeom>
          <a:noFill/>
        </p:spPr>
        <p:txBody>
          <a:bodyPr wrap="none" rtlCol="0">
            <a:spAutoFit/>
          </a:bodyPr>
          <a:lstStyle/>
          <a:p>
            <a:r>
              <a:rPr lang="es-ES" sz="1200" dirty="0">
                <a:latin typeface="Open Sans" panose="020B0606030504020204" pitchFamily="34" charset="0"/>
                <a:ea typeface="Open Sans" panose="020B0606030504020204" pitchFamily="34" charset="0"/>
                <a:cs typeface="Open Sans" panose="020B0606030504020204" pitchFamily="34" charset="0"/>
              </a:rPr>
              <a:t>Entornos estresantes</a:t>
            </a:r>
          </a:p>
        </p:txBody>
      </p:sp>
      <p:cxnSp>
        <p:nvCxnSpPr>
          <p:cNvPr id="18" name="Conector recto 17">
            <a:extLst>
              <a:ext uri="{FF2B5EF4-FFF2-40B4-BE49-F238E27FC236}">
                <a16:creationId xmlns:a16="http://schemas.microsoft.com/office/drawing/2014/main" id="{5937FD6D-3231-8442-8596-0A462ABEFB56}"/>
              </a:ext>
            </a:extLst>
          </p:cNvPr>
          <p:cNvCxnSpPr/>
          <p:nvPr/>
        </p:nvCxnSpPr>
        <p:spPr>
          <a:xfrm>
            <a:off x="5987090" y="1739369"/>
            <a:ext cx="0" cy="2704171"/>
          </a:xfrm>
          <a:prstGeom prst="line">
            <a:avLst/>
          </a:prstGeom>
          <a:ln w="19050">
            <a:solidFill>
              <a:srgbClr val="030201"/>
            </a:solidFill>
          </a:ln>
        </p:spPr>
        <p:style>
          <a:lnRef idx="1">
            <a:schemeClr val="accent1"/>
          </a:lnRef>
          <a:fillRef idx="0">
            <a:schemeClr val="accent1"/>
          </a:fillRef>
          <a:effectRef idx="0">
            <a:schemeClr val="accent1"/>
          </a:effectRef>
          <a:fontRef idx="minor">
            <a:schemeClr val="tx1"/>
          </a:fontRef>
        </p:style>
      </p:cxnSp>
      <p:sp>
        <p:nvSpPr>
          <p:cNvPr id="20" name="CuadroTexto 19">
            <a:extLst>
              <a:ext uri="{FF2B5EF4-FFF2-40B4-BE49-F238E27FC236}">
                <a16:creationId xmlns:a16="http://schemas.microsoft.com/office/drawing/2014/main" id="{B35BB6A9-E3B8-97A5-CA76-FA7781F6CD67}"/>
              </a:ext>
            </a:extLst>
          </p:cNvPr>
          <p:cNvSpPr txBox="1"/>
          <p:nvPr/>
        </p:nvSpPr>
        <p:spPr>
          <a:xfrm>
            <a:off x="6721598" y="1370215"/>
            <a:ext cx="873957" cy="523220"/>
          </a:xfrm>
          <a:prstGeom prst="rect">
            <a:avLst/>
          </a:prstGeom>
          <a:noFill/>
        </p:spPr>
        <p:txBody>
          <a:bodyPr wrap="none" rtlCol="0">
            <a:spAutoFit/>
          </a:bodyPr>
          <a:lstStyle/>
          <a:p>
            <a:r>
              <a:rPr lang="es-E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Clínicos</a:t>
            </a:r>
          </a:p>
          <a:p>
            <a:endParaRPr lang="es-ES"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1" name="Picture 2">
            <a:extLst>
              <a:ext uri="{FF2B5EF4-FFF2-40B4-BE49-F238E27FC236}">
                <a16:creationId xmlns:a16="http://schemas.microsoft.com/office/drawing/2014/main" id="{C66ADD3D-815C-7C55-74F9-F32ACBA0B9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45476" y="2037917"/>
            <a:ext cx="504713" cy="504713"/>
          </a:xfrm>
          <a:prstGeom prst="rect">
            <a:avLst/>
          </a:prstGeom>
          <a:noFill/>
          <a:extLst>
            <a:ext uri="{909E8E84-426E-40DD-AFC4-6F175D3DCCD1}">
              <a14:hiddenFill xmlns:a14="http://schemas.microsoft.com/office/drawing/2010/main">
                <a:solidFill>
                  <a:srgbClr val="FFFFFF"/>
                </a:solidFill>
              </a14:hiddenFill>
            </a:ext>
          </a:extLst>
        </p:spPr>
      </p:pic>
      <p:sp>
        <p:nvSpPr>
          <p:cNvPr id="22" name="CuadroTexto 21">
            <a:extLst>
              <a:ext uri="{FF2B5EF4-FFF2-40B4-BE49-F238E27FC236}">
                <a16:creationId xmlns:a16="http://schemas.microsoft.com/office/drawing/2014/main" id="{B2A195E0-EDFD-C969-8128-45CE3284F1B8}"/>
              </a:ext>
            </a:extLst>
          </p:cNvPr>
          <p:cNvSpPr txBox="1"/>
          <p:nvPr/>
        </p:nvSpPr>
        <p:spPr>
          <a:xfrm>
            <a:off x="6946131" y="2143421"/>
            <a:ext cx="1223412" cy="276999"/>
          </a:xfrm>
          <a:prstGeom prst="rect">
            <a:avLst/>
          </a:prstGeom>
          <a:noFill/>
        </p:spPr>
        <p:txBody>
          <a:bodyPr wrap="none" rtlCol="0">
            <a:spAutoFit/>
          </a:bodyPr>
          <a:lstStyle/>
          <a:p>
            <a:r>
              <a:rPr lang="es-ES" sz="1200" dirty="0">
                <a:latin typeface="Open Sans" panose="020B0606030504020204" pitchFamily="34" charset="0"/>
                <a:ea typeface="Open Sans" panose="020B0606030504020204" pitchFamily="34" charset="0"/>
                <a:cs typeface="Open Sans" panose="020B0606030504020204" pitchFamily="34" charset="0"/>
              </a:rPr>
              <a:t>Psicopatología</a:t>
            </a:r>
          </a:p>
        </p:txBody>
      </p:sp>
      <p:pic>
        <p:nvPicPr>
          <p:cNvPr id="2050" name="Picture 2">
            <a:extLst>
              <a:ext uri="{FF2B5EF4-FFF2-40B4-BE49-F238E27FC236}">
                <a16:creationId xmlns:a16="http://schemas.microsoft.com/office/drawing/2014/main" id="{F30CA869-7B4F-9D01-5FDF-019D09D5F7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27761" y="2911605"/>
            <a:ext cx="594359" cy="594359"/>
          </a:xfrm>
          <a:prstGeom prst="rect">
            <a:avLst/>
          </a:prstGeom>
          <a:noFill/>
          <a:extLst>
            <a:ext uri="{909E8E84-426E-40DD-AFC4-6F175D3DCCD1}">
              <a14:hiddenFill xmlns:a14="http://schemas.microsoft.com/office/drawing/2010/main">
                <a:solidFill>
                  <a:srgbClr val="FFFFFF"/>
                </a:solidFill>
              </a14:hiddenFill>
            </a:ext>
          </a:extLst>
        </p:spPr>
      </p:pic>
      <p:sp>
        <p:nvSpPr>
          <p:cNvPr id="29" name="CuadroTexto 28">
            <a:extLst>
              <a:ext uri="{FF2B5EF4-FFF2-40B4-BE49-F238E27FC236}">
                <a16:creationId xmlns:a16="http://schemas.microsoft.com/office/drawing/2014/main" id="{DB124209-B48B-074C-B712-BC89C8182555}"/>
              </a:ext>
            </a:extLst>
          </p:cNvPr>
          <p:cNvSpPr txBox="1"/>
          <p:nvPr/>
        </p:nvSpPr>
        <p:spPr>
          <a:xfrm>
            <a:off x="6935117" y="3168292"/>
            <a:ext cx="1257075" cy="276999"/>
          </a:xfrm>
          <a:prstGeom prst="rect">
            <a:avLst/>
          </a:prstGeom>
          <a:noFill/>
        </p:spPr>
        <p:txBody>
          <a:bodyPr wrap="none" rtlCol="0">
            <a:spAutoFit/>
          </a:bodyPr>
          <a:lstStyle/>
          <a:p>
            <a:r>
              <a:rPr lang="es-ES" sz="1200"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Desesperanza</a:t>
            </a:r>
          </a:p>
        </p:txBody>
      </p:sp>
      <p:sp>
        <p:nvSpPr>
          <p:cNvPr id="30" name="Google Shape;68;g1dc965b0de2_0_5">
            <a:extLst>
              <a:ext uri="{FF2B5EF4-FFF2-40B4-BE49-F238E27FC236}">
                <a16:creationId xmlns:a16="http://schemas.microsoft.com/office/drawing/2014/main" id="{06DC2B83-8F5B-615C-BC4A-3F55515375D3}"/>
              </a:ext>
            </a:extLst>
          </p:cNvPr>
          <p:cNvSpPr txBox="1">
            <a:spLocks/>
          </p:cNvSpPr>
          <p:nvPr/>
        </p:nvSpPr>
        <p:spPr>
          <a:xfrm>
            <a:off x="6104123" y="4637887"/>
            <a:ext cx="2907428" cy="419100"/>
          </a:xfrm>
          <a:prstGeom prst="rect">
            <a:avLst/>
          </a:prstGeom>
          <a:noFill/>
          <a:ln>
            <a:noFill/>
          </a:ln>
        </p:spPr>
        <p:txBody>
          <a:bodyPr spcFirstLastPara="1" wrap="square" lIns="91425" tIns="91425" rIns="91425" bIns="91425" anchor="t" anchorCtr="0">
            <a:normAutofit lnSpcReduction="10000"/>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0" indent="0" algn="just">
              <a:lnSpc>
                <a:spcPct val="107916"/>
              </a:lnSpc>
              <a:spcAft>
                <a:spcPts val="800"/>
              </a:spcAft>
              <a:buClr>
                <a:schemeClr val="dk1"/>
              </a:buClr>
              <a:buSzPts val="1100"/>
              <a:buFont typeface="Arial"/>
              <a:buNone/>
            </a:pPr>
            <a:r>
              <a:rPr lang="pt-BR" sz="900" dirty="0" err="1">
                <a:solidFill>
                  <a:schemeClr val="dk1"/>
                </a:solidFill>
                <a:latin typeface="Century Gothic"/>
                <a:ea typeface="Century Gothic"/>
                <a:cs typeface="Century Gothic"/>
                <a:sym typeface="Century Gothic"/>
              </a:rPr>
              <a:t>Huguet</a:t>
            </a:r>
            <a:r>
              <a:rPr lang="pt-BR" sz="900" dirty="0">
                <a:solidFill>
                  <a:schemeClr val="dk1"/>
                </a:solidFill>
                <a:latin typeface="Century Gothic"/>
                <a:ea typeface="Century Gothic"/>
                <a:cs typeface="Century Gothic"/>
                <a:sym typeface="Century Gothic"/>
              </a:rPr>
              <a:t>, E. </a:t>
            </a:r>
            <a:r>
              <a:rPr lang="pt-BR" sz="900" dirty="0" err="1">
                <a:solidFill>
                  <a:schemeClr val="dk1"/>
                </a:solidFill>
                <a:latin typeface="Century Gothic"/>
                <a:ea typeface="Century Gothic"/>
                <a:cs typeface="Century Gothic"/>
                <a:sym typeface="Century Gothic"/>
              </a:rPr>
              <a:t>Fernandéz</a:t>
            </a:r>
            <a:r>
              <a:rPr lang="pt-BR" sz="900" dirty="0">
                <a:solidFill>
                  <a:schemeClr val="dk1"/>
                </a:solidFill>
                <a:latin typeface="Century Gothic"/>
                <a:ea typeface="Century Gothic"/>
                <a:cs typeface="Century Gothic"/>
                <a:sym typeface="Century Gothic"/>
              </a:rPr>
              <a:t>-Arias, I. </a:t>
            </a:r>
            <a:r>
              <a:rPr lang="pt-BR" sz="900" dirty="0" err="1">
                <a:solidFill>
                  <a:schemeClr val="dk1"/>
                </a:solidFill>
                <a:latin typeface="Century Gothic"/>
                <a:ea typeface="Century Gothic"/>
                <a:cs typeface="Century Gothic"/>
                <a:sym typeface="Century Gothic"/>
              </a:rPr>
              <a:t>Larroy</a:t>
            </a:r>
            <a:r>
              <a:rPr lang="pt-BR" sz="900" dirty="0">
                <a:solidFill>
                  <a:schemeClr val="dk1"/>
                </a:solidFill>
                <a:latin typeface="Century Gothic"/>
                <a:ea typeface="Century Gothic"/>
                <a:cs typeface="Century Gothic"/>
                <a:sym typeface="Century Gothic"/>
              </a:rPr>
              <a:t>, C., (2023)</a:t>
            </a:r>
            <a:endParaRPr lang="pt-BR" sz="1200" b="1" dirty="0">
              <a:solidFill>
                <a:srgbClr val="3C78D8"/>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081982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0" name="Picture 8">
            <a:extLst>
              <a:ext uri="{FF2B5EF4-FFF2-40B4-BE49-F238E27FC236}">
                <a16:creationId xmlns:a16="http://schemas.microsoft.com/office/drawing/2014/main" id="{2383F684-92CC-E1C8-1599-0F8930656B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1401" y="2441982"/>
            <a:ext cx="873525" cy="873525"/>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6F965EE5-7A9D-6781-5B6F-C9C2D6C49412}"/>
              </a:ext>
            </a:extLst>
          </p:cNvPr>
          <p:cNvSpPr>
            <a:spLocks noGrp="1"/>
          </p:cNvSpPr>
          <p:nvPr>
            <p:ph type="ctrTitle"/>
          </p:nvPr>
        </p:nvSpPr>
        <p:spPr/>
        <p:txBody>
          <a:bodyPr/>
          <a:lstStyle/>
          <a:p>
            <a:r>
              <a:rPr lang="es-ES" dirty="0"/>
              <a:t>Introducción</a:t>
            </a:r>
          </a:p>
        </p:txBody>
      </p:sp>
      <p:sp>
        <p:nvSpPr>
          <p:cNvPr id="3" name="Google Shape;69;g1dc965b0de2_0_5">
            <a:extLst>
              <a:ext uri="{FF2B5EF4-FFF2-40B4-BE49-F238E27FC236}">
                <a16:creationId xmlns:a16="http://schemas.microsoft.com/office/drawing/2014/main" id="{68822050-FA35-BDA5-F3C4-397AF4348680}"/>
              </a:ext>
            </a:extLst>
          </p:cNvPr>
          <p:cNvSpPr txBox="1"/>
          <p:nvPr/>
        </p:nvSpPr>
        <p:spPr>
          <a:xfrm>
            <a:off x="734854" y="849981"/>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l" rtl="0">
              <a:lnSpc>
                <a:spcPct val="100000"/>
              </a:lnSpc>
              <a:spcBef>
                <a:spcPts val="0"/>
              </a:spcBef>
              <a:spcAft>
                <a:spcPts val="0"/>
              </a:spcAft>
              <a:buClr>
                <a:schemeClr val="dk1"/>
              </a:buClr>
              <a:buSzPct val="111111"/>
              <a:buFont typeface="Arial"/>
              <a:buNone/>
            </a:pPr>
            <a:r>
              <a:rPr lang="es" sz="1800" b="0" i="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LO QUE SABEMOS</a:t>
            </a:r>
            <a:endParaRPr sz="1400" b="0" i="0"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 name="Google Shape;67;g1dc965b0de2_0_5">
            <a:extLst>
              <a:ext uri="{FF2B5EF4-FFF2-40B4-BE49-F238E27FC236}">
                <a16:creationId xmlns:a16="http://schemas.microsoft.com/office/drawing/2014/main" id="{62A2B508-0B9C-CE9D-BF82-5861970A7793}"/>
              </a:ext>
            </a:extLst>
          </p:cNvPr>
          <p:cNvSpPr txBox="1">
            <a:spLocks/>
          </p:cNvSpPr>
          <p:nvPr/>
        </p:nvSpPr>
        <p:spPr>
          <a:xfrm>
            <a:off x="734854" y="1174342"/>
            <a:ext cx="7974570" cy="3596133"/>
          </a:xfrm>
          <a:prstGeom prst="rect">
            <a:avLst/>
          </a:prstGeom>
          <a:noFill/>
          <a:ln>
            <a:noFill/>
          </a:ln>
        </p:spPr>
        <p:txBody>
          <a:bodyPr spcFirstLastPara="1" wrap="square" lIns="91425" tIns="91425" rIns="91425" bIns="91425" anchor="t" anchorCtr="0">
            <a:normAutofit fontScale="55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07916"/>
              </a:lnSpc>
              <a:spcBef>
                <a:spcPts val="800"/>
              </a:spcBef>
              <a:buSzPts val="1946"/>
            </a:pPr>
            <a:r>
              <a:rPr lang="es-ES" sz="25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Después de la pandemia: </a:t>
            </a:r>
            <a:endParaRPr lang="es-ES" sz="25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lvl="0" indent="0" algn="just" rtl="0">
              <a:lnSpc>
                <a:spcPct val="107916"/>
              </a:lnSpc>
              <a:spcBef>
                <a:spcPts val="800"/>
              </a:spcBef>
              <a:spcAft>
                <a:spcPts val="0"/>
              </a:spcAft>
              <a:buSzPts val="2104"/>
              <a:buNone/>
            </a:pPr>
            <a:r>
              <a:rPr lang="es-ES" sz="25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Jerónimo et al., (2021) indican </a:t>
            </a:r>
            <a:r>
              <a:rPr lang="es-ES" sz="25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una mayor prevalencia </a:t>
            </a:r>
            <a:r>
              <a:rPr lang="es-ES" sz="25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de conducta suicida en comparación con los 2 años previos a la pandemia. </a:t>
            </a:r>
          </a:p>
          <a:p>
            <a:pPr marL="0" lvl="0" indent="0" algn="just" rtl="0">
              <a:lnSpc>
                <a:spcPct val="107916"/>
              </a:lnSpc>
              <a:spcBef>
                <a:spcPts val="800"/>
              </a:spcBef>
              <a:spcAft>
                <a:spcPts val="0"/>
              </a:spcAft>
              <a:buSzPts val="2104"/>
              <a:buNone/>
            </a:pPr>
            <a:endParaRPr lang="es-ES" sz="2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lvl="0" indent="0" algn="just" rtl="0">
              <a:lnSpc>
                <a:spcPct val="107916"/>
              </a:lnSpc>
              <a:spcBef>
                <a:spcPts val="800"/>
              </a:spcBef>
              <a:spcAft>
                <a:spcPts val="0"/>
              </a:spcAft>
              <a:buSzPts val="2104"/>
              <a:buNone/>
            </a:pPr>
            <a:endParaRPr lang="es-ES" sz="2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lvl="0" indent="0" algn="just" rtl="0">
              <a:lnSpc>
                <a:spcPct val="107916"/>
              </a:lnSpc>
              <a:spcBef>
                <a:spcPts val="800"/>
              </a:spcBef>
              <a:spcAft>
                <a:spcPts val="0"/>
              </a:spcAft>
              <a:buSzPts val="2104"/>
              <a:buNone/>
            </a:pPr>
            <a:endParaRPr lang="es-ES" sz="2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lvl="0" indent="0" algn="just" rtl="0">
              <a:lnSpc>
                <a:spcPct val="107916"/>
              </a:lnSpc>
              <a:spcBef>
                <a:spcPts val="800"/>
              </a:spcBef>
              <a:spcAft>
                <a:spcPts val="0"/>
              </a:spcAft>
              <a:buSzPts val="2104"/>
              <a:buNone/>
            </a:pPr>
            <a:endParaRPr lang="es-ES" sz="2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lvl="0" indent="0" algn="just" rtl="0">
              <a:lnSpc>
                <a:spcPct val="107916"/>
              </a:lnSpc>
              <a:spcBef>
                <a:spcPts val="800"/>
              </a:spcBef>
              <a:spcAft>
                <a:spcPts val="0"/>
              </a:spcAft>
              <a:buSzPts val="2104"/>
              <a:buNone/>
            </a:pPr>
            <a:endParaRPr lang="es-ES" sz="2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lvl="0" indent="0" algn="just" rtl="0">
              <a:lnSpc>
                <a:spcPct val="107916"/>
              </a:lnSpc>
              <a:spcBef>
                <a:spcPts val="800"/>
              </a:spcBef>
              <a:spcAft>
                <a:spcPts val="0"/>
              </a:spcAft>
              <a:buSzPts val="2104"/>
              <a:buNone/>
            </a:pPr>
            <a:r>
              <a:rPr lang="es-ES" sz="25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No cambios en prevalencia según género, ni cambios en el método elegido. </a:t>
            </a:r>
          </a:p>
          <a:p>
            <a:pPr marL="0" lvl="0" indent="0" algn="just" rtl="0">
              <a:lnSpc>
                <a:spcPct val="107916"/>
              </a:lnSpc>
              <a:spcBef>
                <a:spcPts val="800"/>
              </a:spcBef>
              <a:spcAft>
                <a:spcPts val="0"/>
              </a:spcAft>
              <a:buSzPts val="2104"/>
              <a:buNone/>
            </a:pPr>
            <a:endParaRPr lang="es-ES" sz="25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lvl="0" indent="0" algn="just" rtl="0">
              <a:lnSpc>
                <a:spcPct val="107916"/>
              </a:lnSpc>
              <a:spcBef>
                <a:spcPts val="800"/>
              </a:spcBef>
              <a:spcAft>
                <a:spcPts val="0"/>
              </a:spcAft>
              <a:buSzPts val="2104"/>
              <a:buNone/>
            </a:pPr>
            <a:r>
              <a:rPr lang="es-ES" sz="25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El aislamiento y soledad del confinamiento pudo aumentar la sintomatología depresiva y ansiosa en los más jóvenes.</a:t>
            </a:r>
          </a:p>
          <a:p>
            <a:pPr marL="0" lvl="0" indent="0" algn="l" rtl="0">
              <a:lnSpc>
                <a:spcPct val="107916"/>
              </a:lnSpc>
              <a:spcBef>
                <a:spcPts val="800"/>
              </a:spcBef>
              <a:spcAft>
                <a:spcPts val="0"/>
              </a:spcAft>
              <a:buSzPts val="2104"/>
              <a:buNone/>
            </a:pPr>
            <a:r>
              <a:rPr lang="es-ES" sz="2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a:t>
            </a:r>
            <a:endParaRPr lang="es-ES" sz="2200" b="1"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spcBef>
                <a:spcPts val="800"/>
              </a:spcBef>
              <a:spcAft>
                <a:spcPts val="800"/>
              </a:spcAft>
              <a:buSzPts val="1946"/>
            </a:pPr>
            <a:endParaRPr lang="es-ES" sz="1300" b="1" dirty="0">
              <a:solidFill>
                <a:srgbClr val="3C78D8"/>
              </a:solidFill>
              <a:latin typeface="Century Gothic"/>
              <a:ea typeface="Century Gothic"/>
              <a:cs typeface="Century Gothic"/>
              <a:sym typeface="Century Gothic"/>
            </a:endParaRPr>
          </a:p>
        </p:txBody>
      </p:sp>
      <p:pic>
        <p:nvPicPr>
          <p:cNvPr id="6" name="Picture 10">
            <a:extLst>
              <a:ext uri="{FF2B5EF4-FFF2-40B4-BE49-F238E27FC236}">
                <a16:creationId xmlns:a16="http://schemas.microsoft.com/office/drawing/2014/main" id="{A662FE14-180C-2C39-9E4F-11A3BE377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1831" y="2589464"/>
            <a:ext cx="454421" cy="45442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0">
            <a:extLst>
              <a:ext uri="{FF2B5EF4-FFF2-40B4-BE49-F238E27FC236}">
                <a16:creationId xmlns:a16="http://schemas.microsoft.com/office/drawing/2014/main" id="{4D3B7E69-3555-5C8B-A922-1CE523C83B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6891" y="2589464"/>
            <a:ext cx="454420" cy="45442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ight arrow ">
            <a:extLst>
              <a:ext uri="{FF2B5EF4-FFF2-40B4-BE49-F238E27FC236}">
                <a16:creationId xmlns:a16="http://schemas.microsoft.com/office/drawing/2014/main" id="{10B41DFE-7CAE-5D32-9870-723CA15757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1821759" y="2644709"/>
            <a:ext cx="399176" cy="3991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Right arrow ">
            <a:extLst>
              <a:ext uri="{FF2B5EF4-FFF2-40B4-BE49-F238E27FC236}">
                <a16:creationId xmlns:a16="http://schemas.microsoft.com/office/drawing/2014/main" id="{6F928B92-8499-842B-E1D4-DA05CB5F5A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849363" y="2644709"/>
            <a:ext cx="399176" cy="3991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
            <a:extLst>
              <a:ext uri="{FF2B5EF4-FFF2-40B4-BE49-F238E27FC236}">
                <a16:creationId xmlns:a16="http://schemas.microsoft.com/office/drawing/2014/main" id="{C922BF9E-10DE-FD6E-FE1F-83F56B9F80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9866" y="2631406"/>
            <a:ext cx="454421" cy="4544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0">
            <a:extLst>
              <a:ext uri="{FF2B5EF4-FFF2-40B4-BE49-F238E27FC236}">
                <a16:creationId xmlns:a16="http://schemas.microsoft.com/office/drawing/2014/main" id="{F45ECF91-0D2A-AAE0-C269-6F8E2628FF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4926" y="2631406"/>
            <a:ext cx="454420" cy="45442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Right arrow ">
            <a:extLst>
              <a:ext uri="{FF2B5EF4-FFF2-40B4-BE49-F238E27FC236}">
                <a16:creationId xmlns:a16="http://schemas.microsoft.com/office/drawing/2014/main" id="{E0B506AD-AC88-7C27-09F3-FA25EBF488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00000">
            <a:off x="5129794" y="2686651"/>
            <a:ext cx="399176" cy="39917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Right arrow ">
            <a:extLst>
              <a:ext uri="{FF2B5EF4-FFF2-40B4-BE49-F238E27FC236}">
                <a16:creationId xmlns:a16="http://schemas.microsoft.com/office/drawing/2014/main" id="{860D91CE-5209-F1A6-1B1C-D5642A5747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00000">
            <a:off x="6157398" y="2686651"/>
            <a:ext cx="399176" cy="399176"/>
          </a:xfrm>
          <a:prstGeom prst="rect">
            <a:avLst/>
          </a:prstGeom>
          <a:noFill/>
          <a:extLst>
            <a:ext uri="{909E8E84-426E-40DD-AFC4-6F175D3DCCD1}">
              <a14:hiddenFill xmlns:a14="http://schemas.microsoft.com/office/drawing/2010/main">
                <a:solidFill>
                  <a:srgbClr val="FFFFFF"/>
                </a:solidFill>
              </a14:hiddenFill>
            </a:ext>
          </a:extLst>
        </p:spPr>
      </p:pic>
      <p:sp>
        <p:nvSpPr>
          <p:cNvPr id="26" name="CuadroTexto 25">
            <a:extLst>
              <a:ext uri="{FF2B5EF4-FFF2-40B4-BE49-F238E27FC236}">
                <a16:creationId xmlns:a16="http://schemas.microsoft.com/office/drawing/2014/main" id="{E884859E-408B-B3D2-1DF0-E70FE0F5ACA0}"/>
              </a:ext>
            </a:extLst>
          </p:cNvPr>
          <p:cNvSpPr txBox="1"/>
          <p:nvPr/>
        </p:nvSpPr>
        <p:spPr>
          <a:xfrm>
            <a:off x="1779999" y="2163056"/>
            <a:ext cx="2138727" cy="307777"/>
          </a:xfrm>
          <a:prstGeom prst="rect">
            <a:avLst/>
          </a:prstGeom>
          <a:noFill/>
        </p:spPr>
        <p:txBody>
          <a:bodyPr wrap="none" rtlCol="0">
            <a:spAutoFit/>
          </a:bodyPr>
          <a:lstStyle/>
          <a:p>
            <a:r>
              <a:rPr lang="es-ES" dirty="0">
                <a:solidFill>
                  <a:schemeClr val="accent6"/>
                </a:solidFill>
                <a:latin typeface="Open Sans" panose="020B0606030504020204" pitchFamily="34" charset="0"/>
                <a:ea typeface="Open Sans" panose="020B0606030504020204" pitchFamily="34" charset="0"/>
                <a:cs typeface="Open Sans" panose="020B0606030504020204" pitchFamily="34" charset="0"/>
              </a:rPr>
              <a:t>Durante confinamiento</a:t>
            </a:r>
          </a:p>
        </p:txBody>
      </p:sp>
      <p:sp>
        <p:nvSpPr>
          <p:cNvPr id="27" name="CuadroTexto 26">
            <a:extLst>
              <a:ext uri="{FF2B5EF4-FFF2-40B4-BE49-F238E27FC236}">
                <a16:creationId xmlns:a16="http://schemas.microsoft.com/office/drawing/2014/main" id="{DC1236FD-04A1-0378-7A7B-B2D605504367}"/>
              </a:ext>
            </a:extLst>
          </p:cNvPr>
          <p:cNvSpPr txBox="1"/>
          <p:nvPr/>
        </p:nvSpPr>
        <p:spPr>
          <a:xfrm>
            <a:off x="5049562" y="2134205"/>
            <a:ext cx="2215671" cy="307777"/>
          </a:xfrm>
          <a:prstGeom prst="rect">
            <a:avLst/>
          </a:prstGeom>
          <a:noFill/>
        </p:spPr>
        <p:txBody>
          <a:bodyPr wrap="none" rtlCol="0">
            <a:spAutoFit/>
          </a:bodyPr>
          <a:lstStyle/>
          <a:p>
            <a:r>
              <a:rPr lang="es-ES" dirty="0">
                <a:solidFill>
                  <a:schemeClr val="accent6"/>
                </a:solidFill>
                <a:latin typeface="Open Sans" panose="020B0606030504020204" pitchFamily="34" charset="0"/>
                <a:ea typeface="Open Sans" panose="020B0606030504020204" pitchFamily="34" charset="0"/>
                <a:cs typeface="Open Sans" panose="020B0606030504020204" pitchFamily="34" charset="0"/>
              </a:rPr>
              <a:t>Posterior confinamiento</a:t>
            </a:r>
          </a:p>
        </p:txBody>
      </p:sp>
      <p:sp>
        <p:nvSpPr>
          <p:cNvPr id="28" name="Google Shape;79;p2">
            <a:extLst>
              <a:ext uri="{FF2B5EF4-FFF2-40B4-BE49-F238E27FC236}">
                <a16:creationId xmlns:a16="http://schemas.microsoft.com/office/drawing/2014/main" id="{54430C81-49ED-ACCB-9A93-643F44124C3F}"/>
              </a:ext>
            </a:extLst>
          </p:cNvPr>
          <p:cNvSpPr txBox="1">
            <a:spLocks/>
          </p:cNvSpPr>
          <p:nvPr/>
        </p:nvSpPr>
        <p:spPr>
          <a:xfrm>
            <a:off x="7615603" y="4591675"/>
            <a:ext cx="2404742" cy="357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07916"/>
              </a:lnSpc>
              <a:spcAft>
                <a:spcPts val="800"/>
              </a:spcAft>
              <a:buSzPts val="1100"/>
            </a:pPr>
            <a:r>
              <a:rPr lang="es-ES" sz="900" dirty="0">
                <a:solidFill>
                  <a:srgbClr val="222222"/>
                </a:solidFill>
                <a:latin typeface="Century Gothic" panose="020B0502020202020204" pitchFamily="34" charset="0"/>
              </a:rPr>
              <a:t>Jerónimo et al., (2021)</a:t>
            </a:r>
            <a:endParaRPr lang="es-ES" sz="900" dirty="0">
              <a:solidFill>
                <a:schemeClr val="dk1"/>
              </a:solidFill>
              <a:latin typeface="Century Gothic" panose="020B0502020202020204" pitchFamily="34" charset="0"/>
              <a:ea typeface="Century Gothic"/>
              <a:cs typeface="Century Gothic"/>
              <a:sym typeface="Century Gothic"/>
            </a:endParaRPr>
          </a:p>
        </p:txBody>
      </p:sp>
    </p:spTree>
    <p:extLst>
      <p:ext uri="{BB962C8B-B14F-4D97-AF65-F5344CB8AC3E}">
        <p14:creationId xmlns:p14="http://schemas.microsoft.com/office/powerpoint/2010/main" val="1726377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D5377EA6-1D46-7E4A-F480-F07F25013995}"/>
              </a:ext>
            </a:extLst>
          </p:cNvPr>
          <p:cNvSpPr>
            <a:spLocks noGrp="1"/>
          </p:cNvSpPr>
          <p:nvPr>
            <p:ph type="ctrTitle"/>
          </p:nvPr>
        </p:nvSpPr>
        <p:spPr/>
        <p:txBody>
          <a:bodyPr/>
          <a:lstStyle/>
          <a:p>
            <a:r>
              <a:rPr lang="es-ES" dirty="0"/>
              <a:t>Objetivo del trabajo</a:t>
            </a:r>
          </a:p>
        </p:txBody>
      </p:sp>
      <p:sp>
        <p:nvSpPr>
          <p:cNvPr id="4" name="Google Shape;90;p3">
            <a:extLst>
              <a:ext uri="{FF2B5EF4-FFF2-40B4-BE49-F238E27FC236}">
                <a16:creationId xmlns:a16="http://schemas.microsoft.com/office/drawing/2014/main" id="{B37722F0-0B48-2D8C-1FF5-43C5DE1FB7FF}"/>
              </a:ext>
            </a:extLst>
          </p:cNvPr>
          <p:cNvSpPr txBox="1">
            <a:spLocks noGrp="1"/>
          </p:cNvSpPr>
          <p:nvPr>
            <p:ph type="body" idx="4294967295"/>
          </p:nvPr>
        </p:nvSpPr>
        <p:spPr>
          <a:xfrm>
            <a:off x="0" y="1055688"/>
            <a:ext cx="7702550" cy="3513137"/>
          </a:xfrm>
          <a:prstGeom prst="rect">
            <a:avLst/>
          </a:prstGeom>
          <a:noFill/>
          <a:ln>
            <a:noFill/>
          </a:ln>
        </p:spPr>
        <p:txBody>
          <a:bodyPr spcFirstLastPara="1" wrap="square" lIns="91425" tIns="91425" rIns="91425" bIns="91425" anchor="t" anchorCtr="0">
            <a:normAutofit/>
          </a:bodyPr>
          <a:lstStyle/>
          <a:p>
            <a:pPr marL="0" lvl="0" indent="0" algn="ctr" rtl="0">
              <a:lnSpc>
                <a:spcPct val="107916"/>
              </a:lnSpc>
              <a:spcBef>
                <a:spcPts val="0"/>
              </a:spcBef>
              <a:spcAft>
                <a:spcPts val="800"/>
              </a:spcAft>
              <a:buSzPts val="1800"/>
              <a:buNone/>
            </a:pPr>
            <a:endParaRPr lang="es" sz="13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lvl="0" indent="0" algn="ctr" rtl="0">
              <a:lnSpc>
                <a:spcPct val="107916"/>
              </a:lnSpc>
              <a:spcBef>
                <a:spcPts val="0"/>
              </a:spcBef>
              <a:spcAft>
                <a:spcPts val="800"/>
              </a:spcAft>
              <a:buSzPts val="1800"/>
              <a:buNone/>
            </a:pPr>
            <a:endParaRPr lang="es" sz="13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lvl="0" indent="0" algn="ctr" rtl="0">
              <a:lnSpc>
                <a:spcPct val="107916"/>
              </a:lnSpc>
              <a:spcBef>
                <a:spcPts val="0"/>
              </a:spcBef>
              <a:spcAft>
                <a:spcPts val="800"/>
              </a:spcAft>
              <a:buSzPts val="1800"/>
              <a:buNone/>
            </a:pPr>
            <a:endParaRPr lang="es" sz="13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5" name="Picture 10">
            <a:extLst>
              <a:ext uri="{FF2B5EF4-FFF2-40B4-BE49-F238E27FC236}">
                <a16:creationId xmlns:a16="http://schemas.microsoft.com/office/drawing/2014/main" id="{A3C2FF3F-DBC7-D96F-6DF3-FDC9D89B3D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6319" y="1847091"/>
            <a:ext cx="454421" cy="454421"/>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68053CB2-3DB9-F718-38ED-46E264DE0BC6}"/>
              </a:ext>
            </a:extLst>
          </p:cNvPr>
          <p:cNvSpPr txBox="1"/>
          <p:nvPr/>
        </p:nvSpPr>
        <p:spPr>
          <a:xfrm>
            <a:off x="561737" y="3433192"/>
            <a:ext cx="1628972" cy="307777"/>
          </a:xfrm>
          <a:prstGeom prst="rect">
            <a:avLst/>
          </a:prstGeom>
          <a:noFill/>
        </p:spPr>
        <p:txBody>
          <a:bodyPr wrap="none" rtlCol="0">
            <a:spAutoFit/>
          </a:bodyPr>
          <a:lstStyle/>
          <a:p>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Ideación suicida</a:t>
            </a:r>
          </a:p>
        </p:txBody>
      </p:sp>
      <p:pic>
        <p:nvPicPr>
          <p:cNvPr id="7" name="Picture 2">
            <a:extLst>
              <a:ext uri="{FF2B5EF4-FFF2-40B4-BE49-F238E27FC236}">
                <a16:creationId xmlns:a16="http://schemas.microsoft.com/office/drawing/2014/main" id="{A13DF7E0-742C-8CD8-2CD6-3FC3BE6765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944" y="1821946"/>
            <a:ext cx="504713" cy="50471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11DCB8B7-A50D-F343-E187-3AB092A020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9503" y="3249839"/>
            <a:ext cx="637594" cy="637594"/>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D4908E96-E0D2-AA84-B5F6-A55442225F05}"/>
              </a:ext>
            </a:extLst>
          </p:cNvPr>
          <p:cNvSpPr txBox="1"/>
          <p:nvPr/>
        </p:nvSpPr>
        <p:spPr>
          <a:xfrm>
            <a:off x="2047515" y="2394659"/>
            <a:ext cx="1550424" cy="307777"/>
          </a:xfrm>
          <a:prstGeom prst="rect">
            <a:avLst/>
          </a:prstGeom>
          <a:noFill/>
        </p:spPr>
        <p:txBody>
          <a:bodyPr wrap="none" rtlCol="0">
            <a:spAutoFit/>
          </a:bodyPr>
          <a:lstStyle/>
          <a:p>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Sintomatología</a:t>
            </a:r>
          </a:p>
        </p:txBody>
      </p:sp>
      <p:sp>
        <p:nvSpPr>
          <p:cNvPr id="9" name="CuadroTexto 8">
            <a:extLst>
              <a:ext uri="{FF2B5EF4-FFF2-40B4-BE49-F238E27FC236}">
                <a16:creationId xmlns:a16="http://schemas.microsoft.com/office/drawing/2014/main" id="{719DD083-21F2-B07D-C477-356441C6D514}"/>
              </a:ext>
            </a:extLst>
          </p:cNvPr>
          <p:cNvSpPr txBox="1"/>
          <p:nvPr/>
        </p:nvSpPr>
        <p:spPr>
          <a:xfrm>
            <a:off x="1879199" y="4045605"/>
            <a:ext cx="1858202" cy="523220"/>
          </a:xfrm>
          <a:prstGeom prst="rect">
            <a:avLst/>
          </a:prstGeom>
          <a:noFill/>
        </p:spPr>
        <p:txBody>
          <a:bodyPr wrap="non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Factores </a:t>
            </a:r>
          </a:p>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sociodemográficos</a:t>
            </a:r>
          </a:p>
        </p:txBody>
      </p:sp>
      <p:sp>
        <p:nvSpPr>
          <p:cNvPr id="10" name="Google Shape;69;g1dc965b0de2_0_5">
            <a:extLst>
              <a:ext uri="{FF2B5EF4-FFF2-40B4-BE49-F238E27FC236}">
                <a16:creationId xmlns:a16="http://schemas.microsoft.com/office/drawing/2014/main" id="{496BF4DD-F4EF-2395-4580-671DF29158DC}"/>
              </a:ext>
            </a:extLst>
          </p:cNvPr>
          <p:cNvSpPr txBox="1"/>
          <p:nvPr/>
        </p:nvSpPr>
        <p:spPr>
          <a:xfrm>
            <a:off x="-409543" y="1106494"/>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Diferencias pre y post pandemia</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cxnSp>
        <p:nvCxnSpPr>
          <p:cNvPr id="11" name="Conector recto 10">
            <a:extLst>
              <a:ext uri="{FF2B5EF4-FFF2-40B4-BE49-F238E27FC236}">
                <a16:creationId xmlns:a16="http://schemas.microsoft.com/office/drawing/2014/main" id="{3F22E14D-5A44-E31D-0183-295A9F4C0200}"/>
              </a:ext>
            </a:extLst>
          </p:cNvPr>
          <p:cNvCxnSpPr/>
          <p:nvPr/>
        </p:nvCxnSpPr>
        <p:spPr>
          <a:xfrm>
            <a:off x="4097330" y="1683206"/>
            <a:ext cx="0" cy="2704171"/>
          </a:xfrm>
          <a:prstGeom prst="line">
            <a:avLst/>
          </a:prstGeom>
          <a:ln w="19050">
            <a:solidFill>
              <a:srgbClr val="030201"/>
            </a:solidFill>
          </a:ln>
        </p:spPr>
        <p:style>
          <a:lnRef idx="1">
            <a:schemeClr val="accent1"/>
          </a:lnRef>
          <a:fillRef idx="0">
            <a:schemeClr val="accent1"/>
          </a:fillRef>
          <a:effectRef idx="0">
            <a:schemeClr val="accent1"/>
          </a:effectRef>
          <a:fontRef idx="minor">
            <a:schemeClr val="tx1"/>
          </a:fontRef>
        </p:style>
      </p:cxnSp>
      <p:sp>
        <p:nvSpPr>
          <p:cNvPr id="12" name="Google Shape;69;g1dc965b0de2_0_5">
            <a:extLst>
              <a:ext uri="{FF2B5EF4-FFF2-40B4-BE49-F238E27FC236}">
                <a16:creationId xmlns:a16="http://schemas.microsoft.com/office/drawing/2014/main" id="{4FF1EB45-B588-9E19-15C3-81EA348F55A1}"/>
              </a:ext>
            </a:extLst>
          </p:cNvPr>
          <p:cNvSpPr txBox="1"/>
          <p:nvPr/>
        </p:nvSpPr>
        <p:spPr>
          <a:xfrm>
            <a:off x="4246279" y="1114230"/>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Hipótesis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4" name="CuadroTexto 13">
            <a:extLst>
              <a:ext uri="{FF2B5EF4-FFF2-40B4-BE49-F238E27FC236}">
                <a16:creationId xmlns:a16="http://schemas.microsoft.com/office/drawing/2014/main" id="{A2A3D723-56EA-579A-CB3C-CAAF73C42DB8}"/>
              </a:ext>
            </a:extLst>
          </p:cNvPr>
          <p:cNvSpPr txBox="1"/>
          <p:nvPr/>
        </p:nvSpPr>
        <p:spPr>
          <a:xfrm>
            <a:off x="4770087" y="1434377"/>
            <a:ext cx="4186932" cy="2872838"/>
          </a:xfrm>
          <a:prstGeom prst="rect">
            <a:avLst/>
          </a:prstGeom>
          <a:noFill/>
        </p:spPr>
        <p:txBody>
          <a:bodyPr wrap="square">
            <a:spAutoFit/>
          </a:bodyPr>
          <a:lstStyle/>
          <a:p>
            <a:pPr algn="just">
              <a:lnSpc>
                <a:spcPct val="107916"/>
              </a:lnSpc>
              <a:buClr>
                <a:schemeClr val="dk1"/>
              </a:buClr>
              <a:buSzPts val="1300"/>
            </a:pPr>
            <a:endPar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buClr>
                <a:schemeClr val="dk1"/>
              </a:buClr>
              <a:buSzPts val="1300"/>
            </a:pPr>
            <a:endPar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buClr>
                <a:schemeClr val="dk1"/>
              </a:buClr>
              <a:buSzPts val="1300"/>
            </a:pPr>
            <a:r>
              <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C</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ambios en la </a:t>
            </a:r>
            <a:r>
              <a:rPr lang="es-ES" sz="1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ideación</a:t>
            </a:r>
            <a:r>
              <a:rPr lang="es-ES" sz="1400" b="1"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suicida</a:t>
            </a:r>
            <a:r>
              <a:rPr lang="es-ES" sz="1400" b="1"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de los consultantes</a:t>
            </a:r>
          </a:p>
          <a:p>
            <a:pPr algn="just">
              <a:lnSpc>
                <a:spcPct val="107916"/>
              </a:lnSpc>
              <a:buClr>
                <a:schemeClr val="dk1"/>
              </a:buClr>
              <a:buSzPts val="1300"/>
            </a:pPr>
            <a:endPar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buClr>
                <a:schemeClr val="dk1"/>
              </a:buClr>
              <a:buSzPts val="1300"/>
            </a:pPr>
            <a:endPar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buClr>
                <a:schemeClr val="dk1"/>
              </a:buClr>
              <a:buSzPts val="1300"/>
            </a:pPr>
            <a:r>
              <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C</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ambios en la sintomatología asociada a la</a:t>
            </a:r>
            <a:r>
              <a:rPr lang="es-ES" sz="1400"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ideación</a:t>
            </a:r>
            <a:r>
              <a:rPr lang="es-ES" sz="1400" b="1"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suicida</a:t>
            </a:r>
          </a:p>
          <a:p>
            <a:pPr algn="just">
              <a:lnSpc>
                <a:spcPct val="107916"/>
              </a:lnSpc>
              <a:buClr>
                <a:schemeClr val="dk1"/>
              </a:buClr>
              <a:buSzPts val="1300"/>
            </a:pPr>
            <a:endParaRPr lang="es-ES" sz="1400" b="1"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buClr>
                <a:schemeClr val="dk1"/>
              </a:buClr>
              <a:buSzPts val="1300"/>
            </a:pPr>
            <a:endParaRPr lang="es-ES" b="1"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just">
              <a:lnSpc>
                <a:spcPct val="107916"/>
              </a:lnSpc>
              <a:buClr>
                <a:schemeClr val="dk1"/>
              </a:buClr>
              <a:buSzPts val="1300"/>
            </a:pPr>
            <a:r>
              <a:rPr lang="es-ES"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C</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ambios en los</a:t>
            </a:r>
            <a:r>
              <a:rPr lang="es-ES" sz="1400"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factores</a:t>
            </a:r>
            <a:r>
              <a:rPr lang="es-ES" sz="1400" b="1"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de</a:t>
            </a:r>
            <a:r>
              <a:rPr lang="es-ES" sz="1400" b="1"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riesgo</a:t>
            </a:r>
            <a:r>
              <a:rPr lang="es-ES" sz="1400" dirty="0">
                <a:solidFill>
                  <a:srgbClr val="B784FC"/>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por ejemplo,</a:t>
            </a:r>
            <a:r>
              <a:rPr lang="es-ES" sz="1400"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vivir</a:t>
            </a:r>
            <a:r>
              <a:rPr lang="es-ES" sz="1400" b="1"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400" b="1"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Century Gothic"/>
              </a:rPr>
              <a:t>solo</a:t>
            </a:r>
            <a:r>
              <a:rPr lang="es-ES" sz="1400" b="1" dirty="0">
                <a:solidFill>
                  <a:srgbClr val="B17ED8"/>
                </a:solidFill>
                <a:latin typeface="Open Sans" panose="020B0606030504020204" pitchFamily="34" charset="0"/>
                <a:ea typeface="Open Sans" panose="020B0606030504020204" pitchFamily="34" charset="0"/>
                <a:cs typeface="Open Sans" panose="020B0606030504020204" pitchFamily="34" charset="0"/>
                <a:sym typeface="Century Gothic"/>
              </a:rPr>
              <a:t>.</a:t>
            </a:r>
            <a:endPar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5" name="Picture 10">
            <a:extLst>
              <a:ext uri="{FF2B5EF4-FFF2-40B4-BE49-F238E27FC236}">
                <a16:creationId xmlns:a16="http://schemas.microsoft.com/office/drawing/2014/main" id="{D0C71B11-BCDC-6C06-D1E8-746C358989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8624" y="2887802"/>
            <a:ext cx="454421" cy="45442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a:extLst>
              <a:ext uri="{FF2B5EF4-FFF2-40B4-BE49-F238E27FC236}">
                <a16:creationId xmlns:a16="http://schemas.microsoft.com/office/drawing/2014/main" id="{A7C798A3-8576-B7A1-EB30-C334A083D7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1355" y="2831603"/>
            <a:ext cx="504713" cy="50471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2C97A820-487C-F340-AE4F-A2617AD140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801" y="3666220"/>
            <a:ext cx="572701" cy="572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387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 name="Grupo 275">
            <a:extLst>
              <a:ext uri="{FF2B5EF4-FFF2-40B4-BE49-F238E27FC236}">
                <a16:creationId xmlns:a16="http://schemas.microsoft.com/office/drawing/2014/main" id="{8B5D0145-A3F3-6ECD-5688-B836051BF892}"/>
              </a:ext>
            </a:extLst>
          </p:cNvPr>
          <p:cNvGrpSpPr/>
          <p:nvPr/>
        </p:nvGrpSpPr>
        <p:grpSpPr>
          <a:xfrm>
            <a:off x="391028" y="1020339"/>
            <a:ext cx="8361944" cy="3617448"/>
            <a:chOff x="314193" y="1296109"/>
            <a:chExt cx="8361944" cy="3617448"/>
          </a:xfrm>
        </p:grpSpPr>
        <p:grpSp>
          <p:nvGrpSpPr>
            <p:cNvPr id="277" name="Grupo 276">
              <a:extLst>
                <a:ext uri="{FF2B5EF4-FFF2-40B4-BE49-F238E27FC236}">
                  <a16:creationId xmlns:a16="http://schemas.microsoft.com/office/drawing/2014/main" id="{7C7ECE98-34E8-4198-93A9-6CE408E221FE}"/>
                </a:ext>
              </a:extLst>
            </p:cNvPr>
            <p:cNvGrpSpPr/>
            <p:nvPr/>
          </p:nvGrpSpPr>
          <p:grpSpPr>
            <a:xfrm>
              <a:off x="331316" y="1296109"/>
              <a:ext cx="8327760" cy="451412"/>
              <a:chOff x="440016" y="376406"/>
              <a:chExt cx="11103680" cy="601882"/>
            </a:xfrm>
          </p:grpSpPr>
          <p:grpSp>
            <p:nvGrpSpPr>
              <p:cNvPr id="499" name="Grupo 498">
                <a:extLst>
                  <a:ext uri="{FF2B5EF4-FFF2-40B4-BE49-F238E27FC236}">
                    <a16:creationId xmlns:a16="http://schemas.microsoft.com/office/drawing/2014/main" id="{DF032820-0295-7A1C-8C8E-E2C7596EB56D}"/>
                  </a:ext>
                </a:extLst>
              </p:cNvPr>
              <p:cNvGrpSpPr/>
              <p:nvPr/>
            </p:nvGrpSpPr>
            <p:grpSpPr>
              <a:xfrm>
                <a:off x="440016" y="376406"/>
                <a:ext cx="2050358" cy="560085"/>
                <a:chOff x="436159" y="386014"/>
                <a:chExt cx="2050358" cy="560085"/>
              </a:xfrm>
            </p:grpSpPr>
            <p:pic>
              <p:nvPicPr>
                <p:cNvPr id="530" name="Imagen 529">
                  <a:extLst>
                    <a:ext uri="{FF2B5EF4-FFF2-40B4-BE49-F238E27FC236}">
                      <a16:creationId xmlns:a16="http://schemas.microsoft.com/office/drawing/2014/main" id="{0A9F53A7-4163-40D0-3043-0416297542F8}"/>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31" name="Imagen 530">
                  <a:extLst>
                    <a:ext uri="{FF2B5EF4-FFF2-40B4-BE49-F238E27FC236}">
                      <a16:creationId xmlns:a16="http://schemas.microsoft.com/office/drawing/2014/main" id="{F1A9F4A9-C3FA-52E3-421B-5EADA5E606CA}"/>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32" name="Imagen 531">
                  <a:extLst>
                    <a:ext uri="{FF2B5EF4-FFF2-40B4-BE49-F238E27FC236}">
                      <a16:creationId xmlns:a16="http://schemas.microsoft.com/office/drawing/2014/main" id="{E1FFF329-5608-C64F-DCFF-8B19C15D46CA}"/>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33" name="Imagen 532">
                  <a:extLst>
                    <a:ext uri="{FF2B5EF4-FFF2-40B4-BE49-F238E27FC236}">
                      <a16:creationId xmlns:a16="http://schemas.microsoft.com/office/drawing/2014/main" id="{503509C3-7679-0B20-3244-558051AF6AA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34" name="Imagen 533">
                  <a:extLst>
                    <a:ext uri="{FF2B5EF4-FFF2-40B4-BE49-F238E27FC236}">
                      <a16:creationId xmlns:a16="http://schemas.microsoft.com/office/drawing/2014/main" id="{7C3D22A7-7A85-C3F0-DAB3-CF8F50238595}"/>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0" name="Grupo 499">
                <a:extLst>
                  <a:ext uri="{FF2B5EF4-FFF2-40B4-BE49-F238E27FC236}">
                    <a16:creationId xmlns:a16="http://schemas.microsoft.com/office/drawing/2014/main" id="{2B909C1B-3F0A-8D51-0A5C-E235A45E21D4}"/>
                  </a:ext>
                </a:extLst>
              </p:cNvPr>
              <p:cNvGrpSpPr/>
              <p:nvPr/>
            </p:nvGrpSpPr>
            <p:grpSpPr>
              <a:xfrm>
                <a:off x="2250217" y="386014"/>
                <a:ext cx="2050358" cy="560085"/>
                <a:chOff x="436159" y="386014"/>
                <a:chExt cx="2050358" cy="560085"/>
              </a:xfrm>
            </p:grpSpPr>
            <p:pic>
              <p:nvPicPr>
                <p:cNvPr id="525" name="Imagen 524">
                  <a:extLst>
                    <a:ext uri="{FF2B5EF4-FFF2-40B4-BE49-F238E27FC236}">
                      <a16:creationId xmlns:a16="http://schemas.microsoft.com/office/drawing/2014/main" id="{6CB9E376-FF13-8414-15FC-841D25871493}"/>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6" name="Imagen 525">
                  <a:extLst>
                    <a:ext uri="{FF2B5EF4-FFF2-40B4-BE49-F238E27FC236}">
                      <a16:creationId xmlns:a16="http://schemas.microsoft.com/office/drawing/2014/main" id="{6D0FC5E6-E071-D725-74FF-DD609AC53DC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7" name="Imagen 526">
                  <a:extLst>
                    <a:ext uri="{FF2B5EF4-FFF2-40B4-BE49-F238E27FC236}">
                      <a16:creationId xmlns:a16="http://schemas.microsoft.com/office/drawing/2014/main" id="{7E4BAA2D-F3A0-E3BC-6232-0B8C5F764DE6}"/>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8" name="Imagen 527">
                  <a:extLst>
                    <a:ext uri="{FF2B5EF4-FFF2-40B4-BE49-F238E27FC236}">
                      <a16:creationId xmlns:a16="http://schemas.microsoft.com/office/drawing/2014/main" id="{6B46FDE0-FC8E-60D3-50B6-371B0383C8CE}"/>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9" name="Imagen 528">
                  <a:extLst>
                    <a:ext uri="{FF2B5EF4-FFF2-40B4-BE49-F238E27FC236}">
                      <a16:creationId xmlns:a16="http://schemas.microsoft.com/office/drawing/2014/main" id="{614841B4-51BF-F184-5569-30A5230FB13F}"/>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1" name="Grupo 500">
                <a:extLst>
                  <a:ext uri="{FF2B5EF4-FFF2-40B4-BE49-F238E27FC236}">
                    <a16:creationId xmlns:a16="http://schemas.microsoft.com/office/drawing/2014/main" id="{0588A951-E108-D4E8-E47F-1C82118DA8A3}"/>
                  </a:ext>
                </a:extLst>
              </p:cNvPr>
              <p:cNvGrpSpPr/>
              <p:nvPr/>
            </p:nvGrpSpPr>
            <p:grpSpPr>
              <a:xfrm>
                <a:off x="4060418" y="398987"/>
                <a:ext cx="2050358" cy="560085"/>
                <a:chOff x="436159" y="386014"/>
                <a:chExt cx="2050358" cy="560085"/>
              </a:xfrm>
            </p:grpSpPr>
            <p:pic>
              <p:nvPicPr>
                <p:cNvPr id="520" name="Imagen 519">
                  <a:extLst>
                    <a:ext uri="{FF2B5EF4-FFF2-40B4-BE49-F238E27FC236}">
                      <a16:creationId xmlns:a16="http://schemas.microsoft.com/office/drawing/2014/main" id="{5228CD85-A558-35EC-42E4-CC57800D1554}"/>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1" name="Imagen 520">
                  <a:extLst>
                    <a:ext uri="{FF2B5EF4-FFF2-40B4-BE49-F238E27FC236}">
                      <a16:creationId xmlns:a16="http://schemas.microsoft.com/office/drawing/2014/main" id="{21F993BC-B836-FE85-7A69-F15930D8C48E}"/>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2" name="Imagen 521">
                  <a:extLst>
                    <a:ext uri="{FF2B5EF4-FFF2-40B4-BE49-F238E27FC236}">
                      <a16:creationId xmlns:a16="http://schemas.microsoft.com/office/drawing/2014/main" id="{E558E0BA-DF69-8846-7073-ADC869B4D446}"/>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3" name="Imagen 522">
                  <a:extLst>
                    <a:ext uri="{FF2B5EF4-FFF2-40B4-BE49-F238E27FC236}">
                      <a16:creationId xmlns:a16="http://schemas.microsoft.com/office/drawing/2014/main" id="{D867701B-2640-C4DE-E91A-FF9AFD89E83B}"/>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4" name="Imagen 523">
                  <a:extLst>
                    <a:ext uri="{FF2B5EF4-FFF2-40B4-BE49-F238E27FC236}">
                      <a16:creationId xmlns:a16="http://schemas.microsoft.com/office/drawing/2014/main" id="{68531FF5-DF60-C483-3E4F-9C3E643E790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2" name="Grupo 501">
                <a:extLst>
                  <a:ext uri="{FF2B5EF4-FFF2-40B4-BE49-F238E27FC236}">
                    <a16:creationId xmlns:a16="http://schemas.microsoft.com/office/drawing/2014/main" id="{6D8EFB35-59F9-14F9-EFB0-E9CA00291FAE}"/>
                  </a:ext>
                </a:extLst>
              </p:cNvPr>
              <p:cNvGrpSpPr/>
              <p:nvPr/>
            </p:nvGrpSpPr>
            <p:grpSpPr>
              <a:xfrm>
                <a:off x="5870619" y="408595"/>
                <a:ext cx="2050358" cy="560085"/>
                <a:chOff x="436159" y="386014"/>
                <a:chExt cx="2050358" cy="560085"/>
              </a:xfrm>
            </p:grpSpPr>
            <p:pic>
              <p:nvPicPr>
                <p:cNvPr id="515" name="Imagen 514">
                  <a:extLst>
                    <a:ext uri="{FF2B5EF4-FFF2-40B4-BE49-F238E27FC236}">
                      <a16:creationId xmlns:a16="http://schemas.microsoft.com/office/drawing/2014/main" id="{2B90EA81-EADA-E9C2-799D-2C89DF2AAD41}"/>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6" name="Imagen 515">
                  <a:extLst>
                    <a:ext uri="{FF2B5EF4-FFF2-40B4-BE49-F238E27FC236}">
                      <a16:creationId xmlns:a16="http://schemas.microsoft.com/office/drawing/2014/main" id="{08037902-4819-A6A7-8092-66B87BCF47A3}"/>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7" name="Imagen 516">
                  <a:extLst>
                    <a:ext uri="{FF2B5EF4-FFF2-40B4-BE49-F238E27FC236}">
                      <a16:creationId xmlns:a16="http://schemas.microsoft.com/office/drawing/2014/main" id="{AAA66BAF-C628-94F2-AE1E-F2F1F60C18D6}"/>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8" name="Imagen 517">
                  <a:extLst>
                    <a:ext uri="{FF2B5EF4-FFF2-40B4-BE49-F238E27FC236}">
                      <a16:creationId xmlns:a16="http://schemas.microsoft.com/office/drawing/2014/main" id="{1B59EFA5-95CE-ECF3-AE8C-CF90F1629AD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9" name="Imagen 518">
                  <a:extLst>
                    <a:ext uri="{FF2B5EF4-FFF2-40B4-BE49-F238E27FC236}">
                      <a16:creationId xmlns:a16="http://schemas.microsoft.com/office/drawing/2014/main" id="{B3F98EBE-E8F1-C246-FCBF-6231F865337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3" name="Grupo 502">
                <a:extLst>
                  <a:ext uri="{FF2B5EF4-FFF2-40B4-BE49-F238E27FC236}">
                    <a16:creationId xmlns:a16="http://schemas.microsoft.com/office/drawing/2014/main" id="{790E4691-5C8D-852C-F5E4-3B663D7F1575}"/>
                  </a:ext>
                </a:extLst>
              </p:cNvPr>
              <p:cNvGrpSpPr/>
              <p:nvPr/>
            </p:nvGrpSpPr>
            <p:grpSpPr>
              <a:xfrm>
                <a:off x="7728715" y="408595"/>
                <a:ext cx="2050358" cy="560085"/>
                <a:chOff x="436159" y="386014"/>
                <a:chExt cx="2050358" cy="560085"/>
              </a:xfrm>
            </p:grpSpPr>
            <p:pic>
              <p:nvPicPr>
                <p:cNvPr id="510" name="Imagen 509">
                  <a:extLst>
                    <a:ext uri="{FF2B5EF4-FFF2-40B4-BE49-F238E27FC236}">
                      <a16:creationId xmlns:a16="http://schemas.microsoft.com/office/drawing/2014/main" id="{829E49D1-5DAA-1B8C-6AF2-C506AEBEDE3F}"/>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1" name="Imagen 510">
                  <a:extLst>
                    <a:ext uri="{FF2B5EF4-FFF2-40B4-BE49-F238E27FC236}">
                      <a16:creationId xmlns:a16="http://schemas.microsoft.com/office/drawing/2014/main" id="{1A52B5C8-A0BF-48F2-AE31-118F28BC44A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2" name="Imagen 511">
                  <a:extLst>
                    <a:ext uri="{FF2B5EF4-FFF2-40B4-BE49-F238E27FC236}">
                      <a16:creationId xmlns:a16="http://schemas.microsoft.com/office/drawing/2014/main" id="{AA5E177C-46AE-FAC6-F53A-3FACCE2A119A}"/>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3" name="Imagen 512">
                  <a:extLst>
                    <a:ext uri="{FF2B5EF4-FFF2-40B4-BE49-F238E27FC236}">
                      <a16:creationId xmlns:a16="http://schemas.microsoft.com/office/drawing/2014/main" id="{3BCAB18F-A90D-813E-B3CB-2E7077D69746}"/>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4" name="Imagen 513">
                  <a:extLst>
                    <a:ext uri="{FF2B5EF4-FFF2-40B4-BE49-F238E27FC236}">
                      <a16:creationId xmlns:a16="http://schemas.microsoft.com/office/drawing/2014/main" id="{8A51F466-5207-11B1-DF72-EA3A030A69A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4" name="Grupo 503">
                <a:extLst>
                  <a:ext uri="{FF2B5EF4-FFF2-40B4-BE49-F238E27FC236}">
                    <a16:creationId xmlns:a16="http://schemas.microsoft.com/office/drawing/2014/main" id="{9B1183F7-5A50-F82E-ABF8-5B5320E608EC}"/>
                  </a:ext>
                </a:extLst>
              </p:cNvPr>
              <p:cNvGrpSpPr/>
              <p:nvPr/>
            </p:nvGrpSpPr>
            <p:grpSpPr>
              <a:xfrm>
                <a:off x="9493338" y="418203"/>
                <a:ext cx="2050358" cy="560085"/>
                <a:chOff x="436159" y="386014"/>
                <a:chExt cx="2050358" cy="560085"/>
              </a:xfrm>
            </p:grpSpPr>
            <p:pic>
              <p:nvPicPr>
                <p:cNvPr id="505" name="Imagen 504">
                  <a:extLst>
                    <a:ext uri="{FF2B5EF4-FFF2-40B4-BE49-F238E27FC236}">
                      <a16:creationId xmlns:a16="http://schemas.microsoft.com/office/drawing/2014/main" id="{893545F8-79AE-5E93-80DA-1DC06EA4F445}"/>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06" name="Imagen 505">
                  <a:extLst>
                    <a:ext uri="{FF2B5EF4-FFF2-40B4-BE49-F238E27FC236}">
                      <a16:creationId xmlns:a16="http://schemas.microsoft.com/office/drawing/2014/main" id="{2DC7E5E9-C550-157B-10D8-75CA2A616BB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07" name="Imagen 506">
                  <a:extLst>
                    <a:ext uri="{FF2B5EF4-FFF2-40B4-BE49-F238E27FC236}">
                      <a16:creationId xmlns:a16="http://schemas.microsoft.com/office/drawing/2014/main" id="{79A40016-66D5-5A19-7884-85964783C126}"/>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08" name="Imagen 507">
                  <a:extLst>
                    <a:ext uri="{FF2B5EF4-FFF2-40B4-BE49-F238E27FC236}">
                      <a16:creationId xmlns:a16="http://schemas.microsoft.com/office/drawing/2014/main" id="{34890A62-A43B-7CF2-7924-14499226808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09" name="Imagen 508">
                  <a:extLst>
                    <a:ext uri="{FF2B5EF4-FFF2-40B4-BE49-F238E27FC236}">
                      <a16:creationId xmlns:a16="http://schemas.microsoft.com/office/drawing/2014/main" id="{E9B2F588-B697-2ECA-A6B4-73FB5D9CAB8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8" name="Grupo 277">
              <a:extLst>
                <a:ext uri="{FF2B5EF4-FFF2-40B4-BE49-F238E27FC236}">
                  <a16:creationId xmlns:a16="http://schemas.microsoft.com/office/drawing/2014/main" id="{4619E793-CCB8-7E5E-DEBB-394DD627F86C}"/>
                </a:ext>
              </a:extLst>
            </p:cNvPr>
            <p:cNvGrpSpPr/>
            <p:nvPr/>
          </p:nvGrpSpPr>
          <p:grpSpPr>
            <a:xfrm>
              <a:off x="331400" y="1812290"/>
              <a:ext cx="8327760" cy="451412"/>
              <a:chOff x="440016" y="376406"/>
              <a:chExt cx="11103680" cy="601882"/>
            </a:xfrm>
          </p:grpSpPr>
          <p:grpSp>
            <p:nvGrpSpPr>
              <p:cNvPr id="463" name="Grupo 462">
                <a:extLst>
                  <a:ext uri="{FF2B5EF4-FFF2-40B4-BE49-F238E27FC236}">
                    <a16:creationId xmlns:a16="http://schemas.microsoft.com/office/drawing/2014/main" id="{3C3F0410-E748-7DFF-480B-96422A8785EA}"/>
                  </a:ext>
                </a:extLst>
              </p:cNvPr>
              <p:cNvGrpSpPr/>
              <p:nvPr/>
            </p:nvGrpSpPr>
            <p:grpSpPr>
              <a:xfrm>
                <a:off x="440016" y="376406"/>
                <a:ext cx="2050358" cy="560085"/>
                <a:chOff x="436159" y="386014"/>
                <a:chExt cx="2050358" cy="560085"/>
              </a:xfrm>
            </p:grpSpPr>
            <p:pic>
              <p:nvPicPr>
                <p:cNvPr id="494" name="Imagen 493">
                  <a:extLst>
                    <a:ext uri="{FF2B5EF4-FFF2-40B4-BE49-F238E27FC236}">
                      <a16:creationId xmlns:a16="http://schemas.microsoft.com/office/drawing/2014/main" id="{954386CE-216F-29CE-F928-2C9B29C7C710}"/>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5" name="Imagen 494">
                  <a:extLst>
                    <a:ext uri="{FF2B5EF4-FFF2-40B4-BE49-F238E27FC236}">
                      <a16:creationId xmlns:a16="http://schemas.microsoft.com/office/drawing/2014/main" id="{A2000F30-3D8E-B820-D5D6-4465188DB3B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6" name="Imagen 495">
                  <a:extLst>
                    <a:ext uri="{FF2B5EF4-FFF2-40B4-BE49-F238E27FC236}">
                      <a16:creationId xmlns:a16="http://schemas.microsoft.com/office/drawing/2014/main" id="{85F04E52-7BA3-A84F-E440-1809CBD99179}"/>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7" name="Imagen 496">
                  <a:extLst>
                    <a:ext uri="{FF2B5EF4-FFF2-40B4-BE49-F238E27FC236}">
                      <a16:creationId xmlns:a16="http://schemas.microsoft.com/office/drawing/2014/main" id="{9E2D6140-D547-7F63-14B0-FB9E6DE9535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8" name="Imagen 497">
                  <a:extLst>
                    <a:ext uri="{FF2B5EF4-FFF2-40B4-BE49-F238E27FC236}">
                      <a16:creationId xmlns:a16="http://schemas.microsoft.com/office/drawing/2014/main" id="{7E70A17E-C395-74E6-956A-83F3E61E4E1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4" name="Grupo 463">
                <a:extLst>
                  <a:ext uri="{FF2B5EF4-FFF2-40B4-BE49-F238E27FC236}">
                    <a16:creationId xmlns:a16="http://schemas.microsoft.com/office/drawing/2014/main" id="{8A7EB070-97DF-4146-8B6B-B8CA4D844685}"/>
                  </a:ext>
                </a:extLst>
              </p:cNvPr>
              <p:cNvGrpSpPr/>
              <p:nvPr/>
            </p:nvGrpSpPr>
            <p:grpSpPr>
              <a:xfrm>
                <a:off x="2250217" y="386014"/>
                <a:ext cx="2050358" cy="560085"/>
                <a:chOff x="436159" y="386014"/>
                <a:chExt cx="2050358" cy="560085"/>
              </a:xfrm>
            </p:grpSpPr>
            <p:pic>
              <p:nvPicPr>
                <p:cNvPr id="489" name="Imagen 488">
                  <a:extLst>
                    <a:ext uri="{FF2B5EF4-FFF2-40B4-BE49-F238E27FC236}">
                      <a16:creationId xmlns:a16="http://schemas.microsoft.com/office/drawing/2014/main" id="{35604B4C-F05A-A083-8678-477A4F653DF8}"/>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0" name="Imagen 489">
                  <a:extLst>
                    <a:ext uri="{FF2B5EF4-FFF2-40B4-BE49-F238E27FC236}">
                      <a16:creationId xmlns:a16="http://schemas.microsoft.com/office/drawing/2014/main" id="{251824E2-6A84-F280-5B84-F5A3917BBB6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1" name="Imagen 490">
                  <a:extLst>
                    <a:ext uri="{FF2B5EF4-FFF2-40B4-BE49-F238E27FC236}">
                      <a16:creationId xmlns:a16="http://schemas.microsoft.com/office/drawing/2014/main" id="{7B49C6AD-F0D5-392A-A2BA-03CD3F3C9E4D}"/>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2" name="Imagen 491">
                  <a:extLst>
                    <a:ext uri="{FF2B5EF4-FFF2-40B4-BE49-F238E27FC236}">
                      <a16:creationId xmlns:a16="http://schemas.microsoft.com/office/drawing/2014/main" id="{CCE91166-92C1-19C9-5A54-447B528D9EEE}"/>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3" name="Imagen 492">
                  <a:extLst>
                    <a:ext uri="{FF2B5EF4-FFF2-40B4-BE49-F238E27FC236}">
                      <a16:creationId xmlns:a16="http://schemas.microsoft.com/office/drawing/2014/main" id="{CBB8A10E-AB0F-B854-BAC2-A44C75F5B0E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5" name="Grupo 464">
                <a:extLst>
                  <a:ext uri="{FF2B5EF4-FFF2-40B4-BE49-F238E27FC236}">
                    <a16:creationId xmlns:a16="http://schemas.microsoft.com/office/drawing/2014/main" id="{5F55F5C0-B7AD-0710-214F-12D7FB9C1D70}"/>
                  </a:ext>
                </a:extLst>
              </p:cNvPr>
              <p:cNvGrpSpPr/>
              <p:nvPr/>
            </p:nvGrpSpPr>
            <p:grpSpPr>
              <a:xfrm>
                <a:off x="4060418" y="398987"/>
                <a:ext cx="2050358" cy="560085"/>
                <a:chOff x="436159" y="386014"/>
                <a:chExt cx="2050358" cy="560085"/>
              </a:xfrm>
            </p:grpSpPr>
            <p:pic>
              <p:nvPicPr>
                <p:cNvPr id="484" name="Imagen 483">
                  <a:extLst>
                    <a:ext uri="{FF2B5EF4-FFF2-40B4-BE49-F238E27FC236}">
                      <a16:creationId xmlns:a16="http://schemas.microsoft.com/office/drawing/2014/main" id="{1929D4CF-31B1-F689-4D16-009E9B520A4E}"/>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5" name="Imagen 484">
                  <a:extLst>
                    <a:ext uri="{FF2B5EF4-FFF2-40B4-BE49-F238E27FC236}">
                      <a16:creationId xmlns:a16="http://schemas.microsoft.com/office/drawing/2014/main" id="{2CE1BCF9-F466-C8E2-F3B0-BA03A490F35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6" name="Imagen 485">
                  <a:extLst>
                    <a:ext uri="{FF2B5EF4-FFF2-40B4-BE49-F238E27FC236}">
                      <a16:creationId xmlns:a16="http://schemas.microsoft.com/office/drawing/2014/main" id="{A8AB523D-6998-C337-CCC5-1E330B997D6E}"/>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7" name="Imagen 486">
                  <a:extLst>
                    <a:ext uri="{FF2B5EF4-FFF2-40B4-BE49-F238E27FC236}">
                      <a16:creationId xmlns:a16="http://schemas.microsoft.com/office/drawing/2014/main" id="{63E6CF76-15C2-0219-F0FE-EBCC042AC38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8" name="Imagen 487">
                  <a:extLst>
                    <a:ext uri="{FF2B5EF4-FFF2-40B4-BE49-F238E27FC236}">
                      <a16:creationId xmlns:a16="http://schemas.microsoft.com/office/drawing/2014/main" id="{DD84BFCE-1066-504B-AD07-0277DCF21AB2}"/>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6" name="Grupo 465">
                <a:extLst>
                  <a:ext uri="{FF2B5EF4-FFF2-40B4-BE49-F238E27FC236}">
                    <a16:creationId xmlns:a16="http://schemas.microsoft.com/office/drawing/2014/main" id="{FE9CA2FC-6D43-7F4A-3269-E4EC9DDFF59C}"/>
                  </a:ext>
                </a:extLst>
              </p:cNvPr>
              <p:cNvGrpSpPr/>
              <p:nvPr/>
            </p:nvGrpSpPr>
            <p:grpSpPr>
              <a:xfrm>
                <a:off x="5870619" y="408595"/>
                <a:ext cx="2050358" cy="560085"/>
                <a:chOff x="436159" y="386014"/>
                <a:chExt cx="2050358" cy="560085"/>
              </a:xfrm>
            </p:grpSpPr>
            <p:pic>
              <p:nvPicPr>
                <p:cNvPr id="479" name="Imagen 478">
                  <a:extLst>
                    <a:ext uri="{FF2B5EF4-FFF2-40B4-BE49-F238E27FC236}">
                      <a16:creationId xmlns:a16="http://schemas.microsoft.com/office/drawing/2014/main" id="{77E9C797-D043-1C95-51D5-01B6C0088AF4}"/>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0" name="Imagen 479">
                  <a:extLst>
                    <a:ext uri="{FF2B5EF4-FFF2-40B4-BE49-F238E27FC236}">
                      <a16:creationId xmlns:a16="http://schemas.microsoft.com/office/drawing/2014/main" id="{006E84A6-46CB-EF06-5D23-D1F57DC61F76}"/>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1" name="Imagen 480">
                  <a:extLst>
                    <a:ext uri="{FF2B5EF4-FFF2-40B4-BE49-F238E27FC236}">
                      <a16:creationId xmlns:a16="http://schemas.microsoft.com/office/drawing/2014/main" id="{697A60FE-A0E4-B170-5249-D36821784A38}"/>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2" name="Imagen 481">
                  <a:extLst>
                    <a:ext uri="{FF2B5EF4-FFF2-40B4-BE49-F238E27FC236}">
                      <a16:creationId xmlns:a16="http://schemas.microsoft.com/office/drawing/2014/main" id="{77CD652C-2550-9782-6528-A0DC7C35BFE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3" name="Imagen 482">
                  <a:extLst>
                    <a:ext uri="{FF2B5EF4-FFF2-40B4-BE49-F238E27FC236}">
                      <a16:creationId xmlns:a16="http://schemas.microsoft.com/office/drawing/2014/main" id="{957908E7-CCA4-418E-AD0E-402C8529ADD6}"/>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7" name="Grupo 466">
                <a:extLst>
                  <a:ext uri="{FF2B5EF4-FFF2-40B4-BE49-F238E27FC236}">
                    <a16:creationId xmlns:a16="http://schemas.microsoft.com/office/drawing/2014/main" id="{45707323-D5E3-0827-EC38-EC2A8136CA15}"/>
                  </a:ext>
                </a:extLst>
              </p:cNvPr>
              <p:cNvGrpSpPr/>
              <p:nvPr/>
            </p:nvGrpSpPr>
            <p:grpSpPr>
              <a:xfrm>
                <a:off x="7728715" y="408595"/>
                <a:ext cx="2050358" cy="560085"/>
                <a:chOff x="436159" y="386014"/>
                <a:chExt cx="2050358" cy="560085"/>
              </a:xfrm>
            </p:grpSpPr>
            <p:pic>
              <p:nvPicPr>
                <p:cNvPr id="474" name="Imagen 473">
                  <a:extLst>
                    <a:ext uri="{FF2B5EF4-FFF2-40B4-BE49-F238E27FC236}">
                      <a16:creationId xmlns:a16="http://schemas.microsoft.com/office/drawing/2014/main" id="{87221311-80A8-8074-6C9D-4A3818DA9202}"/>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5" name="Imagen 474">
                  <a:extLst>
                    <a:ext uri="{FF2B5EF4-FFF2-40B4-BE49-F238E27FC236}">
                      <a16:creationId xmlns:a16="http://schemas.microsoft.com/office/drawing/2014/main" id="{D3F61DB0-7BA1-207E-C713-63D23BDD4A4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6" name="Imagen 475">
                  <a:extLst>
                    <a:ext uri="{FF2B5EF4-FFF2-40B4-BE49-F238E27FC236}">
                      <a16:creationId xmlns:a16="http://schemas.microsoft.com/office/drawing/2014/main" id="{BD4FA614-11C7-4555-51CD-24BEEEF5036E}"/>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7" name="Imagen 476">
                  <a:extLst>
                    <a:ext uri="{FF2B5EF4-FFF2-40B4-BE49-F238E27FC236}">
                      <a16:creationId xmlns:a16="http://schemas.microsoft.com/office/drawing/2014/main" id="{73B8BE12-2376-83DC-4405-C8C9F98E494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8" name="Imagen 477">
                  <a:extLst>
                    <a:ext uri="{FF2B5EF4-FFF2-40B4-BE49-F238E27FC236}">
                      <a16:creationId xmlns:a16="http://schemas.microsoft.com/office/drawing/2014/main" id="{EA17C2C3-62FC-CCB8-5E86-123C2159A2D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8" name="Grupo 467">
                <a:extLst>
                  <a:ext uri="{FF2B5EF4-FFF2-40B4-BE49-F238E27FC236}">
                    <a16:creationId xmlns:a16="http://schemas.microsoft.com/office/drawing/2014/main" id="{8B6297AB-4352-9412-60C4-1924FC26FA61}"/>
                  </a:ext>
                </a:extLst>
              </p:cNvPr>
              <p:cNvGrpSpPr/>
              <p:nvPr/>
            </p:nvGrpSpPr>
            <p:grpSpPr>
              <a:xfrm>
                <a:off x="9493338" y="418203"/>
                <a:ext cx="2050358" cy="560085"/>
                <a:chOff x="436159" y="386014"/>
                <a:chExt cx="2050358" cy="560085"/>
              </a:xfrm>
            </p:grpSpPr>
            <p:pic>
              <p:nvPicPr>
                <p:cNvPr id="469" name="Imagen 468">
                  <a:extLst>
                    <a:ext uri="{FF2B5EF4-FFF2-40B4-BE49-F238E27FC236}">
                      <a16:creationId xmlns:a16="http://schemas.microsoft.com/office/drawing/2014/main" id="{7F863634-2CC6-CD0F-89C6-241B3DAA6DD2}"/>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0" name="Imagen 469">
                  <a:extLst>
                    <a:ext uri="{FF2B5EF4-FFF2-40B4-BE49-F238E27FC236}">
                      <a16:creationId xmlns:a16="http://schemas.microsoft.com/office/drawing/2014/main" id="{D66A54F6-F848-0571-14EF-7F2110B7DD0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1" name="Imagen 470">
                  <a:extLst>
                    <a:ext uri="{FF2B5EF4-FFF2-40B4-BE49-F238E27FC236}">
                      <a16:creationId xmlns:a16="http://schemas.microsoft.com/office/drawing/2014/main" id="{1AE0A901-CEFB-3677-E4FA-61F169548232}"/>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2" name="Imagen 471">
                  <a:extLst>
                    <a:ext uri="{FF2B5EF4-FFF2-40B4-BE49-F238E27FC236}">
                      <a16:creationId xmlns:a16="http://schemas.microsoft.com/office/drawing/2014/main" id="{E1D8F39F-5F39-EBD6-7A06-5641E6DA0D7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3" name="Imagen 472">
                  <a:extLst>
                    <a:ext uri="{FF2B5EF4-FFF2-40B4-BE49-F238E27FC236}">
                      <a16:creationId xmlns:a16="http://schemas.microsoft.com/office/drawing/2014/main" id="{59AF6D5A-FBF1-BA93-FA06-F494AD66DF32}"/>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9" name="Grupo 278">
              <a:extLst>
                <a:ext uri="{FF2B5EF4-FFF2-40B4-BE49-F238E27FC236}">
                  <a16:creationId xmlns:a16="http://schemas.microsoft.com/office/drawing/2014/main" id="{480637E6-5130-EA3F-7CDE-3B3C3AF650FB}"/>
                </a:ext>
              </a:extLst>
            </p:cNvPr>
            <p:cNvGrpSpPr/>
            <p:nvPr/>
          </p:nvGrpSpPr>
          <p:grpSpPr>
            <a:xfrm>
              <a:off x="323732" y="2362703"/>
              <a:ext cx="8327760" cy="451412"/>
              <a:chOff x="440016" y="376406"/>
              <a:chExt cx="11103680" cy="601882"/>
            </a:xfrm>
          </p:grpSpPr>
          <p:grpSp>
            <p:nvGrpSpPr>
              <p:cNvPr id="427" name="Grupo 426">
                <a:extLst>
                  <a:ext uri="{FF2B5EF4-FFF2-40B4-BE49-F238E27FC236}">
                    <a16:creationId xmlns:a16="http://schemas.microsoft.com/office/drawing/2014/main" id="{172F79B9-075F-59BC-FBF0-F3D11850B9CC}"/>
                  </a:ext>
                </a:extLst>
              </p:cNvPr>
              <p:cNvGrpSpPr/>
              <p:nvPr/>
            </p:nvGrpSpPr>
            <p:grpSpPr>
              <a:xfrm>
                <a:off x="440016" y="376406"/>
                <a:ext cx="2050358" cy="560085"/>
                <a:chOff x="436159" y="386014"/>
                <a:chExt cx="2050358" cy="560085"/>
              </a:xfrm>
            </p:grpSpPr>
            <p:pic>
              <p:nvPicPr>
                <p:cNvPr id="458" name="Imagen 457">
                  <a:extLst>
                    <a:ext uri="{FF2B5EF4-FFF2-40B4-BE49-F238E27FC236}">
                      <a16:creationId xmlns:a16="http://schemas.microsoft.com/office/drawing/2014/main" id="{8C08CE0E-D755-E1B7-5171-155EAC4A8F4D}"/>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9" name="Imagen 458">
                  <a:extLst>
                    <a:ext uri="{FF2B5EF4-FFF2-40B4-BE49-F238E27FC236}">
                      <a16:creationId xmlns:a16="http://schemas.microsoft.com/office/drawing/2014/main" id="{445EF8F8-6849-E150-967B-7B2E27884857}"/>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60" name="Imagen 459">
                  <a:extLst>
                    <a:ext uri="{FF2B5EF4-FFF2-40B4-BE49-F238E27FC236}">
                      <a16:creationId xmlns:a16="http://schemas.microsoft.com/office/drawing/2014/main" id="{6C5ED14A-A0C1-690E-44D8-CC415E40A6EF}"/>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61" name="Imagen 460">
                  <a:extLst>
                    <a:ext uri="{FF2B5EF4-FFF2-40B4-BE49-F238E27FC236}">
                      <a16:creationId xmlns:a16="http://schemas.microsoft.com/office/drawing/2014/main" id="{68D818A2-1D6A-03F3-7F59-12326DF61165}"/>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62" name="Imagen 461">
                  <a:extLst>
                    <a:ext uri="{FF2B5EF4-FFF2-40B4-BE49-F238E27FC236}">
                      <a16:creationId xmlns:a16="http://schemas.microsoft.com/office/drawing/2014/main" id="{3BC69BE1-9179-FF29-1820-39FBC12BE116}"/>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8" name="Grupo 427">
                <a:extLst>
                  <a:ext uri="{FF2B5EF4-FFF2-40B4-BE49-F238E27FC236}">
                    <a16:creationId xmlns:a16="http://schemas.microsoft.com/office/drawing/2014/main" id="{9AAE5941-0AF5-9897-893F-E09CE58DF5AD}"/>
                  </a:ext>
                </a:extLst>
              </p:cNvPr>
              <p:cNvGrpSpPr/>
              <p:nvPr/>
            </p:nvGrpSpPr>
            <p:grpSpPr>
              <a:xfrm>
                <a:off x="2250217" y="386014"/>
                <a:ext cx="2050358" cy="560085"/>
                <a:chOff x="436159" y="386014"/>
                <a:chExt cx="2050358" cy="560085"/>
              </a:xfrm>
            </p:grpSpPr>
            <p:pic>
              <p:nvPicPr>
                <p:cNvPr id="453" name="Imagen 452">
                  <a:extLst>
                    <a:ext uri="{FF2B5EF4-FFF2-40B4-BE49-F238E27FC236}">
                      <a16:creationId xmlns:a16="http://schemas.microsoft.com/office/drawing/2014/main" id="{41DB86E5-74A4-848C-A828-C470019FEB61}"/>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4" name="Imagen 453">
                  <a:extLst>
                    <a:ext uri="{FF2B5EF4-FFF2-40B4-BE49-F238E27FC236}">
                      <a16:creationId xmlns:a16="http://schemas.microsoft.com/office/drawing/2014/main" id="{E274A354-A922-7BF4-DF24-D2D11E9A33C5}"/>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5" name="Imagen 454">
                  <a:extLst>
                    <a:ext uri="{FF2B5EF4-FFF2-40B4-BE49-F238E27FC236}">
                      <a16:creationId xmlns:a16="http://schemas.microsoft.com/office/drawing/2014/main" id="{D60C7DF4-B1BC-8F44-DF71-A83A23EC40C1}"/>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6" name="Imagen 455">
                  <a:extLst>
                    <a:ext uri="{FF2B5EF4-FFF2-40B4-BE49-F238E27FC236}">
                      <a16:creationId xmlns:a16="http://schemas.microsoft.com/office/drawing/2014/main" id="{E26F0880-3100-D243-F4A1-163CED9F70E4}"/>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7" name="Imagen 456">
                  <a:extLst>
                    <a:ext uri="{FF2B5EF4-FFF2-40B4-BE49-F238E27FC236}">
                      <a16:creationId xmlns:a16="http://schemas.microsoft.com/office/drawing/2014/main" id="{EBC65928-7AD8-A8FC-F820-2D8D7872375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9" name="Grupo 428">
                <a:extLst>
                  <a:ext uri="{FF2B5EF4-FFF2-40B4-BE49-F238E27FC236}">
                    <a16:creationId xmlns:a16="http://schemas.microsoft.com/office/drawing/2014/main" id="{4B964253-0D3A-215D-3165-35F4CE49B7CA}"/>
                  </a:ext>
                </a:extLst>
              </p:cNvPr>
              <p:cNvGrpSpPr/>
              <p:nvPr/>
            </p:nvGrpSpPr>
            <p:grpSpPr>
              <a:xfrm>
                <a:off x="4060418" y="398987"/>
                <a:ext cx="2050358" cy="560085"/>
                <a:chOff x="436159" y="386014"/>
                <a:chExt cx="2050358" cy="560085"/>
              </a:xfrm>
            </p:grpSpPr>
            <p:pic>
              <p:nvPicPr>
                <p:cNvPr id="448" name="Imagen 447">
                  <a:extLst>
                    <a:ext uri="{FF2B5EF4-FFF2-40B4-BE49-F238E27FC236}">
                      <a16:creationId xmlns:a16="http://schemas.microsoft.com/office/drawing/2014/main" id="{A9F4E96E-0CA6-4D98-8304-48094D940AF6}"/>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9" name="Imagen 448">
                  <a:extLst>
                    <a:ext uri="{FF2B5EF4-FFF2-40B4-BE49-F238E27FC236}">
                      <a16:creationId xmlns:a16="http://schemas.microsoft.com/office/drawing/2014/main" id="{7BA9EB3F-BF6E-6CA6-8DA0-8F6C7BEE8D3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0" name="Imagen 449">
                  <a:extLst>
                    <a:ext uri="{FF2B5EF4-FFF2-40B4-BE49-F238E27FC236}">
                      <a16:creationId xmlns:a16="http://schemas.microsoft.com/office/drawing/2014/main" id="{C5B58975-75B7-9CF1-F6B5-A5A3D4168F78}"/>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1" name="Imagen 450">
                  <a:extLst>
                    <a:ext uri="{FF2B5EF4-FFF2-40B4-BE49-F238E27FC236}">
                      <a16:creationId xmlns:a16="http://schemas.microsoft.com/office/drawing/2014/main" id="{AEF71B95-2300-66B7-5393-3ABC43AA1D12}"/>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2" name="Imagen 451">
                  <a:extLst>
                    <a:ext uri="{FF2B5EF4-FFF2-40B4-BE49-F238E27FC236}">
                      <a16:creationId xmlns:a16="http://schemas.microsoft.com/office/drawing/2014/main" id="{996C51C0-7ABD-F2DC-B62F-4C4B08E180E7}"/>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0" name="Grupo 429">
                <a:extLst>
                  <a:ext uri="{FF2B5EF4-FFF2-40B4-BE49-F238E27FC236}">
                    <a16:creationId xmlns:a16="http://schemas.microsoft.com/office/drawing/2014/main" id="{BBCD759E-D554-4C9F-1517-5BDCBF837CC3}"/>
                  </a:ext>
                </a:extLst>
              </p:cNvPr>
              <p:cNvGrpSpPr/>
              <p:nvPr/>
            </p:nvGrpSpPr>
            <p:grpSpPr>
              <a:xfrm>
                <a:off x="5870619" y="408595"/>
                <a:ext cx="2050358" cy="560085"/>
                <a:chOff x="436159" y="386014"/>
                <a:chExt cx="2050358" cy="560085"/>
              </a:xfrm>
            </p:grpSpPr>
            <p:pic>
              <p:nvPicPr>
                <p:cNvPr id="443" name="Imagen 442">
                  <a:extLst>
                    <a:ext uri="{FF2B5EF4-FFF2-40B4-BE49-F238E27FC236}">
                      <a16:creationId xmlns:a16="http://schemas.microsoft.com/office/drawing/2014/main" id="{AAD78CEE-4DCF-CF5D-B742-AF5F09D8DAD6}"/>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4" name="Imagen 443">
                  <a:extLst>
                    <a:ext uri="{FF2B5EF4-FFF2-40B4-BE49-F238E27FC236}">
                      <a16:creationId xmlns:a16="http://schemas.microsoft.com/office/drawing/2014/main" id="{C6B46327-071E-DEA0-D12D-9883BE28E84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5" name="Imagen 444">
                  <a:extLst>
                    <a:ext uri="{FF2B5EF4-FFF2-40B4-BE49-F238E27FC236}">
                      <a16:creationId xmlns:a16="http://schemas.microsoft.com/office/drawing/2014/main" id="{58A5CF97-D6A7-D903-BF0F-22F0D36FE2BE}"/>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6" name="Imagen 445">
                  <a:extLst>
                    <a:ext uri="{FF2B5EF4-FFF2-40B4-BE49-F238E27FC236}">
                      <a16:creationId xmlns:a16="http://schemas.microsoft.com/office/drawing/2014/main" id="{643C2D9B-376C-7B95-B24C-5A89FA1A2F55}"/>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7" name="Imagen 446">
                  <a:extLst>
                    <a:ext uri="{FF2B5EF4-FFF2-40B4-BE49-F238E27FC236}">
                      <a16:creationId xmlns:a16="http://schemas.microsoft.com/office/drawing/2014/main" id="{436EABB3-C299-BA2D-BA21-828C3D37974D}"/>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1" name="Grupo 430">
                <a:extLst>
                  <a:ext uri="{FF2B5EF4-FFF2-40B4-BE49-F238E27FC236}">
                    <a16:creationId xmlns:a16="http://schemas.microsoft.com/office/drawing/2014/main" id="{195C3329-FC2C-3EF3-A5DA-A7046EAFBD57}"/>
                  </a:ext>
                </a:extLst>
              </p:cNvPr>
              <p:cNvGrpSpPr/>
              <p:nvPr/>
            </p:nvGrpSpPr>
            <p:grpSpPr>
              <a:xfrm>
                <a:off x="7728715" y="408595"/>
                <a:ext cx="2050358" cy="560085"/>
                <a:chOff x="436159" y="386014"/>
                <a:chExt cx="2050358" cy="560085"/>
              </a:xfrm>
            </p:grpSpPr>
            <p:pic>
              <p:nvPicPr>
                <p:cNvPr id="438" name="Imagen 437">
                  <a:extLst>
                    <a:ext uri="{FF2B5EF4-FFF2-40B4-BE49-F238E27FC236}">
                      <a16:creationId xmlns:a16="http://schemas.microsoft.com/office/drawing/2014/main" id="{242234C3-FED4-EFE8-F297-EDBBEEF26269}"/>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9" name="Imagen 438">
                  <a:extLst>
                    <a:ext uri="{FF2B5EF4-FFF2-40B4-BE49-F238E27FC236}">
                      <a16:creationId xmlns:a16="http://schemas.microsoft.com/office/drawing/2014/main" id="{FE5FD716-DE71-6CD7-E1AD-24C542F2838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0" name="Imagen 439">
                  <a:extLst>
                    <a:ext uri="{FF2B5EF4-FFF2-40B4-BE49-F238E27FC236}">
                      <a16:creationId xmlns:a16="http://schemas.microsoft.com/office/drawing/2014/main" id="{B34C6E7A-13B8-87DE-B78D-EB66D7D6DA5D}"/>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1" name="Imagen 440">
                  <a:extLst>
                    <a:ext uri="{FF2B5EF4-FFF2-40B4-BE49-F238E27FC236}">
                      <a16:creationId xmlns:a16="http://schemas.microsoft.com/office/drawing/2014/main" id="{00B6D457-725D-13AB-A45B-A0312BA514D2}"/>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2" name="Imagen 441">
                  <a:extLst>
                    <a:ext uri="{FF2B5EF4-FFF2-40B4-BE49-F238E27FC236}">
                      <a16:creationId xmlns:a16="http://schemas.microsoft.com/office/drawing/2014/main" id="{CE4A8E78-FB48-E287-B684-E4CA4D98A7F4}"/>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2" name="Grupo 431">
                <a:extLst>
                  <a:ext uri="{FF2B5EF4-FFF2-40B4-BE49-F238E27FC236}">
                    <a16:creationId xmlns:a16="http://schemas.microsoft.com/office/drawing/2014/main" id="{D80D8761-B8D4-83EF-E2AD-EDB856405651}"/>
                  </a:ext>
                </a:extLst>
              </p:cNvPr>
              <p:cNvGrpSpPr/>
              <p:nvPr/>
            </p:nvGrpSpPr>
            <p:grpSpPr>
              <a:xfrm>
                <a:off x="9493338" y="418203"/>
                <a:ext cx="2050358" cy="560085"/>
                <a:chOff x="436159" y="386014"/>
                <a:chExt cx="2050358" cy="560085"/>
              </a:xfrm>
            </p:grpSpPr>
            <p:pic>
              <p:nvPicPr>
                <p:cNvPr id="433" name="Imagen 432">
                  <a:extLst>
                    <a:ext uri="{FF2B5EF4-FFF2-40B4-BE49-F238E27FC236}">
                      <a16:creationId xmlns:a16="http://schemas.microsoft.com/office/drawing/2014/main" id="{D97C69A2-1B9D-C3B1-FC9C-7CC6B98627DA}"/>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4" name="Imagen 433">
                  <a:extLst>
                    <a:ext uri="{FF2B5EF4-FFF2-40B4-BE49-F238E27FC236}">
                      <a16:creationId xmlns:a16="http://schemas.microsoft.com/office/drawing/2014/main" id="{BC8A2EB9-B338-3496-E8FB-A398127D1B45}"/>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35" name="Imagen 434">
                  <a:extLst>
                    <a:ext uri="{FF2B5EF4-FFF2-40B4-BE49-F238E27FC236}">
                      <a16:creationId xmlns:a16="http://schemas.microsoft.com/office/drawing/2014/main" id="{7448B6F7-AC40-CD9A-F785-B2C6B7C38230}"/>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36" name="Imagen 435">
                  <a:extLst>
                    <a:ext uri="{FF2B5EF4-FFF2-40B4-BE49-F238E27FC236}">
                      <a16:creationId xmlns:a16="http://schemas.microsoft.com/office/drawing/2014/main" id="{B22192F2-DDCB-F33B-BB5F-C078001D5F54}"/>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37" name="Imagen 436">
                  <a:extLst>
                    <a:ext uri="{FF2B5EF4-FFF2-40B4-BE49-F238E27FC236}">
                      <a16:creationId xmlns:a16="http://schemas.microsoft.com/office/drawing/2014/main" id="{AE8924DB-F2FA-6BAA-07D7-D9CB1881501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0" name="Grupo 279">
              <a:extLst>
                <a:ext uri="{FF2B5EF4-FFF2-40B4-BE49-F238E27FC236}">
                  <a16:creationId xmlns:a16="http://schemas.microsoft.com/office/drawing/2014/main" id="{2D02E9D5-2D42-F2FA-2097-3197F39A7759}"/>
                </a:ext>
              </a:extLst>
            </p:cNvPr>
            <p:cNvGrpSpPr/>
            <p:nvPr/>
          </p:nvGrpSpPr>
          <p:grpSpPr>
            <a:xfrm>
              <a:off x="330012" y="2897741"/>
              <a:ext cx="8327760" cy="451412"/>
              <a:chOff x="440016" y="376406"/>
              <a:chExt cx="11103680" cy="601882"/>
            </a:xfrm>
          </p:grpSpPr>
          <p:grpSp>
            <p:nvGrpSpPr>
              <p:cNvPr id="391" name="Grupo 390">
                <a:extLst>
                  <a:ext uri="{FF2B5EF4-FFF2-40B4-BE49-F238E27FC236}">
                    <a16:creationId xmlns:a16="http://schemas.microsoft.com/office/drawing/2014/main" id="{4AD24790-27C7-D621-0475-453953FFDAAF}"/>
                  </a:ext>
                </a:extLst>
              </p:cNvPr>
              <p:cNvGrpSpPr/>
              <p:nvPr/>
            </p:nvGrpSpPr>
            <p:grpSpPr>
              <a:xfrm>
                <a:off x="440016" y="376406"/>
                <a:ext cx="2050358" cy="560085"/>
                <a:chOff x="436159" y="386014"/>
                <a:chExt cx="2050358" cy="560085"/>
              </a:xfrm>
            </p:grpSpPr>
            <p:pic>
              <p:nvPicPr>
                <p:cNvPr id="422" name="Imagen 421">
                  <a:extLst>
                    <a:ext uri="{FF2B5EF4-FFF2-40B4-BE49-F238E27FC236}">
                      <a16:creationId xmlns:a16="http://schemas.microsoft.com/office/drawing/2014/main" id="{71BED30B-2502-9A98-E74F-CE7D75488695}"/>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23" name="Imagen 422">
                  <a:extLst>
                    <a:ext uri="{FF2B5EF4-FFF2-40B4-BE49-F238E27FC236}">
                      <a16:creationId xmlns:a16="http://schemas.microsoft.com/office/drawing/2014/main" id="{EBF33763-55DB-FFDC-07EC-668EDD18542B}"/>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24" name="Imagen 423">
                  <a:extLst>
                    <a:ext uri="{FF2B5EF4-FFF2-40B4-BE49-F238E27FC236}">
                      <a16:creationId xmlns:a16="http://schemas.microsoft.com/office/drawing/2014/main" id="{43585C92-E00E-C7E6-B321-C8A78F2E2ABB}"/>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5" name="Imagen 424">
                  <a:extLst>
                    <a:ext uri="{FF2B5EF4-FFF2-40B4-BE49-F238E27FC236}">
                      <a16:creationId xmlns:a16="http://schemas.microsoft.com/office/drawing/2014/main" id="{533D8808-33B7-FFF6-A6CB-1C47FC15194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6" name="Imagen 425">
                  <a:extLst>
                    <a:ext uri="{FF2B5EF4-FFF2-40B4-BE49-F238E27FC236}">
                      <a16:creationId xmlns:a16="http://schemas.microsoft.com/office/drawing/2014/main" id="{BF15CBD0-2F58-0C97-9FCE-525726577EC6}"/>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2" name="Grupo 391">
                <a:extLst>
                  <a:ext uri="{FF2B5EF4-FFF2-40B4-BE49-F238E27FC236}">
                    <a16:creationId xmlns:a16="http://schemas.microsoft.com/office/drawing/2014/main" id="{DDD53E40-61F6-7CFE-7739-44E15E1C7B78}"/>
                  </a:ext>
                </a:extLst>
              </p:cNvPr>
              <p:cNvGrpSpPr/>
              <p:nvPr/>
            </p:nvGrpSpPr>
            <p:grpSpPr>
              <a:xfrm>
                <a:off x="2250217" y="386014"/>
                <a:ext cx="2050358" cy="560085"/>
                <a:chOff x="436159" y="386014"/>
                <a:chExt cx="2050358" cy="560085"/>
              </a:xfrm>
            </p:grpSpPr>
            <p:pic>
              <p:nvPicPr>
                <p:cNvPr id="417" name="Imagen 416">
                  <a:extLst>
                    <a:ext uri="{FF2B5EF4-FFF2-40B4-BE49-F238E27FC236}">
                      <a16:creationId xmlns:a16="http://schemas.microsoft.com/office/drawing/2014/main" id="{2C8DE4F3-70BD-3E2B-9516-042D4FE6F3A2}"/>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8" name="Imagen 417">
                  <a:extLst>
                    <a:ext uri="{FF2B5EF4-FFF2-40B4-BE49-F238E27FC236}">
                      <a16:creationId xmlns:a16="http://schemas.microsoft.com/office/drawing/2014/main" id="{FE634DC3-738C-97C7-A017-EBEF923D467B}"/>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9" name="Imagen 418">
                  <a:extLst>
                    <a:ext uri="{FF2B5EF4-FFF2-40B4-BE49-F238E27FC236}">
                      <a16:creationId xmlns:a16="http://schemas.microsoft.com/office/drawing/2014/main" id="{458F4CC4-D052-5159-93FC-0028F4081751}"/>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0" name="Imagen 419">
                  <a:extLst>
                    <a:ext uri="{FF2B5EF4-FFF2-40B4-BE49-F238E27FC236}">
                      <a16:creationId xmlns:a16="http://schemas.microsoft.com/office/drawing/2014/main" id="{7B2FAC7C-C66A-8CA4-0E44-FD73C1331543}"/>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1" name="Imagen 420">
                  <a:extLst>
                    <a:ext uri="{FF2B5EF4-FFF2-40B4-BE49-F238E27FC236}">
                      <a16:creationId xmlns:a16="http://schemas.microsoft.com/office/drawing/2014/main" id="{1DEE3E4B-DD30-87F1-1719-5398734E461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3" name="Grupo 392">
                <a:extLst>
                  <a:ext uri="{FF2B5EF4-FFF2-40B4-BE49-F238E27FC236}">
                    <a16:creationId xmlns:a16="http://schemas.microsoft.com/office/drawing/2014/main" id="{23DB8062-B880-3939-F72C-C55C8C56E556}"/>
                  </a:ext>
                </a:extLst>
              </p:cNvPr>
              <p:cNvGrpSpPr/>
              <p:nvPr/>
            </p:nvGrpSpPr>
            <p:grpSpPr>
              <a:xfrm>
                <a:off x="4060418" y="398987"/>
                <a:ext cx="2050358" cy="560085"/>
                <a:chOff x="436159" y="386014"/>
                <a:chExt cx="2050358" cy="560085"/>
              </a:xfrm>
            </p:grpSpPr>
            <p:pic>
              <p:nvPicPr>
                <p:cNvPr id="412" name="Imagen 411">
                  <a:extLst>
                    <a:ext uri="{FF2B5EF4-FFF2-40B4-BE49-F238E27FC236}">
                      <a16:creationId xmlns:a16="http://schemas.microsoft.com/office/drawing/2014/main" id="{4A258BBD-67A7-8FFD-46ED-42A78B327637}"/>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3" name="Imagen 412">
                  <a:extLst>
                    <a:ext uri="{FF2B5EF4-FFF2-40B4-BE49-F238E27FC236}">
                      <a16:creationId xmlns:a16="http://schemas.microsoft.com/office/drawing/2014/main" id="{64E87F35-907A-D708-6FCC-08C1DFFDB71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4" name="Imagen 413">
                  <a:extLst>
                    <a:ext uri="{FF2B5EF4-FFF2-40B4-BE49-F238E27FC236}">
                      <a16:creationId xmlns:a16="http://schemas.microsoft.com/office/drawing/2014/main" id="{7E53BCD1-0FED-2753-4B68-37D8FFEE74F9}"/>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5" name="Imagen 414">
                  <a:extLst>
                    <a:ext uri="{FF2B5EF4-FFF2-40B4-BE49-F238E27FC236}">
                      <a16:creationId xmlns:a16="http://schemas.microsoft.com/office/drawing/2014/main" id="{E0941D13-C451-35F3-BF9C-33D5CFCBC1F2}"/>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6" name="Imagen 415">
                  <a:extLst>
                    <a:ext uri="{FF2B5EF4-FFF2-40B4-BE49-F238E27FC236}">
                      <a16:creationId xmlns:a16="http://schemas.microsoft.com/office/drawing/2014/main" id="{9E9FFA4D-F8D4-1D40-3DD6-3C6A9FAE6AE4}"/>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4" name="Grupo 393">
                <a:extLst>
                  <a:ext uri="{FF2B5EF4-FFF2-40B4-BE49-F238E27FC236}">
                    <a16:creationId xmlns:a16="http://schemas.microsoft.com/office/drawing/2014/main" id="{E1149AD1-4A03-807F-8CC8-86C19B6DC209}"/>
                  </a:ext>
                </a:extLst>
              </p:cNvPr>
              <p:cNvGrpSpPr/>
              <p:nvPr/>
            </p:nvGrpSpPr>
            <p:grpSpPr>
              <a:xfrm>
                <a:off x="5870619" y="408595"/>
                <a:ext cx="2050358" cy="560085"/>
                <a:chOff x="436159" y="386014"/>
                <a:chExt cx="2050358" cy="560085"/>
              </a:xfrm>
            </p:grpSpPr>
            <p:pic>
              <p:nvPicPr>
                <p:cNvPr id="407" name="Imagen 406">
                  <a:extLst>
                    <a:ext uri="{FF2B5EF4-FFF2-40B4-BE49-F238E27FC236}">
                      <a16:creationId xmlns:a16="http://schemas.microsoft.com/office/drawing/2014/main" id="{5E552791-6910-FEF9-2626-EEB3D242F1D3}"/>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8" name="Imagen 407">
                  <a:extLst>
                    <a:ext uri="{FF2B5EF4-FFF2-40B4-BE49-F238E27FC236}">
                      <a16:creationId xmlns:a16="http://schemas.microsoft.com/office/drawing/2014/main" id="{BB107340-1E41-DF62-A6B8-19E45BFA8923}"/>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9" name="Imagen 408">
                  <a:extLst>
                    <a:ext uri="{FF2B5EF4-FFF2-40B4-BE49-F238E27FC236}">
                      <a16:creationId xmlns:a16="http://schemas.microsoft.com/office/drawing/2014/main" id="{28668437-76E2-571A-259F-FF5B6E6B44DC}"/>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0" name="Imagen 409">
                  <a:extLst>
                    <a:ext uri="{FF2B5EF4-FFF2-40B4-BE49-F238E27FC236}">
                      <a16:creationId xmlns:a16="http://schemas.microsoft.com/office/drawing/2014/main" id="{7DAA5DE3-10D9-E81F-00F3-64FE7D94F70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1" name="Imagen 410">
                  <a:extLst>
                    <a:ext uri="{FF2B5EF4-FFF2-40B4-BE49-F238E27FC236}">
                      <a16:creationId xmlns:a16="http://schemas.microsoft.com/office/drawing/2014/main" id="{6C74ADDC-3B88-8FA5-1719-B57E6D88A9FE}"/>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5" name="Grupo 394">
                <a:extLst>
                  <a:ext uri="{FF2B5EF4-FFF2-40B4-BE49-F238E27FC236}">
                    <a16:creationId xmlns:a16="http://schemas.microsoft.com/office/drawing/2014/main" id="{08646280-CEF6-CBC3-790C-772C4366076E}"/>
                  </a:ext>
                </a:extLst>
              </p:cNvPr>
              <p:cNvGrpSpPr/>
              <p:nvPr/>
            </p:nvGrpSpPr>
            <p:grpSpPr>
              <a:xfrm>
                <a:off x="7728715" y="408595"/>
                <a:ext cx="2050358" cy="560085"/>
                <a:chOff x="436159" y="386014"/>
                <a:chExt cx="2050358" cy="560085"/>
              </a:xfrm>
            </p:grpSpPr>
            <p:pic>
              <p:nvPicPr>
                <p:cNvPr id="402" name="Imagen 401">
                  <a:extLst>
                    <a:ext uri="{FF2B5EF4-FFF2-40B4-BE49-F238E27FC236}">
                      <a16:creationId xmlns:a16="http://schemas.microsoft.com/office/drawing/2014/main" id="{EFB10578-95C4-1679-DBE8-8004C9F720C4}"/>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3" name="Imagen 402">
                  <a:extLst>
                    <a:ext uri="{FF2B5EF4-FFF2-40B4-BE49-F238E27FC236}">
                      <a16:creationId xmlns:a16="http://schemas.microsoft.com/office/drawing/2014/main" id="{E764B5EF-9643-573A-5278-7A88B512488F}"/>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4" name="Imagen 403">
                  <a:extLst>
                    <a:ext uri="{FF2B5EF4-FFF2-40B4-BE49-F238E27FC236}">
                      <a16:creationId xmlns:a16="http://schemas.microsoft.com/office/drawing/2014/main" id="{C8C85890-6888-4B09-3981-7D3BDE408460}"/>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5" name="Imagen 404">
                  <a:extLst>
                    <a:ext uri="{FF2B5EF4-FFF2-40B4-BE49-F238E27FC236}">
                      <a16:creationId xmlns:a16="http://schemas.microsoft.com/office/drawing/2014/main" id="{286E38CE-AF8A-5B0F-2E8A-B5DF993F8804}"/>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6" name="Imagen 405">
                  <a:extLst>
                    <a:ext uri="{FF2B5EF4-FFF2-40B4-BE49-F238E27FC236}">
                      <a16:creationId xmlns:a16="http://schemas.microsoft.com/office/drawing/2014/main" id="{79D5DD0B-5EEE-ED81-8846-BFE08611DE1F}"/>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6" name="Grupo 395">
                <a:extLst>
                  <a:ext uri="{FF2B5EF4-FFF2-40B4-BE49-F238E27FC236}">
                    <a16:creationId xmlns:a16="http://schemas.microsoft.com/office/drawing/2014/main" id="{D36B5419-8524-8977-84AD-6891659DD9DF}"/>
                  </a:ext>
                </a:extLst>
              </p:cNvPr>
              <p:cNvGrpSpPr/>
              <p:nvPr/>
            </p:nvGrpSpPr>
            <p:grpSpPr>
              <a:xfrm>
                <a:off x="9493338" y="418203"/>
                <a:ext cx="2050358" cy="560085"/>
                <a:chOff x="436159" y="386014"/>
                <a:chExt cx="2050358" cy="560085"/>
              </a:xfrm>
            </p:grpSpPr>
            <p:pic>
              <p:nvPicPr>
                <p:cNvPr id="397" name="Imagen 396">
                  <a:extLst>
                    <a:ext uri="{FF2B5EF4-FFF2-40B4-BE49-F238E27FC236}">
                      <a16:creationId xmlns:a16="http://schemas.microsoft.com/office/drawing/2014/main" id="{EC361DEC-CEB8-6557-0C00-44FF077E9A9C}"/>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98" name="Imagen 397">
                  <a:extLst>
                    <a:ext uri="{FF2B5EF4-FFF2-40B4-BE49-F238E27FC236}">
                      <a16:creationId xmlns:a16="http://schemas.microsoft.com/office/drawing/2014/main" id="{BDA05D11-7A4D-57D2-B2AA-476EAE0FB4DD}"/>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99" name="Imagen 398">
                  <a:extLst>
                    <a:ext uri="{FF2B5EF4-FFF2-40B4-BE49-F238E27FC236}">
                      <a16:creationId xmlns:a16="http://schemas.microsoft.com/office/drawing/2014/main" id="{D9E06812-5A43-66AF-6184-FC4123A0FC11}"/>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0" name="Imagen 399">
                  <a:extLst>
                    <a:ext uri="{FF2B5EF4-FFF2-40B4-BE49-F238E27FC236}">
                      <a16:creationId xmlns:a16="http://schemas.microsoft.com/office/drawing/2014/main" id="{FB4169E1-DE6E-AE56-AE43-27CADB8CF3FB}"/>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1" name="Imagen 400">
                  <a:extLst>
                    <a:ext uri="{FF2B5EF4-FFF2-40B4-BE49-F238E27FC236}">
                      <a16:creationId xmlns:a16="http://schemas.microsoft.com/office/drawing/2014/main" id="{6095003C-F2EC-5E3E-4799-572AE6CF62C2}"/>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1" name="Grupo 280">
              <a:extLst>
                <a:ext uri="{FF2B5EF4-FFF2-40B4-BE49-F238E27FC236}">
                  <a16:creationId xmlns:a16="http://schemas.microsoft.com/office/drawing/2014/main" id="{16F77115-4272-1014-FBF7-2C4815A995E4}"/>
                </a:ext>
              </a:extLst>
            </p:cNvPr>
            <p:cNvGrpSpPr/>
            <p:nvPr/>
          </p:nvGrpSpPr>
          <p:grpSpPr>
            <a:xfrm>
              <a:off x="314193" y="3438547"/>
              <a:ext cx="8327760" cy="451412"/>
              <a:chOff x="440016" y="376406"/>
              <a:chExt cx="11103680" cy="601882"/>
            </a:xfrm>
          </p:grpSpPr>
          <p:grpSp>
            <p:nvGrpSpPr>
              <p:cNvPr id="355" name="Grupo 354">
                <a:extLst>
                  <a:ext uri="{FF2B5EF4-FFF2-40B4-BE49-F238E27FC236}">
                    <a16:creationId xmlns:a16="http://schemas.microsoft.com/office/drawing/2014/main" id="{F8BBBE5E-19C6-407B-EC32-F7DD0825B4B0}"/>
                  </a:ext>
                </a:extLst>
              </p:cNvPr>
              <p:cNvGrpSpPr/>
              <p:nvPr/>
            </p:nvGrpSpPr>
            <p:grpSpPr>
              <a:xfrm>
                <a:off x="440016" y="376406"/>
                <a:ext cx="2050358" cy="560085"/>
                <a:chOff x="436159" y="386014"/>
                <a:chExt cx="2050358" cy="560085"/>
              </a:xfrm>
            </p:grpSpPr>
            <p:pic>
              <p:nvPicPr>
                <p:cNvPr id="386" name="Imagen 385">
                  <a:extLst>
                    <a:ext uri="{FF2B5EF4-FFF2-40B4-BE49-F238E27FC236}">
                      <a16:creationId xmlns:a16="http://schemas.microsoft.com/office/drawing/2014/main" id="{F2AB6CCD-FB0D-1E4D-3F0A-93B8E9F7A3F9}"/>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7" name="Imagen 386">
                  <a:extLst>
                    <a:ext uri="{FF2B5EF4-FFF2-40B4-BE49-F238E27FC236}">
                      <a16:creationId xmlns:a16="http://schemas.microsoft.com/office/drawing/2014/main" id="{B6B1CB7F-D4DD-29BC-EA98-A35F82594243}"/>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8" name="Imagen 387">
                  <a:extLst>
                    <a:ext uri="{FF2B5EF4-FFF2-40B4-BE49-F238E27FC236}">
                      <a16:creationId xmlns:a16="http://schemas.microsoft.com/office/drawing/2014/main" id="{6683E8F8-C8E4-E29C-BF7D-3D1C69B776CA}"/>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9" name="Imagen 388">
                  <a:extLst>
                    <a:ext uri="{FF2B5EF4-FFF2-40B4-BE49-F238E27FC236}">
                      <a16:creationId xmlns:a16="http://schemas.microsoft.com/office/drawing/2014/main" id="{FF014300-7FA5-4EF5-B7AA-EFEE1FB9D94E}"/>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90" name="Imagen 389">
                  <a:extLst>
                    <a:ext uri="{FF2B5EF4-FFF2-40B4-BE49-F238E27FC236}">
                      <a16:creationId xmlns:a16="http://schemas.microsoft.com/office/drawing/2014/main" id="{BD450F08-383D-A811-B05E-7B8CA29AAADA}"/>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6" name="Grupo 355">
                <a:extLst>
                  <a:ext uri="{FF2B5EF4-FFF2-40B4-BE49-F238E27FC236}">
                    <a16:creationId xmlns:a16="http://schemas.microsoft.com/office/drawing/2014/main" id="{A60BC969-6FAD-304E-5EF6-7201DF95EBDA}"/>
                  </a:ext>
                </a:extLst>
              </p:cNvPr>
              <p:cNvGrpSpPr/>
              <p:nvPr/>
            </p:nvGrpSpPr>
            <p:grpSpPr>
              <a:xfrm>
                <a:off x="2250217" y="386014"/>
                <a:ext cx="2050358" cy="560085"/>
                <a:chOff x="436159" y="386014"/>
                <a:chExt cx="2050358" cy="560085"/>
              </a:xfrm>
            </p:grpSpPr>
            <p:pic>
              <p:nvPicPr>
                <p:cNvPr id="381" name="Imagen 380">
                  <a:extLst>
                    <a:ext uri="{FF2B5EF4-FFF2-40B4-BE49-F238E27FC236}">
                      <a16:creationId xmlns:a16="http://schemas.microsoft.com/office/drawing/2014/main" id="{ADBC2611-7A6E-F2EE-E227-B65571D9479B}"/>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2" name="Imagen 381">
                  <a:extLst>
                    <a:ext uri="{FF2B5EF4-FFF2-40B4-BE49-F238E27FC236}">
                      <a16:creationId xmlns:a16="http://schemas.microsoft.com/office/drawing/2014/main" id="{78C4109F-61A7-D838-54CD-5DCA7BD4640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3" name="Imagen 382">
                  <a:extLst>
                    <a:ext uri="{FF2B5EF4-FFF2-40B4-BE49-F238E27FC236}">
                      <a16:creationId xmlns:a16="http://schemas.microsoft.com/office/drawing/2014/main" id="{B2E33858-1705-7FAB-0FB8-4C60DB052835}"/>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4" name="Imagen 383">
                  <a:extLst>
                    <a:ext uri="{FF2B5EF4-FFF2-40B4-BE49-F238E27FC236}">
                      <a16:creationId xmlns:a16="http://schemas.microsoft.com/office/drawing/2014/main" id="{AEE5AA30-AC38-5316-C152-E15517ACAD2A}"/>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5" name="Imagen 384">
                  <a:extLst>
                    <a:ext uri="{FF2B5EF4-FFF2-40B4-BE49-F238E27FC236}">
                      <a16:creationId xmlns:a16="http://schemas.microsoft.com/office/drawing/2014/main" id="{AFD85AF5-7CBC-A050-7864-2764B458A85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7" name="Grupo 356">
                <a:extLst>
                  <a:ext uri="{FF2B5EF4-FFF2-40B4-BE49-F238E27FC236}">
                    <a16:creationId xmlns:a16="http://schemas.microsoft.com/office/drawing/2014/main" id="{54720085-E0A6-ADD4-2301-A14B1447091A}"/>
                  </a:ext>
                </a:extLst>
              </p:cNvPr>
              <p:cNvGrpSpPr/>
              <p:nvPr/>
            </p:nvGrpSpPr>
            <p:grpSpPr>
              <a:xfrm>
                <a:off x="4060418" y="398987"/>
                <a:ext cx="2050358" cy="560085"/>
                <a:chOff x="436159" y="386014"/>
                <a:chExt cx="2050358" cy="560085"/>
              </a:xfrm>
            </p:grpSpPr>
            <p:pic>
              <p:nvPicPr>
                <p:cNvPr id="376" name="Imagen 375">
                  <a:extLst>
                    <a:ext uri="{FF2B5EF4-FFF2-40B4-BE49-F238E27FC236}">
                      <a16:creationId xmlns:a16="http://schemas.microsoft.com/office/drawing/2014/main" id="{533629F4-FD21-BBF6-AEF0-A2C7FD437A81}"/>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7" name="Imagen 376">
                  <a:extLst>
                    <a:ext uri="{FF2B5EF4-FFF2-40B4-BE49-F238E27FC236}">
                      <a16:creationId xmlns:a16="http://schemas.microsoft.com/office/drawing/2014/main" id="{DAF6A7EE-5215-95A8-BBD0-BBB856C714C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8" name="Imagen 377">
                  <a:extLst>
                    <a:ext uri="{FF2B5EF4-FFF2-40B4-BE49-F238E27FC236}">
                      <a16:creationId xmlns:a16="http://schemas.microsoft.com/office/drawing/2014/main" id="{10F7CE3F-ADCE-785A-C495-29F4D4C1DAEC}"/>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9" name="Imagen 378">
                  <a:extLst>
                    <a:ext uri="{FF2B5EF4-FFF2-40B4-BE49-F238E27FC236}">
                      <a16:creationId xmlns:a16="http://schemas.microsoft.com/office/drawing/2014/main" id="{05B80C74-C8B2-313A-360A-0C403CAFE87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0" name="Imagen 379">
                  <a:extLst>
                    <a:ext uri="{FF2B5EF4-FFF2-40B4-BE49-F238E27FC236}">
                      <a16:creationId xmlns:a16="http://schemas.microsoft.com/office/drawing/2014/main" id="{9AF81AE5-5ABD-C3DA-6F6F-84D6DF161FBB}"/>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8" name="Grupo 357">
                <a:extLst>
                  <a:ext uri="{FF2B5EF4-FFF2-40B4-BE49-F238E27FC236}">
                    <a16:creationId xmlns:a16="http://schemas.microsoft.com/office/drawing/2014/main" id="{68B995E4-EC9D-136E-D7B5-CE4322C745ED}"/>
                  </a:ext>
                </a:extLst>
              </p:cNvPr>
              <p:cNvGrpSpPr/>
              <p:nvPr/>
            </p:nvGrpSpPr>
            <p:grpSpPr>
              <a:xfrm>
                <a:off x="5870619" y="408595"/>
                <a:ext cx="2050358" cy="560085"/>
                <a:chOff x="436159" y="386014"/>
                <a:chExt cx="2050358" cy="560085"/>
              </a:xfrm>
            </p:grpSpPr>
            <p:pic>
              <p:nvPicPr>
                <p:cNvPr id="371" name="Imagen 370">
                  <a:extLst>
                    <a:ext uri="{FF2B5EF4-FFF2-40B4-BE49-F238E27FC236}">
                      <a16:creationId xmlns:a16="http://schemas.microsoft.com/office/drawing/2014/main" id="{4AE027FD-47D2-08E6-3587-FEAA627652A6}"/>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2" name="Imagen 371">
                  <a:extLst>
                    <a:ext uri="{FF2B5EF4-FFF2-40B4-BE49-F238E27FC236}">
                      <a16:creationId xmlns:a16="http://schemas.microsoft.com/office/drawing/2014/main" id="{00490C66-738C-E9FD-2733-332311752D9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3" name="Imagen 372">
                  <a:extLst>
                    <a:ext uri="{FF2B5EF4-FFF2-40B4-BE49-F238E27FC236}">
                      <a16:creationId xmlns:a16="http://schemas.microsoft.com/office/drawing/2014/main" id="{DA2DEA47-19F6-37FE-5F15-C19B7AD304A8}"/>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4" name="Imagen 373">
                  <a:extLst>
                    <a:ext uri="{FF2B5EF4-FFF2-40B4-BE49-F238E27FC236}">
                      <a16:creationId xmlns:a16="http://schemas.microsoft.com/office/drawing/2014/main" id="{F9BDF548-57CD-35A5-75F7-E3279468464A}"/>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5" name="Imagen 374">
                  <a:extLst>
                    <a:ext uri="{FF2B5EF4-FFF2-40B4-BE49-F238E27FC236}">
                      <a16:creationId xmlns:a16="http://schemas.microsoft.com/office/drawing/2014/main" id="{8C0E98E9-6AF7-717D-1198-69ADD4502F6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9" name="Grupo 358">
                <a:extLst>
                  <a:ext uri="{FF2B5EF4-FFF2-40B4-BE49-F238E27FC236}">
                    <a16:creationId xmlns:a16="http://schemas.microsoft.com/office/drawing/2014/main" id="{4BA39DD5-45C8-A597-3290-6DF740D4D1D4}"/>
                  </a:ext>
                </a:extLst>
              </p:cNvPr>
              <p:cNvGrpSpPr/>
              <p:nvPr/>
            </p:nvGrpSpPr>
            <p:grpSpPr>
              <a:xfrm>
                <a:off x="7728715" y="408595"/>
                <a:ext cx="2050358" cy="560085"/>
                <a:chOff x="436159" y="386014"/>
                <a:chExt cx="2050358" cy="560085"/>
              </a:xfrm>
            </p:grpSpPr>
            <p:pic>
              <p:nvPicPr>
                <p:cNvPr id="366" name="Imagen 365">
                  <a:extLst>
                    <a:ext uri="{FF2B5EF4-FFF2-40B4-BE49-F238E27FC236}">
                      <a16:creationId xmlns:a16="http://schemas.microsoft.com/office/drawing/2014/main" id="{B7196D03-6DC2-16C0-085B-9CB920762E51}"/>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7" name="Imagen 366">
                  <a:extLst>
                    <a:ext uri="{FF2B5EF4-FFF2-40B4-BE49-F238E27FC236}">
                      <a16:creationId xmlns:a16="http://schemas.microsoft.com/office/drawing/2014/main" id="{77024150-BCC2-34F4-F72C-6A22AA7EF68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8" name="Imagen 367">
                  <a:extLst>
                    <a:ext uri="{FF2B5EF4-FFF2-40B4-BE49-F238E27FC236}">
                      <a16:creationId xmlns:a16="http://schemas.microsoft.com/office/drawing/2014/main" id="{8EBB9129-09D5-CFB0-52C9-E8717B5AA197}"/>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9" name="Imagen 368">
                  <a:extLst>
                    <a:ext uri="{FF2B5EF4-FFF2-40B4-BE49-F238E27FC236}">
                      <a16:creationId xmlns:a16="http://schemas.microsoft.com/office/drawing/2014/main" id="{A4BC995B-4304-DA85-9ACB-724013373CF3}"/>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0" name="Imagen 369">
                  <a:extLst>
                    <a:ext uri="{FF2B5EF4-FFF2-40B4-BE49-F238E27FC236}">
                      <a16:creationId xmlns:a16="http://schemas.microsoft.com/office/drawing/2014/main" id="{D508AAEE-F97C-7046-7CCD-6C7F59999FD7}"/>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60" name="Grupo 359">
                <a:extLst>
                  <a:ext uri="{FF2B5EF4-FFF2-40B4-BE49-F238E27FC236}">
                    <a16:creationId xmlns:a16="http://schemas.microsoft.com/office/drawing/2014/main" id="{6652A50E-EB38-0FAB-5D2C-EFE4B74CBE52}"/>
                  </a:ext>
                </a:extLst>
              </p:cNvPr>
              <p:cNvGrpSpPr/>
              <p:nvPr/>
            </p:nvGrpSpPr>
            <p:grpSpPr>
              <a:xfrm>
                <a:off x="9493338" y="418203"/>
                <a:ext cx="2050358" cy="560085"/>
                <a:chOff x="436159" y="386014"/>
                <a:chExt cx="2050358" cy="560085"/>
              </a:xfrm>
            </p:grpSpPr>
            <p:pic>
              <p:nvPicPr>
                <p:cNvPr id="361" name="Imagen 360">
                  <a:extLst>
                    <a:ext uri="{FF2B5EF4-FFF2-40B4-BE49-F238E27FC236}">
                      <a16:creationId xmlns:a16="http://schemas.microsoft.com/office/drawing/2014/main" id="{FF00DBE5-51E8-F8C3-C116-CAED98284ADE}"/>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2" name="Imagen 361">
                  <a:extLst>
                    <a:ext uri="{FF2B5EF4-FFF2-40B4-BE49-F238E27FC236}">
                      <a16:creationId xmlns:a16="http://schemas.microsoft.com/office/drawing/2014/main" id="{B3B4CC28-57E9-7B7F-39F0-8DFC6A91477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3" name="Imagen 362">
                  <a:extLst>
                    <a:ext uri="{FF2B5EF4-FFF2-40B4-BE49-F238E27FC236}">
                      <a16:creationId xmlns:a16="http://schemas.microsoft.com/office/drawing/2014/main" id="{8A73F853-FA25-0FD0-EC4B-6DC80121B00D}"/>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4" name="Imagen 363">
                  <a:extLst>
                    <a:ext uri="{FF2B5EF4-FFF2-40B4-BE49-F238E27FC236}">
                      <a16:creationId xmlns:a16="http://schemas.microsoft.com/office/drawing/2014/main" id="{7F352891-EC8D-66E9-D090-0C270AF2BA6A}"/>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65" name="Imagen 364">
                  <a:extLst>
                    <a:ext uri="{FF2B5EF4-FFF2-40B4-BE49-F238E27FC236}">
                      <a16:creationId xmlns:a16="http://schemas.microsoft.com/office/drawing/2014/main" id="{301246A5-4359-2DCE-AF5F-7D74AFF2BF8E}"/>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2" name="Grupo 281">
              <a:extLst>
                <a:ext uri="{FF2B5EF4-FFF2-40B4-BE49-F238E27FC236}">
                  <a16:creationId xmlns:a16="http://schemas.microsoft.com/office/drawing/2014/main" id="{55A4407D-10A0-ED9E-B3B8-A87BBE311491}"/>
                </a:ext>
              </a:extLst>
            </p:cNvPr>
            <p:cNvGrpSpPr/>
            <p:nvPr/>
          </p:nvGrpSpPr>
          <p:grpSpPr>
            <a:xfrm>
              <a:off x="314193" y="3962416"/>
              <a:ext cx="8327760" cy="451412"/>
              <a:chOff x="440016" y="376406"/>
              <a:chExt cx="11103680" cy="601882"/>
            </a:xfrm>
          </p:grpSpPr>
          <p:grpSp>
            <p:nvGrpSpPr>
              <p:cNvPr id="319" name="Grupo 318">
                <a:extLst>
                  <a:ext uri="{FF2B5EF4-FFF2-40B4-BE49-F238E27FC236}">
                    <a16:creationId xmlns:a16="http://schemas.microsoft.com/office/drawing/2014/main" id="{E0BA8274-E62B-CA1F-4DBE-09EDD30359BF}"/>
                  </a:ext>
                </a:extLst>
              </p:cNvPr>
              <p:cNvGrpSpPr/>
              <p:nvPr/>
            </p:nvGrpSpPr>
            <p:grpSpPr>
              <a:xfrm>
                <a:off x="440016" y="376406"/>
                <a:ext cx="2050358" cy="560085"/>
                <a:chOff x="436159" y="386014"/>
                <a:chExt cx="2050358" cy="560085"/>
              </a:xfrm>
            </p:grpSpPr>
            <p:pic>
              <p:nvPicPr>
                <p:cNvPr id="350" name="Imagen 349">
                  <a:extLst>
                    <a:ext uri="{FF2B5EF4-FFF2-40B4-BE49-F238E27FC236}">
                      <a16:creationId xmlns:a16="http://schemas.microsoft.com/office/drawing/2014/main" id="{5DD912CC-99F7-1729-3772-120399B78358}"/>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51" name="Imagen 350">
                  <a:extLst>
                    <a:ext uri="{FF2B5EF4-FFF2-40B4-BE49-F238E27FC236}">
                      <a16:creationId xmlns:a16="http://schemas.microsoft.com/office/drawing/2014/main" id="{F24771BB-C54C-602B-8034-2F9C830874E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52" name="Imagen 351">
                  <a:extLst>
                    <a:ext uri="{FF2B5EF4-FFF2-40B4-BE49-F238E27FC236}">
                      <a16:creationId xmlns:a16="http://schemas.microsoft.com/office/drawing/2014/main" id="{24151D89-47F3-4FB5-CA3B-3E25CA329323}"/>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53" name="Imagen 352">
                  <a:extLst>
                    <a:ext uri="{FF2B5EF4-FFF2-40B4-BE49-F238E27FC236}">
                      <a16:creationId xmlns:a16="http://schemas.microsoft.com/office/drawing/2014/main" id="{CA96329F-FB11-C2A1-30BB-23D9452A357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54" name="Imagen 353">
                  <a:extLst>
                    <a:ext uri="{FF2B5EF4-FFF2-40B4-BE49-F238E27FC236}">
                      <a16:creationId xmlns:a16="http://schemas.microsoft.com/office/drawing/2014/main" id="{4AA6DDDD-0AD1-2F74-F933-E297770D5A4B}"/>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0" name="Grupo 319">
                <a:extLst>
                  <a:ext uri="{FF2B5EF4-FFF2-40B4-BE49-F238E27FC236}">
                    <a16:creationId xmlns:a16="http://schemas.microsoft.com/office/drawing/2014/main" id="{29919FE4-4F54-4F6C-7D24-FBF646B1DDAA}"/>
                  </a:ext>
                </a:extLst>
              </p:cNvPr>
              <p:cNvGrpSpPr/>
              <p:nvPr/>
            </p:nvGrpSpPr>
            <p:grpSpPr>
              <a:xfrm>
                <a:off x="2250217" y="386014"/>
                <a:ext cx="2050358" cy="560085"/>
                <a:chOff x="436159" y="386014"/>
                <a:chExt cx="2050358" cy="560085"/>
              </a:xfrm>
            </p:grpSpPr>
            <p:pic>
              <p:nvPicPr>
                <p:cNvPr id="345" name="Imagen 344">
                  <a:extLst>
                    <a:ext uri="{FF2B5EF4-FFF2-40B4-BE49-F238E27FC236}">
                      <a16:creationId xmlns:a16="http://schemas.microsoft.com/office/drawing/2014/main" id="{504B7BE1-C6F5-1203-A796-F8FA8C4B5A6C}"/>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6" name="Imagen 345">
                  <a:extLst>
                    <a:ext uri="{FF2B5EF4-FFF2-40B4-BE49-F238E27FC236}">
                      <a16:creationId xmlns:a16="http://schemas.microsoft.com/office/drawing/2014/main" id="{ECE80F3E-A88B-CE55-54D8-201B13557A67}"/>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7" name="Imagen 346">
                  <a:extLst>
                    <a:ext uri="{FF2B5EF4-FFF2-40B4-BE49-F238E27FC236}">
                      <a16:creationId xmlns:a16="http://schemas.microsoft.com/office/drawing/2014/main" id="{B78C92EC-4056-FB85-45E7-B8B2E5FF88D4}"/>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8" name="Imagen 347">
                  <a:extLst>
                    <a:ext uri="{FF2B5EF4-FFF2-40B4-BE49-F238E27FC236}">
                      <a16:creationId xmlns:a16="http://schemas.microsoft.com/office/drawing/2014/main" id="{12D56BAE-7627-624F-DED6-0B45A5A3A41F}"/>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9" name="Imagen 348">
                  <a:extLst>
                    <a:ext uri="{FF2B5EF4-FFF2-40B4-BE49-F238E27FC236}">
                      <a16:creationId xmlns:a16="http://schemas.microsoft.com/office/drawing/2014/main" id="{550FDD85-E78D-FCB0-D15F-2FAEA7D2F60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1" name="Grupo 320">
                <a:extLst>
                  <a:ext uri="{FF2B5EF4-FFF2-40B4-BE49-F238E27FC236}">
                    <a16:creationId xmlns:a16="http://schemas.microsoft.com/office/drawing/2014/main" id="{87810953-8AC7-39F2-544D-608B4A285906}"/>
                  </a:ext>
                </a:extLst>
              </p:cNvPr>
              <p:cNvGrpSpPr/>
              <p:nvPr/>
            </p:nvGrpSpPr>
            <p:grpSpPr>
              <a:xfrm>
                <a:off x="4060418" y="398987"/>
                <a:ext cx="2050358" cy="560085"/>
                <a:chOff x="436159" y="386014"/>
                <a:chExt cx="2050358" cy="560085"/>
              </a:xfrm>
            </p:grpSpPr>
            <p:pic>
              <p:nvPicPr>
                <p:cNvPr id="340" name="Imagen 339">
                  <a:extLst>
                    <a:ext uri="{FF2B5EF4-FFF2-40B4-BE49-F238E27FC236}">
                      <a16:creationId xmlns:a16="http://schemas.microsoft.com/office/drawing/2014/main" id="{7A43BD43-C6C9-D1D9-92A7-1CDC7A78CD8A}"/>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1" name="Imagen 340">
                  <a:extLst>
                    <a:ext uri="{FF2B5EF4-FFF2-40B4-BE49-F238E27FC236}">
                      <a16:creationId xmlns:a16="http://schemas.microsoft.com/office/drawing/2014/main" id="{AB9B27A2-EAA9-2229-5AE4-7193E27CF9D3}"/>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2" name="Imagen 341">
                  <a:extLst>
                    <a:ext uri="{FF2B5EF4-FFF2-40B4-BE49-F238E27FC236}">
                      <a16:creationId xmlns:a16="http://schemas.microsoft.com/office/drawing/2014/main" id="{9C174EFB-CCB7-9269-D5CF-3F735733DD83}"/>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3" name="Imagen 342">
                  <a:extLst>
                    <a:ext uri="{FF2B5EF4-FFF2-40B4-BE49-F238E27FC236}">
                      <a16:creationId xmlns:a16="http://schemas.microsoft.com/office/drawing/2014/main" id="{F0B9F32D-0859-3B04-EDE9-EE189AFF3DDD}"/>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4" name="Imagen 343">
                  <a:extLst>
                    <a:ext uri="{FF2B5EF4-FFF2-40B4-BE49-F238E27FC236}">
                      <a16:creationId xmlns:a16="http://schemas.microsoft.com/office/drawing/2014/main" id="{94057DC5-2A8D-C0EE-7DF6-62DA3A24381D}"/>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2" name="Grupo 321">
                <a:extLst>
                  <a:ext uri="{FF2B5EF4-FFF2-40B4-BE49-F238E27FC236}">
                    <a16:creationId xmlns:a16="http://schemas.microsoft.com/office/drawing/2014/main" id="{963B2F3F-7329-D90D-B53A-969434B93102}"/>
                  </a:ext>
                </a:extLst>
              </p:cNvPr>
              <p:cNvGrpSpPr/>
              <p:nvPr/>
            </p:nvGrpSpPr>
            <p:grpSpPr>
              <a:xfrm>
                <a:off x="5870619" y="408595"/>
                <a:ext cx="2050358" cy="560085"/>
                <a:chOff x="436159" y="386014"/>
                <a:chExt cx="2050358" cy="560085"/>
              </a:xfrm>
            </p:grpSpPr>
            <p:pic>
              <p:nvPicPr>
                <p:cNvPr id="335" name="Imagen 334">
                  <a:extLst>
                    <a:ext uri="{FF2B5EF4-FFF2-40B4-BE49-F238E27FC236}">
                      <a16:creationId xmlns:a16="http://schemas.microsoft.com/office/drawing/2014/main" id="{64CFF100-6A61-D5E3-8FDB-60D83B83154F}"/>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6" name="Imagen 335">
                  <a:extLst>
                    <a:ext uri="{FF2B5EF4-FFF2-40B4-BE49-F238E27FC236}">
                      <a16:creationId xmlns:a16="http://schemas.microsoft.com/office/drawing/2014/main" id="{69161B55-9895-8ECF-F8E1-116A194E614F}"/>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7" name="Imagen 336">
                  <a:extLst>
                    <a:ext uri="{FF2B5EF4-FFF2-40B4-BE49-F238E27FC236}">
                      <a16:creationId xmlns:a16="http://schemas.microsoft.com/office/drawing/2014/main" id="{2A0460E7-89F9-D8F3-A95D-6BD39B8EC223}"/>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8" name="Imagen 337">
                  <a:extLst>
                    <a:ext uri="{FF2B5EF4-FFF2-40B4-BE49-F238E27FC236}">
                      <a16:creationId xmlns:a16="http://schemas.microsoft.com/office/drawing/2014/main" id="{7DF13C91-D799-3B81-B7F5-6ADF5F253196}"/>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9" name="Imagen 338">
                  <a:extLst>
                    <a:ext uri="{FF2B5EF4-FFF2-40B4-BE49-F238E27FC236}">
                      <a16:creationId xmlns:a16="http://schemas.microsoft.com/office/drawing/2014/main" id="{399D5778-8A1B-A4B6-6818-115365F817EE}"/>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3" name="Grupo 322">
                <a:extLst>
                  <a:ext uri="{FF2B5EF4-FFF2-40B4-BE49-F238E27FC236}">
                    <a16:creationId xmlns:a16="http://schemas.microsoft.com/office/drawing/2014/main" id="{757400C0-9BF4-9456-9A93-CF35DE4414E7}"/>
                  </a:ext>
                </a:extLst>
              </p:cNvPr>
              <p:cNvGrpSpPr/>
              <p:nvPr/>
            </p:nvGrpSpPr>
            <p:grpSpPr>
              <a:xfrm>
                <a:off x="7728715" y="408595"/>
                <a:ext cx="2050358" cy="560085"/>
                <a:chOff x="436159" y="386014"/>
                <a:chExt cx="2050358" cy="560085"/>
              </a:xfrm>
            </p:grpSpPr>
            <p:pic>
              <p:nvPicPr>
                <p:cNvPr id="330" name="Imagen 329">
                  <a:extLst>
                    <a:ext uri="{FF2B5EF4-FFF2-40B4-BE49-F238E27FC236}">
                      <a16:creationId xmlns:a16="http://schemas.microsoft.com/office/drawing/2014/main" id="{B2F2FA9C-6845-FFCF-4297-0ACBE2650948}"/>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1" name="Imagen 330">
                  <a:extLst>
                    <a:ext uri="{FF2B5EF4-FFF2-40B4-BE49-F238E27FC236}">
                      <a16:creationId xmlns:a16="http://schemas.microsoft.com/office/drawing/2014/main" id="{738578DF-AF41-2DD8-A71F-CE8188C077F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2" name="Imagen 331">
                  <a:extLst>
                    <a:ext uri="{FF2B5EF4-FFF2-40B4-BE49-F238E27FC236}">
                      <a16:creationId xmlns:a16="http://schemas.microsoft.com/office/drawing/2014/main" id="{B022F7B0-FE0F-C5A7-FB04-366FAC799F00}"/>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3" name="Imagen 332">
                  <a:extLst>
                    <a:ext uri="{FF2B5EF4-FFF2-40B4-BE49-F238E27FC236}">
                      <a16:creationId xmlns:a16="http://schemas.microsoft.com/office/drawing/2014/main" id="{D6F30AE9-4737-F0CF-A9B8-B62FE29CEEE5}"/>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4" name="Imagen 333">
                  <a:extLst>
                    <a:ext uri="{FF2B5EF4-FFF2-40B4-BE49-F238E27FC236}">
                      <a16:creationId xmlns:a16="http://schemas.microsoft.com/office/drawing/2014/main" id="{ED429184-0620-7571-39B8-8A3AC396AF3A}"/>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4" name="Grupo 323">
                <a:extLst>
                  <a:ext uri="{FF2B5EF4-FFF2-40B4-BE49-F238E27FC236}">
                    <a16:creationId xmlns:a16="http://schemas.microsoft.com/office/drawing/2014/main" id="{25610322-5B1A-FDAC-9236-918C0EC76033}"/>
                  </a:ext>
                </a:extLst>
              </p:cNvPr>
              <p:cNvGrpSpPr/>
              <p:nvPr/>
            </p:nvGrpSpPr>
            <p:grpSpPr>
              <a:xfrm>
                <a:off x="9493338" y="418203"/>
                <a:ext cx="2050358" cy="560085"/>
                <a:chOff x="436159" y="386014"/>
                <a:chExt cx="2050358" cy="560085"/>
              </a:xfrm>
            </p:grpSpPr>
            <p:pic>
              <p:nvPicPr>
                <p:cNvPr id="325" name="Imagen 324">
                  <a:extLst>
                    <a:ext uri="{FF2B5EF4-FFF2-40B4-BE49-F238E27FC236}">
                      <a16:creationId xmlns:a16="http://schemas.microsoft.com/office/drawing/2014/main" id="{2B5AE801-3D3B-1CFB-29F6-306DFC1391D5}"/>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26" name="Imagen 325">
                  <a:extLst>
                    <a:ext uri="{FF2B5EF4-FFF2-40B4-BE49-F238E27FC236}">
                      <a16:creationId xmlns:a16="http://schemas.microsoft.com/office/drawing/2014/main" id="{EFF273AF-2AAE-4A44-9762-1C82D567158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27" name="Imagen 326">
                  <a:extLst>
                    <a:ext uri="{FF2B5EF4-FFF2-40B4-BE49-F238E27FC236}">
                      <a16:creationId xmlns:a16="http://schemas.microsoft.com/office/drawing/2014/main" id="{A9893DA2-7268-ED1D-CCAF-C14A0429A881}"/>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28" name="Imagen 327">
                  <a:extLst>
                    <a:ext uri="{FF2B5EF4-FFF2-40B4-BE49-F238E27FC236}">
                      <a16:creationId xmlns:a16="http://schemas.microsoft.com/office/drawing/2014/main" id="{6929CD31-244D-43A5-54EF-C85A317A131B}"/>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29" name="Imagen 328">
                  <a:extLst>
                    <a:ext uri="{FF2B5EF4-FFF2-40B4-BE49-F238E27FC236}">
                      <a16:creationId xmlns:a16="http://schemas.microsoft.com/office/drawing/2014/main" id="{9064F7E5-E5A9-603C-65A1-54723F38801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3" name="Grupo 282">
              <a:extLst>
                <a:ext uri="{FF2B5EF4-FFF2-40B4-BE49-F238E27FC236}">
                  <a16:creationId xmlns:a16="http://schemas.microsoft.com/office/drawing/2014/main" id="{F0A246CA-C1A4-42A8-1273-93079F61FCF3}"/>
                </a:ext>
              </a:extLst>
            </p:cNvPr>
            <p:cNvGrpSpPr/>
            <p:nvPr/>
          </p:nvGrpSpPr>
          <p:grpSpPr>
            <a:xfrm>
              <a:off x="314193" y="4469351"/>
              <a:ext cx="1537769" cy="420064"/>
              <a:chOff x="436159" y="386014"/>
              <a:chExt cx="2050358" cy="560085"/>
            </a:xfrm>
          </p:grpSpPr>
          <p:pic>
            <p:nvPicPr>
              <p:cNvPr id="314" name="Imagen 313">
                <a:extLst>
                  <a:ext uri="{FF2B5EF4-FFF2-40B4-BE49-F238E27FC236}">
                    <a16:creationId xmlns:a16="http://schemas.microsoft.com/office/drawing/2014/main" id="{E0B62A2B-A466-653A-3533-4BFE3D33B0B9}"/>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5" name="Imagen 314">
                <a:extLst>
                  <a:ext uri="{FF2B5EF4-FFF2-40B4-BE49-F238E27FC236}">
                    <a16:creationId xmlns:a16="http://schemas.microsoft.com/office/drawing/2014/main" id="{82CB74A2-24C5-E70B-A000-C400924EA277}"/>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6" name="Imagen 315">
                <a:extLst>
                  <a:ext uri="{FF2B5EF4-FFF2-40B4-BE49-F238E27FC236}">
                    <a16:creationId xmlns:a16="http://schemas.microsoft.com/office/drawing/2014/main" id="{3B89AF61-6EBF-C2A2-E625-958CC04E39EC}"/>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7" name="Imagen 316">
                <a:extLst>
                  <a:ext uri="{FF2B5EF4-FFF2-40B4-BE49-F238E27FC236}">
                    <a16:creationId xmlns:a16="http://schemas.microsoft.com/office/drawing/2014/main" id="{7E7B9664-48CC-5A2D-8207-30E9BC987F0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8" name="Imagen 317">
                <a:extLst>
                  <a:ext uri="{FF2B5EF4-FFF2-40B4-BE49-F238E27FC236}">
                    <a16:creationId xmlns:a16="http://schemas.microsoft.com/office/drawing/2014/main" id="{4CEA3E18-2FBA-16AA-FC7B-B80F3370BA4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4" name="Grupo 283">
              <a:extLst>
                <a:ext uri="{FF2B5EF4-FFF2-40B4-BE49-F238E27FC236}">
                  <a16:creationId xmlns:a16="http://schemas.microsoft.com/office/drawing/2014/main" id="{D86AD3CA-ED36-B207-C778-04780F3F6A84}"/>
                </a:ext>
              </a:extLst>
            </p:cNvPr>
            <p:cNvGrpSpPr/>
            <p:nvPr/>
          </p:nvGrpSpPr>
          <p:grpSpPr>
            <a:xfrm>
              <a:off x="1671844" y="4476557"/>
              <a:ext cx="1537769" cy="420064"/>
              <a:chOff x="436159" y="386014"/>
              <a:chExt cx="2050358" cy="560085"/>
            </a:xfrm>
          </p:grpSpPr>
          <p:pic>
            <p:nvPicPr>
              <p:cNvPr id="309" name="Imagen 308">
                <a:extLst>
                  <a:ext uri="{FF2B5EF4-FFF2-40B4-BE49-F238E27FC236}">
                    <a16:creationId xmlns:a16="http://schemas.microsoft.com/office/drawing/2014/main" id="{7E142681-2754-C8B7-234C-E940ECD54F06}"/>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0" name="Imagen 309">
                <a:extLst>
                  <a:ext uri="{FF2B5EF4-FFF2-40B4-BE49-F238E27FC236}">
                    <a16:creationId xmlns:a16="http://schemas.microsoft.com/office/drawing/2014/main" id="{DCF558E2-84BD-999C-5EB6-A6209758BC43}"/>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1" name="Imagen 310">
                <a:extLst>
                  <a:ext uri="{FF2B5EF4-FFF2-40B4-BE49-F238E27FC236}">
                    <a16:creationId xmlns:a16="http://schemas.microsoft.com/office/drawing/2014/main" id="{89E00B83-844E-60AF-FA14-387DD06FCF17}"/>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2" name="Imagen 311">
                <a:extLst>
                  <a:ext uri="{FF2B5EF4-FFF2-40B4-BE49-F238E27FC236}">
                    <a16:creationId xmlns:a16="http://schemas.microsoft.com/office/drawing/2014/main" id="{772FE0A3-0F07-FEE8-D9C2-015EC000F34E}"/>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3" name="Imagen 312">
                <a:extLst>
                  <a:ext uri="{FF2B5EF4-FFF2-40B4-BE49-F238E27FC236}">
                    <a16:creationId xmlns:a16="http://schemas.microsoft.com/office/drawing/2014/main" id="{65A3242D-3B33-E3DE-9745-C4D7B1E13C1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5" name="Grupo 284">
              <a:extLst>
                <a:ext uri="{FF2B5EF4-FFF2-40B4-BE49-F238E27FC236}">
                  <a16:creationId xmlns:a16="http://schemas.microsoft.com/office/drawing/2014/main" id="{FAF43497-4181-490D-53C9-0D0EF852CFF1}"/>
                </a:ext>
              </a:extLst>
            </p:cNvPr>
            <p:cNvGrpSpPr/>
            <p:nvPr/>
          </p:nvGrpSpPr>
          <p:grpSpPr>
            <a:xfrm>
              <a:off x="3029494" y="4486287"/>
              <a:ext cx="1537769" cy="420064"/>
              <a:chOff x="436159" y="386014"/>
              <a:chExt cx="2050358" cy="560085"/>
            </a:xfrm>
          </p:grpSpPr>
          <p:pic>
            <p:nvPicPr>
              <p:cNvPr id="304" name="Imagen 303">
                <a:extLst>
                  <a:ext uri="{FF2B5EF4-FFF2-40B4-BE49-F238E27FC236}">
                    <a16:creationId xmlns:a16="http://schemas.microsoft.com/office/drawing/2014/main" id="{9814CF57-558D-D0E7-06A3-273E87CB976B}"/>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5" name="Imagen 304">
                <a:extLst>
                  <a:ext uri="{FF2B5EF4-FFF2-40B4-BE49-F238E27FC236}">
                    <a16:creationId xmlns:a16="http://schemas.microsoft.com/office/drawing/2014/main" id="{B0D56618-FCEC-6B8D-0134-78B2DD3526AF}"/>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6" name="Imagen 305">
                <a:extLst>
                  <a:ext uri="{FF2B5EF4-FFF2-40B4-BE49-F238E27FC236}">
                    <a16:creationId xmlns:a16="http://schemas.microsoft.com/office/drawing/2014/main" id="{B98BEFBB-97A3-2A10-A7C4-1B4088B63FDD}"/>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7" name="Imagen 306">
                <a:extLst>
                  <a:ext uri="{FF2B5EF4-FFF2-40B4-BE49-F238E27FC236}">
                    <a16:creationId xmlns:a16="http://schemas.microsoft.com/office/drawing/2014/main" id="{BE5F8D95-421A-254C-8D29-EF228A6CEB19}"/>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8" name="Imagen 307">
                <a:extLst>
                  <a:ext uri="{FF2B5EF4-FFF2-40B4-BE49-F238E27FC236}">
                    <a16:creationId xmlns:a16="http://schemas.microsoft.com/office/drawing/2014/main" id="{60B615C3-F2E3-59C1-A96C-E3DA6BEF9C3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6" name="Grupo 285">
              <a:extLst>
                <a:ext uri="{FF2B5EF4-FFF2-40B4-BE49-F238E27FC236}">
                  <a16:creationId xmlns:a16="http://schemas.microsoft.com/office/drawing/2014/main" id="{EEEE3378-FECC-F9FF-E903-4179E5FA1762}"/>
                </a:ext>
              </a:extLst>
            </p:cNvPr>
            <p:cNvGrpSpPr/>
            <p:nvPr/>
          </p:nvGrpSpPr>
          <p:grpSpPr>
            <a:xfrm>
              <a:off x="4387145" y="4493493"/>
              <a:ext cx="1537769" cy="420064"/>
              <a:chOff x="436159" y="386014"/>
              <a:chExt cx="2050358" cy="560085"/>
            </a:xfrm>
          </p:grpSpPr>
          <p:pic>
            <p:nvPicPr>
              <p:cNvPr id="299" name="Imagen 298">
                <a:extLst>
                  <a:ext uri="{FF2B5EF4-FFF2-40B4-BE49-F238E27FC236}">
                    <a16:creationId xmlns:a16="http://schemas.microsoft.com/office/drawing/2014/main" id="{02831D2F-4752-0BC5-A698-AF40DDD92B8B}"/>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0" name="Imagen 299">
                <a:extLst>
                  <a:ext uri="{FF2B5EF4-FFF2-40B4-BE49-F238E27FC236}">
                    <a16:creationId xmlns:a16="http://schemas.microsoft.com/office/drawing/2014/main" id="{6EAE4DB0-2F9B-7421-F225-FCE7D9D333B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1" name="Imagen 300">
                <a:extLst>
                  <a:ext uri="{FF2B5EF4-FFF2-40B4-BE49-F238E27FC236}">
                    <a16:creationId xmlns:a16="http://schemas.microsoft.com/office/drawing/2014/main" id="{7AA02F4E-2D08-87BE-AEA2-8AF01BB394A3}"/>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2" name="Imagen 301">
                <a:extLst>
                  <a:ext uri="{FF2B5EF4-FFF2-40B4-BE49-F238E27FC236}">
                    <a16:creationId xmlns:a16="http://schemas.microsoft.com/office/drawing/2014/main" id="{3A439BCE-889A-3B9F-B3A7-C60FC6FCAFD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3" name="Imagen 302">
                <a:extLst>
                  <a:ext uri="{FF2B5EF4-FFF2-40B4-BE49-F238E27FC236}">
                    <a16:creationId xmlns:a16="http://schemas.microsoft.com/office/drawing/2014/main" id="{1B9EC6AE-0648-7D83-CBE4-223A87EF4BB8}"/>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7" name="Grupo 286">
              <a:extLst>
                <a:ext uri="{FF2B5EF4-FFF2-40B4-BE49-F238E27FC236}">
                  <a16:creationId xmlns:a16="http://schemas.microsoft.com/office/drawing/2014/main" id="{A8C45CB0-FB6F-6E5C-589A-1A39F9F038F5}"/>
                </a:ext>
              </a:extLst>
            </p:cNvPr>
            <p:cNvGrpSpPr/>
            <p:nvPr/>
          </p:nvGrpSpPr>
          <p:grpSpPr>
            <a:xfrm>
              <a:off x="5780717" y="4493493"/>
              <a:ext cx="1537769" cy="420064"/>
              <a:chOff x="436159" y="386014"/>
              <a:chExt cx="2050358" cy="560085"/>
            </a:xfrm>
          </p:grpSpPr>
          <p:pic>
            <p:nvPicPr>
              <p:cNvPr id="294" name="Imagen 293">
                <a:extLst>
                  <a:ext uri="{FF2B5EF4-FFF2-40B4-BE49-F238E27FC236}">
                    <a16:creationId xmlns:a16="http://schemas.microsoft.com/office/drawing/2014/main" id="{0CD89459-8021-877B-EF77-ECFC34AA7FAE}"/>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5" name="Imagen 294">
                <a:extLst>
                  <a:ext uri="{FF2B5EF4-FFF2-40B4-BE49-F238E27FC236}">
                    <a16:creationId xmlns:a16="http://schemas.microsoft.com/office/drawing/2014/main" id="{D5B209BD-6C9C-E249-F238-AEBF9926B254}"/>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6" name="Imagen 295">
                <a:extLst>
                  <a:ext uri="{FF2B5EF4-FFF2-40B4-BE49-F238E27FC236}">
                    <a16:creationId xmlns:a16="http://schemas.microsoft.com/office/drawing/2014/main" id="{4AE2EEE8-9DD2-7F86-F2D6-EDFE362B4C53}"/>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7" name="Imagen 296">
                <a:extLst>
                  <a:ext uri="{FF2B5EF4-FFF2-40B4-BE49-F238E27FC236}">
                    <a16:creationId xmlns:a16="http://schemas.microsoft.com/office/drawing/2014/main" id="{F0A4695C-6E6D-5591-9DA1-CA877A8A8070}"/>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8" name="Imagen 297">
                <a:extLst>
                  <a:ext uri="{FF2B5EF4-FFF2-40B4-BE49-F238E27FC236}">
                    <a16:creationId xmlns:a16="http://schemas.microsoft.com/office/drawing/2014/main" id="{3730BCA5-5E11-7FA8-8F27-E81C7C06A0B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8" name="Grupo 287">
              <a:extLst>
                <a:ext uri="{FF2B5EF4-FFF2-40B4-BE49-F238E27FC236}">
                  <a16:creationId xmlns:a16="http://schemas.microsoft.com/office/drawing/2014/main" id="{A162D379-B25D-F12A-0868-D50FBD813754}"/>
                </a:ext>
              </a:extLst>
            </p:cNvPr>
            <p:cNvGrpSpPr/>
            <p:nvPr/>
          </p:nvGrpSpPr>
          <p:grpSpPr>
            <a:xfrm>
              <a:off x="7138368" y="4491393"/>
              <a:ext cx="1537769" cy="420064"/>
              <a:chOff x="436159" y="386014"/>
              <a:chExt cx="2050358" cy="560085"/>
            </a:xfrm>
          </p:grpSpPr>
          <p:pic>
            <p:nvPicPr>
              <p:cNvPr id="289" name="Imagen 288">
                <a:extLst>
                  <a:ext uri="{FF2B5EF4-FFF2-40B4-BE49-F238E27FC236}">
                    <a16:creationId xmlns:a16="http://schemas.microsoft.com/office/drawing/2014/main" id="{1C651199-D84C-9EC4-6002-3FFFF0ECE651}"/>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0" name="Imagen 289">
                <a:extLst>
                  <a:ext uri="{FF2B5EF4-FFF2-40B4-BE49-F238E27FC236}">
                    <a16:creationId xmlns:a16="http://schemas.microsoft.com/office/drawing/2014/main" id="{3462EB19-7F62-5863-10C8-618F0704F1EC}"/>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1" name="Imagen 290">
                <a:extLst>
                  <a:ext uri="{FF2B5EF4-FFF2-40B4-BE49-F238E27FC236}">
                    <a16:creationId xmlns:a16="http://schemas.microsoft.com/office/drawing/2014/main" id="{6477E58B-81FA-8FC8-9BE5-ECF33053EBEE}"/>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2" name="Imagen 291">
                <a:extLst>
                  <a:ext uri="{FF2B5EF4-FFF2-40B4-BE49-F238E27FC236}">
                    <a16:creationId xmlns:a16="http://schemas.microsoft.com/office/drawing/2014/main" id="{94E89E96-0454-0119-C668-F6C90CC2BF3F}"/>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3" name="Imagen 292">
                <a:extLst>
                  <a:ext uri="{FF2B5EF4-FFF2-40B4-BE49-F238E27FC236}">
                    <a16:creationId xmlns:a16="http://schemas.microsoft.com/office/drawing/2014/main" id="{3680958A-2064-0DA4-0B94-DF2752BCC677}"/>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sp>
        <p:nvSpPr>
          <p:cNvPr id="535" name="Título 13">
            <a:extLst>
              <a:ext uri="{FF2B5EF4-FFF2-40B4-BE49-F238E27FC236}">
                <a16:creationId xmlns:a16="http://schemas.microsoft.com/office/drawing/2014/main" id="{58356BB5-4400-CBBA-E001-FCA8BAB997FD}"/>
              </a:ext>
            </a:extLst>
          </p:cNvPr>
          <p:cNvSpPr>
            <a:spLocks noGrp="1"/>
          </p:cNvSpPr>
          <p:nvPr>
            <p:ph type="ctrTitle" idx="15"/>
          </p:nvPr>
        </p:nvSpPr>
        <p:spPr>
          <a:xfrm>
            <a:off x="735750" y="69502"/>
            <a:ext cx="7672500" cy="577800"/>
          </a:xfrm>
        </p:spPr>
        <p:txBody>
          <a:bodyPr/>
          <a:lstStyle/>
          <a:p>
            <a:r>
              <a:rPr lang="es-ES" dirty="0"/>
              <a:t>Método</a:t>
            </a:r>
          </a:p>
        </p:txBody>
      </p:sp>
      <p:sp>
        <p:nvSpPr>
          <p:cNvPr id="536" name="Google Shape;69;g1dc965b0de2_0_5">
            <a:extLst>
              <a:ext uri="{FF2B5EF4-FFF2-40B4-BE49-F238E27FC236}">
                <a16:creationId xmlns:a16="http://schemas.microsoft.com/office/drawing/2014/main" id="{C9EB7774-E2A5-BB08-174A-392329FECF0B}"/>
              </a:ext>
            </a:extLst>
          </p:cNvPr>
          <p:cNvSpPr txBox="1"/>
          <p:nvPr/>
        </p:nvSpPr>
        <p:spPr>
          <a:xfrm>
            <a:off x="1998484" y="50571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2467379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 name="Grupo 275">
            <a:extLst>
              <a:ext uri="{FF2B5EF4-FFF2-40B4-BE49-F238E27FC236}">
                <a16:creationId xmlns:a16="http://schemas.microsoft.com/office/drawing/2014/main" id="{8B5D0145-A3F3-6ECD-5688-B836051BF892}"/>
              </a:ext>
            </a:extLst>
          </p:cNvPr>
          <p:cNvGrpSpPr/>
          <p:nvPr/>
        </p:nvGrpSpPr>
        <p:grpSpPr>
          <a:xfrm>
            <a:off x="391028" y="1020339"/>
            <a:ext cx="8361944" cy="3617448"/>
            <a:chOff x="314193" y="1296109"/>
            <a:chExt cx="8361944" cy="3617448"/>
          </a:xfrm>
        </p:grpSpPr>
        <p:grpSp>
          <p:nvGrpSpPr>
            <p:cNvPr id="277" name="Grupo 276">
              <a:extLst>
                <a:ext uri="{FF2B5EF4-FFF2-40B4-BE49-F238E27FC236}">
                  <a16:creationId xmlns:a16="http://schemas.microsoft.com/office/drawing/2014/main" id="{7C7ECE98-34E8-4198-93A9-6CE408E221FE}"/>
                </a:ext>
              </a:extLst>
            </p:cNvPr>
            <p:cNvGrpSpPr/>
            <p:nvPr/>
          </p:nvGrpSpPr>
          <p:grpSpPr>
            <a:xfrm>
              <a:off x="331316" y="1296109"/>
              <a:ext cx="8327760" cy="451412"/>
              <a:chOff x="440016" y="376406"/>
              <a:chExt cx="11103680" cy="601882"/>
            </a:xfrm>
          </p:grpSpPr>
          <p:grpSp>
            <p:nvGrpSpPr>
              <p:cNvPr id="499" name="Grupo 498">
                <a:extLst>
                  <a:ext uri="{FF2B5EF4-FFF2-40B4-BE49-F238E27FC236}">
                    <a16:creationId xmlns:a16="http://schemas.microsoft.com/office/drawing/2014/main" id="{DF032820-0295-7A1C-8C8E-E2C7596EB56D}"/>
                  </a:ext>
                </a:extLst>
              </p:cNvPr>
              <p:cNvGrpSpPr/>
              <p:nvPr/>
            </p:nvGrpSpPr>
            <p:grpSpPr>
              <a:xfrm>
                <a:off x="440016" y="376406"/>
                <a:ext cx="2050358" cy="560085"/>
                <a:chOff x="436159" y="386014"/>
                <a:chExt cx="2050358" cy="560085"/>
              </a:xfrm>
            </p:grpSpPr>
            <p:pic>
              <p:nvPicPr>
                <p:cNvPr id="530" name="Imagen 529">
                  <a:extLst>
                    <a:ext uri="{FF2B5EF4-FFF2-40B4-BE49-F238E27FC236}">
                      <a16:creationId xmlns:a16="http://schemas.microsoft.com/office/drawing/2014/main" id="{0A9F53A7-4163-40D0-3043-0416297542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31" name="Imagen 530">
                  <a:extLst>
                    <a:ext uri="{FF2B5EF4-FFF2-40B4-BE49-F238E27FC236}">
                      <a16:creationId xmlns:a16="http://schemas.microsoft.com/office/drawing/2014/main" id="{F1A9F4A9-C3FA-52E3-421B-5EADA5E606C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32" name="Imagen 531">
                  <a:extLst>
                    <a:ext uri="{FF2B5EF4-FFF2-40B4-BE49-F238E27FC236}">
                      <a16:creationId xmlns:a16="http://schemas.microsoft.com/office/drawing/2014/main" id="{E1FFF329-5608-C64F-DCFF-8B19C15D4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33" name="Imagen 532">
                  <a:extLst>
                    <a:ext uri="{FF2B5EF4-FFF2-40B4-BE49-F238E27FC236}">
                      <a16:creationId xmlns:a16="http://schemas.microsoft.com/office/drawing/2014/main" id="{503509C3-7679-0B20-3244-558051AF6A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34" name="Imagen 533">
                  <a:extLst>
                    <a:ext uri="{FF2B5EF4-FFF2-40B4-BE49-F238E27FC236}">
                      <a16:creationId xmlns:a16="http://schemas.microsoft.com/office/drawing/2014/main" id="{7C3D22A7-7A85-C3F0-DAB3-CF8F5023859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0" name="Grupo 499">
                <a:extLst>
                  <a:ext uri="{FF2B5EF4-FFF2-40B4-BE49-F238E27FC236}">
                    <a16:creationId xmlns:a16="http://schemas.microsoft.com/office/drawing/2014/main" id="{2B909C1B-3F0A-8D51-0A5C-E235A45E21D4}"/>
                  </a:ext>
                </a:extLst>
              </p:cNvPr>
              <p:cNvGrpSpPr/>
              <p:nvPr/>
            </p:nvGrpSpPr>
            <p:grpSpPr>
              <a:xfrm>
                <a:off x="2250217" y="386014"/>
                <a:ext cx="2050358" cy="560085"/>
                <a:chOff x="436159" y="386014"/>
                <a:chExt cx="2050358" cy="560085"/>
              </a:xfrm>
            </p:grpSpPr>
            <p:pic>
              <p:nvPicPr>
                <p:cNvPr id="525" name="Imagen 524">
                  <a:extLst>
                    <a:ext uri="{FF2B5EF4-FFF2-40B4-BE49-F238E27FC236}">
                      <a16:creationId xmlns:a16="http://schemas.microsoft.com/office/drawing/2014/main" id="{6CB9E376-FF13-8414-15FC-841D2587149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6" name="Imagen 525">
                  <a:extLst>
                    <a:ext uri="{FF2B5EF4-FFF2-40B4-BE49-F238E27FC236}">
                      <a16:creationId xmlns:a16="http://schemas.microsoft.com/office/drawing/2014/main" id="{6D0FC5E6-E071-D725-74FF-DD609AC53DC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7" name="Imagen 526">
                  <a:extLst>
                    <a:ext uri="{FF2B5EF4-FFF2-40B4-BE49-F238E27FC236}">
                      <a16:creationId xmlns:a16="http://schemas.microsoft.com/office/drawing/2014/main" id="{7E4BAA2D-F3A0-E3BC-6232-0B8C5F764DE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8" name="Imagen 527">
                  <a:extLst>
                    <a:ext uri="{FF2B5EF4-FFF2-40B4-BE49-F238E27FC236}">
                      <a16:creationId xmlns:a16="http://schemas.microsoft.com/office/drawing/2014/main" id="{6B46FDE0-FC8E-60D3-50B6-371B0383C8C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9" name="Imagen 528">
                  <a:extLst>
                    <a:ext uri="{FF2B5EF4-FFF2-40B4-BE49-F238E27FC236}">
                      <a16:creationId xmlns:a16="http://schemas.microsoft.com/office/drawing/2014/main" id="{614841B4-51BF-F184-5569-30A5230FB1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1" name="Grupo 500">
                <a:extLst>
                  <a:ext uri="{FF2B5EF4-FFF2-40B4-BE49-F238E27FC236}">
                    <a16:creationId xmlns:a16="http://schemas.microsoft.com/office/drawing/2014/main" id="{0588A951-E108-D4E8-E47F-1C82118DA8A3}"/>
                  </a:ext>
                </a:extLst>
              </p:cNvPr>
              <p:cNvGrpSpPr/>
              <p:nvPr/>
            </p:nvGrpSpPr>
            <p:grpSpPr>
              <a:xfrm>
                <a:off x="4060418" y="398987"/>
                <a:ext cx="2050358" cy="560085"/>
                <a:chOff x="436159" y="386014"/>
                <a:chExt cx="2050358" cy="560085"/>
              </a:xfrm>
            </p:grpSpPr>
            <p:pic>
              <p:nvPicPr>
                <p:cNvPr id="520" name="Imagen 519">
                  <a:extLst>
                    <a:ext uri="{FF2B5EF4-FFF2-40B4-BE49-F238E27FC236}">
                      <a16:creationId xmlns:a16="http://schemas.microsoft.com/office/drawing/2014/main" id="{5228CD85-A558-35EC-42E4-CC57800D155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1" name="Imagen 520">
                  <a:extLst>
                    <a:ext uri="{FF2B5EF4-FFF2-40B4-BE49-F238E27FC236}">
                      <a16:creationId xmlns:a16="http://schemas.microsoft.com/office/drawing/2014/main" id="{21F993BC-B836-FE85-7A69-F15930D8C4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2" name="Imagen 521">
                  <a:extLst>
                    <a:ext uri="{FF2B5EF4-FFF2-40B4-BE49-F238E27FC236}">
                      <a16:creationId xmlns:a16="http://schemas.microsoft.com/office/drawing/2014/main" id="{E558E0BA-DF69-8846-7073-ADC869B4D44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3" name="Imagen 522">
                  <a:extLst>
                    <a:ext uri="{FF2B5EF4-FFF2-40B4-BE49-F238E27FC236}">
                      <a16:creationId xmlns:a16="http://schemas.microsoft.com/office/drawing/2014/main" id="{D867701B-2640-C4DE-E91A-FF9AFD89E83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4" name="Imagen 523">
                  <a:extLst>
                    <a:ext uri="{FF2B5EF4-FFF2-40B4-BE49-F238E27FC236}">
                      <a16:creationId xmlns:a16="http://schemas.microsoft.com/office/drawing/2014/main" id="{68531FF5-DF60-C483-3E4F-9C3E643E790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2" name="Grupo 501">
                <a:extLst>
                  <a:ext uri="{FF2B5EF4-FFF2-40B4-BE49-F238E27FC236}">
                    <a16:creationId xmlns:a16="http://schemas.microsoft.com/office/drawing/2014/main" id="{6D8EFB35-59F9-14F9-EFB0-E9CA00291FAE}"/>
                  </a:ext>
                </a:extLst>
              </p:cNvPr>
              <p:cNvGrpSpPr/>
              <p:nvPr/>
            </p:nvGrpSpPr>
            <p:grpSpPr>
              <a:xfrm>
                <a:off x="5870619" y="408595"/>
                <a:ext cx="2050358" cy="560085"/>
                <a:chOff x="436159" y="386014"/>
                <a:chExt cx="2050358" cy="560085"/>
              </a:xfrm>
            </p:grpSpPr>
            <p:pic>
              <p:nvPicPr>
                <p:cNvPr id="515" name="Imagen 514">
                  <a:extLst>
                    <a:ext uri="{FF2B5EF4-FFF2-40B4-BE49-F238E27FC236}">
                      <a16:creationId xmlns:a16="http://schemas.microsoft.com/office/drawing/2014/main" id="{2B90EA81-EADA-E9C2-799D-2C89DF2AAD4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6" name="Imagen 515">
                  <a:extLst>
                    <a:ext uri="{FF2B5EF4-FFF2-40B4-BE49-F238E27FC236}">
                      <a16:creationId xmlns:a16="http://schemas.microsoft.com/office/drawing/2014/main" id="{08037902-4819-A6A7-8092-66B87BCF47A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7" name="Imagen 516">
                  <a:extLst>
                    <a:ext uri="{FF2B5EF4-FFF2-40B4-BE49-F238E27FC236}">
                      <a16:creationId xmlns:a16="http://schemas.microsoft.com/office/drawing/2014/main" id="{AAA66BAF-C628-94F2-AE1E-F2F1F60C18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8" name="Imagen 517">
                  <a:extLst>
                    <a:ext uri="{FF2B5EF4-FFF2-40B4-BE49-F238E27FC236}">
                      <a16:creationId xmlns:a16="http://schemas.microsoft.com/office/drawing/2014/main" id="{1B59EFA5-95CE-ECF3-AE8C-CF90F1629AD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9" name="Imagen 518">
                  <a:extLst>
                    <a:ext uri="{FF2B5EF4-FFF2-40B4-BE49-F238E27FC236}">
                      <a16:creationId xmlns:a16="http://schemas.microsoft.com/office/drawing/2014/main" id="{B3F98EBE-E8F1-C246-FCBF-6231F865337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3" name="Grupo 502">
                <a:extLst>
                  <a:ext uri="{FF2B5EF4-FFF2-40B4-BE49-F238E27FC236}">
                    <a16:creationId xmlns:a16="http://schemas.microsoft.com/office/drawing/2014/main" id="{790E4691-5C8D-852C-F5E4-3B663D7F1575}"/>
                  </a:ext>
                </a:extLst>
              </p:cNvPr>
              <p:cNvGrpSpPr/>
              <p:nvPr/>
            </p:nvGrpSpPr>
            <p:grpSpPr>
              <a:xfrm>
                <a:off x="7728715" y="408595"/>
                <a:ext cx="2050358" cy="560085"/>
                <a:chOff x="436159" y="386014"/>
                <a:chExt cx="2050358" cy="560085"/>
              </a:xfrm>
            </p:grpSpPr>
            <p:pic>
              <p:nvPicPr>
                <p:cNvPr id="510" name="Imagen 509">
                  <a:extLst>
                    <a:ext uri="{FF2B5EF4-FFF2-40B4-BE49-F238E27FC236}">
                      <a16:creationId xmlns:a16="http://schemas.microsoft.com/office/drawing/2014/main" id="{829E49D1-5DAA-1B8C-6AF2-C506AEBEDE3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1" name="Imagen 510">
                  <a:extLst>
                    <a:ext uri="{FF2B5EF4-FFF2-40B4-BE49-F238E27FC236}">
                      <a16:creationId xmlns:a16="http://schemas.microsoft.com/office/drawing/2014/main" id="{1A52B5C8-A0BF-48F2-AE31-118F28BC44A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2" name="Imagen 511">
                  <a:extLst>
                    <a:ext uri="{FF2B5EF4-FFF2-40B4-BE49-F238E27FC236}">
                      <a16:creationId xmlns:a16="http://schemas.microsoft.com/office/drawing/2014/main" id="{AA5E177C-46AE-FAC6-F53A-3FACCE2A119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3" name="Imagen 512">
                  <a:extLst>
                    <a:ext uri="{FF2B5EF4-FFF2-40B4-BE49-F238E27FC236}">
                      <a16:creationId xmlns:a16="http://schemas.microsoft.com/office/drawing/2014/main" id="{3BCAB18F-A90D-813E-B3CB-2E7077D6974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4" name="Imagen 513">
                  <a:extLst>
                    <a:ext uri="{FF2B5EF4-FFF2-40B4-BE49-F238E27FC236}">
                      <a16:creationId xmlns:a16="http://schemas.microsoft.com/office/drawing/2014/main" id="{8A51F466-5207-11B1-DF72-EA3A030A69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4" name="Grupo 503">
                <a:extLst>
                  <a:ext uri="{FF2B5EF4-FFF2-40B4-BE49-F238E27FC236}">
                    <a16:creationId xmlns:a16="http://schemas.microsoft.com/office/drawing/2014/main" id="{9B1183F7-5A50-F82E-ABF8-5B5320E608EC}"/>
                  </a:ext>
                </a:extLst>
              </p:cNvPr>
              <p:cNvGrpSpPr/>
              <p:nvPr/>
            </p:nvGrpSpPr>
            <p:grpSpPr>
              <a:xfrm>
                <a:off x="9493338" y="418203"/>
                <a:ext cx="2050358" cy="560085"/>
                <a:chOff x="436159" y="386014"/>
                <a:chExt cx="2050358" cy="560085"/>
              </a:xfrm>
            </p:grpSpPr>
            <p:pic>
              <p:nvPicPr>
                <p:cNvPr id="505" name="Imagen 504">
                  <a:extLst>
                    <a:ext uri="{FF2B5EF4-FFF2-40B4-BE49-F238E27FC236}">
                      <a16:creationId xmlns:a16="http://schemas.microsoft.com/office/drawing/2014/main" id="{893545F8-79AE-5E93-80DA-1DC06EA4F44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06" name="Imagen 505">
                  <a:extLst>
                    <a:ext uri="{FF2B5EF4-FFF2-40B4-BE49-F238E27FC236}">
                      <a16:creationId xmlns:a16="http://schemas.microsoft.com/office/drawing/2014/main" id="{2DC7E5E9-C550-157B-10D8-75CA2A616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07" name="Imagen 506">
                  <a:extLst>
                    <a:ext uri="{FF2B5EF4-FFF2-40B4-BE49-F238E27FC236}">
                      <a16:creationId xmlns:a16="http://schemas.microsoft.com/office/drawing/2014/main" id="{79A40016-66D5-5A19-7884-85964783C12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08" name="Imagen 507">
                  <a:extLst>
                    <a:ext uri="{FF2B5EF4-FFF2-40B4-BE49-F238E27FC236}">
                      <a16:creationId xmlns:a16="http://schemas.microsoft.com/office/drawing/2014/main" id="{34890A62-A43B-7CF2-7924-1449922680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09" name="Imagen 508">
                  <a:extLst>
                    <a:ext uri="{FF2B5EF4-FFF2-40B4-BE49-F238E27FC236}">
                      <a16:creationId xmlns:a16="http://schemas.microsoft.com/office/drawing/2014/main" id="{E9B2F588-B697-2ECA-A6B4-73FB5D9CAB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8" name="Grupo 277">
              <a:extLst>
                <a:ext uri="{FF2B5EF4-FFF2-40B4-BE49-F238E27FC236}">
                  <a16:creationId xmlns:a16="http://schemas.microsoft.com/office/drawing/2014/main" id="{4619E793-CCB8-7E5E-DEBB-394DD627F86C}"/>
                </a:ext>
              </a:extLst>
            </p:cNvPr>
            <p:cNvGrpSpPr/>
            <p:nvPr/>
          </p:nvGrpSpPr>
          <p:grpSpPr>
            <a:xfrm>
              <a:off x="331400" y="1812290"/>
              <a:ext cx="8327760" cy="451412"/>
              <a:chOff x="440016" y="376406"/>
              <a:chExt cx="11103680" cy="601882"/>
            </a:xfrm>
          </p:grpSpPr>
          <p:grpSp>
            <p:nvGrpSpPr>
              <p:cNvPr id="463" name="Grupo 462">
                <a:extLst>
                  <a:ext uri="{FF2B5EF4-FFF2-40B4-BE49-F238E27FC236}">
                    <a16:creationId xmlns:a16="http://schemas.microsoft.com/office/drawing/2014/main" id="{3C3F0410-E748-7DFF-480B-96422A8785EA}"/>
                  </a:ext>
                </a:extLst>
              </p:cNvPr>
              <p:cNvGrpSpPr/>
              <p:nvPr/>
            </p:nvGrpSpPr>
            <p:grpSpPr>
              <a:xfrm>
                <a:off x="440016" y="376406"/>
                <a:ext cx="2050358" cy="560085"/>
                <a:chOff x="436159" y="386014"/>
                <a:chExt cx="2050358" cy="560085"/>
              </a:xfrm>
            </p:grpSpPr>
            <p:pic>
              <p:nvPicPr>
                <p:cNvPr id="494" name="Imagen 493">
                  <a:extLst>
                    <a:ext uri="{FF2B5EF4-FFF2-40B4-BE49-F238E27FC236}">
                      <a16:creationId xmlns:a16="http://schemas.microsoft.com/office/drawing/2014/main" id="{954386CE-216F-29CE-F928-2C9B29C7C71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5" name="Imagen 494">
                  <a:extLst>
                    <a:ext uri="{FF2B5EF4-FFF2-40B4-BE49-F238E27FC236}">
                      <a16:creationId xmlns:a16="http://schemas.microsoft.com/office/drawing/2014/main" id="{A2000F30-3D8E-B820-D5D6-4465188DB3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6" name="Imagen 495">
                  <a:extLst>
                    <a:ext uri="{FF2B5EF4-FFF2-40B4-BE49-F238E27FC236}">
                      <a16:creationId xmlns:a16="http://schemas.microsoft.com/office/drawing/2014/main" id="{85F04E52-7BA3-A84F-E440-1809CBD9917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7" name="Imagen 496">
                  <a:extLst>
                    <a:ext uri="{FF2B5EF4-FFF2-40B4-BE49-F238E27FC236}">
                      <a16:creationId xmlns:a16="http://schemas.microsoft.com/office/drawing/2014/main" id="{9E2D6140-D547-7F63-14B0-FB9E6DE9535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8" name="Imagen 497">
                  <a:extLst>
                    <a:ext uri="{FF2B5EF4-FFF2-40B4-BE49-F238E27FC236}">
                      <a16:creationId xmlns:a16="http://schemas.microsoft.com/office/drawing/2014/main" id="{7E70A17E-C395-74E6-956A-83F3E61E4E1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4" name="Grupo 463">
                <a:extLst>
                  <a:ext uri="{FF2B5EF4-FFF2-40B4-BE49-F238E27FC236}">
                    <a16:creationId xmlns:a16="http://schemas.microsoft.com/office/drawing/2014/main" id="{8A7EB070-97DF-4146-8B6B-B8CA4D844685}"/>
                  </a:ext>
                </a:extLst>
              </p:cNvPr>
              <p:cNvGrpSpPr/>
              <p:nvPr/>
            </p:nvGrpSpPr>
            <p:grpSpPr>
              <a:xfrm>
                <a:off x="2250217" y="386014"/>
                <a:ext cx="2050358" cy="560085"/>
                <a:chOff x="436159" y="386014"/>
                <a:chExt cx="2050358" cy="560085"/>
              </a:xfrm>
            </p:grpSpPr>
            <p:pic>
              <p:nvPicPr>
                <p:cNvPr id="489" name="Imagen 488">
                  <a:extLst>
                    <a:ext uri="{FF2B5EF4-FFF2-40B4-BE49-F238E27FC236}">
                      <a16:creationId xmlns:a16="http://schemas.microsoft.com/office/drawing/2014/main" id="{35604B4C-F05A-A083-8678-477A4F653D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0" name="Imagen 489">
                  <a:extLst>
                    <a:ext uri="{FF2B5EF4-FFF2-40B4-BE49-F238E27FC236}">
                      <a16:creationId xmlns:a16="http://schemas.microsoft.com/office/drawing/2014/main" id="{251824E2-6A84-F280-5B84-F5A3917BBB6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1" name="Imagen 490">
                  <a:extLst>
                    <a:ext uri="{FF2B5EF4-FFF2-40B4-BE49-F238E27FC236}">
                      <a16:creationId xmlns:a16="http://schemas.microsoft.com/office/drawing/2014/main" id="{7B49C6AD-F0D5-392A-A2BA-03CD3F3C9E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2" name="Imagen 491">
                  <a:extLst>
                    <a:ext uri="{FF2B5EF4-FFF2-40B4-BE49-F238E27FC236}">
                      <a16:creationId xmlns:a16="http://schemas.microsoft.com/office/drawing/2014/main" id="{CCE91166-92C1-19C9-5A54-447B528D9E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3" name="Imagen 492">
                  <a:extLst>
                    <a:ext uri="{FF2B5EF4-FFF2-40B4-BE49-F238E27FC236}">
                      <a16:creationId xmlns:a16="http://schemas.microsoft.com/office/drawing/2014/main" id="{CBB8A10E-AB0F-B854-BAC2-A44C75F5B0E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5" name="Grupo 464">
                <a:extLst>
                  <a:ext uri="{FF2B5EF4-FFF2-40B4-BE49-F238E27FC236}">
                    <a16:creationId xmlns:a16="http://schemas.microsoft.com/office/drawing/2014/main" id="{5F55F5C0-B7AD-0710-214F-12D7FB9C1D70}"/>
                  </a:ext>
                </a:extLst>
              </p:cNvPr>
              <p:cNvGrpSpPr/>
              <p:nvPr/>
            </p:nvGrpSpPr>
            <p:grpSpPr>
              <a:xfrm>
                <a:off x="4060418" y="398987"/>
                <a:ext cx="2050358" cy="560085"/>
                <a:chOff x="436159" y="386014"/>
                <a:chExt cx="2050358" cy="560085"/>
              </a:xfrm>
            </p:grpSpPr>
            <p:pic>
              <p:nvPicPr>
                <p:cNvPr id="484" name="Imagen 483">
                  <a:extLst>
                    <a:ext uri="{FF2B5EF4-FFF2-40B4-BE49-F238E27FC236}">
                      <a16:creationId xmlns:a16="http://schemas.microsoft.com/office/drawing/2014/main" id="{1929D4CF-31B1-F689-4D16-009E9B520A4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5" name="Imagen 484">
                  <a:extLst>
                    <a:ext uri="{FF2B5EF4-FFF2-40B4-BE49-F238E27FC236}">
                      <a16:creationId xmlns:a16="http://schemas.microsoft.com/office/drawing/2014/main" id="{2CE1BCF9-F466-C8E2-F3B0-BA03A490F3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6" name="Imagen 485">
                  <a:extLst>
                    <a:ext uri="{FF2B5EF4-FFF2-40B4-BE49-F238E27FC236}">
                      <a16:creationId xmlns:a16="http://schemas.microsoft.com/office/drawing/2014/main" id="{A8AB523D-6998-C337-CCC5-1E330B997D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7" name="Imagen 486">
                  <a:extLst>
                    <a:ext uri="{FF2B5EF4-FFF2-40B4-BE49-F238E27FC236}">
                      <a16:creationId xmlns:a16="http://schemas.microsoft.com/office/drawing/2014/main" id="{63E6CF76-15C2-0219-F0FE-EBCC042AC3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8" name="Imagen 487">
                  <a:extLst>
                    <a:ext uri="{FF2B5EF4-FFF2-40B4-BE49-F238E27FC236}">
                      <a16:creationId xmlns:a16="http://schemas.microsoft.com/office/drawing/2014/main" id="{DD84BFCE-1066-504B-AD07-0277DCF21AB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6" name="Grupo 465">
                <a:extLst>
                  <a:ext uri="{FF2B5EF4-FFF2-40B4-BE49-F238E27FC236}">
                    <a16:creationId xmlns:a16="http://schemas.microsoft.com/office/drawing/2014/main" id="{FE9CA2FC-6D43-7F4A-3269-E4EC9DDFF59C}"/>
                  </a:ext>
                </a:extLst>
              </p:cNvPr>
              <p:cNvGrpSpPr/>
              <p:nvPr/>
            </p:nvGrpSpPr>
            <p:grpSpPr>
              <a:xfrm>
                <a:off x="5870619" y="408595"/>
                <a:ext cx="2050358" cy="560085"/>
                <a:chOff x="436159" y="386014"/>
                <a:chExt cx="2050358" cy="560085"/>
              </a:xfrm>
            </p:grpSpPr>
            <p:pic>
              <p:nvPicPr>
                <p:cNvPr id="479" name="Imagen 478">
                  <a:extLst>
                    <a:ext uri="{FF2B5EF4-FFF2-40B4-BE49-F238E27FC236}">
                      <a16:creationId xmlns:a16="http://schemas.microsoft.com/office/drawing/2014/main" id="{77E9C797-D043-1C95-51D5-01B6C0088AF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0" name="Imagen 479">
                  <a:extLst>
                    <a:ext uri="{FF2B5EF4-FFF2-40B4-BE49-F238E27FC236}">
                      <a16:creationId xmlns:a16="http://schemas.microsoft.com/office/drawing/2014/main" id="{006E84A6-46CB-EF06-5D23-D1F57DC61F7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1" name="Imagen 480">
                  <a:extLst>
                    <a:ext uri="{FF2B5EF4-FFF2-40B4-BE49-F238E27FC236}">
                      <a16:creationId xmlns:a16="http://schemas.microsoft.com/office/drawing/2014/main" id="{697A60FE-A0E4-B170-5249-D36821784A3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2" name="Imagen 481">
                  <a:extLst>
                    <a:ext uri="{FF2B5EF4-FFF2-40B4-BE49-F238E27FC236}">
                      <a16:creationId xmlns:a16="http://schemas.microsoft.com/office/drawing/2014/main" id="{77CD652C-2550-9782-6528-A0DC7C35BFE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3" name="Imagen 482">
                  <a:extLst>
                    <a:ext uri="{FF2B5EF4-FFF2-40B4-BE49-F238E27FC236}">
                      <a16:creationId xmlns:a16="http://schemas.microsoft.com/office/drawing/2014/main" id="{957908E7-CCA4-418E-AD0E-402C8529ADD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7" name="Grupo 466">
                <a:extLst>
                  <a:ext uri="{FF2B5EF4-FFF2-40B4-BE49-F238E27FC236}">
                    <a16:creationId xmlns:a16="http://schemas.microsoft.com/office/drawing/2014/main" id="{45707323-D5E3-0827-EC38-EC2A8136CA15}"/>
                  </a:ext>
                </a:extLst>
              </p:cNvPr>
              <p:cNvGrpSpPr/>
              <p:nvPr/>
            </p:nvGrpSpPr>
            <p:grpSpPr>
              <a:xfrm>
                <a:off x="7728715" y="408595"/>
                <a:ext cx="2050358" cy="560085"/>
                <a:chOff x="436159" y="386014"/>
                <a:chExt cx="2050358" cy="560085"/>
              </a:xfrm>
            </p:grpSpPr>
            <p:pic>
              <p:nvPicPr>
                <p:cNvPr id="474" name="Imagen 473">
                  <a:extLst>
                    <a:ext uri="{FF2B5EF4-FFF2-40B4-BE49-F238E27FC236}">
                      <a16:creationId xmlns:a16="http://schemas.microsoft.com/office/drawing/2014/main" id="{87221311-80A8-8074-6C9D-4A3818DA920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5" name="Imagen 474">
                  <a:extLst>
                    <a:ext uri="{FF2B5EF4-FFF2-40B4-BE49-F238E27FC236}">
                      <a16:creationId xmlns:a16="http://schemas.microsoft.com/office/drawing/2014/main" id="{D3F61DB0-7BA1-207E-C713-63D23BDD4A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6" name="Imagen 475">
                  <a:extLst>
                    <a:ext uri="{FF2B5EF4-FFF2-40B4-BE49-F238E27FC236}">
                      <a16:creationId xmlns:a16="http://schemas.microsoft.com/office/drawing/2014/main" id="{BD4FA614-11C7-4555-51CD-24BEEEF503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7" name="Imagen 476">
                  <a:extLst>
                    <a:ext uri="{FF2B5EF4-FFF2-40B4-BE49-F238E27FC236}">
                      <a16:creationId xmlns:a16="http://schemas.microsoft.com/office/drawing/2014/main" id="{73B8BE12-2376-83DC-4405-C8C9F98E49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8" name="Imagen 477">
                  <a:extLst>
                    <a:ext uri="{FF2B5EF4-FFF2-40B4-BE49-F238E27FC236}">
                      <a16:creationId xmlns:a16="http://schemas.microsoft.com/office/drawing/2014/main" id="{EA17C2C3-62FC-CCB8-5E86-123C2159A2D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8" name="Grupo 467">
                <a:extLst>
                  <a:ext uri="{FF2B5EF4-FFF2-40B4-BE49-F238E27FC236}">
                    <a16:creationId xmlns:a16="http://schemas.microsoft.com/office/drawing/2014/main" id="{8B6297AB-4352-9412-60C4-1924FC26FA61}"/>
                  </a:ext>
                </a:extLst>
              </p:cNvPr>
              <p:cNvGrpSpPr/>
              <p:nvPr/>
            </p:nvGrpSpPr>
            <p:grpSpPr>
              <a:xfrm>
                <a:off x="9493338" y="418203"/>
                <a:ext cx="2050358" cy="560085"/>
                <a:chOff x="436159" y="386014"/>
                <a:chExt cx="2050358" cy="560085"/>
              </a:xfrm>
            </p:grpSpPr>
            <p:pic>
              <p:nvPicPr>
                <p:cNvPr id="469" name="Imagen 468">
                  <a:extLst>
                    <a:ext uri="{FF2B5EF4-FFF2-40B4-BE49-F238E27FC236}">
                      <a16:creationId xmlns:a16="http://schemas.microsoft.com/office/drawing/2014/main" id="{7F863634-2CC6-CD0F-89C6-241B3DAA6DD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0" name="Imagen 469">
                  <a:extLst>
                    <a:ext uri="{FF2B5EF4-FFF2-40B4-BE49-F238E27FC236}">
                      <a16:creationId xmlns:a16="http://schemas.microsoft.com/office/drawing/2014/main" id="{D66A54F6-F848-0571-14EF-7F2110B7DD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1" name="Imagen 470">
                  <a:extLst>
                    <a:ext uri="{FF2B5EF4-FFF2-40B4-BE49-F238E27FC236}">
                      <a16:creationId xmlns:a16="http://schemas.microsoft.com/office/drawing/2014/main" id="{1AE0A901-CEFB-3677-E4FA-61F16954823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2" name="Imagen 471">
                  <a:extLst>
                    <a:ext uri="{FF2B5EF4-FFF2-40B4-BE49-F238E27FC236}">
                      <a16:creationId xmlns:a16="http://schemas.microsoft.com/office/drawing/2014/main" id="{E1D8F39F-5F39-EBD6-7A06-5641E6DA0D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3" name="Imagen 472">
                  <a:extLst>
                    <a:ext uri="{FF2B5EF4-FFF2-40B4-BE49-F238E27FC236}">
                      <a16:creationId xmlns:a16="http://schemas.microsoft.com/office/drawing/2014/main" id="{59AF6D5A-FBF1-BA93-FA06-F494AD66DF3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9" name="Grupo 278">
              <a:extLst>
                <a:ext uri="{FF2B5EF4-FFF2-40B4-BE49-F238E27FC236}">
                  <a16:creationId xmlns:a16="http://schemas.microsoft.com/office/drawing/2014/main" id="{480637E6-5130-EA3F-7CDE-3B3C3AF650FB}"/>
                </a:ext>
              </a:extLst>
            </p:cNvPr>
            <p:cNvGrpSpPr/>
            <p:nvPr/>
          </p:nvGrpSpPr>
          <p:grpSpPr>
            <a:xfrm>
              <a:off x="323732" y="2362703"/>
              <a:ext cx="8327760" cy="451412"/>
              <a:chOff x="440016" y="376406"/>
              <a:chExt cx="11103680" cy="601882"/>
            </a:xfrm>
          </p:grpSpPr>
          <p:grpSp>
            <p:nvGrpSpPr>
              <p:cNvPr id="427" name="Grupo 426">
                <a:extLst>
                  <a:ext uri="{FF2B5EF4-FFF2-40B4-BE49-F238E27FC236}">
                    <a16:creationId xmlns:a16="http://schemas.microsoft.com/office/drawing/2014/main" id="{172F79B9-075F-59BC-FBF0-F3D11850B9CC}"/>
                  </a:ext>
                </a:extLst>
              </p:cNvPr>
              <p:cNvGrpSpPr/>
              <p:nvPr/>
            </p:nvGrpSpPr>
            <p:grpSpPr>
              <a:xfrm>
                <a:off x="440016" y="376406"/>
                <a:ext cx="2050358" cy="560085"/>
                <a:chOff x="436159" y="386014"/>
                <a:chExt cx="2050358" cy="560085"/>
              </a:xfrm>
            </p:grpSpPr>
            <p:pic>
              <p:nvPicPr>
                <p:cNvPr id="458" name="Imagen 457">
                  <a:extLst>
                    <a:ext uri="{FF2B5EF4-FFF2-40B4-BE49-F238E27FC236}">
                      <a16:creationId xmlns:a16="http://schemas.microsoft.com/office/drawing/2014/main" id="{8C08CE0E-D755-E1B7-5171-155EAC4A8F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9" name="Imagen 458">
                  <a:extLst>
                    <a:ext uri="{FF2B5EF4-FFF2-40B4-BE49-F238E27FC236}">
                      <a16:creationId xmlns:a16="http://schemas.microsoft.com/office/drawing/2014/main" id="{445EF8F8-6849-E150-967B-7B2E2788485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60" name="Imagen 459">
                  <a:extLst>
                    <a:ext uri="{FF2B5EF4-FFF2-40B4-BE49-F238E27FC236}">
                      <a16:creationId xmlns:a16="http://schemas.microsoft.com/office/drawing/2014/main" id="{6C5ED14A-A0C1-690E-44D8-CC415E40A6E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61" name="Imagen 460">
                  <a:extLst>
                    <a:ext uri="{FF2B5EF4-FFF2-40B4-BE49-F238E27FC236}">
                      <a16:creationId xmlns:a16="http://schemas.microsoft.com/office/drawing/2014/main" id="{68D818A2-1D6A-03F3-7F59-12326DF6116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62" name="Imagen 461">
                  <a:extLst>
                    <a:ext uri="{FF2B5EF4-FFF2-40B4-BE49-F238E27FC236}">
                      <a16:creationId xmlns:a16="http://schemas.microsoft.com/office/drawing/2014/main" id="{3BC69BE1-9179-FF29-1820-39FBC12BE11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8" name="Grupo 427">
                <a:extLst>
                  <a:ext uri="{FF2B5EF4-FFF2-40B4-BE49-F238E27FC236}">
                    <a16:creationId xmlns:a16="http://schemas.microsoft.com/office/drawing/2014/main" id="{9AAE5941-0AF5-9897-893F-E09CE58DF5AD}"/>
                  </a:ext>
                </a:extLst>
              </p:cNvPr>
              <p:cNvGrpSpPr/>
              <p:nvPr/>
            </p:nvGrpSpPr>
            <p:grpSpPr>
              <a:xfrm>
                <a:off x="2250217" y="386014"/>
                <a:ext cx="2050358" cy="560085"/>
                <a:chOff x="436159" y="386014"/>
                <a:chExt cx="2050358" cy="560085"/>
              </a:xfrm>
            </p:grpSpPr>
            <p:pic>
              <p:nvPicPr>
                <p:cNvPr id="453" name="Imagen 452">
                  <a:extLst>
                    <a:ext uri="{FF2B5EF4-FFF2-40B4-BE49-F238E27FC236}">
                      <a16:creationId xmlns:a16="http://schemas.microsoft.com/office/drawing/2014/main" id="{41DB86E5-74A4-848C-A828-C470019FEB6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4" name="Imagen 453">
                  <a:extLst>
                    <a:ext uri="{FF2B5EF4-FFF2-40B4-BE49-F238E27FC236}">
                      <a16:creationId xmlns:a16="http://schemas.microsoft.com/office/drawing/2014/main" id="{E274A354-A922-7BF4-DF24-D2D11E9A33C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5" name="Imagen 454">
                  <a:extLst>
                    <a:ext uri="{FF2B5EF4-FFF2-40B4-BE49-F238E27FC236}">
                      <a16:creationId xmlns:a16="http://schemas.microsoft.com/office/drawing/2014/main" id="{D60C7DF4-B1BC-8F44-DF71-A83A23EC40C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6" name="Imagen 455">
                  <a:extLst>
                    <a:ext uri="{FF2B5EF4-FFF2-40B4-BE49-F238E27FC236}">
                      <a16:creationId xmlns:a16="http://schemas.microsoft.com/office/drawing/2014/main" id="{E26F0880-3100-D243-F4A1-163CED9F70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7" name="Imagen 456">
                  <a:extLst>
                    <a:ext uri="{FF2B5EF4-FFF2-40B4-BE49-F238E27FC236}">
                      <a16:creationId xmlns:a16="http://schemas.microsoft.com/office/drawing/2014/main" id="{EBC65928-7AD8-A8FC-F820-2D8D787237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9" name="Grupo 428">
                <a:extLst>
                  <a:ext uri="{FF2B5EF4-FFF2-40B4-BE49-F238E27FC236}">
                    <a16:creationId xmlns:a16="http://schemas.microsoft.com/office/drawing/2014/main" id="{4B964253-0D3A-215D-3165-35F4CE49B7CA}"/>
                  </a:ext>
                </a:extLst>
              </p:cNvPr>
              <p:cNvGrpSpPr/>
              <p:nvPr/>
            </p:nvGrpSpPr>
            <p:grpSpPr>
              <a:xfrm>
                <a:off x="4060418" y="398987"/>
                <a:ext cx="2050358" cy="560085"/>
                <a:chOff x="436159" y="386014"/>
                <a:chExt cx="2050358" cy="560085"/>
              </a:xfrm>
            </p:grpSpPr>
            <p:pic>
              <p:nvPicPr>
                <p:cNvPr id="448" name="Imagen 447">
                  <a:extLst>
                    <a:ext uri="{FF2B5EF4-FFF2-40B4-BE49-F238E27FC236}">
                      <a16:creationId xmlns:a16="http://schemas.microsoft.com/office/drawing/2014/main" id="{A9F4E96E-0CA6-4D98-8304-48094D940AF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9" name="Imagen 448">
                  <a:extLst>
                    <a:ext uri="{FF2B5EF4-FFF2-40B4-BE49-F238E27FC236}">
                      <a16:creationId xmlns:a16="http://schemas.microsoft.com/office/drawing/2014/main" id="{7BA9EB3F-BF6E-6CA6-8DA0-8F6C7BEE8D3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0" name="Imagen 449">
                  <a:extLst>
                    <a:ext uri="{FF2B5EF4-FFF2-40B4-BE49-F238E27FC236}">
                      <a16:creationId xmlns:a16="http://schemas.microsoft.com/office/drawing/2014/main" id="{C5B58975-75B7-9CF1-F6B5-A5A3D4168F7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1" name="Imagen 450">
                  <a:extLst>
                    <a:ext uri="{FF2B5EF4-FFF2-40B4-BE49-F238E27FC236}">
                      <a16:creationId xmlns:a16="http://schemas.microsoft.com/office/drawing/2014/main" id="{AEF71B95-2300-66B7-5393-3ABC43AA1D1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2" name="Imagen 451">
                  <a:extLst>
                    <a:ext uri="{FF2B5EF4-FFF2-40B4-BE49-F238E27FC236}">
                      <a16:creationId xmlns:a16="http://schemas.microsoft.com/office/drawing/2014/main" id="{996C51C0-7ABD-F2DC-B62F-4C4B08E180E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0" name="Grupo 429">
                <a:extLst>
                  <a:ext uri="{FF2B5EF4-FFF2-40B4-BE49-F238E27FC236}">
                    <a16:creationId xmlns:a16="http://schemas.microsoft.com/office/drawing/2014/main" id="{BBCD759E-D554-4C9F-1517-5BDCBF837CC3}"/>
                  </a:ext>
                </a:extLst>
              </p:cNvPr>
              <p:cNvGrpSpPr/>
              <p:nvPr/>
            </p:nvGrpSpPr>
            <p:grpSpPr>
              <a:xfrm>
                <a:off x="5870619" y="408595"/>
                <a:ext cx="2050358" cy="560085"/>
                <a:chOff x="436159" y="386014"/>
                <a:chExt cx="2050358" cy="560085"/>
              </a:xfrm>
            </p:grpSpPr>
            <p:pic>
              <p:nvPicPr>
                <p:cNvPr id="443" name="Imagen 442">
                  <a:extLst>
                    <a:ext uri="{FF2B5EF4-FFF2-40B4-BE49-F238E27FC236}">
                      <a16:creationId xmlns:a16="http://schemas.microsoft.com/office/drawing/2014/main" id="{AAD78CEE-4DCF-CF5D-B742-AF5F09D8DA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4" name="Imagen 443">
                  <a:extLst>
                    <a:ext uri="{FF2B5EF4-FFF2-40B4-BE49-F238E27FC236}">
                      <a16:creationId xmlns:a16="http://schemas.microsoft.com/office/drawing/2014/main" id="{C6B46327-071E-DEA0-D12D-9883BE28E8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5" name="Imagen 444">
                  <a:extLst>
                    <a:ext uri="{FF2B5EF4-FFF2-40B4-BE49-F238E27FC236}">
                      <a16:creationId xmlns:a16="http://schemas.microsoft.com/office/drawing/2014/main" id="{58A5CF97-D6A7-D903-BF0F-22F0D36FE2B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6" name="Imagen 445">
                  <a:extLst>
                    <a:ext uri="{FF2B5EF4-FFF2-40B4-BE49-F238E27FC236}">
                      <a16:creationId xmlns:a16="http://schemas.microsoft.com/office/drawing/2014/main" id="{643C2D9B-376C-7B95-B24C-5A89FA1A2F5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7" name="Imagen 446">
                  <a:extLst>
                    <a:ext uri="{FF2B5EF4-FFF2-40B4-BE49-F238E27FC236}">
                      <a16:creationId xmlns:a16="http://schemas.microsoft.com/office/drawing/2014/main" id="{436EABB3-C299-BA2D-BA21-828C3D37974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1" name="Grupo 430">
                <a:extLst>
                  <a:ext uri="{FF2B5EF4-FFF2-40B4-BE49-F238E27FC236}">
                    <a16:creationId xmlns:a16="http://schemas.microsoft.com/office/drawing/2014/main" id="{195C3329-FC2C-3EF3-A5DA-A7046EAFBD57}"/>
                  </a:ext>
                </a:extLst>
              </p:cNvPr>
              <p:cNvGrpSpPr/>
              <p:nvPr/>
            </p:nvGrpSpPr>
            <p:grpSpPr>
              <a:xfrm>
                <a:off x="7728715" y="408595"/>
                <a:ext cx="2050358" cy="560085"/>
                <a:chOff x="436159" y="386014"/>
                <a:chExt cx="2050358" cy="560085"/>
              </a:xfrm>
            </p:grpSpPr>
            <p:pic>
              <p:nvPicPr>
                <p:cNvPr id="438" name="Imagen 437">
                  <a:extLst>
                    <a:ext uri="{FF2B5EF4-FFF2-40B4-BE49-F238E27FC236}">
                      <a16:creationId xmlns:a16="http://schemas.microsoft.com/office/drawing/2014/main" id="{242234C3-FED4-EFE8-F297-EDBBEEF2626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9" name="Imagen 438">
                  <a:extLst>
                    <a:ext uri="{FF2B5EF4-FFF2-40B4-BE49-F238E27FC236}">
                      <a16:creationId xmlns:a16="http://schemas.microsoft.com/office/drawing/2014/main" id="{FE5FD716-DE71-6CD7-E1AD-24C542F283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0" name="Imagen 439">
                  <a:extLst>
                    <a:ext uri="{FF2B5EF4-FFF2-40B4-BE49-F238E27FC236}">
                      <a16:creationId xmlns:a16="http://schemas.microsoft.com/office/drawing/2014/main" id="{B34C6E7A-13B8-87DE-B78D-EB66D7D6DA5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1" name="Imagen 440">
                  <a:extLst>
                    <a:ext uri="{FF2B5EF4-FFF2-40B4-BE49-F238E27FC236}">
                      <a16:creationId xmlns:a16="http://schemas.microsoft.com/office/drawing/2014/main" id="{00B6D457-725D-13AB-A45B-A0312BA514D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2" name="Imagen 441">
                  <a:extLst>
                    <a:ext uri="{FF2B5EF4-FFF2-40B4-BE49-F238E27FC236}">
                      <a16:creationId xmlns:a16="http://schemas.microsoft.com/office/drawing/2014/main" id="{CE4A8E78-FB48-E287-B684-E4CA4D98A7F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2" name="Grupo 431">
                <a:extLst>
                  <a:ext uri="{FF2B5EF4-FFF2-40B4-BE49-F238E27FC236}">
                    <a16:creationId xmlns:a16="http://schemas.microsoft.com/office/drawing/2014/main" id="{D80D8761-B8D4-83EF-E2AD-EDB856405651}"/>
                  </a:ext>
                </a:extLst>
              </p:cNvPr>
              <p:cNvGrpSpPr/>
              <p:nvPr/>
            </p:nvGrpSpPr>
            <p:grpSpPr>
              <a:xfrm>
                <a:off x="9493338" y="418203"/>
                <a:ext cx="2050358" cy="560085"/>
                <a:chOff x="436159" y="386014"/>
                <a:chExt cx="2050358" cy="560085"/>
              </a:xfrm>
            </p:grpSpPr>
            <p:pic>
              <p:nvPicPr>
                <p:cNvPr id="433" name="Imagen 432">
                  <a:extLst>
                    <a:ext uri="{FF2B5EF4-FFF2-40B4-BE49-F238E27FC236}">
                      <a16:creationId xmlns:a16="http://schemas.microsoft.com/office/drawing/2014/main" id="{D97C69A2-1B9D-C3B1-FC9C-7CC6B98627D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4" name="Imagen 433">
                  <a:extLst>
                    <a:ext uri="{FF2B5EF4-FFF2-40B4-BE49-F238E27FC236}">
                      <a16:creationId xmlns:a16="http://schemas.microsoft.com/office/drawing/2014/main" id="{BC8A2EB9-B338-3496-E8FB-A398127D1B4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35" name="Imagen 434">
                  <a:extLst>
                    <a:ext uri="{FF2B5EF4-FFF2-40B4-BE49-F238E27FC236}">
                      <a16:creationId xmlns:a16="http://schemas.microsoft.com/office/drawing/2014/main" id="{7448B6F7-AC40-CD9A-F785-B2C6B7C3823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36" name="Imagen 435">
                  <a:extLst>
                    <a:ext uri="{FF2B5EF4-FFF2-40B4-BE49-F238E27FC236}">
                      <a16:creationId xmlns:a16="http://schemas.microsoft.com/office/drawing/2014/main" id="{B22192F2-DDCB-F33B-BB5F-C078001D5F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37" name="Imagen 436">
                  <a:extLst>
                    <a:ext uri="{FF2B5EF4-FFF2-40B4-BE49-F238E27FC236}">
                      <a16:creationId xmlns:a16="http://schemas.microsoft.com/office/drawing/2014/main" id="{AE8924DB-F2FA-6BAA-07D7-D9CB1881501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0" name="Grupo 279">
              <a:extLst>
                <a:ext uri="{FF2B5EF4-FFF2-40B4-BE49-F238E27FC236}">
                  <a16:creationId xmlns:a16="http://schemas.microsoft.com/office/drawing/2014/main" id="{2D02E9D5-2D42-F2FA-2097-3197F39A7759}"/>
                </a:ext>
              </a:extLst>
            </p:cNvPr>
            <p:cNvGrpSpPr/>
            <p:nvPr/>
          </p:nvGrpSpPr>
          <p:grpSpPr>
            <a:xfrm>
              <a:off x="330012" y="2897741"/>
              <a:ext cx="8327760" cy="451412"/>
              <a:chOff x="440016" y="376406"/>
              <a:chExt cx="11103680" cy="601882"/>
            </a:xfrm>
          </p:grpSpPr>
          <p:grpSp>
            <p:nvGrpSpPr>
              <p:cNvPr id="391" name="Grupo 390">
                <a:extLst>
                  <a:ext uri="{FF2B5EF4-FFF2-40B4-BE49-F238E27FC236}">
                    <a16:creationId xmlns:a16="http://schemas.microsoft.com/office/drawing/2014/main" id="{4AD24790-27C7-D621-0475-453953FFDAAF}"/>
                  </a:ext>
                </a:extLst>
              </p:cNvPr>
              <p:cNvGrpSpPr/>
              <p:nvPr/>
            </p:nvGrpSpPr>
            <p:grpSpPr>
              <a:xfrm>
                <a:off x="440016" y="376406"/>
                <a:ext cx="2050358" cy="560085"/>
                <a:chOff x="436159" y="386014"/>
                <a:chExt cx="2050358" cy="560085"/>
              </a:xfrm>
            </p:grpSpPr>
            <p:pic>
              <p:nvPicPr>
                <p:cNvPr id="422" name="Imagen 421">
                  <a:extLst>
                    <a:ext uri="{FF2B5EF4-FFF2-40B4-BE49-F238E27FC236}">
                      <a16:creationId xmlns:a16="http://schemas.microsoft.com/office/drawing/2014/main" id="{71BED30B-2502-9A98-E74F-CE7D7548869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23" name="Imagen 422">
                  <a:extLst>
                    <a:ext uri="{FF2B5EF4-FFF2-40B4-BE49-F238E27FC236}">
                      <a16:creationId xmlns:a16="http://schemas.microsoft.com/office/drawing/2014/main" id="{EBF33763-55DB-FFDC-07EC-668EDD18542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24" name="Imagen 423">
                  <a:extLst>
                    <a:ext uri="{FF2B5EF4-FFF2-40B4-BE49-F238E27FC236}">
                      <a16:creationId xmlns:a16="http://schemas.microsoft.com/office/drawing/2014/main" id="{43585C92-E00E-C7E6-B321-C8A78F2E2AB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5" name="Imagen 424">
                  <a:extLst>
                    <a:ext uri="{FF2B5EF4-FFF2-40B4-BE49-F238E27FC236}">
                      <a16:creationId xmlns:a16="http://schemas.microsoft.com/office/drawing/2014/main" id="{533D8808-33B7-FFF6-A6CB-1C47FC1519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6" name="Imagen 425">
                  <a:extLst>
                    <a:ext uri="{FF2B5EF4-FFF2-40B4-BE49-F238E27FC236}">
                      <a16:creationId xmlns:a16="http://schemas.microsoft.com/office/drawing/2014/main" id="{BF15CBD0-2F58-0C97-9FCE-525726577EC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2" name="Grupo 391">
                <a:extLst>
                  <a:ext uri="{FF2B5EF4-FFF2-40B4-BE49-F238E27FC236}">
                    <a16:creationId xmlns:a16="http://schemas.microsoft.com/office/drawing/2014/main" id="{DDD53E40-61F6-7CFE-7739-44E15E1C7B78}"/>
                  </a:ext>
                </a:extLst>
              </p:cNvPr>
              <p:cNvGrpSpPr/>
              <p:nvPr/>
            </p:nvGrpSpPr>
            <p:grpSpPr>
              <a:xfrm>
                <a:off x="2250217" y="386014"/>
                <a:ext cx="2050358" cy="560085"/>
                <a:chOff x="436159" y="386014"/>
                <a:chExt cx="2050358" cy="560085"/>
              </a:xfrm>
            </p:grpSpPr>
            <p:pic>
              <p:nvPicPr>
                <p:cNvPr id="417" name="Imagen 416">
                  <a:extLst>
                    <a:ext uri="{FF2B5EF4-FFF2-40B4-BE49-F238E27FC236}">
                      <a16:creationId xmlns:a16="http://schemas.microsoft.com/office/drawing/2014/main" id="{2C8DE4F3-70BD-3E2B-9516-042D4FE6F3A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8" name="Imagen 417">
                  <a:extLst>
                    <a:ext uri="{FF2B5EF4-FFF2-40B4-BE49-F238E27FC236}">
                      <a16:creationId xmlns:a16="http://schemas.microsoft.com/office/drawing/2014/main" id="{FE634DC3-738C-97C7-A017-EBEF923D467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9" name="Imagen 418">
                  <a:extLst>
                    <a:ext uri="{FF2B5EF4-FFF2-40B4-BE49-F238E27FC236}">
                      <a16:creationId xmlns:a16="http://schemas.microsoft.com/office/drawing/2014/main" id="{458F4CC4-D052-5159-93FC-0028F40817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0" name="Imagen 419">
                  <a:extLst>
                    <a:ext uri="{FF2B5EF4-FFF2-40B4-BE49-F238E27FC236}">
                      <a16:creationId xmlns:a16="http://schemas.microsoft.com/office/drawing/2014/main" id="{7B2FAC7C-C66A-8CA4-0E44-FD73C13315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1" name="Imagen 420">
                  <a:extLst>
                    <a:ext uri="{FF2B5EF4-FFF2-40B4-BE49-F238E27FC236}">
                      <a16:creationId xmlns:a16="http://schemas.microsoft.com/office/drawing/2014/main" id="{1DEE3E4B-DD30-87F1-1719-5398734E46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3" name="Grupo 392">
                <a:extLst>
                  <a:ext uri="{FF2B5EF4-FFF2-40B4-BE49-F238E27FC236}">
                    <a16:creationId xmlns:a16="http://schemas.microsoft.com/office/drawing/2014/main" id="{23DB8062-B880-3939-F72C-C55C8C56E556}"/>
                  </a:ext>
                </a:extLst>
              </p:cNvPr>
              <p:cNvGrpSpPr/>
              <p:nvPr/>
            </p:nvGrpSpPr>
            <p:grpSpPr>
              <a:xfrm>
                <a:off x="4060418" y="398987"/>
                <a:ext cx="2050358" cy="560085"/>
                <a:chOff x="436159" y="386014"/>
                <a:chExt cx="2050358" cy="560085"/>
              </a:xfrm>
            </p:grpSpPr>
            <p:pic>
              <p:nvPicPr>
                <p:cNvPr id="412" name="Imagen 411">
                  <a:extLst>
                    <a:ext uri="{FF2B5EF4-FFF2-40B4-BE49-F238E27FC236}">
                      <a16:creationId xmlns:a16="http://schemas.microsoft.com/office/drawing/2014/main" id="{4A258BBD-67A7-8FFD-46ED-42A78B32763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3" name="Imagen 412">
                  <a:extLst>
                    <a:ext uri="{FF2B5EF4-FFF2-40B4-BE49-F238E27FC236}">
                      <a16:creationId xmlns:a16="http://schemas.microsoft.com/office/drawing/2014/main" id="{64E87F35-907A-D708-6FCC-08C1DFFDB7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4" name="Imagen 413">
                  <a:extLst>
                    <a:ext uri="{FF2B5EF4-FFF2-40B4-BE49-F238E27FC236}">
                      <a16:creationId xmlns:a16="http://schemas.microsoft.com/office/drawing/2014/main" id="{7E53BCD1-0FED-2753-4B68-37D8FFEE74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5" name="Imagen 414">
                  <a:extLst>
                    <a:ext uri="{FF2B5EF4-FFF2-40B4-BE49-F238E27FC236}">
                      <a16:creationId xmlns:a16="http://schemas.microsoft.com/office/drawing/2014/main" id="{E0941D13-C451-35F3-BF9C-33D5CFCBC1F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6" name="Imagen 415">
                  <a:extLst>
                    <a:ext uri="{FF2B5EF4-FFF2-40B4-BE49-F238E27FC236}">
                      <a16:creationId xmlns:a16="http://schemas.microsoft.com/office/drawing/2014/main" id="{9E9FFA4D-F8D4-1D40-3DD6-3C6A9FAE6A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4" name="Grupo 393">
                <a:extLst>
                  <a:ext uri="{FF2B5EF4-FFF2-40B4-BE49-F238E27FC236}">
                    <a16:creationId xmlns:a16="http://schemas.microsoft.com/office/drawing/2014/main" id="{E1149AD1-4A03-807F-8CC8-86C19B6DC209}"/>
                  </a:ext>
                </a:extLst>
              </p:cNvPr>
              <p:cNvGrpSpPr/>
              <p:nvPr/>
            </p:nvGrpSpPr>
            <p:grpSpPr>
              <a:xfrm>
                <a:off x="5870619" y="408595"/>
                <a:ext cx="2050358" cy="560085"/>
                <a:chOff x="436159" y="386014"/>
                <a:chExt cx="2050358" cy="560085"/>
              </a:xfrm>
            </p:grpSpPr>
            <p:pic>
              <p:nvPicPr>
                <p:cNvPr id="407" name="Imagen 406">
                  <a:extLst>
                    <a:ext uri="{FF2B5EF4-FFF2-40B4-BE49-F238E27FC236}">
                      <a16:creationId xmlns:a16="http://schemas.microsoft.com/office/drawing/2014/main" id="{5E552791-6910-FEF9-2626-EEB3D242F1D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8" name="Imagen 407">
                  <a:extLst>
                    <a:ext uri="{FF2B5EF4-FFF2-40B4-BE49-F238E27FC236}">
                      <a16:creationId xmlns:a16="http://schemas.microsoft.com/office/drawing/2014/main" id="{BB107340-1E41-DF62-A6B8-19E45BFA892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9" name="Imagen 408">
                  <a:extLst>
                    <a:ext uri="{FF2B5EF4-FFF2-40B4-BE49-F238E27FC236}">
                      <a16:creationId xmlns:a16="http://schemas.microsoft.com/office/drawing/2014/main" id="{28668437-76E2-571A-259F-FF5B6E6B44D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0" name="Imagen 409">
                  <a:extLst>
                    <a:ext uri="{FF2B5EF4-FFF2-40B4-BE49-F238E27FC236}">
                      <a16:creationId xmlns:a16="http://schemas.microsoft.com/office/drawing/2014/main" id="{7DAA5DE3-10D9-E81F-00F3-64FE7D94F7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1" name="Imagen 410">
                  <a:extLst>
                    <a:ext uri="{FF2B5EF4-FFF2-40B4-BE49-F238E27FC236}">
                      <a16:creationId xmlns:a16="http://schemas.microsoft.com/office/drawing/2014/main" id="{6C74ADDC-3B88-8FA5-1719-B57E6D88A9F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5" name="Grupo 394">
                <a:extLst>
                  <a:ext uri="{FF2B5EF4-FFF2-40B4-BE49-F238E27FC236}">
                    <a16:creationId xmlns:a16="http://schemas.microsoft.com/office/drawing/2014/main" id="{08646280-CEF6-CBC3-790C-772C4366076E}"/>
                  </a:ext>
                </a:extLst>
              </p:cNvPr>
              <p:cNvGrpSpPr/>
              <p:nvPr/>
            </p:nvGrpSpPr>
            <p:grpSpPr>
              <a:xfrm>
                <a:off x="7728715" y="408595"/>
                <a:ext cx="2050358" cy="560085"/>
                <a:chOff x="436159" y="386014"/>
                <a:chExt cx="2050358" cy="560085"/>
              </a:xfrm>
            </p:grpSpPr>
            <p:pic>
              <p:nvPicPr>
                <p:cNvPr id="402" name="Imagen 401">
                  <a:extLst>
                    <a:ext uri="{FF2B5EF4-FFF2-40B4-BE49-F238E27FC236}">
                      <a16:creationId xmlns:a16="http://schemas.microsoft.com/office/drawing/2014/main" id="{EFB10578-95C4-1679-DBE8-8004C9F720C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3" name="Imagen 402">
                  <a:extLst>
                    <a:ext uri="{FF2B5EF4-FFF2-40B4-BE49-F238E27FC236}">
                      <a16:creationId xmlns:a16="http://schemas.microsoft.com/office/drawing/2014/main" id="{E764B5EF-9643-573A-5278-7A88B512488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4" name="Imagen 403">
                  <a:extLst>
                    <a:ext uri="{FF2B5EF4-FFF2-40B4-BE49-F238E27FC236}">
                      <a16:creationId xmlns:a16="http://schemas.microsoft.com/office/drawing/2014/main" id="{C8C85890-6888-4B09-3981-7D3BDE40846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5" name="Imagen 404">
                  <a:extLst>
                    <a:ext uri="{FF2B5EF4-FFF2-40B4-BE49-F238E27FC236}">
                      <a16:creationId xmlns:a16="http://schemas.microsoft.com/office/drawing/2014/main" id="{286E38CE-AF8A-5B0F-2E8A-B5DF993F880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6" name="Imagen 405">
                  <a:extLst>
                    <a:ext uri="{FF2B5EF4-FFF2-40B4-BE49-F238E27FC236}">
                      <a16:creationId xmlns:a16="http://schemas.microsoft.com/office/drawing/2014/main" id="{79D5DD0B-5EEE-ED81-8846-BFE08611DE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6" name="Grupo 395">
                <a:extLst>
                  <a:ext uri="{FF2B5EF4-FFF2-40B4-BE49-F238E27FC236}">
                    <a16:creationId xmlns:a16="http://schemas.microsoft.com/office/drawing/2014/main" id="{D36B5419-8524-8977-84AD-6891659DD9DF}"/>
                  </a:ext>
                </a:extLst>
              </p:cNvPr>
              <p:cNvGrpSpPr/>
              <p:nvPr/>
            </p:nvGrpSpPr>
            <p:grpSpPr>
              <a:xfrm>
                <a:off x="9493338" y="418203"/>
                <a:ext cx="2050358" cy="560085"/>
                <a:chOff x="436159" y="386014"/>
                <a:chExt cx="2050358" cy="560085"/>
              </a:xfrm>
            </p:grpSpPr>
            <p:pic>
              <p:nvPicPr>
                <p:cNvPr id="397" name="Imagen 396">
                  <a:extLst>
                    <a:ext uri="{FF2B5EF4-FFF2-40B4-BE49-F238E27FC236}">
                      <a16:creationId xmlns:a16="http://schemas.microsoft.com/office/drawing/2014/main" id="{EC361DEC-CEB8-6557-0C00-44FF077E9A9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98" name="Imagen 397">
                  <a:extLst>
                    <a:ext uri="{FF2B5EF4-FFF2-40B4-BE49-F238E27FC236}">
                      <a16:creationId xmlns:a16="http://schemas.microsoft.com/office/drawing/2014/main" id="{BDA05D11-7A4D-57D2-B2AA-476EAE0FB4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99" name="Imagen 398">
                  <a:extLst>
                    <a:ext uri="{FF2B5EF4-FFF2-40B4-BE49-F238E27FC236}">
                      <a16:creationId xmlns:a16="http://schemas.microsoft.com/office/drawing/2014/main" id="{D9E06812-5A43-66AF-6184-FC4123A0FC1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0" name="Imagen 399">
                  <a:extLst>
                    <a:ext uri="{FF2B5EF4-FFF2-40B4-BE49-F238E27FC236}">
                      <a16:creationId xmlns:a16="http://schemas.microsoft.com/office/drawing/2014/main" id="{FB4169E1-DE6E-AE56-AE43-27CADB8CF3F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1" name="Imagen 400">
                  <a:extLst>
                    <a:ext uri="{FF2B5EF4-FFF2-40B4-BE49-F238E27FC236}">
                      <a16:creationId xmlns:a16="http://schemas.microsoft.com/office/drawing/2014/main" id="{6095003C-F2EC-5E3E-4799-572AE6CF62C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1" name="Grupo 280">
              <a:extLst>
                <a:ext uri="{FF2B5EF4-FFF2-40B4-BE49-F238E27FC236}">
                  <a16:creationId xmlns:a16="http://schemas.microsoft.com/office/drawing/2014/main" id="{16F77115-4272-1014-FBF7-2C4815A995E4}"/>
                </a:ext>
              </a:extLst>
            </p:cNvPr>
            <p:cNvGrpSpPr/>
            <p:nvPr/>
          </p:nvGrpSpPr>
          <p:grpSpPr>
            <a:xfrm>
              <a:off x="314193" y="3438547"/>
              <a:ext cx="8327760" cy="451412"/>
              <a:chOff x="440016" y="376406"/>
              <a:chExt cx="11103680" cy="601882"/>
            </a:xfrm>
          </p:grpSpPr>
          <p:grpSp>
            <p:nvGrpSpPr>
              <p:cNvPr id="355" name="Grupo 354">
                <a:extLst>
                  <a:ext uri="{FF2B5EF4-FFF2-40B4-BE49-F238E27FC236}">
                    <a16:creationId xmlns:a16="http://schemas.microsoft.com/office/drawing/2014/main" id="{F8BBBE5E-19C6-407B-EC32-F7DD0825B4B0}"/>
                  </a:ext>
                </a:extLst>
              </p:cNvPr>
              <p:cNvGrpSpPr/>
              <p:nvPr/>
            </p:nvGrpSpPr>
            <p:grpSpPr>
              <a:xfrm>
                <a:off x="440016" y="376406"/>
                <a:ext cx="2050358" cy="560085"/>
                <a:chOff x="436159" y="386014"/>
                <a:chExt cx="2050358" cy="560085"/>
              </a:xfrm>
            </p:grpSpPr>
            <p:pic>
              <p:nvPicPr>
                <p:cNvPr id="386" name="Imagen 385">
                  <a:extLst>
                    <a:ext uri="{FF2B5EF4-FFF2-40B4-BE49-F238E27FC236}">
                      <a16:creationId xmlns:a16="http://schemas.microsoft.com/office/drawing/2014/main" id="{F2AB6CCD-FB0D-1E4D-3F0A-93B8E9F7A3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7" name="Imagen 386">
                  <a:extLst>
                    <a:ext uri="{FF2B5EF4-FFF2-40B4-BE49-F238E27FC236}">
                      <a16:creationId xmlns:a16="http://schemas.microsoft.com/office/drawing/2014/main" id="{B6B1CB7F-D4DD-29BC-EA98-A35F825942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8" name="Imagen 387">
                  <a:extLst>
                    <a:ext uri="{FF2B5EF4-FFF2-40B4-BE49-F238E27FC236}">
                      <a16:creationId xmlns:a16="http://schemas.microsoft.com/office/drawing/2014/main" id="{6683E8F8-C8E4-E29C-BF7D-3D1C69B77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9" name="Imagen 388">
                  <a:extLst>
                    <a:ext uri="{FF2B5EF4-FFF2-40B4-BE49-F238E27FC236}">
                      <a16:creationId xmlns:a16="http://schemas.microsoft.com/office/drawing/2014/main" id="{FF014300-7FA5-4EF5-B7AA-EFEE1FB9D9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90" name="Imagen 389">
                  <a:extLst>
                    <a:ext uri="{FF2B5EF4-FFF2-40B4-BE49-F238E27FC236}">
                      <a16:creationId xmlns:a16="http://schemas.microsoft.com/office/drawing/2014/main" id="{BD450F08-383D-A811-B05E-7B8CA29AAAD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6" name="Grupo 355">
                <a:extLst>
                  <a:ext uri="{FF2B5EF4-FFF2-40B4-BE49-F238E27FC236}">
                    <a16:creationId xmlns:a16="http://schemas.microsoft.com/office/drawing/2014/main" id="{A60BC969-6FAD-304E-5EF6-7201DF95EBDA}"/>
                  </a:ext>
                </a:extLst>
              </p:cNvPr>
              <p:cNvGrpSpPr/>
              <p:nvPr/>
            </p:nvGrpSpPr>
            <p:grpSpPr>
              <a:xfrm>
                <a:off x="2250217" y="386014"/>
                <a:ext cx="2050358" cy="560085"/>
                <a:chOff x="436159" y="386014"/>
                <a:chExt cx="2050358" cy="560085"/>
              </a:xfrm>
            </p:grpSpPr>
            <p:pic>
              <p:nvPicPr>
                <p:cNvPr id="381" name="Imagen 380">
                  <a:extLst>
                    <a:ext uri="{FF2B5EF4-FFF2-40B4-BE49-F238E27FC236}">
                      <a16:creationId xmlns:a16="http://schemas.microsoft.com/office/drawing/2014/main" id="{ADBC2611-7A6E-F2EE-E227-B65571D9479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2" name="Imagen 381">
                  <a:extLst>
                    <a:ext uri="{FF2B5EF4-FFF2-40B4-BE49-F238E27FC236}">
                      <a16:creationId xmlns:a16="http://schemas.microsoft.com/office/drawing/2014/main" id="{78C4109F-61A7-D838-54CD-5DCA7BD464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3" name="Imagen 382">
                  <a:extLst>
                    <a:ext uri="{FF2B5EF4-FFF2-40B4-BE49-F238E27FC236}">
                      <a16:creationId xmlns:a16="http://schemas.microsoft.com/office/drawing/2014/main" id="{B2E33858-1705-7FAB-0FB8-4C60DB05283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4" name="Imagen 383">
                  <a:extLst>
                    <a:ext uri="{FF2B5EF4-FFF2-40B4-BE49-F238E27FC236}">
                      <a16:creationId xmlns:a16="http://schemas.microsoft.com/office/drawing/2014/main" id="{AEE5AA30-AC38-5316-C152-E15517ACAD2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5" name="Imagen 384">
                  <a:extLst>
                    <a:ext uri="{FF2B5EF4-FFF2-40B4-BE49-F238E27FC236}">
                      <a16:creationId xmlns:a16="http://schemas.microsoft.com/office/drawing/2014/main" id="{AFD85AF5-7CBC-A050-7864-2764B458A85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7" name="Grupo 356">
                <a:extLst>
                  <a:ext uri="{FF2B5EF4-FFF2-40B4-BE49-F238E27FC236}">
                    <a16:creationId xmlns:a16="http://schemas.microsoft.com/office/drawing/2014/main" id="{54720085-E0A6-ADD4-2301-A14B1447091A}"/>
                  </a:ext>
                </a:extLst>
              </p:cNvPr>
              <p:cNvGrpSpPr/>
              <p:nvPr/>
            </p:nvGrpSpPr>
            <p:grpSpPr>
              <a:xfrm>
                <a:off x="4060418" y="398987"/>
                <a:ext cx="2050358" cy="560085"/>
                <a:chOff x="436159" y="386014"/>
                <a:chExt cx="2050358" cy="560085"/>
              </a:xfrm>
            </p:grpSpPr>
            <p:pic>
              <p:nvPicPr>
                <p:cNvPr id="376" name="Imagen 375">
                  <a:extLst>
                    <a:ext uri="{FF2B5EF4-FFF2-40B4-BE49-F238E27FC236}">
                      <a16:creationId xmlns:a16="http://schemas.microsoft.com/office/drawing/2014/main" id="{533629F4-FD21-BBF6-AEF0-A2C7FD437A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7" name="Imagen 376">
                  <a:extLst>
                    <a:ext uri="{FF2B5EF4-FFF2-40B4-BE49-F238E27FC236}">
                      <a16:creationId xmlns:a16="http://schemas.microsoft.com/office/drawing/2014/main" id="{DAF6A7EE-5215-95A8-BBD0-BBB856C714C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8" name="Imagen 377">
                  <a:extLst>
                    <a:ext uri="{FF2B5EF4-FFF2-40B4-BE49-F238E27FC236}">
                      <a16:creationId xmlns:a16="http://schemas.microsoft.com/office/drawing/2014/main" id="{10F7CE3F-ADCE-785A-C495-29F4D4C1DA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9" name="Imagen 378">
                  <a:extLst>
                    <a:ext uri="{FF2B5EF4-FFF2-40B4-BE49-F238E27FC236}">
                      <a16:creationId xmlns:a16="http://schemas.microsoft.com/office/drawing/2014/main" id="{05B80C74-C8B2-313A-360A-0C403CAFE8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0" name="Imagen 379">
                  <a:extLst>
                    <a:ext uri="{FF2B5EF4-FFF2-40B4-BE49-F238E27FC236}">
                      <a16:creationId xmlns:a16="http://schemas.microsoft.com/office/drawing/2014/main" id="{9AF81AE5-5ABD-C3DA-6F6F-84D6DF161FB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8" name="Grupo 357">
                <a:extLst>
                  <a:ext uri="{FF2B5EF4-FFF2-40B4-BE49-F238E27FC236}">
                    <a16:creationId xmlns:a16="http://schemas.microsoft.com/office/drawing/2014/main" id="{68B995E4-EC9D-136E-D7B5-CE4322C745ED}"/>
                  </a:ext>
                </a:extLst>
              </p:cNvPr>
              <p:cNvGrpSpPr/>
              <p:nvPr/>
            </p:nvGrpSpPr>
            <p:grpSpPr>
              <a:xfrm>
                <a:off x="5870619" y="408595"/>
                <a:ext cx="2050358" cy="560085"/>
                <a:chOff x="436159" y="386014"/>
                <a:chExt cx="2050358" cy="560085"/>
              </a:xfrm>
            </p:grpSpPr>
            <p:pic>
              <p:nvPicPr>
                <p:cNvPr id="371" name="Imagen 370">
                  <a:extLst>
                    <a:ext uri="{FF2B5EF4-FFF2-40B4-BE49-F238E27FC236}">
                      <a16:creationId xmlns:a16="http://schemas.microsoft.com/office/drawing/2014/main" id="{4AE027FD-47D2-08E6-3587-FEAA627652A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2" name="Imagen 371">
                  <a:extLst>
                    <a:ext uri="{FF2B5EF4-FFF2-40B4-BE49-F238E27FC236}">
                      <a16:creationId xmlns:a16="http://schemas.microsoft.com/office/drawing/2014/main" id="{00490C66-738C-E9FD-2733-332311752D9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3" name="Imagen 372">
                  <a:extLst>
                    <a:ext uri="{FF2B5EF4-FFF2-40B4-BE49-F238E27FC236}">
                      <a16:creationId xmlns:a16="http://schemas.microsoft.com/office/drawing/2014/main" id="{DA2DEA47-19F6-37FE-5F15-C19B7AD304A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4" name="Imagen 373">
                  <a:extLst>
                    <a:ext uri="{FF2B5EF4-FFF2-40B4-BE49-F238E27FC236}">
                      <a16:creationId xmlns:a16="http://schemas.microsoft.com/office/drawing/2014/main" id="{F9BDF548-57CD-35A5-75F7-E3279468464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5" name="Imagen 374">
                  <a:extLst>
                    <a:ext uri="{FF2B5EF4-FFF2-40B4-BE49-F238E27FC236}">
                      <a16:creationId xmlns:a16="http://schemas.microsoft.com/office/drawing/2014/main" id="{8C0E98E9-6AF7-717D-1198-69ADD4502F6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9" name="Grupo 358">
                <a:extLst>
                  <a:ext uri="{FF2B5EF4-FFF2-40B4-BE49-F238E27FC236}">
                    <a16:creationId xmlns:a16="http://schemas.microsoft.com/office/drawing/2014/main" id="{4BA39DD5-45C8-A597-3290-6DF740D4D1D4}"/>
                  </a:ext>
                </a:extLst>
              </p:cNvPr>
              <p:cNvGrpSpPr/>
              <p:nvPr/>
            </p:nvGrpSpPr>
            <p:grpSpPr>
              <a:xfrm>
                <a:off x="7728715" y="408595"/>
                <a:ext cx="2050358" cy="560085"/>
                <a:chOff x="436159" y="386014"/>
                <a:chExt cx="2050358" cy="560085"/>
              </a:xfrm>
            </p:grpSpPr>
            <p:pic>
              <p:nvPicPr>
                <p:cNvPr id="366" name="Imagen 365">
                  <a:extLst>
                    <a:ext uri="{FF2B5EF4-FFF2-40B4-BE49-F238E27FC236}">
                      <a16:creationId xmlns:a16="http://schemas.microsoft.com/office/drawing/2014/main" id="{B7196D03-6DC2-16C0-085B-9CB920762E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7" name="Imagen 366">
                  <a:extLst>
                    <a:ext uri="{FF2B5EF4-FFF2-40B4-BE49-F238E27FC236}">
                      <a16:creationId xmlns:a16="http://schemas.microsoft.com/office/drawing/2014/main" id="{77024150-BCC2-34F4-F72C-6A22AA7EF6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8" name="Imagen 367">
                  <a:extLst>
                    <a:ext uri="{FF2B5EF4-FFF2-40B4-BE49-F238E27FC236}">
                      <a16:creationId xmlns:a16="http://schemas.microsoft.com/office/drawing/2014/main" id="{8EBB9129-09D5-CFB0-52C9-E8717B5AA19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9" name="Imagen 368">
                  <a:extLst>
                    <a:ext uri="{FF2B5EF4-FFF2-40B4-BE49-F238E27FC236}">
                      <a16:creationId xmlns:a16="http://schemas.microsoft.com/office/drawing/2014/main" id="{A4BC995B-4304-DA85-9ACB-724013373CF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0" name="Imagen 369">
                  <a:extLst>
                    <a:ext uri="{FF2B5EF4-FFF2-40B4-BE49-F238E27FC236}">
                      <a16:creationId xmlns:a16="http://schemas.microsoft.com/office/drawing/2014/main" id="{D508AAEE-F97C-7046-7CCD-6C7F59999FD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60" name="Grupo 359">
                <a:extLst>
                  <a:ext uri="{FF2B5EF4-FFF2-40B4-BE49-F238E27FC236}">
                    <a16:creationId xmlns:a16="http://schemas.microsoft.com/office/drawing/2014/main" id="{6652A50E-EB38-0FAB-5D2C-EFE4B74CBE52}"/>
                  </a:ext>
                </a:extLst>
              </p:cNvPr>
              <p:cNvGrpSpPr/>
              <p:nvPr/>
            </p:nvGrpSpPr>
            <p:grpSpPr>
              <a:xfrm>
                <a:off x="9493338" y="418203"/>
                <a:ext cx="2050358" cy="560085"/>
                <a:chOff x="436159" y="386014"/>
                <a:chExt cx="2050358" cy="560085"/>
              </a:xfrm>
            </p:grpSpPr>
            <p:pic>
              <p:nvPicPr>
                <p:cNvPr id="361" name="Imagen 360">
                  <a:extLst>
                    <a:ext uri="{FF2B5EF4-FFF2-40B4-BE49-F238E27FC236}">
                      <a16:creationId xmlns:a16="http://schemas.microsoft.com/office/drawing/2014/main" id="{FF00DBE5-51E8-F8C3-C116-CAED98284AD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2" name="Imagen 361">
                  <a:extLst>
                    <a:ext uri="{FF2B5EF4-FFF2-40B4-BE49-F238E27FC236}">
                      <a16:creationId xmlns:a16="http://schemas.microsoft.com/office/drawing/2014/main" id="{B3B4CC28-57E9-7B7F-39F0-8DFC6A91477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3" name="Imagen 362">
                  <a:extLst>
                    <a:ext uri="{FF2B5EF4-FFF2-40B4-BE49-F238E27FC236}">
                      <a16:creationId xmlns:a16="http://schemas.microsoft.com/office/drawing/2014/main" id="{8A73F853-FA25-0FD0-EC4B-6DC80121B00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4" name="Imagen 363">
                  <a:extLst>
                    <a:ext uri="{FF2B5EF4-FFF2-40B4-BE49-F238E27FC236}">
                      <a16:creationId xmlns:a16="http://schemas.microsoft.com/office/drawing/2014/main" id="{7F352891-EC8D-66E9-D090-0C270AF2BA6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65" name="Imagen 364">
                  <a:extLst>
                    <a:ext uri="{FF2B5EF4-FFF2-40B4-BE49-F238E27FC236}">
                      <a16:creationId xmlns:a16="http://schemas.microsoft.com/office/drawing/2014/main" id="{301246A5-4359-2DCE-AF5F-7D74AFF2BF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2" name="Grupo 281">
              <a:extLst>
                <a:ext uri="{FF2B5EF4-FFF2-40B4-BE49-F238E27FC236}">
                  <a16:creationId xmlns:a16="http://schemas.microsoft.com/office/drawing/2014/main" id="{55A4407D-10A0-ED9E-B3B8-A87BBE311491}"/>
                </a:ext>
              </a:extLst>
            </p:cNvPr>
            <p:cNvGrpSpPr/>
            <p:nvPr/>
          </p:nvGrpSpPr>
          <p:grpSpPr>
            <a:xfrm>
              <a:off x="314193" y="3962416"/>
              <a:ext cx="8327760" cy="451412"/>
              <a:chOff x="440016" y="376406"/>
              <a:chExt cx="11103680" cy="601882"/>
            </a:xfrm>
          </p:grpSpPr>
          <p:grpSp>
            <p:nvGrpSpPr>
              <p:cNvPr id="319" name="Grupo 318">
                <a:extLst>
                  <a:ext uri="{FF2B5EF4-FFF2-40B4-BE49-F238E27FC236}">
                    <a16:creationId xmlns:a16="http://schemas.microsoft.com/office/drawing/2014/main" id="{E0BA8274-E62B-CA1F-4DBE-09EDD30359BF}"/>
                  </a:ext>
                </a:extLst>
              </p:cNvPr>
              <p:cNvGrpSpPr/>
              <p:nvPr/>
            </p:nvGrpSpPr>
            <p:grpSpPr>
              <a:xfrm>
                <a:off x="440016" y="376406"/>
                <a:ext cx="2050358" cy="560085"/>
                <a:chOff x="436159" y="386014"/>
                <a:chExt cx="2050358" cy="560085"/>
              </a:xfrm>
            </p:grpSpPr>
            <p:pic>
              <p:nvPicPr>
                <p:cNvPr id="350" name="Imagen 349">
                  <a:extLst>
                    <a:ext uri="{FF2B5EF4-FFF2-40B4-BE49-F238E27FC236}">
                      <a16:creationId xmlns:a16="http://schemas.microsoft.com/office/drawing/2014/main" id="{5DD912CC-99F7-1729-3772-120399B7835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51" name="Imagen 350">
                  <a:extLst>
                    <a:ext uri="{FF2B5EF4-FFF2-40B4-BE49-F238E27FC236}">
                      <a16:creationId xmlns:a16="http://schemas.microsoft.com/office/drawing/2014/main" id="{F24771BB-C54C-602B-8034-2F9C830874E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52" name="Imagen 351">
                  <a:extLst>
                    <a:ext uri="{FF2B5EF4-FFF2-40B4-BE49-F238E27FC236}">
                      <a16:creationId xmlns:a16="http://schemas.microsoft.com/office/drawing/2014/main" id="{24151D89-47F3-4FB5-CA3B-3E25CA3293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53" name="Imagen 352">
                  <a:extLst>
                    <a:ext uri="{FF2B5EF4-FFF2-40B4-BE49-F238E27FC236}">
                      <a16:creationId xmlns:a16="http://schemas.microsoft.com/office/drawing/2014/main" id="{CA96329F-FB11-C2A1-30BB-23D9452A35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54" name="Imagen 353">
                  <a:extLst>
                    <a:ext uri="{FF2B5EF4-FFF2-40B4-BE49-F238E27FC236}">
                      <a16:creationId xmlns:a16="http://schemas.microsoft.com/office/drawing/2014/main" id="{4AA6DDDD-0AD1-2F74-F933-E297770D5A4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0" name="Grupo 319">
                <a:extLst>
                  <a:ext uri="{FF2B5EF4-FFF2-40B4-BE49-F238E27FC236}">
                    <a16:creationId xmlns:a16="http://schemas.microsoft.com/office/drawing/2014/main" id="{29919FE4-4F54-4F6C-7D24-FBF646B1DDAA}"/>
                  </a:ext>
                </a:extLst>
              </p:cNvPr>
              <p:cNvGrpSpPr/>
              <p:nvPr/>
            </p:nvGrpSpPr>
            <p:grpSpPr>
              <a:xfrm>
                <a:off x="2250217" y="386014"/>
                <a:ext cx="2050358" cy="560085"/>
                <a:chOff x="436159" y="386014"/>
                <a:chExt cx="2050358" cy="560085"/>
              </a:xfrm>
            </p:grpSpPr>
            <p:pic>
              <p:nvPicPr>
                <p:cNvPr id="345" name="Imagen 344">
                  <a:extLst>
                    <a:ext uri="{FF2B5EF4-FFF2-40B4-BE49-F238E27FC236}">
                      <a16:creationId xmlns:a16="http://schemas.microsoft.com/office/drawing/2014/main" id="{504B7BE1-C6F5-1203-A796-F8FA8C4B5A6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6" name="Imagen 345">
                  <a:extLst>
                    <a:ext uri="{FF2B5EF4-FFF2-40B4-BE49-F238E27FC236}">
                      <a16:creationId xmlns:a16="http://schemas.microsoft.com/office/drawing/2014/main" id="{ECE80F3E-A88B-CE55-54D8-201B13557A6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7" name="Imagen 346">
                  <a:extLst>
                    <a:ext uri="{FF2B5EF4-FFF2-40B4-BE49-F238E27FC236}">
                      <a16:creationId xmlns:a16="http://schemas.microsoft.com/office/drawing/2014/main" id="{B78C92EC-4056-FB85-45E7-B8B2E5FF88D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8" name="Imagen 347">
                  <a:extLst>
                    <a:ext uri="{FF2B5EF4-FFF2-40B4-BE49-F238E27FC236}">
                      <a16:creationId xmlns:a16="http://schemas.microsoft.com/office/drawing/2014/main" id="{12D56BAE-7627-624F-DED6-0B45A5A3A4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9" name="Imagen 348">
                  <a:extLst>
                    <a:ext uri="{FF2B5EF4-FFF2-40B4-BE49-F238E27FC236}">
                      <a16:creationId xmlns:a16="http://schemas.microsoft.com/office/drawing/2014/main" id="{550FDD85-E78D-FCB0-D15F-2FAEA7D2F6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1" name="Grupo 320">
                <a:extLst>
                  <a:ext uri="{FF2B5EF4-FFF2-40B4-BE49-F238E27FC236}">
                    <a16:creationId xmlns:a16="http://schemas.microsoft.com/office/drawing/2014/main" id="{87810953-8AC7-39F2-544D-608B4A285906}"/>
                  </a:ext>
                </a:extLst>
              </p:cNvPr>
              <p:cNvGrpSpPr/>
              <p:nvPr/>
            </p:nvGrpSpPr>
            <p:grpSpPr>
              <a:xfrm>
                <a:off x="4060418" y="398987"/>
                <a:ext cx="2050358" cy="560085"/>
                <a:chOff x="436159" y="386014"/>
                <a:chExt cx="2050358" cy="560085"/>
              </a:xfrm>
            </p:grpSpPr>
            <p:pic>
              <p:nvPicPr>
                <p:cNvPr id="340" name="Imagen 339">
                  <a:extLst>
                    <a:ext uri="{FF2B5EF4-FFF2-40B4-BE49-F238E27FC236}">
                      <a16:creationId xmlns:a16="http://schemas.microsoft.com/office/drawing/2014/main" id="{7A43BD43-C6C9-D1D9-92A7-1CDC7A78CD8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1" name="Imagen 340">
                  <a:extLst>
                    <a:ext uri="{FF2B5EF4-FFF2-40B4-BE49-F238E27FC236}">
                      <a16:creationId xmlns:a16="http://schemas.microsoft.com/office/drawing/2014/main" id="{AB9B27A2-EAA9-2229-5AE4-7193E27CF9D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2" name="Imagen 341">
                  <a:extLst>
                    <a:ext uri="{FF2B5EF4-FFF2-40B4-BE49-F238E27FC236}">
                      <a16:creationId xmlns:a16="http://schemas.microsoft.com/office/drawing/2014/main" id="{9C174EFB-CCB7-9269-D5CF-3F735733DD8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3" name="Imagen 342">
                  <a:extLst>
                    <a:ext uri="{FF2B5EF4-FFF2-40B4-BE49-F238E27FC236}">
                      <a16:creationId xmlns:a16="http://schemas.microsoft.com/office/drawing/2014/main" id="{F0B9F32D-0859-3B04-EDE9-EE189AFF3D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4" name="Imagen 343">
                  <a:extLst>
                    <a:ext uri="{FF2B5EF4-FFF2-40B4-BE49-F238E27FC236}">
                      <a16:creationId xmlns:a16="http://schemas.microsoft.com/office/drawing/2014/main" id="{94057DC5-2A8D-C0EE-7DF6-62DA3A24381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2" name="Grupo 321">
                <a:extLst>
                  <a:ext uri="{FF2B5EF4-FFF2-40B4-BE49-F238E27FC236}">
                    <a16:creationId xmlns:a16="http://schemas.microsoft.com/office/drawing/2014/main" id="{963B2F3F-7329-D90D-B53A-969434B93102}"/>
                  </a:ext>
                </a:extLst>
              </p:cNvPr>
              <p:cNvGrpSpPr/>
              <p:nvPr/>
            </p:nvGrpSpPr>
            <p:grpSpPr>
              <a:xfrm>
                <a:off x="5870619" y="408595"/>
                <a:ext cx="2050358" cy="560085"/>
                <a:chOff x="436159" y="386014"/>
                <a:chExt cx="2050358" cy="560085"/>
              </a:xfrm>
            </p:grpSpPr>
            <p:pic>
              <p:nvPicPr>
                <p:cNvPr id="335" name="Imagen 334">
                  <a:extLst>
                    <a:ext uri="{FF2B5EF4-FFF2-40B4-BE49-F238E27FC236}">
                      <a16:creationId xmlns:a16="http://schemas.microsoft.com/office/drawing/2014/main" id="{64CFF100-6A61-D5E3-8FDB-60D83B83154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6" name="Imagen 335">
                  <a:extLst>
                    <a:ext uri="{FF2B5EF4-FFF2-40B4-BE49-F238E27FC236}">
                      <a16:creationId xmlns:a16="http://schemas.microsoft.com/office/drawing/2014/main" id="{69161B55-9895-8ECF-F8E1-116A194E614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7" name="Imagen 336">
                  <a:extLst>
                    <a:ext uri="{FF2B5EF4-FFF2-40B4-BE49-F238E27FC236}">
                      <a16:creationId xmlns:a16="http://schemas.microsoft.com/office/drawing/2014/main" id="{2A0460E7-89F9-D8F3-A95D-6BD39B8EC2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8" name="Imagen 337">
                  <a:extLst>
                    <a:ext uri="{FF2B5EF4-FFF2-40B4-BE49-F238E27FC236}">
                      <a16:creationId xmlns:a16="http://schemas.microsoft.com/office/drawing/2014/main" id="{7DF13C91-D799-3B81-B7F5-6ADF5F25319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9" name="Imagen 338">
                  <a:extLst>
                    <a:ext uri="{FF2B5EF4-FFF2-40B4-BE49-F238E27FC236}">
                      <a16:creationId xmlns:a16="http://schemas.microsoft.com/office/drawing/2014/main" id="{399D5778-8A1B-A4B6-6818-115365F817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3" name="Grupo 322">
                <a:extLst>
                  <a:ext uri="{FF2B5EF4-FFF2-40B4-BE49-F238E27FC236}">
                    <a16:creationId xmlns:a16="http://schemas.microsoft.com/office/drawing/2014/main" id="{757400C0-9BF4-9456-9A93-CF35DE4414E7}"/>
                  </a:ext>
                </a:extLst>
              </p:cNvPr>
              <p:cNvGrpSpPr/>
              <p:nvPr/>
            </p:nvGrpSpPr>
            <p:grpSpPr>
              <a:xfrm>
                <a:off x="7728715" y="408595"/>
                <a:ext cx="2050358" cy="560085"/>
                <a:chOff x="436159" y="386014"/>
                <a:chExt cx="2050358" cy="560085"/>
              </a:xfrm>
            </p:grpSpPr>
            <p:pic>
              <p:nvPicPr>
                <p:cNvPr id="330" name="Imagen 329">
                  <a:extLst>
                    <a:ext uri="{FF2B5EF4-FFF2-40B4-BE49-F238E27FC236}">
                      <a16:creationId xmlns:a16="http://schemas.microsoft.com/office/drawing/2014/main" id="{B2F2FA9C-6845-FFCF-4297-0ACBE265094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1" name="Imagen 330">
                  <a:extLst>
                    <a:ext uri="{FF2B5EF4-FFF2-40B4-BE49-F238E27FC236}">
                      <a16:creationId xmlns:a16="http://schemas.microsoft.com/office/drawing/2014/main" id="{738578DF-AF41-2DD8-A71F-CE8188C077F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2" name="Imagen 331">
                  <a:extLst>
                    <a:ext uri="{FF2B5EF4-FFF2-40B4-BE49-F238E27FC236}">
                      <a16:creationId xmlns:a16="http://schemas.microsoft.com/office/drawing/2014/main" id="{B022F7B0-FE0F-C5A7-FB04-366FAC799F0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3" name="Imagen 332">
                  <a:extLst>
                    <a:ext uri="{FF2B5EF4-FFF2-40B4-BE49-F238E27FC236}">
                      <a16:creationId xmlns:a16="http://schemas.microsoft.com/office/drawing/2014/main" id="{D6F30AE9-4737-F0CF-A9B8-B62FE29CEEE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4" name="Imagen 333">
                  <a:extLst>
                    <a:ext uri="{FF2B5EF4-FFF2-40B4-BE49-F238E27FC236}">
                      <a16:creationId xmlns:a16="http://schemas.microsoft.com/office/drawing/2014/main" id="{ED429184-0620-7571-39B8-8A3AC396AF3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4" name="Grupo 323">
                <a:extLst>
                  <a:ext uri="{FF2B5EF4-FFF2-40B4-BE49-F238E27FC236}">
                    <a16:creationId xmlns:a16="http://schemas.microsoft.com/office/drawing/2014/main" id="{25610322-5B1A-FDAC-9236-918C0EC76033}"/>
                  </a:ext>
                </a:extLst>
              </p:cNvPr>
              <p:cNvGrpSpPr/>
              <p:nvPr/>
            </p:nvGrpSpPr>
            <p:grpSpPr>
              <a:xfrm>
                <a:off x="9493338" y="418203"/>
                <a:ext cx="2050358" cy="560085"/>
                <a:chOff x="436159" y="386014"/>
                <a:chExt cx="2050358" cy="560085"/>
              </a:xfrm>
            </p:grpSpPr>
            <p:pic>
              <p:nvPicPr>
                <p:cNvPr id="325" name="Imagen 324">
                  <a:extLst>
                    <a:ext uri="{FF2B5EF4-FFF2-40B4-BE49-F238E27FC236}">
                      <a16:creationId xmlns:a16="http://schemas.microsoft.com/office/drawing/2014/main" id="{2B5AE801-3D3B-1CFB-29F6-306DFC1391D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26" name="Imagen 325">
                  <a:extLst>
                    <a:ext uri="{FF2B5EF4-FFF2-40B4-BE49-F238E27FC236}">
                      <a16:creationId xmlns:a16="http://schemas.microsoft.com/office/drawing/2014/main" id="{EFF273AF-2AAE-4A44-9762-1C82D56715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27" name="Imagen 326">
                  <a:extLst>
                    <a:ext uri="{FF2B5EF4-FFF2-40B4-BE49-F238E27FC236}">
                      <a16:creationId xmlns:a16="http://schemas.microsoft.com/office/drawing/2014/main" id="{A9893DA2-7268-ED1D-CCAF-C14A0429A8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28" name="Imagen 327">
                  <a:extLst>
                    <a:ext uri="{FF2B5EF4-FFF2-40B4-BE49-F238E27FC236}">
                      <a16:creationId xmlns:a16="http://schemas.microsoft.com/office/drawing/2014/main" id="{6929CD31-244D-43A5-54EF-C85A317A131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29" name="Imagen 328">
                  <a:extLst>
                    <a:ext uri="{FF2B5EF4-FFF2-40B4-BE49-F238E27FC236}">
                      <a16:creationId xmlns:a16="http://schemas.microsoft.com/office/drawing/2014/main" id="{9064F7E5-E5A9-603C-65A1-54723F38801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3" name="Grupo 282">
              <a:extLst>
                <a:ext uri="{FF2B5EF4-FFF2-40B4-BE49-F238E27FC236}">
                  <a16:creationId xmlns:a16="http://schemas.microsoft.com/office/drawing/2014/main" id="{F0A246CA-C1A4-42A8-1273-93079F61FCF3}"/>
                </a:ext>
              </a:extLst>
            </p:cNvPr>
            <p:cNvGrpSpPr/>
            <p:nvPr/>
          </p:nvGrpSpPr>
          <p:grpSpPr>
            <a:xfrm>
              <a:off x="314193" y="4469351"/>
              <a:ext cx="1537769" cy="420064"/>
              <a:chOff x="436159" y="386014"/>
              <a:chExt cx="2050358" cy="560085"/>
            </a:xfrm>
          </p:grpSpPr>
          <p:pic>
            <p:nvPicPr>
              <p:cNvPr id="314" name="Imagen 313">
                <a:extLst>
                  <a:ext uri="{FF2B5EF4-FFF2-40B4-BE49-F238E27FC236}">
                    <a16:creationId xmlns:a16="http://schemas.microsoft.com/office/drawing/2014/main" id="{E0B62A2B-A466-653A-3533-4BFE3D33B0B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5" name="Imagen 314">
                <a:extLst>
                  <a:ext uri="{FF2B5EF4-FFF2-40B4-BE49-F238E27FC236}">
                    <a16:creationId xmlns:a16="http://schemas.microsoft.com/office/drawing/2014/main" id="{82CB74A2-24C5-E70B-A000-C400924EA2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6" name="Imagen 315">
                <a:extLst>
                  <a:ext uri="{FF2B5EF4-FFF2-40B4-BE49-F238E27FC236}">
                    <a16:creationId xmlns:a16="http://schemas.microsoft.com/office/drawing/2014/main" id="{3B89AF61-6EBF-C2A2-E625-958CC04E39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7" name="Imagen 316">
                <a:extLst>
                  <a:ext uri="{FF2B5EF4-FFF2-40B4-BE49-F238E27FC236}">
                    <a16:creationId xmlns:a16="http://schemas.microsoft.com/office/drawing/2014/main" id="{7E7B9664-48CC-5A2D-8207-30E9BC987F0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8" name="Imagen 317">
                <a:extLst>
                  <a:ext uri="{FF2B5EF4-FFF2-40B4-BE49-F238E27FC236}">
                    <a16:creationId xmlns:a16="http://schemas.microsoft.com/office/drawing/2014/main" id="{4CEA3E18-2FBA-16AA-FC7B-B80F3370BA4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4" name="Grupo 283">
              <a:extLst>
                <a:ext uri="{FF2B5EF4-FFF2-40B4-BE49-F238E27FC236}">
                  <a16:creationId xmlns:a16="http://schemas.microsoft.com/office/drawing/2014/main" id="{D86AD3CA-ED36-B207-C778-04780F3F6A84}"/>
                </a:ext>
              </a:extLst>
            </p:cNvPr>
            <p:cNvGrpSpPr/>
            <p:nvPr/>
          </p:nvGrpSpPr>
          <p:grpSpPr>
            <a:xfrm>
              <a:off x="1671844" y="4476557"/>
              <a:ext cx="1537769" cy="420064"/>
              <a:chOff x="436159" y="386014"/>
              <a:chExt cx="2050358" cy="560085"/>
            </a:xfrm>
          </p:grpSpPr>
          <p:pic>
            <p:nvPicPr>
              <p:cNvPr id="309" name="Imagen 308">
                <a:extLst>
                  <a:ext uri="{FF2B5EF4-FFF2-40B4-BE49-F238E27FC236}">
                    <a16:creationId xmlns:a16="http://schemas.microsoft.com/office/drawing/2014/main" id="{7E142681-2754-C8B7-234C-E940ECD54F0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0" name="Imagen 309">
                <a:extLst>
                  <a:ext uri="{FF2B5EF4-FFF2-40B4-BE49-F238E27FC236}">
                    <a16:creationId xmlns:a16="http://schemas.microsoft.com/office/drawing/2014/main" id="{DCF558E2-84BD-999C-5EB6-A6209758BC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1" name="Imagen 310">
                <a:extLst>
                  <a:ext uri="{FF2B5EF4-FFF2-40B4-BE49-F238E27FC236}">
                    <a16:creationId xmlns:a16="http://schemas.microsoft.com/office/drawing/2014/main" id="{89E00B83-844E-60AF-FA14-387DD06FCF1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2" name="Imagen 311">
                <a:extLst>
                  <a:ext uri="{FF2B5EF4-FFF2-40B4-BE49-F238E27FC236}">
                    <a16:creationId xmlns:a16="http://schemas.microsoft.com/office/drawing/2014/main" id="{772FE0A3-0F07-FEE8-D9C2-015EC000F3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3" name="Imagen 312">
                <a:extLst>
                  <a:ext uri="{FF2B5EF4-FFF2-40B4-BE49-F238E27FC236}">
                    <a16:creationId xmlns:a16="http://schemas.microsoft.com/office/drawing/2014/main" id="{65A3242D-3B33-E3DE-9745-C4D7B1E13C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5" name="Grupo 284">
              <a:extLst>
                <a:ext uri="{FF2B5EF4-FFF2-40B4-BE49-F238E27FC236}">
                  <a16:creationId xmlns:a16="http://schemas.microsoft.com/office/drawing/2014/main" id="{FAF43497-4181-490D-53C9-0D0EF852CFF1}"/>
                </a:ext>
              </a:extLst>
            </p:cNvPr>
            <p:cNvGrpSpPr/>
            <p:nvPr/>
          </p:nvGrpSpPr>
          <p:grpSpPr>
            <a:xfrm>
              <a:off x="3029494" y="4486287"/>
              <a:ext cx="1537769" cy="420064"/>
              <a:chOff x="436159" y="386014"/>
              <a:chExt cx="2050358" cy="560085"/>
            </a:xfrm>
          </p:grpSpPr>
          <p:pic>
            <p:nvPicPr>
              <p:cNvPr id="304" name="Imagen 303">
                <a:extLst>
                  <a:ext uri="{FF2B5EF4-FFF2-40B4-BE49-F238E27FC236}">
                    <a16:creationId xmlns:a16="http://schemas.microsoft.com/office/drawing/2014/main" id="{9814CF57-558D-D0E7-06A3-273E87CB976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5" name="Imagen 304">
                <a:extLst>
                  <a:ext uri="{FF2B5EF4-FFF2-40B4-BE49-F238E27FC236}">
                    <a16:creationId xmlns:a16="http://schemas.microsoft.com/office/drawing/2014/main" id="{B0D56618-FCEC-6B8D-0134-78B2DD3526A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6" name="Imagen 305">
                <a:extLst>
                  <a:ext uri="{FF2B5EF4-FFF2-40B4-BE49-F238E27FC236}">
                    <a16:creationId xmlns:a16="http://schemas.microsoft.com/office/drawing/2014/main" id="{B98BEFBB-97A3-2A10-A7C4-1B4088B63FD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7" name="Imagen 306">
                <a:extLst>
                  <a:ext uri="{FF2B5EF4-FFF2-40B4-BE49-F238E27FC236}">
                    <a16:creationId xmlns:a16="http://schemas.microsoft.com/office/drawing/2014/main" id="{BE5F8D95-421A-254C-8D29-EF228A6CEB1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8" name="Imagen 307">
                <a:extLst>
                  <a:ext uri="{FF2B5EF4-FFF2-40B4-BE49-F238E27FC236}">
                    <a16:creationId xmlns:a16="http://schemas.microsoft.com/office/drawing/2014/main" id="{60B615C3-F2E3-59C1-A96C-E3DA6BEF9C3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6" name="Grupo 285">
              <a:extLst>
                <a:ext uri="{FF2B5EF4-FFF2-40B4-BE49-F238E27FC236}">
                  <a16:creationId xmlns:a16="http://schemas.microsoft.com/office/drawing/2014/main" id="{EEEE3378-FECC-F9FF-E903-4179E5FA1762}"/>
                </a:ext>
              </a:extLst>
            </p:cNvPr>
            <p:cNvGrpSpPr/>
            <p:nvPr/>
          </p:nvGrpSpPr>
          <p:grpSpPr>
            <a:xfrm>
              <a:off x="4387145" y="4493493"/>
              <a:ext cx="1537769" cy="420064"/>
              <a:chOff x="436159" y="386014"/>
              <a:chExt cx="2050358" cy="560085"/>
            </a:xfrm>
          </p:grpSpPr>
          <p:pic>
            <p:nvPicPr>
              <p:cNvPr id="299" name="Imagen 298">
                <a:extLst>
                  <a:ext uri="{FF2B5EF4-FFF2-40B4-BE49-F238E27FC236}">
                    <a16:creationId xmlns:a16="http://schemas.microsoft.com/office/drawing/2014/main" id="{02831D2F-4752-0BC5-A698-AF40DDD92B8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0" name="Imagen 299">
                <a:extLst>
                  <a:ext uri="{FF2B5EF4-FFF2-40B4-BE49-F238E27FC236}">
                    <a16:creationId xmlns:a16="http://schemas.microsoft.com/office/drawing/2014/main" id="{6EAE4DB0-2F9B-7421-F225-FCE7D9D333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1" name="Imagen 300">
                <a:extLst>
                  <a:ext uri="{FF2B5EF4-FFF2-40B4-BE49-F238E27FC236}">
                    <a16:creationId xmlns:a16="http://schemas.microsoft.com/office/drawing/2014/main" id="{7AA02F4E-2D08-87BE-AEA2-8AF01BB394A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2" name="Imagen 301">
                <a:extLst>
                  <a:ext uri="{FF2B5EF4-FFF2-40B4-BE49-F238E27FC236}">
                    <a16:creationId xmlns:a16="http://schemas.microsoft.com/office/drawing/2014/main" id="{3A439BCE-889A-3B9F-B3A7-C60FC6FCAFD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3" name="Imagen 302">
                <a:extLst>
                  <a:ext uri="{FF2B5EF4-FFF2-40B4-BE49-F238E27FC236}">
                    <a16:creationId xmlns:a16="http://schemas.microsoft.com/office/drawing/2014/main" id="{1B9EC6AE-0648-7D83-CBE4-223A87EF4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7" name="Grupo 286">
              <a:extLst>
                <a:ext uri="{FF2B5EF4-FFF2-40B4-BE49-F238E27FC236}">
                  <a16:creationId xmlns:a16="http://schemas.microsoft.com/office/drawing/2014/main" id="{A8C45CB0-FB6F-6E5C-589A-1A39F9F038F5}"/>
                </a:ext>
              </a:extLst>
            </p:cNvPr>
            <p:cNvGrpSpPr/>
            <p:nvPr/>
          </p:nvGrpSpPr>
          <p:grpSpPr>
            <a:xfrm>
              <a:off x="5780717" y="4493493"/>
              <a:ext cx="1537769" cy="420064"/>
              <a:chOff x="436159" y="386014"/>
              <a:chExt cx="2050358" cy="560085"/>
            </a:xfrm>
          </p:grpSpPr>
          <p:pic>
            <p:nvPicPr>
              <p:cNvPr id="294" name="Imagen 293">
                <a:extLst>
                  <a:ext uri="{FF2B5EF4-FFF2-40B4-BE49-F238E27FC236}">
                    <a16:creationId xmlns:a16="http://schemas.microsoft.com/office/drawing/2014/main" id="{0CD89459-8021-877B-EF77-ECFC34AA7FA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5" name="Imagen 294">
                <a:extLst>
                  <a:ext uri="{FF2B5EF4-FFF2-40B4-BE49-F238E27FC236}">
                    <a16:creationId xmlns:a16="http://schemas.microsoft.com/office/drawing/2014/main" id="{D5B209BD-6C9C-E249-F238-AEBF9926B2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6" name="Imagen 295">
                <a:extLst>
                  <a:ext uri="{FF2B5EF4-FFF2-40B4-BE49-F238E27FC236}">
                    <a16:creationId xmlns:a16="http://schemas.microsoft.com/office/drawing/2014/main" id="{4AE2EEE8-9DD2-7F86-F2D6-EDFE362B4C5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7" name="Imagen 296">
                <a:extLst>
                  <a:ext uri="{FF2B5EF4-FFF2-40B4-BE49-F238E27FC236}">
                    <a16:creationId xmlns:a16="http://schemas.microsoft.com/office/drawing/2014/main" id="{F0A4695C-6E6D-5591-9DA1-CA877A8A80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8" name="Imagen 297">
                <a:extLst>
                  <a:ext uri="{FF2B5EF4-FFF2-40B4-BE49-F238E27FC236}">
                    <a16:creationId xmlns:a16="http://schemas.microsoft.com/office/drawing/2014/main" id="{3730BCA5-5E11-7FA8-8F27-E81C7C06A0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8" name="Grupo 287">
              <a:extLst>
                <a:ext uri="{FF2B5EF4-FFF2-40B4-BE49-F238E27FC236}">
                  <a16:creationId xmlns:a16="http://schemas.microsoft.com/office/drawing/2014/main" id="{A162D379-B25D-F12A-0868-D50FBD813754}"/>
                </a:ext>
              </a:extLst>
            </p:cNvPr>
            <p:cNvGrpSpPr/>
            <p:nvPr/>
          </p:nvGrpSpPr>
          <p:grpSpPr>
            <a:xfrm>
              <a:off x="7138368" y="4491393"/>
              <a:ext cx="1537769" cy="420064"/>
              <a:chOff x="436159" y="386014"/>
              <a:chExt cx="2050358" cy="560085"/>
            </a:xfrm>
          </p:grpSpPr>
          <p:pic>
            <p:nvPicPr>
              <p:cNvPr id="289" name="Imagen 288">
                <a:extLst>
                  <a:ext uri="{FF2B5EF4-FFF2-40B4-BE49-F238E27FC236}">
                    <a16:creationId xmlns:a16="http://schemas.microsoft.com/office/drawing/2014/main" id="{1C651199-D84C-9EC4-6002-3FFFF0ECE6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0" name="Imagen 289">
                <a:extLst>
                  <a:ext uri="{FF2B5EF4-FFF2-40B4-BE49-F238E27FC236}">
                    <a16:creationId xmlns:a16="http://schemas.microsoft.com/office/drawing/2014/main" id="{3462EB19-7F62-5863-10C8-618F0704F1E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1" name="Imagen 290">
                <a:extLst>
                  <a:ext uri="{FF2B5EF4-FFF2-40B4-BE49-F238E27FC236}">
                    <a16:creationId xmlns:a16="http://schemas.microsoft.com/office/drawing/2014/main" id="{6477E58B-81FA-8FC8-9BE5-ECF33053EBE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2" name="Imagen 291">
                <a:extLst>
                  <a:ext uri="{FF2B5EF4-FFF2-40B4-BE49-F238E27FC236}">
                    <a16:creationId xmlns:a16="http://schemas.microsoft.com/office/drawing/2014/main" id="{94E89E96-0454-0119-C668-F6C90CC2BF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3" name="Imagen 292">
                <a:extLst>
                  <a:ext uri="{FF2B5EF4-FFF2-40B4-BE49-F238E27FC236}">
                    <a16:creationId xmlns:a16="http://schemas.microsoft.com/office/drawing/2014/main" id="{3680958A-2064-0DA4-0B94-DF2752BCC6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sp>
        <p:nvSpPr>
          <p:cNvPr id="535" name="Título 13">
            <a:extLst>
              <a:ext uri="{FF2B5EF4-FFF2-40B4-BE49-F238E27FC236}">
                <a16:creationId xmlns:a16="http://schemas.microsoft.com/office/drawing/2014/main" id="{58356BB5-4400-CBBA-E001-FCA8BAB997FD}"/>
              </a:ext>
            </a:extLst>
          </p:cNvPr>
          <p:cNvSpPr>
            <a:spLocks noGrp="1"/>
          </p:cNvSpPr>
          <p:nvPr>
            <p:ph type="ctrTitle" idx="15"/>
          </p:nvPr>
        </p:nvSpPr>
        <p:spPr>
          <a:xfrm>
            <a:off x="735750" y="69502"/>
            <a:ext cx="7672500" cy="577800"/>
          </a:xfrm>
        </p:spPr>
        <p:txBody>
          <a:bodyPr/>
          <a:lstStyle/>
          <a:p>
            <a:r>
              <a:rPr lang="es-ES" dirty="0"/>
              <a:t>Método</a:t>
            </a:r>
          </a:p>
        </p:txBody>
      </p:sp>
      <p:sp>
        <p:nvSpPr>
          <p:cNvPr id="536" name="Google Shape;69;g1dc965b0de2_0_5">
            <a:extLst>
              <a:ext uri="{FF2B5EF4-FFF2-40B4-BE49-F238E27FC236}">
                <a16:creationId xmlns:a16="http://schemas.microsoft.com/office/drawing/2014/main" id="{C9EB7774-E2A5-BB08-174A-392329FECF0B}"/>
              </a:ext>
            </a:extLst>
          </p:cNvPr>
          <p:cNvSpPr txBox="1"/>
          <p:nvPr/>
        </p:nvSpPr>
        <p:spPr>
          <a:xfrm>
            <a:off x="1998484" y="50571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1341179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 name="Grupo 275">
            <a:extLst>
              <a:ext uri="{FF2B5EF4-FFF2-40B4-BE49-F238E27FC236}">
                <a16:creationId xmlns:a16="http://schemas.microsoft.com/office/drawing/2014/main" id="{8B5D0145-A3F3-6ECD-5688-B836051BF892}"/>
              </a:ext>
            </a:extLst>
          </p:cNvPr>
          <p:cNvGrpSpPr/>
          <p:nvPr/>
        </p:nvGrpSpPr>
        <p:grpSpPr>
          <a:xfrm>
            <a:off x="391028" y="1020339"/>
            <a:ext cx="8361944" cy="3617448"/>
            <a:chOff x="314193" y="1296109"/>
            <a:chExt cx="8361944" cy="3617448"/>
          </a:xfrm>
        </p:grpSpPr>
        <p:grpSp>
          <p:nvGrpSpPr>
            <p:cNvPr id="277" name="Grupo 276">
              <a:extLst>
                <a:ext uri="{FF2B5EF4-FFF2-40B4-BE49-F238E27FC236}">
                  <a16:creationId xmlns:a16="http://schemas.microsoft.com/office/drawing/2014/main" id="{7C7ECE98-34E8-4198-93A9-6CE408E221FE}"/>
                </a:ext>
              </a:extLst>
            </p:cNvPr>
            <p:cNvGrpSpPr/>
            <p:nvPr/>
          </p:nvGrpSpPr>
          <p:grpSpPr>
            <a:xfrm>
              <a:off x="331316" y="1296109"/>
              <a:ext cx="8327760" cy="451412"/>
              <a:chOff x="440016" y="376406"/>
              <a:chExt cx="11103680" cy="601882"/>
            </a:xfrm>
          </p:grpSpPr>
          <p:grpSp>
            <p:nvGrpSpPr>
              <p:cNvPr id="499" name="Grupo 498">
                <a:extLst>
                  <a:ext uri="{FF2B5EF4-FFF2-40B4-BE49-F238E27FC236}">
                    <a16:creationId xmlns:a16="http://schemas.microsoft.com/office/drawing/2014/main" id="{DF032820-0295-7A1C-8C8E-E2C7596EB56D}"/>
                  </a:ext>
                </a:extLst>
              </p:cNvPr>
              <p:cNvGrpSpPr/>
              <p:nvPr/>
            </p:nvGrpSpPr>
            <p:grpSpPr>
              <a:xfrm>
                <a:off x="440016" y="376406"/>
                <a:ext cx="2050358" cy="560085"/>
                <a:chOff x="436159" y="386014"/>
                <a:chExt cx="2050358" cy="560085"/>
              </a:xfrm>
            </p:grpSpPr>
            <p:pic>
              <p:nvPicPr>
                <p:cNvPr id="530" name="Imagen 529">
                  <a:extLst>
                    <a:ext uri="{FF2B5EF4-FFF2-40B4-BE49-F238E27FC236}">
                      <a16:creationId xmlns:a16="http://schemas.microsoft.com/office/drawing/2014/main" id="{0A9F53A7-4163-40D0-3043-0416297542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31" name="Imagen 530">
                  <a:extLst>
                    <a:ext uri="{FF2B5EF4-FFF2-40B4-BE49-F238E27FC236}">
                      <a16:creationId xmlns:a16="http://schemas.microsoft.com/office/drawing/2014/main" id="{F1A9F4A9-C3FA-52E3-421B-5EADA5E606C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32" name="Imagen 531">
                  <a:extLst>
                    <a:ext uri="{FF2B5EF4-FFF2-40B4-BE49-F238E27FC236}">
                      <a16:creationId xmlns:a16="http://schemas.microsoft.com/office/drawing/2014/main" id="{E1FFF329-5608-C64F-DCFF-8B19C15D4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33" name="Imagen 532">
                  <a:extLst>
                    <a:ext uri="{FF2B5EF4-FFF2-40B4-BE49-F238E27FC236}">
                      <a16:creationId xmlns:a16="http://schemas.microsoft.com/office/drawing/2014/main" id="{503509C3-7679-0B20-3244-558051AF6A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34" name="Imagen 533">
                  <a:extLst>
                    <a:ext uri="{FF2B5EF4-FFF2-40B4-BE49-F238E27FC236}">
                      <a16:creationId xmlns:a16="http://schemas.microsoft.com/office/drawing/2014/main" id="{7C3D22A7-7A85-C3F0-DAB3-CF8F5023859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0" name="Grupo 499">
                <a:extLst>
                  <a:ext uri="{FF2B5EF4-FFF2-40B4-BE49-F238E27FC236}">
                    <a16:creationId xmlns:a16="http://schemas.microsoft.com/office/drawing/2014/main" id="{2B909C1B-3F0A-8D51-0A5C-E235A45E21D4}"/>
                  </a:ext>
                </a:extLst>
              </p:cNvPr>
              <p:cNvGrpSpPr/>
              <p:nvPr/>
            </p:nvGrpSpPr>
            <p:grpSpPr>
              <a:xfrm>
                <a:off x="2250217" y="386014"/>
                <a:ext cx="2050358" cy="560085"/>
                <a:chOff x="436159" y="386014"/>
                <a:chExt cx="2050358" cy="560085"/>
              </a:xfrm>
            </p:grpSpPr>
            <p:pic>
              <p:nvPicPr>
                <p:cNvPr id="525" name="Imagen 524">
                  <a:extLst>
                    <a:ext uri="{FF2B5EF4-FFF2-40B4-BE49-F238E27FC236}">
                      <a16:creationId xmlns:a16="http://schemas.microsoft.com/office/drawing/2014/main" id="{6CB9E376-FF13-8414-15FC-841D2587149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6" name="Imagen 525">
                  <a:extLst>
                    <a:ext uri="{FF2B5EF4-FFF2-40B4-BE49-F238E27FC236}">
                      <a16:creationId xmlns:a16="http://schemas.microsoft.com/office/drawing/2014/main" id="{6D0FC5E6-E071-D725-74FF-DD609AC53DC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7" name="Imagen 526">
                  <a:extLst>
                    <a:ext uri="{FF2B5EF4-FFF2-40B4-BE49-F238E27FC236}">
                      <a16:creationId xmlns:a16="http://schemas.microsoft.com/office/drawing/2014/main" id="{7E4BAA2D-F3A0-E3BC-6232-0B8C5F764DE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8" name="Imagen 527">
                  <a:extLst>
                    <a:ext uri="{FF2B5EF4-FFF2-40B4-BE49-F238E27FC236}">
                      <a16:creationId xmlns:a16="http://schemas.microsoft.com/office/drawing/2014/main" id="{6B46FDE0-FC8E-60D3-50B6-371B0383C8C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9" name="Imagen 528">
                  <a:extLst>
                    <a:ext uri="{FF2B5EF4-FFF2-40B4-BE49-F238E27FC236}">
                      <a16:creationId xmlns:a16="http://schemas.microsoft.com/office/drawing/2014/main" id="{614841B4-51BF-F184-5569-30A5230FB1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1" name="Grupo 500">
                <a:extLst>
                  <a:ext uri="{FF2B5EF4-FFF2-40B4-BE49-F238E27FC236}">
                    <a16:creationId xmlns:a16="http://schemas.microsoft.com/office/drawing/2014/main" id="{0588A951-E108-D4E8-E47F-1C82118DA8A3}"/>
                  </a:ext>
                </a:extLst>
              </p:cNvPr>
              <p:cNvGrpSpPr/>
              <p:nvPr/>
            </p:nvGrpSpPr>
            <p:grpSpPr>
              <a:xfrm>
                <a:off x="4060418" y="398987"/>
                <a:ext cx="2050358" cy="560085"/>
                <a:chOff x="436159" y="386014"/>
                <a:chExt cx="2050358" cy="560085"/>
              </a:xfrm>
            </p:grpSpPr>
            <p:pic>
              <p:nvPicPr>
                <p:cNvPr id="520" name="Imagen 519">
                  <a:extLst>
                    <a:ext uri="{FF2B5EF4-FFF2-40B4-BE49-F238E27FC236}">
                      <a16:creationId xmlns:a16="http://schemas.microsoft.com/office/drawing/2014/main" id="{5228CD85-A558-35EC-42E4-CC57800D155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1" name="Imagen 520">
                  <a:extLst>
                    <a:ext uri="{FF2B5EF4-FFF2-40B4-BE49-F238E27FC236}">
                      <a16:creationId xmlns:a16="http://schemas.microsoft.com/office/drawing/2014/main" id="{21F993BC-B836-FE85-7A69-F15930D8C4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2" name="Imagen 521">
                  <a:extLst>
                    <a:ext uri="{FF2B5EF4-FFF2-40B4-BE49-F238E27FC236}">
                      <a16:creationId xmlns:a16="http://schemas.microsoft.com/office/drawing/2014/main" id="{E558E0BA-DF69-8846-7073-ADC869B4D44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3" name="Imagen 522">
                  <a:extLst>
                    <a:ext uri="{FF2B5EF4-FFF2-40B4-BE49-F238E27FC236}">
                      <a16:creationId xmlns:a16="http://schemas.microsoft.com/office/drawing/2014/main" id="{D867701B-2640-C4DE-E91A-FF9AFD89E83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4" name="Imagen 523">
                  <a:extLst>
                    <a:ext uri="{FF2B5EF4-FFF2-40B4-BE49-F238E27FC236}">
                      <a16:creationId xmlns:a16="http://schemas.microsoft.com/office/drawing/2014/main" id="{68531FF5-DF60-C483-3E4F-9C3E643E790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2" name="Grupo 501">
                <a:extLst>
                  <a:ext uri="{FF2B5EF4-FFF2-40B4-BE49-F238E27FC236}">
                    <a16:creationId xmlns:a16="http://schemas.microsoft.com/office/drawing/2014/main" id="{6D8EFB35-59F9-14F9-EFB0-E9CA00291FAE}"/>
                  </a:ext>
                </a:extLst>
              </p:cNvPr>
              <p:cNvGrpSpPr/>
              <p:nvPr/>
            </p:nvGrpSpPr>
            <p:grpSpPr>
              <a:xfrm>
                <a:off x="5870619" y="408595"/>
                <a:ext cx="2050358" cy="560085"/>
                <a:chOff x="436159" y="386014"/>
                <a:chExt cx="2050358" cy="560085"/>
              </a:xfrm>
            </p:grpSpPr>
            <p:pic>
              <p:nvPicPr>
                <p:cNvPr id="515" name="Imagen 514">
                  <a:extLst>
                    <a:ext uri="{FF2B5EF4-FFF2-40B4-BE49-F238E27FC236}">
                      <a16:creationId xmlns:a16="http://schemas.microsoft.com/office/drawing/2014/main" id="{2B90EA81-EADA-E9C2-799D-2C89DF2AAD4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6" name="Imagen 515">
                  <a:extLst>
                    <a:ext uri="{FF2B5EF4-FFF2-40B4-BE49-F238E27FC236}">
                      <a16:creationId xmlns:a16="http://schemas.microsoft.com/office/drawing/2014/main" id="{08037902-4819-A6A7-8092-66B87BCF47A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7" name="Imagen 516">
                  <a:extLst>
                    <a:ext uri="{FF2B5EF4-FFF2-40B4-BE49-F238E27FC236}">
                      <a16:creationId xmlns:a16="http://schemas.microsoft.com/office/drawing/2014/main" id="{AAA66BAF-C628-94F2-AE1E-F2F1F60C18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8" name="Imagen 517">
                  <a:extLst>
                    <a:ext uri="{FF2B5EF4-FFF2-40B4-BE49-F238E27FC236}">
                      <a16:creationId xmlns:a16="http://schemas.microsoft.com/office/drawing/2014/main" id="{1B59EFA5-95CE-ECF3-AE8C-CF90F1629AD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9" name="Imagen 518">
                  <a:extLst>
                    <a:ext uri="{FF2B5EF4-FFF2-40B4-BE49-F238E27FC236}">
                      <a16:creationId xmlns:a16="http://schemas.microsoft.com/office/drawing/2014/main" id="{B3F98EBE-E8F1-C246-FCBF-6231F865337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3" name="Grupo 502">
                <a:extLst>
                  <a:ext uri="{FF2B5EF4-FFF2-40B4-BE49-F238E27FC236}">
                    <a16:creationId xmlns:a16="http://schemas.microsoft.com/office/drawing/2014/main" id="{790E4691-5C8D-852C-F5E4-3B663D7F1575}"/>
                  </a:ext>
                </a:extLst>
              </p:cNvPr>
              <p:cNvGrpSpPr/>
              <p:nvPr/>
            </p:nvGrpSpPr>
            <p:grpSpPr>
              <a:xfrm>
                <a:off x="7728715" y="408595"/>
                <a:ext cx="2050358" cy="560085"/>
                <a:chOff x="436159" y="386014"/>
                <a:chExt cx="2050358" cy="560085"/>
              </a:xfrm>
            </p:grpSpPr>
            <p:pic>
              <p:nvPicPr>
                <p:cNvPr id="510" name="Imagen 509">
                  <a:extLst>
                    <a:ext uri="{FF2B5EF4-FFF2-40B4-BE49-F238E27FC236}">
                      <a16:creationId xmlns:a16="http://schemas.microsoft.com/office/drawing/2014/main" id="{829E49D1-5DAA-1B8C-6AF2-C506AEBEDE3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1" name="Imagen 510">
                  <a:extLst>
                    <a:ext uri="{FF2B5EF4-FFF2-40B4-BE49-F238E27FC236}">
                      <a16:creationId xmlns:a16="http://schemas.microsoft.com/office/drawing/2014/main" id="{1A52B5C8-A0BF-48F2-AE31-118F28BC44A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2" name="Imagen 511">
                  <a:extLst>
                    <a:ext uri="{FF2B5EF4-FFF2-40B4-BE49-F238E27FC236}">
                      <a16:creationId xmlns:a16="http://schemas.microsoft.com/office/drawing/2014/main" id="{AA5E177C-46AE-FAC6-F53A-3FACCE2A119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3" name="Imagen 512">
                  <a:extLst>
                    <a:ext uri="{FF2B5EF4-FFF2-40B4-BE49-F238E27FC236}">
                      <a16:creationId xmlns:a16="http://schemas.microsoft.com/office/drawing/2014/main" id="{3BCAB18F-A90D-813E-B3CB-2E7077D6974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4" name="Imagen 513">
                  <a:extLst>
                    <a:ext uri="{FF2B5EF4-FFF2-40B4-BE49-F238E27FC236}">
                      <a16:creationId xmlns:a16="http://schemas.microsoft.com/office/drawing/2014/main" id="{8A51F466-5207-11B1-DF72-EA3A030A69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4" name="Grupo 503">
                <a:extLst>
                  <a:ext uri="{FF2B5EF4-FFF2-40B4-BE49-F238E27FC236}">
                    <a16:creationId xmlns:a16="http://schemas.microsoft.com/office/drawing/2014/main" id="{9B1183F7-5A50-F82E-ABF8-5B5320E608EC}"/>
                  </a:ext>
                </a:extLst>
              </p:cNvPr>
              <p:cNvGrpSpPr/>
              <p:nvPr/>
            </p:nvGrpSpPr>
            <p:grpSpPr>
              <a:xfrm>
                <a:off x="9493338" y="418203"/>
                <a:ext cx="2050358" cy="560085"/>
                <a:chOff x="436159" y="386014"/>
                <a:chExt cx="2050358" cy="560085"/>
              </a:xfrm>
            </p:grpSpPr>
            <p:pic>
              <p:nvPicPr>
                <p:cNvPr id="505" name="Imagen 504">
                  <a:extLst>
                    <a:ext uri="{FF2B5EF4-FFF2-40B4-BE49-F238E27FC236}">
                      <a16:creationId xmlns:a16="http://schemas.microsoft.com/office/drawing/2014/main" id="{893545F8-79AE-5E93-80DA-1DC06EA4F44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06" name="Imagen 505">
                  <a:extLst>
                    <a:ext uri="{FF2B5EF4-FFF2-40B4-BE49-F238E27FC236}">
                      <a16:creationId xmlns:a16="http://schemas.microsoft.com/office/drawing/2014/main" id="{2DC7E5E9-C550-157B-10D8-75CA2A616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07" name="Imagen 506">
                  <a:extLst>
                    <a:ext uri="{FF2B5EF4-FFF2-40B4-BE49-F238E27FC236}">
                      <a16:creationId xmlns:a16="http://schemas.microsoft.com/office/drawing/2014/main" id="{79A40016-66D5-5A19-7884-85964783C12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08" name="Imagen 507">
                  <a:extLst>
                    <a:ext uri="{FF2B5EF4-FFF2-40B4-BE49-F238E27FC236}">
                      <a16:creationId xmlns:a16="http://schemas.microsoft.com/office/drawing/2014/main" id="{34890A62-A43B-7CF2-7924-1449922680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09" name="Imagen 508">
                  <a:extLst>
                    <a:ext uri="{FF2B5EF4-FFF2-40B4-BE49-F238E27FC236}">
                      <a16:creationId xmlns:a16="http://schemas.microsoft.com/office/drawing/2014/main" id="{E9B2F588-B697-2ECA-A6B4-73FB5D9CAB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8" name="Grupo 277">
              <a:extLst>
                <a:ext uri="{FF2B5EF4-FFF2-40B4-BE49-F238E27FC236}">
                  <a16:creationId xmlns:a16="http://schemas.microsoft.com/office/drawing/2014/main" id="{4619E793-CCB8-7E5E-DEBB-394DD627F86C}"/>
                </a:ext>
              </a:extLst>
            </p:cNvPr>
            <p:cNvGrpSpPr/>
            <p:nvPr/>
          </p:nvGrpSpPr>
          <p:grpSpPr>
            <a:xfrm>
              <a:off x="331400" y="1812290"/>
              <a:ext cx="8327760" cy="451412"/>
              <a:chOff x="440016" y="376406"/>
              <a:chExt cx="11103680" cy="601882"/>
            </a:xfrm>
          </p:grpSpPr>
          <p:grpSp>
            <p:nvGrpSpPr>
              <p:cNvPr id="463" name="Grupo 462">
                <a:extLst>
                  <a:ext uri="{FF2B5EF4-FFF2-40B4-BE49-F238E27FC236}">
                    <a16:creationId xmlns:a16="http://schemas.microsoft.com/office/drawing/2014/main" id="{3C3F0410-E748-7DFF-480B-96422A8785EA}"/>
                  </a:ext>
                </a:extLst>
              </p:cNvPr>
              <p:cNvGrpSpPr/>
              <p:nvPr/>
            </p:nvGrpSpPr>
            <p:grpSpPr>
              <a:xfrm>
                <a:off x="440016" y="376406"/>
                <a:ext cx="2050358" cy="560085"/>
                <a:chOff x="436159" y="386014"/>
                <a:chExt cx="2050358" cy="560085"/>
              </a:xfrm>
            </p:grpSpPr>
            <p:pic>
              <p:nvPicPr>
                <p:cNvPr id="494" name="Imagen 493">
                  <a:extLst>
                    <a:ext uri="{FF2B5EF4-FFF2-40B4-BE49-F238E27FC236}">
                      <a16:creationId xmlns:a16="http://schemas.microsoft.com/office/drawing/2014/main" id="{954386CE-216F-29CE-F928-2C9B29C7C71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5" name="Imagen 494">
                  <a:extLst>
                    <a:ext uri="{FF2B5EF4-FFF2-40B4-BE49-F238E27FC236}">
                      <a16:creationId xmlns:a16="http://schemas.microsoft.com/office/drawing/2014/main" id="{A2000F30-3D8E-B820-D5D6-4465188DB3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6" name="Imagen 495">
                  <a:extLst>
                    <a:ext uri="{FF2B5EF4-FFF2-40B4-BE49-F238E27FC236}">
                      <a16:creationId xmlns:a16="http://schemas.microsoft.com/office/drawing/2014/main" id="{85F04E52-7BA3-A84F-E440-1809CBD9917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7" name="Imagen 496">
                  <a:extLst>
                    <a:ext uri="{FF2B5EF4-FFF2-40B4-BE49-F238E27FC236}">
                      <a16:creationId xmlns:a16="http://schemas.microsoft.com/office/drawing/2014/main" id="{9E2D6140-D547-7F63-14B0-FB9E6DE9535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8" name="Imagen 497">
                  <a:extLst>
                    <a:ext uri="{FF2B5EF4-FFF2-40B4-BE49-F238E27FC236}">
                      <a16:creationId xmlns:a16="http://schemas.microsoft.com/office/drawing/2014/main" id="{7E70A17E-C395-74E6-956A-83F3E61E4E1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4" name="Grupo 463">
                <a:extLst>
                  <a:ext uri="{FF2B5EF4-FFF2-40B4-BE49-F238E27FC236}">
                    <a16:creationId xmlns:a16="http://schemas.microsoft.com/office/drawing/2014/main" id="{8A7EB070-97DF-4146-8B6B-B8CA4D844685}"/>
                  </a:ext>
                </a:extLst>
              </p:cNvPr>
              <p:cNvGrpSpPr/>
              <p:nvPr/>
            </p:nvGrpSpPr>
            <p:grpSpPr>
              <a:xfrm>
                <a:off x="2250217" y="386014"/>
                <a:ext cx="2050358" cy="560085"/>
                <a:chOff x="436159" y="386014"/>
                <a:chExt cx="2050358" cy="560085"/>
              </a:xfrm>
            </p:grpSpPr>
            <p:pic>
              <p:nvPicPr>
                <p:cNvPr id="489" name="Imagen 488">
                  <a:extLst>
                    <a:ext uri="{FF2B5EF4-FFF2-40B4-BE49-F238E27FC236}">
                      <a16:creationId xmlns:a16="http://schemas.microsoft.com/office/drawing/2014/main" id="{35604B4C-F05A-A083-8678-477A4F653D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0" name="Imagen 489">
                  <a:extLst>
                    <a:ext uri="{FF2B5EF4-FFF2-40B4-BE49-F238E27FC236}">
                      <a16:creationId xmlns:a16="http://schemas.microsoft.com/office/drawing/2014/main" id="{251824E2-6A84-F280-5B84-F5A3917BBB6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1" name="Imagen 490">
                  <a:extLst>
                    <a:ext uri="{FF2B5EF4-FFF2-40B4-BE49-F238E27FC236}">
                      <a16:creationId xmlns:a16="http://schemas.microsoft.com/office/drawing/2014/main" id="{7B49C6AD-F0D5-392A-A2BA-03CD3F3C9E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2" name="Imagen 491">
                  <a:extLst>
                    <a:ext uri="{FF2B5EF4-FFF2-40B4-BE49-F238E27FC236}">
                      <a16:creationId xmlns:a16="http://schemas.microsoft.com/office/drawing/2014/main" id="{CCE91166-92C1-19C9-5A54-447B528D9E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3" name="Imagen 492">
                  <a:extLst>
                    <a:ext uri="{FF2B5EF4-FFF2-40B4-BE49-F238E27FC236}">
                      <a16:creationId xmlns:a16="http://schemas.microsoft.com/office/drawing/2014/main" id="{CBB8A10E-AB0F-B854-BAC2-A44C75F5B0E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5" name="Grupo 464">
                <a:extLst>
                  <a:ext uri="{FF2B5EF4-FFF2-40B4-BE49-F238E27FC236}">
                    <a16:creationId xmlns:a16="http://schemas.microsoft.com/office/drawing/2014/main" id="{5F55F5C0-B7AD-0710-214F-12D7FB9C1D70}"/>
                  </a:ext>
                </a:extLst>
              </p:cNvPr>
              <p:cNvGrpSpPr/>
              <p:nvPr/>
            </p:nvGrpSpPr>
            <p:grpSpPr>
              <a:xfrm>
                <a:off x="4060418" y="398987"/>
                <a:ext cx="2050358" cy="560085"/>
                <a:chOff x="436159" y="386014"/>
                <a:chExt cx="2050358" cy="560085"/>
              </a:xfrm>
            </p:grpSpPr>
            <p:pic>
              <p:nvPicPr>
                <p:cNvPr id="484" name="Imagen 483">
                  <a:extLst>
                    <a:ext uri="{FF2B5EF4-FFF2-40B4-BE49-F238E27FC236}">
                      <a16:creationId xmlns:a16="http://schemas.microsoft.com/office/drawing/2014/main" id="{1929D4CF-31B1-F689-4D16-009E9B520A4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5" name="Imagen 484">
                  <a:extLst>
                    <a:ext uri="{FF2B5EF4-FFF2-40B4-BE49-F238E27FC236}">
                      <a16:creationId xmlns:a16="http://schemas.microsoft.com/office/drawing/2014/main" id="{2CE1BCF9-F466-C8E2-F3B0-BA03A490F3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6" name="Imagen 485">
                  <a:extLst>
                    <a:ext uri="{FF2B5EF4-FFF2-40B4-BE49-F238E27FC236}">
                      <a16:creationId xmlns:a16="http://schemas.microsoft.com/office/drawing/2014/main" id="{A8AB523D-6998-C337-CCC5-1E330B997D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7" name="Imagen 486">
                  <a:extLst>
                    <a:ext uri="{FF2B5EF4-FFF2-40B4-BE49-F238E27FC236}">
                      <a16:creationId xmlns:a16="http://schemas.microsoft.com/office/drawing/2014/main" id="{63E6CF76-15C2-0219-F0FE-EBCC042AC3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8" name="Imagen 487">
                  <a:extLst>
                    <a:ext uri="{FF2B5EF4-FFF2-40B4-BE49-F238E27FC236}">
                      <a16:creationId xmlns:a16="http://schemas.microsoft.com/office/drawing/2014/main" id="{DD84BFCE-1066-504B-AD07-0277DCF21AB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6" name="Grupo 465">
                <a:extLst>
                  <a:ext uri="{FF2B5EF4-FFF2-40B4-BE49-F238E27FC236}">
                    <a16:creationId xmlns:a16="http://schemas.microsoft.com/office/drawing/2014/main" id="{FE9CA2FC-6D43-7F4A-3269-E4EC9DDFF59C}"/>
                  </a:ext>
                </a:extLst>
              </p:cNvPr>
              <p:cNvGrpSpPr/>
              <p:nvPr/>
            </p:nvGrpSpPr>
            <p:grpSpPr>
              <a:xfrm>
                <a:off x="5870619" y="408595"/>
                <a:ext cx="2050358" cy="560085"/>
                <a:chOff x="436159" y="386014"/>
                <a:chExt cx="2050358" cy="560085"/>
              </a:xfrm>
            </p:grpSpPr>
            <p:pic>
              <p:nvPicPr>
                <p:cNvPr id="479" name="Imagen 478">
                  <a:extLst>
                    <a:ext uri="{FF2B5EF4-FFF2-40B4-BE49-F238E27FC236}">
                      <a16:creationId xmlns:a16="http://schemas.microsoft.com/office/drawing/2014/main" id="{77E9C797-D043-1C95-51D5-01B6C0088AF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0" name="Imagen 479">
                  <a:extLst>
                    <a:ext uri="{FF2B5EF4-FFF2-40B4-BE49-F238E27FC236}">
                      <a16:creationId xmlns:a16="http://schemas.microsoft.com/office/drawing/2014/main" id="{006E84A6-46CB-EF06-5D23-D1F57DC61F7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1" name="Imagen 480">
                  <a:extLst>
                    <a:ext uri="{FF2B5EF4-FFF2-40B4-BE49-F238E27FC236}">
                      <a16:creationId xmlns:a16="http://schemas.microsoft.com/office/drawing/2014/main" id="{697A60FE-A0E4-B170-5249-D36821784A3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2" name="Imagen 481">
                  <a:extLst>
                    <a:ext uri="{FF2B5EF4-FFF2-40B4-BE49-F238E27FC236}">
                      <a16:creationId xmlns:a16="http://schemas.microsoft.com/office/drawing/2014/main" id="{77CD652C-2550-9782-6528-A0DC7C35BFE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3" name="Imagen 482">
                  <a:extLst>
                    <a:ext uri="{FF2B5EF4-FFF2-40B4-BE49-F238E27FC236}">
                      <a16:creationId xmlns:a16="http://schemas.microsoft.com/office/drawing/2014/main" id="{957908E7-CCA4-418E-AD0E-402C8529ADD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7" name="Grupo 466">
                <a:extLst>
                  <a:ext uri="{FF2B5EF4-FFF2-40B4-BE49-F238E27FC236}">
                    <a16:creationId xmlns:a16="http://schemas.microsoft.com/office/drawing/2014/main" id="{45707323-D5E3-0827-EC38-EC2A8136CA15}"/>
                  </a:ext>
                </a:extLst>
              </p:cNvPr>
              <p:cNvGrpSpPr/>
              <p:nvPr/>
            </p:nvGrpSpPr>
            <p:grpSpPr>
              <a:xfrm>
                <a:off x="7728715" y="408595"/>
                <a:ext cx="2050358" cy="560085"/>
                <a:chOff x="436159" y="386014"/>
                <a:chExt cx="2050358" cy="560085"/>
              </a:xfrm>
            </p:grpSpPr>
            <p:pic>
              <p:nvPicPr>
                <p:cNvPr id="474" name="Imagen 473">
                  <a:extLst>
                    <a:ext uri="{FF2B5EF4-FFF2-40B4-BE49-F238E27FC236}">
                      <a16:creationId xmlns:a16="http://schemas.microsoft.com/office/drawing/2014/main" id="{87221311-80A8-8074-6C9D-4A3818DA920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5" name="Imagen 474">
                  <a:extLst>
                    <a:ext uri="{FF2B5EF4-FFF2-40B4-BE49-F238E27FC236}">
                      <a16:creationId xmlns:a16="http://schemas.microsoft.com/office/drawing/2014/main" id="{D3F61DB0-7BA1-207E-C713-63D23BDD4A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6" name="Imagen 475">
                  <a:extLst>
                    <a:ext uri="{FF2B5EF4-FFF2-40B4-BE49-F238E27FC236}">
                      <a16:creationId xmlns:a16="http://schemas.microsoft.com/office/drawing/2014/main" id="{BD4FA614-11C7-4555-51CD-24BEEEF503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7" name="Imagen 476">
                  <a:extLst>
                    <a:ext uri="{FF2B5EF4-FFF2-40B4-BE49-F238E27FC236}">
                      <a16:creationId xmlns:a16="http://schemas.microsoft.com/office/drawing/2014/main" id="{73B8BE12-2376-83DC-4405-C8C9F98E49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8" name="Imagen 477">
                  <a:extLst>
                    <a:ext uri="{FF2B5EF4-FFF2-40B4-BE49-F238E27FC236}">
                      <a16:creationId xmlns:a16="http://schemas.microsoft.com/office/drawing/2014/main" id="{EA17C2C3-62FC-CCB8-5E86-123C2159A2D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8" name="Grupo 467">
                <a:extLst>
                  <a:ext uri="{FF2B5EF4-FFF2-40B4-BE49-F238E27FC236}">
                    <a16:creationId xmlns:a16="http://schemas.microsoft.com/office/drawing/2014/main" id="{8B6297AB-4352-9412-60C4-1924FC26FA61}"/>
                  </a:ext>
                </a:extLst>
              </p:cNvPr>
              <p:cNvGrpSpPr/>
              <p:nvPr/>
            </p:nvGrpSpPr>
            <p:grpSpPr>
              <a:xfrm>
                <a:off x="9493338" y="418203"/>
                <a:ext cx="2050358" cy="560085"/>
                <a:chOff x="436159" y="386014"/>
                <a:chExt cx="2050358" cy="560085"/>
              </a:xfrm>
            </p:grpSpPr>
            <p:pic>
              <p:nvPicPr>
                <p:cNvPr id="469" name="Imagen 468">
                  <a:extLst>
                    <a:ext uri="{FF2B5EF4-FFF2-40B4-BE49-F238E27FC236}">
                      <a16:creationId xmlns:a16="http://schemas.microsoft.com/office/drawing/2014/main" id="{7F863634-2CC6-CD0F-89C6-241B3DAA6DD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0" name="Imagen 469">
                  <a:extLst>
                    <a:ext uri="{FF2B5EF4-FFF2-40B4-BE49-F238E27FC236}">
                      <a16:creationId xmlns:a16="http://schemas.microsoft.com/office/drawing/2014/main" id="{D66A54F6-F848-0571-14EF-7F2110B7DD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1" name="Imagen 470">
                  <a:extLst>
                    <a:ext uri="{FF2B5EF4-FFF2-40B4-BE49-F238E27FC236}">
                      <a16:creationId xmlns:a16="http://schemas.microsoft.com/office/drawing/2014/main" id="{1AE0A901-CEFB-3677-E4FA-61F16954823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2" name="Imagen 471">
                  <a:extLst>
                    <a:ext uri="{FF2B5EF4-FFF2-40B4-BE49-F238E27FC236}">
                      <a16:creationId xmlns:a16="http://schemas.microsoft.com/office/drawing/2014/main" id="{E1D8F39F-5F39-EBD6-7A06-5641E6DA0D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3" name="Imagen 472">
                  <a:extLst>
                    <a:ext uri="{FF2B5EF4-FFF2-40B4-BE49-F238E27FC236}">
                      <a16:creationId xmlns:a16="http://schemas.microsoft.com/office/drawing/2014/main" id="{59AF6D5A-FBF1-BA93-FA06-F494AD66DF3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9" name="Grupo 278">
              <a:extLst>
                <a:ext uri="{FF2B5EF4-FFF2-40B4-BE49-F238E27FC236}">
                  <a16:creationId xmlns:a16="http://schemas.microsoft.com/office/drawing/2014/main" id="{480637E6-5130-EA3F-7CDE-3B3C3AF650FB}"/>
                </a:ext>
              </a:extLst>
            </p:cNvPr>
            <p:cNvGrpSpPr/>
            <p:nvPr/>
          </p:nvGrpSpPr>
          <p:grpSpPr>
            <a:xfrm>
              <a:off x="323732" y="2362703"/>
              <a:ext cx="8327760" cy="451412"/>
              <a:chOff x="440016" y="376406"/>
              <a:chExt cx="11103680" cy="601882"/>
            </a:xfrm>
          </p:grpSpPr>
          <p:grpSp>
            <p:nvGrpSpPr>
              <p:cNvPr id="427" name="Grupo 426">
                <a:extLst>
                  <a:ext uri="{FF2B5EF4-FFF2-40B4-BE49-F238E27FC236}">
                    <a16:creationId xmlns:a16="http://schemas.microsoft.com/office/drawing/2014/main" id="{172F79B9-075F-59BC-FBF0-F3D11850B9CC}"/>
                  </a:ext>
                </a:extLst>
              </p:cNvPr>
              <p:cNvGrpSpPr/>
              <p:nvPr/>
            </p:nvGrpSpPr>
            <p:grpSpPr>
              <a:xfrm>
                <a:off x="440016" y="376406"/>
                <a:ext cx="2050358" cy="560085"/>
                <a:chOff x="436159" y="386014"/>
                <a:chExt cx="2050358" cy="560085"/>
              </a:xfrm>
            </p:grpSpPr>
            <p:pic>
              <p:nvPicPr>
                <p:cNvPr id="458" name="Imagen 457">
                  <a:extLst>
                    <a:ext uri="{FF2B5EF4-FFF2-40B4-BE49-F238E27FC236}">
                      <a16:creationId xmlns:a16="http://schemas.microsoft.com/office/drawing/2014/main" id="{8C08CE0E-D755-E1B7-5171-155EAC4A8F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9" name="Imagen 458">
                  <a:extLst>
                    <a:ext uri="{FF2B5EF4-FFF2-40B4-BE49-F238E27FC236}">
                      <a16:creationId xmlns:a16="http://schemas.microsoft.com/office/drawing/2014/main" id="{445EF8F8-6849-E150-967B-7B2E2788485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60" name="Imagen 459">
                  <a:extLst>
                    <a:ext uri="{FF2B5EF4-FFF2-40B4-BE49-F238E27FC236}">
                      <a16:creationId xmlns:a16="http://schemas.microsoft.com/office/drawing/2014/main" id="{6C5ED14A-A0C1-690E-44D8-CC415E40A6E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61" name="Imagen 460">
                  <a:extLst>
                    <a:ext uri="{FF2B5EF4-FFF2-40B4-BE49-F238E27FC236}">
                      <a16:creationId xmlns:a16="http://schemas.microsoft.com/office/drawing/2014/main" id="{68D818A2-1D6A-03F3-7F59-12326DF6116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62" name="Imagen 461">
                  <a:extLst>
                    <a:ext uri="{FF2B5EF4-FFF2-40B4-BE49-F238E27FC236}">
                      <a16:creationId xmlns:a16="http://schemas.microsoft.com/office/drawing/2014/main" id="{3BC69BE1-9179-FF29-1820-39FBC12BE11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8" name="Grupo 427">
                <a:extLst>
                  <a:ext uri="{FF2B5EF4-FFF2-40B4-BE49-F238E27FC236}">
                    <a16:creationId xmlns:a16="http://schemas.microsoft.com/office/drawing/2014/main" id="{9AAE5941-0AF5-9897-893F-E09CE58DF5AD}"/>
                  </a:ext>
                </a:extLst>
              </p:cNvPr>
              <p:cNvGrpSpPr/>
              <p:nvPr/>
            </p:nvGrpSpPr>
            <p:grpSpPr>
              <a:xfrm>
                <a:off x="2250217" y="386014"/>
                <a:ext cx="2050358" cy="560085"/>
                <a:chOff x="436159" y="386014"/>
                <a:chExt cx="2050358" cy="560085"/>
              </a:xfrm>
            </p:grpSpPr>
            <p:pic>
              <p:nvPicPr>
                <p:cNvPr id="453" name="Imagen 452">
                  <a:extLst>
                    <a:ext uri="{FF2B5EF4-FFF2-40B4-BE49-F238E27FC236}">
                      <a16:creationId xmlns:a16="http://schemas.microsoft.com/office/drawing/2014/main" id="{41DB86E5-74A4-848C-A828-C470019FEB6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4" name="Imagen 453">
                  <a:extLst>
                    <a:ext uri="{FF2B5EF4-FFF2-40B4-BE49-F238E27FC236}">
                      <a16:creationId xmlns:a16="http://schemas.microsoft.com/office/drawing/2014/main" id="{E274A354-A922-7BF4-DF24-D2D11E9A33C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5" name="Imagen 454">
                  <a:extLst>
                    <a:ext uri="{FF2B5EF4-FFF2-40B4-BE49-F238E27FC236}">
                      <a16:creationId xmlns:a16="http://schemas.microsoft.com/office/drawing/2014/main" id="{D60C7DF4-B1BC-8F44-DF71-A83A23EC40C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6" name="Imagen 455">
                  <a:extLst>
                    <a:ext uri="{FF2B5EF4-FFF2-40B4-BE49-F238E27FC236}">
                      <a16:creationId xmlns:a16="http://schemas.microsoft.com/office/drawing/2014/main" id="{E26F0880-3100-D243-F4A1-163CED9F70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7" name="Imagen 456">
                  <a:extLst>
                    <a:ext uri="{FF2B5EF4-FFF2-40B4-BE49-F238E27FC236}">
                      <a16:creationId xmlns:a16="http://schemas.microsoft.com/office/drawing/2014/main" id="{EBC65928-7AD8-A8FC-F820-2D8D787237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9" name="Grupo 428">
                <a:extLst>
                  <a:ext uri="{FF2B5EF4-FFF2-40B4-BE49-F238E27FC236}">
                    <a16:creationId xmlns:a16="http://schemas.microsoft.com/office/drawing/2014/main" id="{4B964253-0D3A-215D-3165-35F4CE49B7CA}"/>
                  </a:ext>
                </a:extLst>
              </p:cNvPr>
              <p:cNvGrpSpPr/>
              <p:nvPr/>
            </p:nvGrpSpPr>
            <p:grpSpPr>
              <a:xfrm>
                <a:off x="4060418" y="398987"/>
                <a:ext cx="2050358" cy="560085"/>
                <a:chOff x="436159" y="386014"/>
                <a:chExt cx="2050358" cy="560085"/>
              </a:xfrm>
            </p:grpSpPr>
            <p:pic>
              <p:nvPicPr>
                <p:cNvPr id="448" name="Imagen 447">
                  <a:extLst>
                    <a:ext uri="{FF2B5EF4-FFF2-40B4-BE49-F238E27FC236}">
                      <a16:creationId xmlns:a16="http://schemas.microsoft.com/office/drawing/2014/main" id="{A9F4E96E-0CA6-4D98-8304-48094D940AF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9" name="Imagen 448">
                  <a:extLst>
                    <a:ext uri="{FF2B5EF4-FFF2-40B4-BE49-F238E27FC236}">
                      <a16:creationId xmlns:a16="http://schemas.microsoft.com/office/drawing/2014/main" id="{7BA9EB3F-BF6E-6CA6-8DA0-8F6C7BEE8D3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0" name="Imagen 449">
                  <a:extLst>
                    <a:ext uri="{FF2B5EF4-FFF2-40B4-BE49-F238E27FC236}">
                      <a16:creationId xmlns:a16="http://schemas.microsoft.com/office/drawing/2014/main" id="{C5B58975-75B7-9CF1-F6B5-A5A3D4168F7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1" name="Imagen 450">
                  <a:extLst>
                    <a:ext uri="{FF2B5EF4-FFF2-40B4-BE49-F238E27FC236}">
                      <a16:creationId xmlns:a16="http://schemas.microsoft.com/office/drawing/2014/main" id="{AEF71B95-2300-66B7-5393-3ABC43AA1D1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2" name="Imagen 451">
                  <a:extLst>
                    <a:ext uri="{FF2B5EF4-FFF2-40B4-BE49-F238E27FC236}">
                      <a16:creationId xmlns:a16="http://schemas.microsoft.com/office/drawing/2014/main" id="{996C51C0-7ABD-F2DC-B62F-4C4B08E180E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0" name="Grupo 429">
                <a:extLst>
                  <a:ext uri="{FF2B5EF4-FFF2-40B4-BE49-F238E27FC236}">
                    <a16:creationId xmlns:a16="http://schemas.microsoft.com/office/drawing/2014/main" id="{BBCD759E-D554-4C9F-1517-5BDCBF837CC3}"/>
                  </a:ext>
                </a:extLst>
              </p:cNvPr>
              <p:cNvGrpSpPr/>
              <p:nvPr/>
            </p:nvGrpSpPr>
            <p:grpSpPr>
              <a:xfrm>
                <a:off x="5870619" y="408595"/>
                <a:ext cx="2050358" cy="560085"/>
                <a:chOff x="436159" y="386014"/>
                <a:chExt cx="2050358" cy="560085"/>
              </a:xfrm>
            </p:grpSpPr>
            <p:pic>
              <p:nvPicPr>
                <p:cNvPr id="443" name="Imagen 442">
                  <a:extLst>
                    <a:ext uri="{FF2B5EF4-FFF2-40B4-BE49-F238E27FC236}">
                      <a16:creationId xmlns:a16="http://schemas.microsoft.com/office/drawing/2014/main" id="{AAD78CEE-4DCF-CF5D-B742-AF5F09D8DA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4" name="Imagen 443">
                  <a:extLst>
                    <a:ext uri="{FF2B5EF4-FFF2-40B4-BE49-F238E27FC236}">
                      <a16:creationId xmlns:a16="http://schemas.microsoft.com/office/drawing/2014/main" id="{C6B46327-071E-DEA0-D12D-9883BE28E8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5" name="Imagen 444">
                  <a:extLst>
                    <a:ext uri="{FF2B5EF4-FFF2-40B4-BE49-F238E27FC236}">
                      <a16:creationId xmlns:a16="http://schemas.microsoft.com/office/drawing/2014/main" id="{58A5CF97-D6A7-D903-BF0F-22F0D36FE2B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6" name="Imagen 445">
                  <a:extLst>
                    <a:ext uri="{FF2B5EF4-FFF2-40B4-BE49-F238E27FC236}">
                      <a16:creationId xmlns:a16="http://schemas.microsoft.com/office/drawing/2014/main" id="{643C2D9B-376C-7B95-B24C-5A89FA1A2F5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7" name="Imagen 446">
                  <a:extLst>
                    <a:ext uri="{FF2B5EF4-FFF2-40B4-BE49-F238E27FC236}">
                      <a16:creationId xmlns:a16="http://schemas.microsoft.com/office/drawing/2014/main" id="{436EABB3-C299-BA2D-BA21-828C3D37974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1" name="Grupo 430">
                <a:extLst>
                  <a:ext uri="{FF2B5EF4-FFF2-40B4-BE49-F238E27FC236}">
                    <a16:creationId xmlns:a16="http://schemas.microsoft.com/office/drawing/2014/main" id="{195C3329-FC2C-3EF3-A5DA-A7046EAFBD57}"/>
                  </a:ext>
                </a:extLst>
              </p:cNvPr>
              <p:cNvGrpSpPr/>
              <p:nvPr/>
            </p:nvGrpSpPr>
            <p:grpSpPr>
              <a:xfrm>
                <a:off x="7728715" y="408595"/>
                <a:ext cx="2050358" cy="560085"/>
                <a:chOff x="436159" y="386014"/>
                <a:chExt cx="2050358" cy="560085"/>
              </a:xfrm>
            </p:grpSpPr>
            <p:pic>
              <p:nvPicPr>
                <p:cNvPr id="438" name="Imagen 437">
                  <a:extLst>
                    <a:ext uri="{FF2B5EF4-FFF2-40B4-BE49-F238E27FC236}">
                      <a16:creationId xmlns:a16="http://schemas.microsoft.com/office/drawing/2014/main" id="{242234C3-FED4-EFE8-F297-EDBBEEF2626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9" name="Imagen 438">
                  <a:extLst>
                    <a:ext uri="{FF2B5EF4-FFF2-40B4-BE49-F238E27FC236}">
                      <a16:creationId xmlns:a16="http://schemas.microsoft.com/office/drawing/2014/main" id="{FE5FD716-DE71-6CD7-E1AD-24C542F283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0" name="Imagen 439">
                  <a:extLst>
                    <a:ext uri="{FF2B5EF4-FFF2-40B4-BE49-F238E27FC236}">
                      <a16:creationId xmlns:a16="http://schemas.microsoft.com/office/drawing/2014/main" id="{B34C6E7A-13B8-87DE-B78D-EB66D7D6DA5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1" name="Imagen 440">
                  <a:extLst>
                    <a:ext uri="{FF2B5EF4-FFF2-40B4-BE49-F238E27FC236}">
                      <a16:creationId xmlns:a16="http://schemas.microsoft.com/office/drawing/2014/main" id="{00B6D457-725D-13AB-A45B-A0312BA514D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2" name="Imagen 441">
                  <a:extLst>
                    <a:ext uri="{FF2B5EF4-FFF2-40B4-BE49-F238E27FC236}">
                      <a16:creationId xmlns:a16="http://schemas.microsoft.com/office/drawing/2014/main" id="{CE4A8E78-FB48-E287-B684-E4CA4D98A7F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2" name="Grupo 431">
                <a:extLst>
                  <a:ext uri="{FF2B5EF4-FFF2-40B4-BE49-F238E27FC236}">
                    <a16:creationId xmlns:a16="http://schemas.microsoft.com/office/drawing/2014/main" id="{D80D8761-B8D4-83EF-E2AD-EDB856405651}"/>
                  </a:ext>
                </a:extLst>
              </p:cNvPr>
              <p:cNvGrpSpPr/>
              <p:nvPr/>
            </p:nvGrpSpPr>
            <p:grpSpPr>
              <a:xfrm>
                <a:off x="9493338" y="418203"/>
                <a:ext cx="2050358" cy="560085"/>
                <a:chOff x="436159" y="386014"/>
                <a:chExt cx="2050358" cy="560085"/>
              </a:xfrm>
            </p:grpSpPr>
            <p:pic>
              <p:nvPicPr>
                <p:cNvPr id="433" name="Imagen 432">
                  <a:extLst>
                    <a:ext uri="{FF2B5EF4-FFF2-40B4-BE49-F238E27FC236}">
                      <a16:creationId xmlns:a16="http://schemas.microsoft.com/office/drawing/2014/main" id="{D97C69A2-1B9D-C3B1-FC9C-7CC6B98627D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4" name="Imagen 433">
                  <a:extLst>
                    <a:ext uri="{FF2B5EF4-FFF2-40B4-BE49-F238E27FC236}">
                      <a16:creationId xmlns:a16="http://schemas.microsoft.com/office/drawing/2014/main" id="{BC8A2EB9-B338-3496-E8FB-A398127D1B4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35" name="Imagen 434">
                  <a:extLst>
                    <a:ext uri="{FF2B5EF4-FFF2-40B4-BE49-F238E27FC236}">
                      <a16:creationId xmlns:a16="http://schemas.microsoft.com/office/drawing/2014/main" id="{7448B6F7-AC40-CD9A-F785-B2C6B7C3823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36" name="Imagen 435">
                  <a:extLst>
                    <a:ext uri="{FF2B5EF4-FFF2-40B4-BE49-F238E27FC236}">
                      <a16:creationId xmlns:a16="http://schemas.microsoft.com/office/drawing/2014/main" id="{B22192F2-DDCB-F33B-BB5F-C078001D5F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37" name="Imagen 436">
                  <a:extLst>
                    <a:ext uri="{FF2B5EF4-FFF2-40B4-BE49-F238E27FC236}">
                      <a16:creationId xmlns:a16="http://schemas.microsoft.com/office/drawing/2014/main" id="{AE8924DB-F2FA-6BAA-07D7-D9CB1881501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0" name="Grupo 279">
              <a:extLst>
                <a:ext uri="{FF2B5EF4-FFF2-40B4-BE49-F238E27FC236}">
                  <a16:creationId xmlns:a16="http://schemas.microsoft.com/office/drawing/2014/main" id="{2D02E9D5-2D42-F2FA-2097-3197F39A7759}"/>
                </a:ext>
              </a:extLst>
            </p:cNvPr>
            <p:cNvGrpSpPr/>
            <p:nvPr/>
          </p:nvGrpSpPr>
          <p:grpSpPr>
            <a:xfrm>
              <a:off x="330012" y="2897741"/>
              <a:ext cx="8327760" cy="451412"/>
              <a:chOff x="440016" y="376406"/>
              <a:chExt cx="11103680" cy="601882"/>
            </a:xfrm>
          </p:grpSpPr>
          <p:grpSp>
            <p:nvGrpSpPr>
              <p:cNvPr id="391" name="Grupo 390">
                <a:extLst>
                  <a:ext uri="{FF2B5EF4-FFF2-40B4-BE49-F238E27FC236}">
                    <a16:creationId xmlns:a16="http://schemas.microsoft.com/office/drawing/2014/main" id="{4AD24790-27C7-D621-0475-453953FFDAAF}"/>
                  </a:ext>
                </a:extLst>
              </p:cNvPr>
              <p:cNvGrpSpPr/>
              <p:nvPr/>
            </p:nvGrpSpPr>
            <p:grpSpPr>
              <a:xfrm>
                <a:off x="440016" y="376406"/>
                <a:ext cx="2050358" cy="560085"/>
                <a:chOff x="436159" y="386014"/>
                <a:chExt cx="2050358" cy="560085"/>
              </a:xfrm>
            </p:grpSpPr>
            <p:pic>
              <p:nvPicPr>
                <p:cNvPr id="422" name="Imagen 421">
                  <a:extLst>
                    <a:ext uri="{FF2B5EF4-FFF2-40B4-BE49-F238E27FC236}">
                      <a16:creationId xmlns:a16="http://schemas.microsoft.com/office/drawing/2014/main" id="{71BED30B-2502-9A98-E74F-CE7D7548869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23" name="Imagen 422">
                  <a:extLst>
                    <a:ext uri="{FF2B5EF4-FFF2-40B4-BE49-F238E27FC236}">
                      <a16:creationId xmlns:a16="http://schemas.microsoft.com/office/drawing/2014/main" id="{EBF33763-55DB-FFDC-07EC-668EDD18542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24" name="Imagen 423">
                  <a:extLst>
                    <a:ext uri="{FF2B5EF4-FFF2-40B4-BE49-F238E27FC236}">
                      <a16:creationId xmlns:a16="http://schemas.microsoft.com/office/drawing/2014/main" id="{43585C92-E00E-C7E6-B321-C8A78F2E2AB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5" name="Imagen 424">
                  <a:extLst>
                    <a:ext uri="{FF2B5EF4-FFF2-40B4-BE49-F238E27FC236}">
                      <a16:creationId xmlns:a16="http://schemas.microsoft.com/office/drawing/2014/main" id="{533D8808-33B7-FFF6-A6CB-1C47FC1519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6" name="Imagen 425">
                  <a:extLst>
                    <a:ext uri="{FF2B5EF4-FFF2-40B4-BE49-F238E27FC236}">
                      <a16:creationId xmlns:a16="http://schemas.microsoft.com/office/drawing/2014/main" id="{BF15CBD0-2F58-0C97-9FCE-525726577EC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2" name="Grupo 391">
                <a:extLst>
                  <a:ext uri="{FF2B5EF4-FFF2-40B4-BE49-F238E27FC236}">
                    <a16:creationId xmlns:a16="http://schemas.microsoft.com/office/drawing/2014/main" id="{DDD53E40-61F6-7CFE-7739-44E15E1C7B78}"/>
                  </a:ext>
                </a:extLst>
              </p:cNvPr>
              <p:cNvGrpSpPr/>
              <p:nvPr/>
            </p:nvGrpSpPr>
            <p:grpSpPr>
              <a:xfrm>
                <a:off x="2250217" y="386014"/>
                <a:ext cx="2050358" cy="560085"/>
                <a:chOff x="436159" y="386014"/>
                <a:chExt cx="2050358" cy="560085"/>
              </a:xfrm>
            </p:grpSpPr>
            <p:pic>
              <p:nvPicPr>
                <p:cNvPr id="417" name="Imagen 416">
                  <a:extLst>
                    <a:ext uri="{FF2B5EF4-FFF2-40B4-BE49-F238E27FC236}">
                      <a16:creationId xmlns:a16="http://schemas.microsoft.com/office/drawing/2014/main" id="{2C8DE4F3-70BD-3E2B-9516-042D4FE6F3A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8" name="Imagen 417">
                  <a:extLst>
                    <a:ext uri="{FF2B5EF4-FFF2-40B4-BE49-F238E27FC236}">
                      <a16:creationId xmlns:a16="http://schemas.microsoft.com/office/drawing/2014/main" id="{FE634DC3-738C-97C7-A017-EBEF923D467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9" name="Imagen 418">
                  <a:extLst>
                    <a:ext uri="{FF2B5EF4-FFF2-40B4-BE49-F238E27FC236}">
                      <a16:creationId xmlns:a16="http://schemas.microsoft.com/office/drawing/2014/main" id="{458F4CC4-D052-5159-93FC-0028F40817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0" name="Imagen 419">
                  <a:extLst>
                    <a:ext uri="{FF2B5EF4-FFF2-40B4-BE49-F238E27FC236}">
                      <a16:creationId xmlns:a16="http://schemas.microsoft.com/office/drawing/2014/main" id="{7B2FAC7C-C66A-8CA4-0E44-FD73C13315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1" name="Imagen 420">
                  <a:extLst>
                    <a:ext uri="{FF2B5EF4-FFF2-40B4-BE49-F238E27FC236}">
                      <a16:creationId xmlns:a16="http://schemas.microsoft.com/office/drawing/2014/main" id="{1DEE3E4B-DD30-87F1-1719-5398734E46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3" name="Grupo 392">
                <a:extLst>
                  <a:ext uri="{FF2B5EF4-FFF2-40B4-BE49-F238E27FC236}">
                    <a16:creationId xmlns:a16="http://schemas.microsoft.com/office/drawing/2014/main" id="{23DB8062-B880-3939-F72C-C55C8C56E556}"/>
                  </a:ext>
                </a:extLst>
              </p:cNvPr>
              <p:cNvGrpSpPr/>
              <p:nvPr/>
            </p:nvGrpSpPr>
            <p:grpSpPr>
              <a:xfrm>
                <a:off x="4060418" y="398987"/>
                <a:ext cx="2050358" cy="560085"/>
                <a:chOff x="436159" y="386014"/>
                <a:chExt cx="2050358" cy="560085"/>
              </a:xfrm>
            </p:grpSpPr>
            <p:pic>
              <p:nvPicPr>
                <p:cNvPr id="412" name="Imagen 411">
                  <a:extLst>
                    <a:ext uri="{FF2B5EF4-FFF2-40B4-BE49-F238E27FC236}">
                      <a16:creationId xmlns:a16="http://schemas.microsoft.com/office/drawing/2014/main" id="{4A258BBD-67A7-8FFD-46ED-42A78B32763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3" name="Imagen 412">
                  <a:extLst>
                    <a:ext uri="{FF2B5EF4-FFF2-40B4-BE49-F238E27FC236}">
                      <a16:creationId xmlns:a16="http://schemas.microsoft.com/office/drawing/2014/main" id="{64E87F35-907A-D708-6FCC-08C1DFFDB7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4" name="Imagen 413">
                  <a:extLst>
                    <a:ext uri="{FF2B5EF4-FFF2-40B4-BE49-F238E27FC236}">
                      <a16:creationId xmlns:a16="http://schemas.microsoft.com/office/drawing/2014/main" id="{7E53BCD1-0FED-2753-4B68-37D8FFEE74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5" name="Imagen 414">
                  <a:extLst>
                    <a:ext uri="{FF2B5EF4-FFF2-40B4-BE49-F238E27FC236}">
                      <a16:creationId xmlns:a16="http://schemas.microsoft.com/office/drawing/2014/main" id="{E0941D13-C451-35F3-BF9C-33D5CFCBC1F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6" name="Imagen 415">
                  <a:extLst>
                    <a:ext uri="{FF2B5EF4-FFF2-40B4-BE49-F238E27FC236}">
                      <a16:creationId xmlns:a16="http://schemas.microsoft.com/office/drawing/2014/main" id="{9E9FFA4D-F8D4-1D40-3DD6-3C6A9FAE6A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4" name="Grupo 393">
                <a:extLst>
                  <a:ext uri="{FF2B5EF4-FFF2-40B4-BE49-F238E27FC236}">
                    <a16:creationId xmlns:a16="http://schemas.microsoft.com/office/drawing/2014/main" id="{E1149AD1-4A03-807F-8CC8-86C19B6DC209}"/>
                  </a:ext>
                </a:extLst>
              </p:cNvPr>
              <p:cNvGrpSpPr/>
              <p:nvPr/>
            </p:nvGrpSpPr>
            <p:grpSpPr>
              <a:xfrm>
                <a:off x="5870619" y="408595"/>
                <a:ext cx="2050358" cy="560085"/>
                <a:chOff x="436159" y="386014"/>
                <a:chExt cx="2050358" cy="560085"/>
              </a:xfrm>
            </p:grpSpPr>
            <p:pic>
              <p:nvPicPr>
                <p:cNvPr id="407" name="Imagen 406">
                  <a:extLst>
                    <a:ext uri="{FF2B5EF4-FFF2-40B4-BE49-F238E27FC236}">
                      <a16:creationId xmlns:a16="http://schemas.microsoft.com/office/drawing/2014/main" id="{5E552791-6910-FEF9-2626-EEB3D242F1D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8" name="Imagen 407">
                  <a:extLst>
                    <a:ext uri="{FF2B5EF4-FFF2-40B4-BE49-F238E27FC236}">
                      <a16:creationId xmlns:a16="http://schemas.microsoft.com/office/drawing/2014/main" id="{BB107340-1E41-DF62-A6B8-19E45BFA892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9" name="Imagen 408">
                  <a:extLst>
                    <a:ext uri="{FF2B5EF4-FFF2-40B4-BE49-F238E27FC236}">
                      <a16:creationId xmlns:a16="http://schemas.microsoft.com/office/drawing/2014/main" id="{28668437-76E2-571A-259F-FF5B6E6B44D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0" name="Imagen 409">
                  <a:extLst>
                    <a:ext uri="{FF2B5EF4-FFF2-40B4-BE49-F238E27FC236}">
                      <a16:creationId xmlns:a16="http://schemas.microsoft.com/office/drawing/2014/main" id="{7DAA5DE3-10D9-E81F-00F3-64FE7D94F7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1" name="Imagen 410">
                  <a:extLst>
                    <a:ext uri="{FF2B5EF4-FFF2-40B4-BE49-F238E27FC236}">
                      <a16:creationId xmlns:a16="http://schemas.microsoft.com/office/drawing/2014/main" id="{6C74ADDC-3B88-8FA5-1719-B57E6D88A9F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5" name="Grupo 394">
                <a:extLst>
                  <a:ext uri="{FF2B5EF4-FFF2-40B4-BE49-F238E27FC236}">
                    <a16:creationId xmlns:a16="http://schemas.microsoft.com/office/drawing/2014/main" id="{08646280-CEF6-CBC3-790C-772C4366076E}"/>
                  </a:ext>
                </a:extLst>
              </p:cNvPr>
              <p:cNvGrpSpPr/>
              <p:nvPr/>
            </p:nvGrpSpPr>
            <p:grpSpPr>
              <a:xfrm>
                <a:off x="7728715" y="408595"/>
                <a:ext cx="2050358" cy="560085"/>
                <a:chOff x="436159" y="386014"/>
                <a:chExt cx="2050358" cy="560085"/>
              </a:xfrm>
            </p:grpSpPr>
            <p:pic>
              <p:nvPicPr>
                <p:cNvPr id="402" name="Imagen 401">
                  <a:extLst>
                    <a:ext uri="{FF2B5EF4-FFF2-40B4-BE49-F238E27FC236}">
                      <a16:creationId xmlns:a16="http://schemas.microsoft.com/office/drawing/2014/main" id="{EFB10578-95C4-1679-DBE8-8004C9F720C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3" name="Imagen 402">
                  <a:extLst>
                    <a:ext uri="{FF2B5EF4-FFF2-40B4-BE49-F238E27FC236}">
                      <a16:creationId xmlns:a16="http://schemas.microsoft.com/office/drawing/2014/main" id="{E764B5EF-9643-573A-5278-7A88B512488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4" name="Imagen 403">
                  <a:extLst>
                    <a:ext uri="{FF2B5EF4-FFF2-40B4-BE49-F238E27FC236}">
                      <a16:creationId xmlns:a16="http://schemas.microsoft.com/office/drawing/2014/main" id="{C8C85890-6888-4B09-3981-7D3BDE40846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5" name="Imagen 404">
                  <a:extLst>
                    <a:ext uri="{FF2B5EF4-FFF2-40B4-BE49-F238E27FC236}">
                      <a16:creationId xmlns:a16="http://schemas.microsoft.com/office/drawing/2014/main" id="{286E38CE-AF8A-5B0F-2E8A-B5DF993F880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6" name="Imagen 405">
                  <a:extLst>
                    <a:ext uri="{FF2B5EF4-FFF2-40B4-BE49-F238E27FC236}">
                      <a16:creationId xmlns:a16="http://schemas.microsoft.com/office/drawing/2014/main" id="{79D5DD0B-5EEE-ED81-8846-BFE08611DE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6" name="Grupo 395">
                <a:extLst>
                  <a:ext uri="{FF2B5EF4-FFF2-40B4-BE49-F238E27FC236}">
                    <a16:creationId xmlns:a16="http://schemas.microsoft.com/office/drawing/2014/main" id="{D36B5419-8524-8977-84AD-6891659DD9DF}"/>
                  </a:ext>
                </a:extLst>
              </p:cNvPr>
              <p:cNvGrpSpPr/>
              <p:nvPr/>
            </p:nvGrpSpPr>
            <p:grpSpPr>
              <a:xfrm>
                <a:off x="9493338" y="418203"/>
                <a:ext cx="2050358" cy="560085"/>
                <a:chOff x="436159" y="386014"/>
                <a:chExt cx="2050358" cy="560085"/>
              </a:xfrm>
            </p:grpSpPr>
            <p:pic>
              <p:nvPicPr>
                <p:cNvPr id="397" name="Imagen 396">
                  <a:extLst>
                    <a:ext uri="{FF2B5EF4-FFF2-40B4-BE49-F238E27FC236}">
                      <a16:creationId xmlns:a16="http://schemas.microsoft.com/office/drawing/2014/main" id="{EC361DEC-CEB8-6557-0C00-44FF077E9A9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98" name="Imagen 397">
                  <a:extLst>
                    <a:ext uri="{FF2B5EF4-FFF2-40B4-BE49-F238E27FC236}">
                      <a16:creationId xmlns:a16="http://schemas.microsoft.com/office/drawing/2014/main" id="{BDA05D11-7A4D-57D2-B2AA-476EAE0FB4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99" name="Imagen 398">
                  <a:extLst>
                    <a:ext uri="{FF2B5EF4-FFF2-40B4-BE49-F238E27FC236}">
                      <a16:creationId xmlns:a16="http://schemas.microsoft.com/office/drawing/2014/main" id="{D9E06812-5A43-66AF-6184-FC4123A0FC1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0" name="Imagen 399">
                  <a:extLst>
                    <a:ext uri="{FF2B5EF4-FFF2-40B4-BE49-F238E27FC236}">
                      <a16:creationId xmlns:a16="http://schemas.microsoft.com/office/drawing/2014/main" id="{FB4169E1-DE6E-AE56-AE43-27CADB8CF3F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1" name="Imagen 400">
                  <a:extLst>
                    <a:ext uri="{FF2B5EF4-FFF2-40B4-BE49-F238E27FC236}">
                      <a16:creationId xmlns:a16="http://schemas.microsoft.com/office/drawing/2014/main" id="{6095003C-F2EC-5E3E-4799-572AE6CF62C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1" name="Grupo 280">
              <a:extLst>
                <a:ext uri="{FF2B5EF4-FFF2-40B4-BE49-F238E27FC236}">
                  <a16:creationId xmlns:a16="http://schemas.microsoft.com/office/drawing/2014/main" id="{16F77115-4272-1014-FBF7-2C4815A995E4}"/>
                </a:ext>
              </a:extLst>
            </p:cNvPr>
            <p:cNvGrpSpPr/>
            <p:nvPr/>
          </p:nvGrpSpPr>
          <p:grpSpPr>
            <a:xfrm>
              <a:off x="314193" y="3438547"/>
              <a:ext cx="8327760" cy="451412"/>
              <a:chOff x="440016" y="376406"/>
              <a:chExt cx="11103680" cy="601882"/>
            </a:xfrm>
          </p:grpSpPr>
          <p:grpSp>
            <p:nvGrpSpPr>
              <p:cNvPr id="355" name="Grupo 354">
                <a:extLst>
                  <a:ext uri="{FF2B5EF4-FFF2-40B4-BE49-F238E27FC236}">
                    <a16:creationId xmlns:a16="http://schemas.microsoft.com/office/drawing/2014/main" id="{F8BBBE5E-19C6-407B-EC32-F7DD0825B4B0}"/>
                  </a:ext>
                </a:extLst>
              </p:cNvPr>
              <p:cNvGrpSpPr/>
              <p:nvPr/>
            </p:nvGrpSpPr>
            <p:grpSpPr>
              <a:xfrm>
                <a:off x="440016" y="376406"/>
                <a:ext cx="2050358" cy="560085"/>
                <a:chOff x="436159" y="386014"/>
                <a:chExt cx="2050358" cy="560085"/>
              </a:xfrm>
            </p:grpSpPr>
            <p:pic>
              <p:nvPicPr>
                <p:cNvPr id="386" name="Imagen 385">
                  <a:extLst>
                    <a:ext uri="{FF2B5EF4-FFF2-40B4-BE49-F238E27FC236}">
                      <a16:creationId xmlns:a16="http://schemas.microsoft.com/office/drawing/2014/main" id="{F2AB6CCD-FB0D-1E4D-3F0A-93B8E9F7A3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7" name="Imagen 386">
                  <a:extLst>
                    <a:ext uri="{FF2B5EF4-FFF2-40B4-BE49-F238E27FC236}">
                      <a16:creationId xmlns:a16="http://schemas.microsoft.com/office/drawing/2014/main" id="{B6B1CB7F-D4DD-29BC-EA98-A35F825942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8" name="Imagen 387">
                  <a:extLst>
                    <a:ext uri="{FF2B5EF4-FFF2-40B4-BE49-F238E27FC236}">
                      <a16:creationId xmlns:a16="http://schemas.microsoft.com/office/drawing/2014/main" id="{6683E8F8-C8E4-E29C-BF7D-3D1C69B77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9" name="Imagen 388">
                  <a:extLst>
                    <a:ext uri="{FF2B5EF4-FFF2-40B4-BE49-F238E27FC236}">
                      <a16:creationId xmlns:a16="http://schemas.microsoft.com/office/drawing/2014/main" id="{FF014300-7FA5-4EF5-B7AA-EFEE1FB9D9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90" name="Imagen 389">
                  <a:extLst>
                    <a:ext uri="{FF2B5EF4-FFF2-40B4-BE49-F238E27FC236}">
                      <a16:creationId xmlns:a16="http://schemas.microsoft.com/office/drawing/2014/main" id="{BD450F08-383D-A811-B05E-7B8CA29AAAD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6" name="Grupo 355">
                <a:extLst>
                  <a:ext uri="{FF2B5EF4-FFF2-40B4-BE49-F238E27FC236}">
                    <a16:creationId xmlns:a16="http://schemas.microsoft.com/office/drawing/2014/main" id="{A60BC969-6FAD-304E-5EF6-7201DF95EBDA}"/>
                  </a:ext>
                </a:extLst>
              </p:cNvPr>
              <p:cNvGrpSpPr/>
              <p:nvPr/>
            </p:nvGrpSpPr>
            <p:grpSpPr>
              <a:xfrm>
                <a:off x="2250217" y="386014"/>
                <a:ext cx="2050358" cy="560085"/>
                <a:chOff x="436159" y="386014"/>
                <a:chExt cx="2050358" cy="560085"/>
              </a:xfrm>
            </p:grpSpPr>
            <p:pic>
              <p:nvPicPr>
                <p:cNvPr id="381" name="Imagen 380">
                  <a:extLst>
                    <a:ext uri="{FF2B5EF4-FFF2-40B4-BE49-F238E27FC236}">
                      <a16:creationId xmlns:a16="http://schemas.microsoft.com/office/drawing/2014/main" id="{ADBC2611-7A6E-F2EE-E227-B65571D9479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2" name="Imagen 381">
                  <a:extLst>
                    <a:ext uri="{FF2B5EF4-FFF2-40B4-BE49-F238E27FC236}">
                      <a16:creationId xmlns:a16="http://schemas.microsoft.com/office/drawing/2014/main" id="{78C4109F-61A7-D838-54CD-5DCA7BD464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3" name="Imagen 382">
                  <a:extLst>
                    <a:ext uri="{FF2B5EF4-FFF2-40B4-BE49-F238E27FC236}">
                      <a16:creationId xmlns:a16="http://schemas.microsoft.com/office/drawing/2014/main" id="{B2E33858-1705-7FAB-0FB8-4C60DB05283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4" name="Imagen 383">
                  <a:extLst>
                    <a:ext uri="{FF2B5EF4-FFF2-40B4-BE49-F238E27FC236}">
                      <a16:creationId xmlns:a16="http://schemas.microsoft.com/office/drawing/2014/main" id="{AEE5AA30-AC38-5316-C152-E15517ACAD2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5" name="Imagen 384">
                  <a:extLst>
                    <a:ext uri="{FF2B5EF4-FFF2-40B4-BE49-F238E27FC236}">
                      <a16:creationId xmlns:a16="http://schemas.microsoft.com/office/drawing/2014/main" id="{AFD85AF5-7CBC-A050-7864-2764B458A85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7" name="Grupo 356">
                <a:extLst>
                  <a:ext uri="{FF2B5EF4-FFF2-40B4-BE49-F238E27FC236}">
                    <a16:creationId xmlns:a16="http://schemas.microsoft.com/office/drawing/2014/main" id="{54720085-E0A6-ADD4-2301-A14B1447091A}"/>
                  </a:ext>
                </a:extLst>
              </p:cNvPr>
              <p:cNvGrpSpPr/>
              <p:nvPr/>
            </p:nvGrpSpPr>
            <p:grpSpPr>
              <a:xfrm>
                <a:off x="4060418" y="398987"/>
                <a:ext cx="2050358" cy="560085"/>
                <a:chOff x="436159" y="386014"/>
                <a:chExt cx="2050358" cy="560085"/>
              </a:xfrm>
            </p:grpSpPr>
            <p:pic>
              <p:nvPicPr>
                <p:cNvPr id="376" name="Imagen 375">
                  <a:extLst>
                    <a:ext uri="{FF2B5EF4-FFF2-40B4-BE49-F238E27FC236}">
                      <a16:creationId xmlns:a16="http://schemas.microsoft.com/office/drawing/2014/main" id="{533629F4-FD21-BBF6-AEF0-A2C7FD437A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7" name="Imagen 376">
                  <a:extLst>
                    <a:ext uri="{FF2B5EF4-FFF2-40B4-BE49-F238E27FC236}">
                      <a16:creationId xmlns:a16="http://schemas.microsoft.com/office/drawing/2014/main" id="{DAF6A7EE-5215-95A8-BBD0-BBB856C714C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8" name="Imagen 377">
                  <a:extLst>
                    <a:ext uri="{FF2B5EF4-FFF2-40B4-BE49-F238E27FC236}">
                      <a16:creationId xmlns:a16="http://schemas.microsoft.com/office/drawing/2014/main" id="{10F7CE3F-ADCE-785A-C495-29F4D4C1DA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9" name="Imagen 378">
                  <a:extLst>
                    <a:ext uri="{FF2B5EF4-FFF2-40B4-BE49-F238E27FC236}">
                      <a16:creationId xmlns:a16="http://schemas.microsoft.com/office/drawing/2014/main" id="{05B80C74-C8B2-313A-360A-0C403CAFE8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0" name="Imagen 379">
                  <a:extLst>
                    <a:ext uri="{FF2B5EF4-FFF2-40B4-BE49-F238E27FC236}">
                      <a16:creationId xmlns:a16="http://schemas.microsoft.com/office/drawing/2014/main" id="{9AF81AE5-5ABD-C3DA-6F6F-84D6DF161FB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8" name="Grupo 357">
                <a:extLst>
                  <a:ext uri="{FF2B5EF4-FFF2-40B4-BE49-F238E27FC236}">
                    <a16:creationId xmlns:a16="http://schemas.microsoft.com/office/drawing/2014/main" id="{68B995E4-EC9D-136E-D7B5-CE4322C745ED}"/>
                  </a:ext>
                </a:extLst>
              </p:cNvPr>
              <p:cNvGrpSpPr/>
              <p:nvPr/>
            </p:nvGrpSpPr>
            <p:grpSpPr>
              <a:xfrm>
                <a:off x="5870619" y="408595"/>
                <a:ext cx="2050358" cy="560085"/>
                <a:chOff x="436159" y="386014"/>
                <a:chExt cx="2050358" cy="560085"/>
              </a:xfrm>
            </p:grpSpPr>
            <p:pic>
              <p:nvPicPr>
                <p:cNvPr id="371" name="Imagen 370">
                  <a:extLst>
                    <a:ext uri="{FF2B5EF4-FFF2-40B4-BE49-F238E27FC236}">
                      <a16:creationId xmlns:a16="http://schemas.microsoft.com/office/drawing/2014/main" id="{4AE027FD-47D2-08E6-3587-FEAA627652A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2" name="Imagen 371">
                  <a:extLst>
                    <a:ext uri="{FF2B5EF4-FFF2-40B4-BE49-F238E27FC236}">
                      <a16:creationId xmlns:a16="http://schemas.microsoft.com/office/drawing/2014/main" id="{00490C66-738C-E9FD-2733-332311752D9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3" name="Imagen 372">
                  <a:extLst>
                    <a:ext uri="{FF2B5EF4-FFF2-40B4-BE49-F238E27FC236}">
                      <a16:creationId xmlns:a16="http://schemas.microsoft.com/office/drawing/2014/main" id="{DA2DEA47-19F6-37FE-5F15-C19B7AD304A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4" name="Imagen 373">
                  <a:extLst>
                    <a:ext uri="{FF2B5EF4-FFF2-40B4-BE49-F238E27FC236}">
                      <a16:creationId xmlns:a16="http://schemas.microsoft.com/office/drawing/2014/main" id="{F9BDF548-57CD-35A5-75F7-E3279468464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5" name="Imagen 374">
                  <a:extLst>
                    <a:ext uri="{FF2B5EF4-FFF2-40B4-BE49-F238E27FC236}">
                      <a16:creationId xmlns:a16="http://schemas.microsoft.com/office/drawing/2014/main" id="{8C0E98E9-6AF7-717D-1198-69ADD4502F6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9" name="Grupo 358">
                <a:extLst>
                  <a:ext uri="{FF2B5EF4-FFF2-40B4-BE49-F238E27FC236}">
                    <a16:creationId xmlns:a16="http://schemas.microsoft.com/office/drawing/2014/main" id="{4BA39DD5-45C8-A597-3290-6DF740D4D1D4}"/>
                  </a:ext>
                </a:extLst>
              </p:cNvPr>
              <p:cNvGrpSpPr/>
              <p:nvPr/>
            </p:nvGrpSpPr>
            <p:grpSpPr>
              <a:xfrm>
                <a:off x="7728715" y="408595"/>
                <a:ext cx="2050358" cy="560085"/>
                <a:chOff x="436159" y="386014"/>
                <a:chExt cx="2050358" cy="560085"/>
              </a:xfrm>
            </p:grpSpPr>
            <p:pic>
              <p:nvPicPr>
                <p:cNvPr id="366" name="Imagen 365">
                  <a:extLst>
                    <a:ext uri="{FF2B5EF4-FFF2-40B4-BE49-F238E27FC236}">
                      <a16:creationId xmlns:a16="http://schemas.microsoft.com/office/drawing/2014/main" id="{B7196D03-6DC2-16C0-085B-9CB920762E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7" name="Imagen 366">
                  <a:extLst>
                    <a:ext uri="{FF2B5EF4-FFF2-40B4-BE49-F238E27FC236}">
                      <a16:creationId xmlns:a16="http://schemas.microsoft.com/office/drawing/2014/main" id="{77024150-BCC2-34F4-F72C-6A22AA7EF6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8" name="Imagen 367">
                  <a:extLst>
                    <a:ext uri="{FF2B5EF4-FFF2-40B4-BE49-F238E27FC236}">
                      <a16:creationId xmlns:a16="http://schemas.microsoft.com/office/drawing/2014/main" id="{8EBB9129-09D5-CFB0-52C9-E8717B5AA19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9" name="Imagen 368">
                  <a:extLst>
                    <a:ext uri="{FF2B5EF4-FFF2-40B4-BE49-F238E27FC236}">
                      <a16:creationId xmlns:a16="http://schemas.microsoft.com/office/drawing/2014/main" id="{A4BC995B-4304-DA85-9ACB-724013373CF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0" name="Imagen 369">
                  <a:extLst>
                    <a:ext uri="{FF2B5EF4-FFF2-40B4-BE49-F238E27FC236}">
                      <a16:creationId xmlns:a16="http://schemas.microsoft.com/office/drawing/2014/main" id="{D508AAEE-F97C-7046-7CCD-6C7F59999FD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60" name="Grupo 359">
                <a:extLst>
                  <a:ext uri="{FF2B5EF4-FFF2-40B4-BE49-F238E27FC236}">
                    <a16:creationId xmlns:a16="http://schemas.microsoft.com/office/drawing/2014/main" id="{6652A50E-EB38-0FAB-5D2C-EFE4B74CBE52}"/>
                  </a:ext>
                </a:extLst>
              </p:cNvPr>
              <p:cNvGrpSpPr/>
              <p:nvPr/>
            </p:nvGrpSpPr>
            <p:grpSpPr>
              <a:xfrm>
                <a:off x="9493338" y="418203"/>
                <a:ext cx="2050358" cy="560085"/>
                <a:chOff x="436159" y="386014"/>
                <a:chExt cx="2050358" cy="560085"/>
              </a:xfrm>
            </p:grpSpPr>
            <p:pic>
              <p:nvPicPr>
                <p:cNvPr id="361" name="Imagen 360">
                  <a:extLst>
                    <a:ext uri="{FF2B5EF4-FFF2-40B4-BE49-F238E27FC236}">
                      <a16:creationId xmlns:a16="http://schemas.microsoft.com/office/drawing/2014/main" id="{FF00DBE5-51E8-F8C3-C116-CAED98284AD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2" name="Imagen 361">
                  <a:extLst>
                    <a:ext uri="{FF2B5EF4-FFF2-40B4-BE49-F238E27FC236}">
                      <a16:creationId xmlns:a16="http://schemas.microsoft.com/office/drawing/2014/main" id="{B3B4CC28-57E9-7B7F-39F0-8DFC6A91477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3" name="Imagen 362">
                  <a:extLst>
                    <a:ext uri="{FF2B5EF4-FFF2-40B4-BE49-F238E27FC236}">
                      <a16:creationId xmlns:a16="http://schemas.microsoft.com/office/drawing/2014/main" id="{8A73F853-FA25-0FD0-EC4B-6DC80121B00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4" name="Imagen 363">
                  <a:extLst>
                    <a:ext uri="{FF2B5EF4-FFF2-40B4-BE49-F238E27FC236}">
                      <a16:creationId xmlns:a16="http://schemas.microsoft.com/office/drawing/2014/main" id="{7F352891-EC8D-66E9-D090-0C270AF2BA6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65" name="Imagen 364">
                  <a:extLst>
                    <a:ext uri="{FF2B5EF4-FFF2-40B4-BE49-F238E27FC236}">
                      <a16:creationId xmlns:a16="http://schemas.microsoft.com/office/drawing/2014/main" id="{301246A5-4359-2DCE-AF5F-7D74AFF2BF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2" name="Grupo 281">
              <a:extLst>
                <a:ext uri="{FF2B5EF4-FFF2-40B4-BE49-F238E27FC236}">
                  <a16:creationId xmlns:a16="http://schemas.microsoft.com/office/drawing/2014/main" id="{55A4407D-10A0-ED9E-B3B8-A87BBE311491}"/>
                </a:ext>
              </a:extLst>
            </p:cNvPr>
            <p:cNvGrpSpPr/>
            <p:nvPr/>
          </p:nvGrpSpPr>
          <p:grpSpPr>
            <a:xfrm>
              <a:off x="314193" y="3962416"/>
              <a:ext cx="8327760" cy="451412"/>
              <a:chOff x="440016" y="376406"/>
              <a:chExt cx="11103680" cy="601882"/>
            </a:xfrm>
          </p:grpSpPr>
          <p:grpSp>
            <p:nvGrpSpPr>
              <p:cNvPr id="319" name="Grupo 318">
                <a:extLst>
                  <a:ext uri="{FF2B5EF4-FFF2-40B4-BE49-F238E27FC236}">
                    <a16:creationId xmlns:a16="http://schemas.microsoft.com/office/drawing/2014/main" id="{E0BA8274-E62B-CA1F-4DBE-09EDD30359BF}"/>
                  </a:ext>
                </a:extLst>
              </p:cNvPr>
              <p:cNvGrpSpPr/>
              <p:nvPr/>
            </p:nvGrpSpPr>
            <p:grpSpPr>
              <a:xfrm>
                <a:off x="440016" y="376406"/>
                <a:ext cx="2050358" cy="560085"/>
                <a:chOff x="436159" y="386014"/>
                <a:chExt cx="2050358" cy="560085"/>
              </a:xfrm>
            </p:grpSpPr>
            <p:pic>
              <p:nvPicPr>
                <p:cNvPr id="350" name="Imagen 349">
                  <a:extLst>
                    <a:ext uri="{FF2B5EF4-FFF2-40B4-BE49-F238E27FC236}">
                      <a16:creationId xmlns:a16="http://schemas.microsoft.com/office/drawing/2014/main" id="{5DD912CC-99F7-1729-3772-120399B7835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51" name="Imagen 350">
                  <a:extLst>
                    <a:ext uri="{FF2B5EF4-FFF2-40B4-BE49-F238E27FC236}">
                      <a16:creationId xmlns:a16="http://schemas.microsoft.com/office/drawing/2014/main" id="{F24771BB-C54C-602B-8034-2F9C830874E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52" name="Imagen 351">
                  <a:extLst>
                    <a:ext uri="{FF2B5EF4-FFF2-40B4-BE49-F238E27FC236}">
                      <a16:creationId xmlns:a16="http://schemas.microsoft.com/office/drawing/2014/main" id="{24151D89-47F3-4FB5-CA3B-3E25CA3293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53" name="Imagen 352">
                  <a:extLst>
                    <a:ext uri="{FF2B5EF4-FFF2-40B4-BE49-F238E27FC236}">
                      <a16:creationId xmlns:a16="http://schemas.microsoft.com/office/drawing/2014/main" id="{CA96329F-FB11-C2A1-30BB-23D9452A35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54" name="Imagen 353">
                  <a:extLst>
                    <a:ext uri="{FF2B5EF4-FFF2-40B4-BE49-F238E27FC236}">
                      <a16:creationId xmlns:a16="http://schemas.microsoft.com/office/drawing/2014/main" id="{4AA6DDDD-0AD1-2F74-F933-E297770D5A4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0" name="Grupo 319">
                <a:extLst>
                  <a:ext uri="{FF2B5EF4-FFF2-40B4-BE49-F238E27FC236}">
                    <a16:creationId xmlns:a16="http://schemas.microsoft.com/office/drawing/2014/main" id="{29919FE4-4F54-4F6C-7D24-FBF646B1DDAA}"/>
                  </a:ext>
                </a:extLst>
              </p:cNvPr>
              <p:cNvGrpSpPr/>
              <p:nvPr/>
            </p:nvGrpSpPr>
            <p:grpSpPr>
              <a:xfrm>
                <a:off x="2250217" y="386014"/>
                <a:ext cx="2050358" cy="560085"/>
                <a:chOff x="436159" y="386014"/>
                <a:chExt cx="2050358" cy="560085"/>
              </a:xfrm>
            </p:grpSpPr>
            <p:pic>
              <p:nvPicPr>
                <p:cNvPr id="345" name="Imagen 344">
                  <a:extLst>
                    <a:ext uri="{FF2B5EF4-FFF2-40B4-BE49-F238E27FC236}">
                      <a16:creationId xmlns:a16="http://schemas.microsoft.com/office/drawing/2014/main" id="{504B7BE1-C6F5-1203-A796-F8FA8C4B5A6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6" name="Imagen 345">
                  <a:extLst>
                    <a:ext uri="{FF2B5EF4-FFF2-40B4-BE49-F238E27FC236}">
                      <a16:creationId xmlns:a16="http://schemas.microsoft.com/office/drawing/2014/main" id="{ECE80F3E-A88B-CE55-54D8-201B13557A6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7" name="Imagen 346">
                  <a:extLst>
                    <a:ext uri="{FF2B5EF4-FFF2-40B4-BE49-F238E27FC236}">
                      <a16:creationId xmlns:a16="http://schemas.microsoft.com/office/drawing/2014/main" id="{B78C92EC-4056-FB85-45E7-B8B2E5FF88D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8" name="Imagen 347">
                  <a:extLst>
                    <a:ext uri="{FF2B5EF4-FFF2-40B4-BE49-F238E27FC236}">
                      <a16:creationId xmlns:a16="http://schemas.microsoft.com/office/drawing/2014/main" id="{12D56BAE-7627-624F-DED6-0B45A5A3A4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9" name="Imagen 348">
                  <a:extLst>
                    <a:ext uri="{FF2B5EF4-FFF2-40B4-BE49-F238E27FC236}">
                      <a16:creationId xmlns:a16="http://schemas.microsoft.com/office/drawing/2014/main" id="{550FDD85-E78D-FCB0-D15F-2FAEA7D2F6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1" name="Grupo 320">
                <a:extLst>
                  <a:ext uri="{FF2B5EF4-FFF2-40B4-BE49-F238E27FC236}">
                    <a16:creationId xmlns:a16="http://schemas.microsoft.com/office/drawing/2014/main" id="{87810953-8AC7-39F2-544D-608B4A285906}"/>
                  </a:ext>
                </a:extLst>
              </p:cNvPr>
              <p:cNvGrpSpPr/>
              <p:nvPr/>
            </p:nvGrpSpPr>
            <p:grpSpPr>
              <a:xfrm>
                <a:off x="4060418" y="398987"/>
                <a:ext cx="2050358" cy="560085"/>
                <a:chOff x="436159" y="386014"/>
                <a:chExt cx="2050358" cy="560085"/>
              </a:xfrm>
            </p:grpSpPr>
            <p:pic>
              <p:nvPicPr>
                <p:cNvPr id="340" name="Imagen 339">
                  <a:extLst>
                    <a:ext uri="{FF2B5EF4-FFF2-40B4-BE49-F238E27FC236}">
                      <a16:creationId xmlns:a16="http://schemas.microsoft.com/office/drawing/2014/main" id="{7A43BD43-C6C9-D1D9-92A7-1CDC7A78CD8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1" name="Imagen 340">
                  <a:extLst>
                    <a:ext uri="{FF2B5EF4-FFF2-40B4-BE49-F238E27FC236}">
                      <a16:creationId xmlns:a16="http://schemas.microsoft.com/office/drawing/2014/main" id="{AB9B27A2-EAA9-2229-5AE4-7193E27CF9D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2" name="Imagen 341">
                  <a:extLst>
                    <a:ext uri="{FF2B5EF4-FFF2-40B4-BE49-F238E27FC236}">
                      <a16:creationId xmlns:a16="http://schemas.microsoft.com/office/drawing/2014/main" id="{9C174EFB-CCB7-9269-D5CF-3F735733DD8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3" name="Imagen 342">
                  <a:extLst>
                    <a:ext uri="{FF2B5EF4-FFF2-40B4-BE49-F238E27FC236}">
                      <a16:creationId xmlns:a16="http://schemas.microsoft.com/office/drawing/2014/main" id="{F0B9F32D-0859-3B04-EDE9-EE189AFF3D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4" name="Imagen 343">
                  <a:extLst>
                    <a:ext uri="{FF2B5EF4-FFF2-40B4-BE49-F238E27FC236}">
                      <a16:creationId xmlns:a16="http://schemas.microsoft.com/office/drawing/2014/main" id="{94057DC5-2A8D-C0EE-7DF6-62DA3A24381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2" name="Grupo 321">
                <a:extLst>
                  <a:ext uri="{FF2B5EF4-FFF2-40B4-BE49-F238E27FC236}">
                    <a16:creationId xmlns:a16="http://schemas.microsoft.com/office/drawing/2014/main" id="{963B2F3F-7329-D90D-B53A-969434B93102}"/>
                  </a:ext>
                </a:extLst>
              </p:cNvPr>
              <p:cNvGrpSpPr/>
              <p:nvPr/>
            </p:nvGrpSpPr>
            <p:grpSpPr>
              <a:xfrm>
                <a:off x="5870619" y="408595"/>
                <a:ext cx="2050358" cy="560085"/>
                <a:chOff x="436159" y="386014"/>
                <a:chExt cx="2050358" cy="560085"/>
              </a:xfrm>
            </p:grpSpPr>
            <p:pic>
              <p:nvPicPr>
                <p:cNvPr id="335" name="Imagen 334">
                  <a:extLst>
                    <a:ext uri="{FF2B5EF4-FFF2-40B4-BE49-F238E27FC236}">
                      <a16:creationId xmlns:a16="http://schemas.microsoft.com/office/drawing/2014/main" id="{64CFF100-6A61-D5E3-8FDB-60D83B83154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6" name="Imagen 335">
                  <a:extLst>
                    <a:ext uri="{FF2B5EF4-FFF2-40B4-BE49-F238E27FC236}">
                      <a16:creationId xmlns:a16="http://schemas.microsoft.com/office/drawing/2014/main" id="{69161B55-9895-8ECF-F8E1-116A194E614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7" name="Imagen 336">
                  <a:extLst>
                    <a:ext uri="{FF2B5EF4-FFF2-40B4-BE49-F238E27FC236}">
                      <a16:creationId xmlns:a16="http://schemas.microsoft.com/office/drawing/2014/main" id="{2A0460E7-89F9-D8F3-A95D-6BD39B8EC2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8" name="Imagen 337">
                  <a:extLst>
                    <a:ext uri="{FF2B5EF4-FFF2-40B4-BE49-F238E27FC236}">
                      <a16:creationId xmlns:a16="http://schemas.microsoft.com/office/drawing/2014/main" id="{7DF13C91-D799-3B81-B7F5-6ADF5F25319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9" name="Imagen 338">
                  <a:extLst>
                    <a:ext uri="{FF2B5EF4-FFF2-40B4-BE49-F238E27FC236}">
                      <a16:creationId xmlns:a16="http://schemas.microsoft.com/office/drawing/2014/main" id="{399D5778-8A1B-A4B6-6818-115365F817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3" name="Grupo 322">
                <a:extLst>
                  <a:ext uri="{FF2B5EF4-FFF2-40B4-BE49-F238E27FC236}">
                    <a16:creationId xmlns:a16="http://schemas.microsoft.com/office/drawing/2014/main" id="{757400C0-9BF4-9456-9A93-CF35DE4414E7}"/>
                  </a:ext>
                </a:extLst>
              </p:cNvPr>
              <p:cNvGrpSpPr/>
              <p:nvPr/>
            </p:nvGrpSpPr>
            <p:grpSpPr>
              <a:xfrm>
                <a:off x="7728715" y="408595"/>
                <a:ext cx="2050358" cy="560085"/>
                <a:chOff x="436159" y="386014"/>
                <a:chExt cx="2050358" cy="560085"/>
              </a:xfrm>
            </p:grpSpPr>
            <p:pic>
              <p:nvPicPr>
                <p:cNvPr id="330" name="Imagen 329">
                  <a:extLst>
                    <a:ext uri="{FF2B5EF4-FFF2-40B4-BE49-F238E27FC236}">
                      <a16:creationId xmlns:a16="http://schemas.microsoft.com/office/drawing/2014/main" id="{B2F2FA9C-6845-FFCF-4297-0ACBE265094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1" name="Imagen 330">
                  <a:extLst>
                    <a:ext uri="{FF2B5EF4-FFF2-40B4-BE49-F238E27FC236}">
                      <a16:creationId xmlns:a16="http://schemas.microsoft.com/office/drawing/2014/main" id="{738578DF-AF41-2DD8-A71F-CE8188C077F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2" name="Imagen 331">
                  <a:extLst>
                    <a:ext uri="{FF2B5EF4-FFF2-40B4-BE49-F238E27FC236}">
                      <a16:creationId xmlns:a16="http://schemas.microsoft.com/office/drawing/2014/main" id="{B022F7B0-FE0F-C5A7-FB04-366FAC799F0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3" name="Imagen 332">
                  <a:extLst>
                    <a:ext uri="{FF2B5EF4-FFF2-40B4-BE49-F238E27FC236}">
                      <a16:creationId xmlns:a16="http://schemas.microsoft.com/office/drawing/2014/main" id="{D6F30AE9-4737-F0CF-A9B8-B62FE29CEEE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4" name="Imagen 333">
                  <a:extLst>
                    <a:ext uri="{FF2B5EF4-FFF2-40B4-BE49-F238E27FC236}">
                      <a16:creationId xmlns:a16="http://schemas.microsoft.com/office/drawing/2014/main" id="{ED429184-0620-7571-39B8-8A3AC396AF3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4" name="Grupo 323">
                <a:extLst>
                  <a:ext uri="{FF2B5EF4-FFF2-40B4-BE49-F238E27FC236}">
                    <a16:creationId xmlns:a16="http://schemas.microsoft.com/office/drawing/2014/main" id="{25610322-5B1A-FDAC-9236-918C0EC76033}"/>
                  </a:ext>
                </a:extLst>
              </p:cNvPr>
              <p:cNvGrpSpPr/>
              <p:nvPr/>
            </p:nvGrpSpPr>
            <p:grpSpPr>
              <a:xfrm>
                <a:off x="9493338" y="418203"/>
                <a:ext cx="2050358" cy="560085"/>
                <a:chOff x="436159" y="386014"/>
                <a:chExt cx="2050358" cy="560085"/>
              </a:xfrm>
            </p:grpSpPr>
            <p:pic>
              <p:nvPicPr>
                <p:cNvPr id="325" name="Imagen 324">
                  <a:extLst>
                    <a:ext uri="{FF2B5EF4-FFF2-40B4-BE49-F238E27FC236}">
                      <a16:creationId xmlns:a16="http://schemas.microsoft.com/office/drawing/2014/main" id="{2B5AE801-3D3B-1CFB-29F6-306DFC1391D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26" name="Imagen 325">
                  <a:extLst>
                    <a:ext uri="{FF2B5EF4-FFF2-40B4-BE49-F238E27FC236}">
                      <a16:creationId xmlns:a16="http://schemas.microsoft.com/office/drawing/2014/main" id="{EFF273AF-2AAE-4A44-9762-1C82D56715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27" name="Imagen 326">
                  <a:extLst>
                    <a:ext uri="{FF2B5EF4-FFF2-40B4-BE49-F238E27FC236}">
                      <a16:creationId xmlns:a16="http://schemas.microsoft.com/office/drawing/2014/main" id="{A9893DA2-7268-ED1D-CCAF-C14A0429A8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28" name="Imagen 327">
                  <a:extLst>
                    <a:ext uri="{FF2B5EF4-FFF2-40B4-BE49-F238E27FC236}">
                      <a16:creationId xmlns:a16="http://schemas.microsoft.com/office/drawing/2014/main" id="{6929CD31-244D-43A5-54EF-C85A317A131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29" name="Imagen 328">
                  <a:extLst>
                    <a:ext uri="{FF2B5EF4-FFF2-40B4-BE49-F238E27FC236}">
                      <a16:creationId xmlns:a16="http://schemas.microsoft.com/office/drawing/2014/main" id="{9064F7E5-E5A9-603C-65A1-54723F38801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3" name="Grupo 282">
              <a:extLst>
                <a:ext uri="{FF2B5EF4-FFF2-40B4-BE49-F238E27FC236}">
                  <a16:creationId xmlns:a16="http://schemas.microsoft.com/office/drawing/2014/main" id="{F0A246CA-C1A4-42A8-1273-93079F61FCF3}"/>
                </a:ext>
              </a:extLst>
            </p:cNvPr>
            <p:cNvGrpSpPr/>
            <p:nvPr/>
          </p:nvGrpSpPr>
          <p:grpSpPr>
            <a:xfrm>
              <a:off x="314193" y="4469351"/>
              <a:ext cx="1537769" cy="420064"/>
              <a:chOff x="436159" y="386014"/>
              <a:chExt cx="2050358" cy="560085"/>
            </a:xfrm>
          </p:grpSpPr>
          <p:pic>
            <p:nvPicPr>
              <p:cNvPr id="314" name="Imagen 313">
                <a:extLst>
                  <a:ext uri="{FF2B5EF4-FFF2-40B4-BE49-F238E27FC236}">
                    <a16:creationId xmlns:a16="http://schemas.microsoft.com/office/drawing/2014/main" id="{E0B62A2B-A466-653A-3533-4BFE3D33B0B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5" name="Imagen 314">
                <a:extLst>
                  <a:ext uri="{FF2B5EF4-FFF2-40B4-BE49-F238E27FC236}">
                    <a16:creationId xmlns:a16="http://schemas.microsoft.com/office/drawing/2014/main" id="{82CB74A2-24C5-E70B-A000-C400924EA2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6" name="Imagen 315">
                <a:extLst>
                  <a:ext uri="{FF2B5EF4-FFF2-40B4-BE49-F238E27FC236}">
                    <a16:creationId xmlns:a16="http://schemas.microsoft.com/office/drawing/2014/main" id="{3B89AF61-6EBF-C2A2-E625-958CC04E39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7" name="Imagen 316">
                <a:extLst>
                  <a:ext uri="{FF2B5EF4-FFF2-40B4-BE49-F238E27FC236}">
                    <a16:creationId xmlns:a16="http://schemas.microsoft.com/office/drawing/2014/main" id="{7E7B9664-48CC-5A2D-8207-30E9BC987F0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8" name="Imagen 317">
                <a:extLst>
                  <a:ext uri="{FF2B5EF4-FFF2-40B4-BE49-F238E27FC236}">
                    <a16:creationId xmlns:a16="http://schemas.microsoft.com/office/drawing/2014/main" id="{4CEA3E18-2FBA-16AA-FC7B-B80F3370BA4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4" name="Grupo 283">
              <a:extLst>
                <a:ext uri="{FF2B5EF4-FFF2-40B4-BE49-F238E27FC236}">
                  <a16:creationId xmlns:a16="http://schemas.microsoft.com/office/drawing/2014/main" id="{D86AD3CA-ED36-B207-C778-04780F3F6A84}"/>
                </a:ext>
              </a:extLst>
            </p:cNvPr>
            <p:cNvGrpSpPr/>
            <p:nvPr/>
          </p:nvGrpSpPr>
          <p:grpSpPr>
            <a:xfrm>
              <a:off x="1671844" y="4476557"/>
              <a:ext cx="1537769" cy="420064"/>
              <a:chOff x="436159" y="386014"/>
              <a:chExt cx="2050358" cy="560085"/>
            </a:xfrm>
          </p:grpSpPr>
          <p:pic>
            <p:nvPicPr>
              <p:cNvPr id="309" name="Imagen 308">
                <a:extLst>
                  <a:ext uri="{FF2B5EF4-FFF2-40B4-BE49-F238E27FC236}">
                    <a16:creationId xmlns:a16="http://schemas.microsoft.com/office/drawing/2014/main" id="{7E142681-2754-C8B7-234C-E940ECD54F0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0" name="Imagen 309">
                <a:extLst>
                  <a:ext uri="{FF2B5EF4-FFF2-40B4-BE49-F238E27FC236}">
                    <a16:creationId xmlns:a16="http://schemas.microsoft.com/office/drawing/2014/main" id="{DCF558E2-84BD-999C-5EB6-A6209758BC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1" name="Imagen 310">
                <a:extLst>
                  <a:ext uri="{FF2B5EF4-FFF2-40B4-BE49-F238E27FC236}">
                    <a16:creationId xmlns:a16="http://schemas.microsoft.com/office/drawing/2014/main" id="{89E00B83-844E-60AF-FA14-387DD06FCF1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2" name="Imagen 311">
                <a:extLst>
                  <a:ext uri="{FF2B5EF4-FFF2-40B4-BE49-F238E27FC236}">
                    <a16:creationId xmlns:a16="http://schemas.microsoft.com/office/drawing/2014/main" id="{772FE0A3-0F07-FEE8-D9C2-015EC000F3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3" name="Imagen 312">
                <a:extLst>
                  <a:ext uri="{FF2B5EF4-FFF2-40B4-BE49-F238E27FC236}">
                    <a16:creationId xmlns:a16="http://schemas.microsoft.com/office/drawing/2014/main" id="{65A3242D-3B33-E3DE-9745-C4D7B1E13C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5" name="Grupo 284">
              <a:extLst>
                <a:ext uri="{FF2B5EF4-FFF2-40B4-BE49-F238E27FC236}">
                  <a16:creationId xmlns:a16="http://schemas.microsoft.com/office/drawing/2014/main" id="{FAF43497-4181-490D-53C9-0D0EF852CFF1}"/>
                </a:ext>
              </a:extLst>
            </p:cNvPr>
            <p:cNvGrpSpPr/>
            <p:nvPr/>
          </p:nvGrpSpPr>
          <p:grpSpPr>
            <a:xfrm>
              <a:off x="3029494" y="4486287"/>
              <a:ext cx="1537769" cy="420064"/>
              <a:chOff x="436159" y="386014"/>
              <a:chExt cx="2050358" cy="560085"/>
            </a:xfrm>
          </p:grpSpPr>
          <p:pic>
            <p:nvPicPr>
              <p:cNvPr id="304" name="Imagen 303">
                <a:extLst>
                  <a:ext uri="{FF2B5EF4-FFF2-40B4-BE49-F238E27FC236}">
                    <a16:creationId xmlns:a16="http://schemas.microsoft.com/office/drawing/2014/main" id="{9814CF57-558D-D0E7-06A3-273E87CB976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5" name="Imagen 304">
                <a:extLst>
                  <a:ext uri="{FF2B5EF4-FFF2-40B4-BE49-F238E27FC236}">
                    <a16:creationId xmlns:a16="http://schemas.microsoft.com/office/drawing/2014/main" id="{B0D56618-FCEC-6B8D-0134-78B2DD3526A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6" name="Imagen 305">
                <a:extLst>
                  <a:ext uri="{FF2B5EF4-FFF2-40B4-BE49-F238E27FC236}">
                    <a16:creationId xmlns:a16="http://schemas.microsoft.com/office/drawing/2014/main" id="{B98BEFBB-97A3-2A10-A7C4-1B4088B63FD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7" name="Imagen 306">
                <a:extLst>
                  <a:ext uri="{FF2B5EF4-FFF2-40B4-BE49-F238E27FC236}">
                    <a16:creationId xmlns:a16="http://schemas.microsoft.com/office/drawing/2014/main" id="{BE5F8D95-421A-254C-8D29-EF228A6CEB1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8" name="Imagen 307">
                <a:extLst>
                  <a:ext uri="{FF2B5EF4-FFF2-40B4-BE49-F238E27FC236}">
                    <a16:creationId xmlns:a16="http://schemas.microsoft.com/office/drawing/2014/main" id="{60B615C3-F2E3-59C1-A96C-E3DA6BEF9C3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6" name="Grupo 285">
              <a:extLst>
                <a:ext uri="{FF2B5EF4-FFF2-40B4-BE49-F238E27FC236}">
                  <a16:creationId xmlns:a16="http://schemas.microsoft.com/office/drawing/2014/main" id="{EEEE3378-FECC-F9FF-E903-4179E5FA1762}"/>
                </a:ext>
              </a:extLst>
            </p:cNvPr>
            <p:cNvGrpSpPr/>
            <p:nvPr/>
          </p:nvGrpSpPr>
          <p:grpSpPr>
            <a:xfrm>
              <a:off x="4387145" y="4493493"/>
              <a:ext cx="1537769" cy="420064"/>
              <a:chOff x="436159" y="386014"/>
              <a:chExt cx="2050358" cy="560085"/>
            </a:xfrm>
          </p:grpSpPr>
          <p:pic>
            <p:nvPicPr>
              <p:cNvPr id="299" name="Imagen 298">
                <a:extLst>
                  <a:ext uri="{FF2B5EF4-FFF2-40B4-BE49-F238E27FC236}">
                    <a16:creationId xmlns:a16="http://schemas.microsoft.com/office/drawing/2014/main" id="{02831D2F-4752-0BC5-A698-AF40DDD92B8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0" name="Imagen 299">
                <a:extLst>
                  <a:ext uri="{FF2B5EF4-FFF2-40B4-BE49-F238E27FC236}">
                    <a16:creationId xmlns:a16="http://schemas.microsoft.com/office/drawing/2014/main" id="{6EAE4DB0-2F9B-7421-F225-FCE7D9D333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1" name="Imagen 300">
                <a:extLst>
                  <a:ext uri="{FF2B5EF4-FFF2-40B4-BE49-F238E27FC236}">
                    <a16:creationId xmlns:a16="http://schemas.microsoft.com/office/drawing/2014/main" id="{7AA02F4E-2D08-87BE-AEA2-8AF01BB394A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2" name="Imagen 301">
                <a:extLst>
                  <a:ext uri="{FF2B5EF4-FFF2-40B4-BE49-F238E27FC236}">
                    <a16:creationId xmlns:a16="http://schemas.microsoft.com/office/drawing/2014/main" id="{3A439BCE-889A-3B9F-B3A7-C60FC6FCAFD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3" name="Imagen 302">
                <a:extLst>
                  <a:ext uri="{FF2B5EF4-FFF2-40B4-BE49-F238E27FC236}">
                    <a16:creationId xmlns:a16="http://schemas.microsoft.com/office/drawing/2014/main" id="{1B9EC6AE-0648-7D83-CBE4-223A87EF4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7" name="Grupo 286">
              <a:extLst>
                <a:ext uri="{FF2B5EF4-FFF2-40B4-BE49-F238E27FC236}">
                  <a16:creationId xmlns:a16="http://schemas.microsoft.com/office/drawing/2014/main" id="{A8C45CB0-FB6F-6E5C-589A-1A39F9F038F5}"/>
                </a:ext>
              </a:extLst>
            </p:cNvPr>
            <p:cNvGrpSpPr/>
            <p:nvPr/>
          </p:nvGrpSpPr>
          <p:grpSpPr>
            <a:xfrm>
              <a:off x="5780717" y="4493493"/>
              <a:ext cx="1537769" cy="420064"/>
              <a:chOff x="436159" y="386014"/>
              <a:chExt cx="2050358" cy="560085"/>
            </a:xfrm>
          </p:grpSpPr>
          <p:pic>
            <p:nvPicPr>
              <p:cNvPr id="294" name="Imagen 293">
                <a:extLst>
                  <a:ext uri="{FF2B5EF4-FFF2-40B4-BE49-F238E27FC236}">
                    <a16:creationId xmlns:a16="http://schemas.microsoft.com/office/drawing/2014/main" id="{0CD89459-8021-877B-EF77-ECFC34AA7FA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5" name="Imagen 294">
                <a:extLst>
                  <a:ext uri="{FF2B5EF4-FFF2-40B4-BE49-F238E27FC236}">
                    <a16:creationId xmlns:a16="http://schemas.microsoft.com/office/drawing/2014/main" id="{D5B209BD-6C9C-E249-F238-AEBF9926B2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6" name="Imagen 295">
                <a:extLst>
                  <a:ext uri="{FF2B5EF4-FFF2-40B4-BE49-F238E27FC236}">
                    <a16:creationId xmlns:a16="http://schemas.microsoft.com/office/drawing/2014/main" id="{4AE2EEE8-9DD2-7F86-F2D6-EDFE362B4C5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7" name="Imagen 296">
                <a:extLst>
                  <a:ext uri="{FF2B5EF4-FFF2-40B4-BE49-F238E27FC236}">
                    <a16:creationId xmlns:a16="http://schemas.microsoft.com/office/drawing/2014/main" id="{F0A4695C-6E6D-5591-9DA1-CA877A8A80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8" name="Imagen 297">
                <a:extLst>
                  <a:ext uri="{FF2B5EF4-FFF2-40B4-BE49-F238E27FC236}">
                    <a16:creationId xmlns:a16="http://schemas.microsoft.com/office/drawing/2014/main" id="{3730BCA5-5E11-7FA8-8F27-E81C7C06A0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8" name="Grupo 287">
              <a:extLst>
                <a:ext uri="{FF2B5EF4-FFF2-40B4-BE49-F238E27FC236}">
                  <a16:creationId xmlns:a16="http://schemas.microsoft.com/office/drawing/2014/main" id="{A162D379-B25D-F12A-0868-D50FBD813754}"/>
                </a:ext>
              </a:extLst>
            </p:cNvPr>
            <p:cNvGrpSpPr/>
            <p:nvPr/>
          </p:nvGrpSpPr>
          <p:grpSpPr>
            <a:xfrm>
              <a:off x="7138368" y="4491393"/>
              <a:ext cx="1537769" cy="420064"/>
              <a:chOff x="436159" y="386014"/>
              <a:chExt cx="2050358" cy="560085"/>
            </a:xfrm>
          </p:grpSpPr>
          <p:pic>
            <p:nvPicPr>
              <p:cNvPr id="289" name="Imagen 288">
                <a:extLst>
                  <a:ext uri="{FF2B5EF4-FFF2-40B4-BE49-F238E27FC236}">
                    <a16:creationId xmlns:a16="http://schemas.microsoft.com/office/drawing/2014/main" id="{1C651199-D84C-9EC4-6002-3FFFF0ECE6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0" name="Imagen 289">
                <a:extLst>
                  <a:ext uri="{FF2B5EF4-FFF2-40B4-BE49-F238E27FC236}">
                    <a16:creationId xmlns:a16="http://schemas.microsoft.com/office/drawing/2014/main" id="{3462EB19-7F62-5863-10C8-618F0704F1E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1" name="Imagen 290">
                <a:extLst>
                  <a:ext uri="{FF2B5EF4-FFF2-40B4-BE49-F238E27FC236}">
                    <a16:creationId xmlns:a16="http://schemas.microsoft.com/office/drawing/2014/main" id="{6477E58B-81FA-8FC8-9BE5-ECF33053EBE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2" name="Imagen 291">
                <a:extLst>
                  <a:ext uri="{FF2B5EF4-FFF2-40B4-BE49-F238E27FC236}">
                    <a16:creationId xmlns:a16="http://schemas.microsoft.com/office/drawing/2014/main" id="{94E89E96-0454-0119-C668-F6C90CC2BF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3" name="Imagen 292">
                <a:extLst>
                  <a:ext uri="{FF2B5EF4-FFF2-40B4-BE49-F238E27FC236}">
                    <a16:creationId xmlns:a16="http://schemas.microsoft.com/office/drawing/2014/main" id="{3680958A-2064-0DA4-0B94-DF2752BCC6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sp>
        <p:nvSpPr>
          <p:cNvPr id="535" name="Título 13">
            <a:extLst>
              <a:ext uri="{FF2B5EF4-FFF2-40B4-BE49-F238E27FC236}">
                <a16:creationId xmlns:a16="http://schemas.microsoft.com/office/drawing/2014/main" id="{58356BB5-4400-CBBA-E001-FCA8BAB997FD}"/>
              </a:ext>
            </a:extLst>
          </p:cNvPr>
          <p:cNvSpPr>
            <a:spLocks noGrp="1"/>
          </p:cNvSpPr>
          <p:nvPr>
            <p:ph type="ctrTitle" idx="15"/>
          </p:nvPr>
        </p:nvSpPr>
        <p:spPr>
          <a:xfrm>
            <a:off x="735750" y="69502"/>
            <a:ext cx="7672500" cy="577800"/>
          </a:xfrm>
        </p:spPr>
        <p:txBody>
          <a:bodyPr/>
          <a:lstStyle/>
          <a:p>
            <a:r>
              <a:rPr lang="es-ES" dirty="0"/>
              <a:t>Método</a:t>
            </a:r>
          </a:p>
        </p:txBody>
      </p:sp>
      <p:sp>
        <p:nvSpPr>
          <p:cNvPr id="536" name="Google Shape;69;g1dc965b0de2_0_5">
            <a:extLst>
              <a:ext uri="{FF2B5EF4-FFF2-40B4-BE49-F238E27FC236}">
                <a16:creationId xmlns:a16="http://schemas.microsoft.com/office/drawing/2014/main" id="{C9EB7774-E2A5-BB08-174A-392329FECF0B}"/>
              </a:ext>
            </a:extLst>
          </p:cNvPr>
          <p:cNvSpPr txBox="1"/>
          <p:nvPr/>
        </p:nvSpPr>
        <p:spPr>
          <a:xfrm>
            <a:off x="1998484" y="50571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2" name="Grupo 1">
            <a:extLst>
              <a:ext uri="{FF2B5EF4-FFF2-40B4-BE49-F238E27FC236}">
                <a16:creationId xmlns:a16="http://schemas.microsoft.com/office/drawing/2014/main" id="{5813B7DA-6952-901A-2251-4E2317ADB895}"/>
              </a:ext>
            </a:extLst>
          </p:cNvPr>
          <p:cNvGrpSpPr/>
          <p:nvPr/>
        </p:nvGrpSpPr>
        <p:grpSpPr>
          <a:xfrm>
            <a:off x="245676" y="1466453"/>
            <a:ext cx="3946677" cy="1133993"/>
            <a:chOff x="245676" y="1466453"/>
            <a:chExt cx="3946677" cy="1133993"/>
          </a:xfrm>
        </p:grpSpPr>
        <p:sp>
          <p:nvSpPr>
            <p:cNvPr id="3" name="Google Shape;103;p4">
              <a:extLst>
                <a:ext uri="{FF2B5EF4-FFF2-40B4-BE49-F238E27FC236}">
                  <a16:creationId xmlns:a16="http://schemas.microsoft.com/office/drawing/2014/main" id="{55986160-CF0B-C85F-0643-CD09B07DA039}"/>
                </a:ext>
              </a:extLst>
            </p:cNvPr>
            <p:cNvSpPr/>
            <p:nvPr/>
          </p:nvSpPr>
          <p:spPr>
            <a:xfrm>
              <a:off x="615677" y="1466453"/>
              <a:ext cx="3576676" cy="1133993"/>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 name="Picture 2">
              <a:extLst>
                <a:ext uri="{FF2B5EF4-FFF2-40B4-BE49-F238E27FC236}">
                  <a16:creationId xmlns:a16="http://schemas.microsoft.com/office/drawing/2014/main" id="{2C8226B4-0355-20DC-89F7-FCD832EEF2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676" y="1713763"/>
              <a:ext cx="636270" cy="636270"/>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Google Shape;105;p4">
            <a:extLst>
              <a:ext uri="{FF2B5EF4-FFF2-40B4-BE49-F238E27FC236}">
                <a16:creationId xmlns:a16="http://schemas.microsoft.com/office/drawing/2014/main" id="{634CECA6-1B65-10B6-CF82-C9733702EDF2}"/>
              </a:ext>
            </a:extLst>
          </p:cNvPr>
          <p:cNvSpPr txBox="1">
            <a:spLocks/>
          </p:cNvSpPr>
          <p:nvPr/>
        </p:nvSpPr>
        <p:spPr>
          <a:xfrm>
            <a:off x="526775" y="1558263"/>
            <a:ext cx="3784140" cy="97687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0" indent="0" algn="ctr">
              <a:lnSpc>
                <a:spcPct val="107916"/>
              </a:lnSpc>
              <a:spcBef>
                <a:spcPts val="800"/>
              </a:spcBef>
              <a:buSzPts val="2215"/>
              <a:buFont typeface="Arial"/>
              <a:buNone/>
            </a:pPr>
            <a:r>
              <a:rPr lang="es-ES" sz="1600" b="1" dirty="0">
                <a:solidFill>
                  <a:schemeClr val="dk1"/>
                </a:solidFill>
                <a:latin typeface="Open Sans" panose="020B0604020202020204" charset="0"/>
                <a:ea typeface="Open Sans" panose="020B0604020202020204" charset="0"/>
                <a:cs typeface="Open Sans" panose="020B0604020202020204" charset="0"/>
                <a:sym typeface="Century Gothic"/>
              </a:rPr>
              <a:t>Usuarios/as de la CUP-UCM:</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a:t>
            </a:r>
            <a:endParaRPr lang="es-ES" sz="1600" dirty="0">
              <a:latin typeface="Open Sans" panose="020B0604020202020204" charset="0"/>
              <a:ea typeface="Open Sans" panose="020B0604020202020204" charset="0"/>
              <a:cs typeface="Open Sans" panose="020B0604020202020204" charset="0"/>
            </a:endParaRPr>
          </a:p>
          <a:p>
            <a:pPr marL="0" indent="0" algn="ctr">
              <a:lnSpc>
                <a:spcPct val="107916"/>
              </a:lnSpc>
              <a:spcBef>
                <a:spcPts val="800"/>
              </a:spcBef>
              <a:buSzPts val="2215"/>
              <a:buFont typeface="Arial"/>
              <a:buNone/>
            </a:pPr>
            <a:r>
              <a:rPr lang="es-ES" sz="1600" b="1" dirty="0">
                <a:solidFill>
                  <a:schemeClr val="dk1"/>
                </a:solidFill>
                <a:latin typeface="Open Sans" panose="020B0604020202020204" charset="0"/>
                <a:ea typeface="Open Sans" panose="020B0604020202020204" charset="0"/>
                <a:cs typeface="Open Sans" panose="020B0604020202020204" charset="0"/>
                <a:sym typeface="Century Gothic"/>
              </a:rPr>
              <a:t>N</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 975           </a:t>
            </a:r>
            <a:r>
              <a:rPr lang="es-ES" sz="1600" b="1" dirty="0">
                <a:solidFill>
                  <a:schemeClr val="accent5">
                    <a:lumMod val="75000"/>
                  </a:schemeClr>
                </a:solidFill>
                <a:latin typeface="Open Sans" panose="020B0604020202020204" charset="0"/>
                <a:ea typeface="Open Sans" panose="020B0604020202020204" charset="0"/>
                <a:cs typeface="Open Sans" panose="020B0604020202020204" charset="0"/>
                <a:sym typeface="Century Gothic"/>
              </a:rPr>
              <a:t>62%</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Mujeres</a:t>
            </a:r>
          </a:p>
        </p:txBody>
      </p:sp>
    </p:spTree>
    <p:extLst>
      <p:ext uri="{BB962C8B-B14F-4D97-AF65-F5344CB8AC3E}">
        <p14:creationId xmlns:p14="http://schemas.microsoft.com/office/powerpoint/2010/main" val="195067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 name="Grupo 275">
            <a:extLst>
              <a:ext uri="{FF2B5EF4-FFF2-40B4-BE49-F238E27FC236}">
                <a16:creationId xmlns:a16="http://schemas.microsoft.com/office/drawing/2014/main" id="{8B5D0145-A3F3-6ECD-5688-B836051BF892}"/>
              </a:ext>
            </a:extLst>
          </p:cNvPr>
          <p:cNvGrpSpPr/>
          <p:nvPr/>
        </p:nvGrpSpPr>
        <p:grpSpPr>
          <a:xfrm>
            <a:off x="391028" y="1020339"/>
            <a:ext cx="8361944" cy="3617448"/>
            <a:chOff x="314193" y="1296109"/>
            <a:chExt cx="8361944" cy="3617448"/>
          </a:xfrm>
        </p:grpSpPr>
        <p:grpSp>
          <p:nvGrpSpPr>
            <p:cNvPr id="277" name="Grupo 276">
              <a:extLst>
                <a:ext uri="{FF2B5EF4-FFF2-40B4-BE49-F238E27FC236}">
                  <a16:creationId xmlns:a16="http://schemas.microsoft.com/office/drawing/2014/main" id="{7C7ECE98-34E8-4198-93A9-6CE408E221FE}"/>
                </a:ext>
              </a:extLst>
            </p:cNvPr>
            <p:cNvGrpSpPr/>
            <p:nvPr/>
          </p:nvGrpSpPr>
          <p:grpSpPr>
            <a:xfrm>
              <a:off x="331316" y="1296109"/>
              <a:ext cx="8327760" cy="451412"/>
              <a:chOff x="440016" y="376406"/>
              <a:chExt cx="11103680" cy="601882"/>
            </a:xfrm>
          </p:grpSpPr>
          <p:grpSp>
            <p:nvGrpSpPr>
              <p:cNvPr id="499" name="Grupo 498">
                <a:extLst>
                  <a:ext uri="{FF2B5EF4-FFF2-40B4-BE49-F238E27FC236}">
                    <a16:creationId xmlns:a16="http://schemas.microsoft.com/office/drawing/2014/main" id="{DF032820-0295-7A1C-8C8E-E2C7596EB56D}"/>
                  </a:ext>
                </a:extLst>
              </p:cNvPr>
              <p:cNvGrpSpPr/>
              <p:nvPr/>
            </p:nvGrpSpPr>
            <p:grpSpPr>
              <a:xfrm>
                <a:off x="440016" y="376406"/>
                <a:ext cx="2050358" cy="560085"/>
                <a:chOff x="436159" y="386014"/>
                <a:chExt cx="2050358" cy="560085"/>
              </a:xfrm>
            </p:grpSpPr>
            <p:pic>
              <p:nvPicPr>
                <p:cNvPr id="530" name="Imagen 529">
                  <a:extLst>
                    <a:ext uri="{FF2B5EF4-FFF2-40B4-BE49-F238E27FC236}">
                      <a16:creationId xmlns:a16="http://schemas.microsoft.com/office/drawing/2014/main" id="{0A9F53A7-4163-40D0-3043-0416297542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31" name="Imagen 530">
                  <a:extLst>
                    <a:ext uri="{FF2B5EF4-FFF2-40B4-BE49-F238E27FC236}">
                      <a16:creationId xmlns:a16="http://schemas.microsoft.com/office/drawing/2014/main" id="{F1A9F4A9-C3FA-52E3-421B-5EADA5E606C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32" name="Imagen 531">
                  <a:extLst>
                    <a:ext uri="{FF2B5EF4-FFF2-40B4-BE49-F238E27FC236}">
                      <a16:creationId xmlns:a16="http://schemas.microsoft.com/office/drawing/2014/main" id="{E1FFF329-5608-C64F-DCFF-8B19C15D4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33" name="Imagen 532">
                  <a:extLst>
                    <a:ext uri="{FF2B5EF4-FFF2-40B4-BE49-F238E27FC236}">
                      <a16:creationId xmlns:a16="http://schemas.microsoft.com/office/drawing/2014/main" id="{503509C3-7679-0B20-3244-558051AF6A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34" name="Imagen 533">
                  <a:extLst>
                    <a:ext uri="{FF2B5EF4-FFF2-40B4-BE49-F238E27FC236}">
                      <a16:creationId xmlns:a16="http://schemas.microsoft.com/office/drawing/2014/main" id="{7C3D22A7-7A85-C3F0-DAB3-CF8F5023859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0" name="Grupo 499">
                <a:extLst>
                  <a:ext uri="{FF2B5EF4-FFF2-40B4-BE49-F238E27FC236}">
                    <a16:creationId xmlns:a16="http://schemas.microsoft.com/office/drawing/2014/main" id="{2B909C1B-3F0A-8D51-0A5C-E235A45E21D4}"/>
                  </a:ext>
                </a:extLst>
              </p:cNvPr>
              <p:cNvGrpSpPr/>
              <p:nvPr/>
            </p:nvGrpSpPr>
            <p:grpSpPr>
              <a:xfrm>
                <a:off x="2250217" y="386014"/>
                <a:ext cx="2050358" cy="560085"/>
                <a:chOff x="436159" y="386014"/>
                <a:chExt cx="2050358" cy="560085"/>
              </a:xfrm>
            </p:grpSpPr>
            <p:pic>
              <p:nvPicPr>
                <p:cNvPr id="525" name="Imagen 524">
                  <a:extLst>
                    <a:ext uri="{FF2B5EF4-FFF2-40B4-BE49-F238E27FC236}">
                      <a16:creationId xmlns:a16="http://schemas.microsoft.com/office/drawing/2014/main" id="{6CB9E376-FF13-8414-15FC-841D2587149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6" name="Imagen 525">
                  <a:extLst>
                    <a:ext uri="{FF2B5EF4-FFF2-40B4-BE49-F238E27FC236}">
                      <a16:creationId xmlns:a16="http://schemas.microsoft.com/office/drawing/2014/main" id="{6D0FC5E6-E071-D725-74FF-DD609AC53DC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7" name="Imagen 526">
                  <a:extLst>
                    <a:ext uri="{FF2B5EF4-FFF2-40B4-BE49-F238E27FC236}">
                      <a16:creationId xmlns:a16="http://schemas.microsoft.com/office/drawing/2014/main" id="{7E4BAA2D-F3A0-E3BC-6232-0B8C5F764DE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8" name="Imagen 527">
                  <a:extLst>
                    <a:ext uri="{FF2B5EF4-FFF2-40B4-BE49-F238E27FC236}">
                      <a16:creationId xmlns:a16="http://schemas.microsoft.com/office/drawing/2014/main" id="{6B46FDE0-FC8E-60D3-50B6-371B0383C8C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9" name="Imagen 528">
                  <a:extLst>
                    <a:ext uri="{FF2B5EF4-FFF2-40B4-BE49-F238E27FC236}">
                      <a16:creationId xmlns:a16="http://schemas.microsoft.com/office/drawing/2014/main" id="{614841B4-51BF-F184-5569-30A5230FB1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1" name="Grupo 500">
                <a:extLst>
                  <a:ext uri="{FF2B5EF4-FFF2-40B4-BE49-F238E27FC236}">
                    <a16:creationId xmlns:a16="http://schemas.microsoft.com/office/drawing/2014/main" id="{0588A951-E108-D4E8-E47F-1C82118DA8A3}"/>
                  </a:ext>
                </a:extLst>
              </p:cNvPr>
              <p:cNvGrpSpPr/>
              <p:nvPr/>
            </p:nvGrpSpPr>
            <p:grpSpPr>
              <a:xfrm>
                <a:off x="4060418" y="398987"/>
                <a:ext cx="2050358" cy="560085"/>
                <a:chOff x="436159" y="386014"/>
                <a:chExt cx="2050358" cy="560085"/>
              </a:xfrm>
            </p:grpSpPr>
            <p:pic>
              <p:nvPicPr>
                <p:cNvPr id="520" name="Imagen 519">
                  <a:extLst>
                    <a:ext uri="{FF2B5EF4-FFF2-40B4-BE49-F238E27FC236}">
                      <a16:creationId xmlns:a16="http://schemas.microsoft.com/office/drawing/2014/main" id="{5228CD85-A558-35EC-42E4-CC57800D155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1" name="Imagen 520">
                  <a:extLst>
                    <a:ext uri="{FF2B5EF4-FFF2-40B4-BE49-F238E27FC236}">
                      <a16:creationId xmlns:a16="http://schemas.microsoft.com/office/drawing/2014/main" id="{21F993BC-B836-FE85-7A69-F15930D8C4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2" name="Imagen 521">
                  <a:extLst>
                    <a:ext uri="{FF2B5EF4-FFF2-40B4-BE49-F238E27FC236}">
                      <a16:creationId xmlns:a16="http://schemas.microsoft.com/office/drawing/2014/main" id="{E558E0BA-DF69-8846-7073-ADC869B4D44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3" name="Imagen 522">
                  <a:extLst>
                    <a:ext uri="{FF2B5EF4-FFF2-40B4-BE49-F238E27FC236}">
                      <a16:creationId xmlns:a16="http://schemas.microsoft.com/office/drawing/2014/main" id="{D867701B-2640-C4DE-E91A-FF9AFD89E83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4" name="Imagen 523">
                  <a:extLst>
                    <a:ext uri="{FF2B5EF4-FFF2-40B4-BE49-F238E27FC236}">
                      <a16:creationId xmlns:a16="http://schemas.microsoft.com/office/drawing/2014/main" id="{68531FF5-DF60-C483-3E4F-9C3E643E790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2" name="Grupo 501">
                <a:extLst>
                  <a:ext uri="{FF2B5EF4-FFF2-40B4-BE49-F238E27FC236}">
                    <a16:creationId xmlns:a16="http://schemas.microsoft.com/office/drawing/2014/main" id="{6D8EFB35-59F9-14F9-EFB0-E9CA00291FAE}"/>
                  </a:ext>
                </a:extLst>
              </p:cNvPr>
              <p:cNvGrpSpPr/>
              <p:nvPr/>
            </p:nvGrpSpPr>
            <p:grpSpPr>
              <a:xfrm>
                <a:off x="5870619" y="408595"/>
                <a:ext cx="2050358" cy="560085"/>
                <a:chOff x="436159" y="386014"/>
                <a:chExt cx="2050358" cy="560085"/>
              </a:xfrm>
            </p:grpSpPr>
            <p:pic>
              <p:nvPicPr>
                <p:cNvPr id="515" name="Imagen 514">
                  <a:extLst>
                    <a:ext uri="{FF2B5EF4-FFF2-40B4-BE49-F238E27FC236}">
                      <a16:creationId xmlns:a16="http://schemas.microsoft.com/office/drawing/2014/main" id="{2B90EA81-EADA-E9C2-799D-2C89DF2AAD4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6" name="Imagen 515">
                  <a:extLst>
                    <a:ext uri="{FF2B5EF4-FFF2-40B4-BE49-F238E27FC236}">
                      <a16:creationId xmlns:a16="http://schemas.microsoft.com/office/drawing/2014/main" id="{08037902-4819-A6A7-8092-66B87BCF47A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7" name="Imagen 516">
                  <a:extLst>
                    <a:ext uri="{FF2B5EF4-FFF2-40B4-BE49-F238E27FC236}">
                      <a16:creationId xmlns:a16="http://schemas.microsoft.com/office/drawing/2014/main" id="{AAA66BAF-C628-94F2-AE1E-F2F1F60C18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8" name="Imagen 517">
                  <a:extLst>
                    <a:ext uri="{FF2B5EF4-FFF2-40B4-BE49-F238E27FC236}">
                      <a16:creationId xmlns:a16="http://schemas.microsoft.com/office/drawing/2014/main" id="{1B59EFA5-95CE-ECF3-AE8C-CF90F1629AD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9" name="Imagen 518">
                  <a:extLst>
                    <a:ext uri="{FF2B5EF4-FFF2-40B4-BE49-F238E27FC236}">
                      <a16:creationId xmlns:a16="http://schemas.microsoft.com/office/drawing/2014/main" id="{B3F98EBE-E8F1-C246-FCBF-6231F865337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3" name="Grupo 502">
                <a:extLst>
                  <a:ext uri="{FF2B5EF4-FFF2-40B4-BE49-F238E27FC236}">
                    <a16:creationId xmlns:a16="http://schemas.microsoft.com/office/drawing/2014/main" id="{790E4691-5C8D-852C-F5E4-3B663D7F1575}"/>
                  </a:ext>
                </a:extLst>
              </p:cNvPr>
              <p:cNvGrpSpPr/>
              <p:nvPr/>
            </p:nvGrpSpPr>
            <p:grpSpPr>
              <a:xfrm>
                <a:off x="7728715" y="408595"/>
                <a:ext cx="2050358" cy="560085"/>
                <a:chOff x="436159" y="386014"/>
                <a:chExt cx="2050358" cy="560085"/>
              </a:xfrm>
            </p:grpSpPr>
            <p:pic>
              <p:nvPicPr>
                <p:cNvPr id="510" name="Imagen 509">
                  <a:extLst>
                    <a:ext uri="{FF2B5EF4-FFF2-40B4-BE49-F238E27FC236}">
                      <a16:creationId xmlns:a16="http://schemas.microsoft.com/office/drawing/2014/main" id="{829E49D1-5DAA-1B8C-6AF2-C506AEBEDE3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1" name="Imagen 510">
                  <a:extLst>
                    <a:ext uri="{FF2B5EF4-FFF2-40B4-BE49-F238E27FC236}">
                      <a16:creationId xmlns:a16="http://schemas.microsoft.com/office/drawing/2014/main" id="{1A52B5C8-A0BF-48F2-AE31-118F28BC44A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2" name="Imagen 511">
                  <a:extLst>
                    <a:ext uri="{FF2B5EF4-FFF2-40B4-BE49-F238E27FC236}">
                      <a16:creationId xmlns:a16="http://schemas.microsoft.com/office/drawing/2014/main" id="{AA5E177C-46AE-FAC6-F53A-3FACCE2A119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3" name="Imagen 512">
                  <a:extLst>
                    <a:ext uri="{FF2B5EF4-FFF2-40B4-BE49-F238E27FC236}">
                      <a16:creationId xmlns:a16="http://schemas.microsoft.com/office/drawing/2014/main" id="{3BCAB18F-A90D-813E-B3CB-2E7077D6974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4" name="Imagen 513">
                  <a:extLst>
                    <a:ext uri="{FF2B5EF4-FFF2-40B4-BE49-F238E27FC236}">
                      <a16:creationId xmlns:a16="http://schemas.microsoft.com/office/drawing/2014/main" id="{8A51F466-5207-11B1-DF72-EA3A030A69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4" name="Grupo 503">
                <a:extLst>
                  <a:ext uri="{FF2B5EF4-FFF2-40B4-BE49-F238E27FC236}">
                    <a16:creationId xmlns:a16="http://schemas.microsoft.com/office/drawing/2014/main" id="{9B1183F7-5A50-F82E-ABF8-5B5320E608EC}"/>
                  </a:ext>
                </a:extLst>
              </p:cNvPr>
              <p:cNvGrpSpPr/>
              <p:nvPr/>
            </p:nvGrpSpPr>
            <p:grpSpPr>
              <a:xfrm>
                <a:off x="9493338" y="418203"/>
                <a:ext cx="2050358" cy="560085"/>
                <a:chOff x="436159" y="386014"/>
                <a:chExt cx="2050358" cy="560085"/>
              </a:xfrm>
            </p:grpSpPr>
            <p:pic>
              <p:nvPicPr>
                <p:cNvPr id="505" name="Imagen 504">
                  <a:extLst>
                    <a:ext uri="{FF2B5EF4-FFF2-40B4-BE49-F238E27FC236}">
                      <a16:creationId xmlns:a16="http://schemas.microsoft.com/office/drawing/2014/main" id="{893545F8-79AE-5E93-80DA-1DC06EA4F44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06" name="Imagen 505">
                  <a:extLst>
                    <a:ext uri="{FF2B5EF4-FFF2-40B4-BE49-F238E27FC236}">
                      <a16:creationId xmlns:a16="http://schemas.microsoft.com/office/drawing/2014/main" id="{2DC7E5E9-C550-157B-10D8-75CA2A616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07" name="Imagen 506">
                  <a:extLst>
                    <a:ext uri="{FF2B5EF4-FFF2-40B4-BE49-F238E27FC236}">
                      <a16:creationId xmlns:a16="http://schemas.microsoft.com/office/drawing/2014/main" id="{79A40016-66D5-5A19-7884-85964783C12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08" name="Imagen 507">
                  <a:extLst>
                    <a:ext uri="{FF2B5EF4-FFF2-40B4-BE49-F238E27FC236}">
                      <a16:creationId xmlns:a16="http://schemas.microsoft.com/office/drawing/2014/main" id="{34890A62-A43B-7CF2-7924-1449922680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09" name="Imagen 508">
                  <a:extLst>
                    <a:ext uri="{FF2B5EF4-FFF2-40B4-BE49-F238E27FC236}">
                      <a16:creationId xmlns:a16="http://schemas.microsoft.com/office/drawing/2014/main" id="{E9B2F588-B697-2ECA-A6B4-73FB5D9CAB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8" name="Grupo 277">
              <a:extLst>
                <a:ext uri="{FF2B5EF4-FFF2-40B4-BE49-F238E27FC236}">
                  <a16:creationId xmlns:a16="http://schemas.microsoft.com/office/drawing/2014/main" id="{4619E793-CCB8-7E5E-DEBB-394DD627F86C}"/>
                </a:ext>
              </a:extLst>
            </p:cNvPr>
            <p:cNvGrpSpPr/>
            <p:nvPr/>
          </p:nvGrpSpPr>
          <p:grpSpPr>
            <a:xfrm>
              <a:off x="331400" y="1812290"/>
              <a:ext cx="8327760" cy="451412"/>
              <a:chOff x="440016" y="376406"/>
              <a:chExt cx="11103680" cy="601882"/>
            </a:xfrm>
          </p:grpSpPr>
          <p:grpSp>
            <p:nvGrpSpPr>
              <p:cNvPr id="463" name="Grupo 462">
                <a:extLst>
                  <a:ext uri="{FF2B5EF4-FFF2-40B4-BE49-F238E27FC236}">
                    <a16:creationId xmlns:a16="http://schemas.microsoft.com/office/drawing/2014/main" id="{3C3F0410-E748-7DFF-480B-96422A8785EA}"/>
                  </a:ext>
                </a:extLst>
              </p:cNvPr>
              <p:cNvGrpSpPr/>
              <p:nvPr/>
            </p:nvGrpSpPr>
            <p:grpSpPr>
              <a:xfrm>
                <a:off x="440016" y="376406"/>
                <a:ext cx="2050358" cy="560085"/>
                <a:chOff x="436159" y="386014"/>
                <a:chExt cx="2050358" cy="560085"/>
              </a:xfrm>
            </p:grpSpPr>
            <p:pic>
              <p:nvPicPr>
                <p:cNvPr id="494" name="Imagen 493">
                  <a:extLst>
                    <a:ext uri="{FF2B5EF4-FFF2-40B4-BE49-F238E27FC236}">
                      <a16:creationId xmlns:a16="http://schemas.microsoft.com/office/drawing/2014/main" id="{954386CE-216F-29CE-F928-2C9B29C7C71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5" name="Imagen 494">
                  <a:extLst>
                    <a:ext uri="{FF2B5EF4-FFF2-40B4-BE49-F238E27FC236}">
                      <a16:creationId xmlns:a16="http://schemas.microsoft.com/office/drawing/2014/main" id="{A2000F30-3D8E-B820-D5D6-4465188DB3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6" name="Imagen 495">
                  <a:extLst>
                    <a:ext uri="{FF2B5EF4-FFF2-40B4-BE49-F238E27FC236}">
                      <a16:creationId xmlns:a16="http://schemas.microsoft.com/office/drawing/2014/main" id="{85F04E52-7BA3-A84F-E440-1809CBD9917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7" name="Imagen 496">
                  <a:extLst>
                    <a:ext uri="{FF2B5EF4-FFF2-40B4-BE49-F238E27FC236}">
                      <a16:creationId xmlns:a16="http://schemas.microsoft.com/office/drawing/2014/main" id="{9E2D6140-D547-7F63-14B0-FB9E6DE9535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8" name="Imagen 497">
                  <a:extLst>
                    <a:ext uri="{FF2B5EF4-FFF2-40B4-BE49-F238E27FC236}">
                      <a16:creationId xmlns:a16="http://schemas.microsoft.com/office/drawing/2014/main" id="{7E70A17E-C395-74E6-956A-83F3E61E4E1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4" name="Grupo 463">
                <a:extLst>
                  <a:ext uri="{FF2B5EF4-FFF2-40B4-BE49-F238E27FC236}">
                    <a16:creationId xmlns:a16="http://schemas.microsoft.com/office/drawing/2014/main" id="{8A7EB070-97DF-4146-8B6B-B8CA4D844685}"/>
                  </a:ext>
                </a:extLst>
              </p:cNvPr>
              <p:cNvGrpSpPr/>
              <p:nvPr/>
            </p:nvGrpSpPr>
            <p:grpSpPr>
              <a:xfrm>
                <a:off x="2250217" y="386014"/>
                <a:ext cx="2050358" cy="560085"/>
                <a:chOff x="436159" y="386014"/>
                <a:chExt cx="2050358" cy="560085"/>
              </a:xfrm>
            </p:grpSpPr>
            <p:pic>
              <p:nvPicPr>
                <p:cNvPr id="489" name="Imagen 488">
                  <a:extLst>
                    <a:ext uri="{FF2B5EF4-FFF2-40B4-BE49-F238E27FC236}">
                      <a16:creationId xmlns:a16="http://schemas.microsoft.com/office/drawing/2014/main" id="{35604B4C-F05A-A083-8678-477A4F653D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0" name="Imagen 489">
                  <a:extLst>
                    <a:ext uri="{FF2B5EF4-FFF2-40B4-BE49-F238E27FC236}">
                      <a16:creationId xmlns:a16="http://schemas.microsoft.com/office/drawing/2014/main" id="{251824E2-6A84-F280-5B84-F5A3917BBB6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1" name="Imagen 490">
                  <a:extLst>
                    <a:ext uri="{FF2B5EF4-FFF2-40B4-BE49-F238E27FC236}">
                      <a16:creationId xmlns:a16="http://schemas.microsoft.com/office/drawing/2014/main" id="{7B49C6AD-F0D5-392A-A2BA-03CD3F3C9E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2" name="Imagen 491">
                  <a:extLst>
                    <a:ext uri="{FF2B5EF4-FFF2-40B4-BE49-F238E27FC236}">
                      <a16:creationId xmlns:a16="http://schemas.microsoft.com/office/drawing/2014/main" id="{CCE91166-92C1-19C9-5A54-447B528D9E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3" name="Imagen 492">
                  <a:extLst>
                    <a:ext uri="{FF2B5EF4-FFF2-40B4-BE49-F238E27FC236}">
                      <a16:creationId xmlns:a16="http://schemas.microsoft.com/office/drawing/2014/main" id="{CBB8A10E-AB0F-B854-BAC2-A44C75F5B0E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5" name="Grupo 464">
                <a:extLst>
                  <a:ext uri="{FF2B5EF4-FFF2-40B4-BE49-F238E27FC236}">
                    <a16:creationId xmlns:a16="http://schemas.microsoft.com/office/drawing/2014/main" id="{5F55F5C0-B7AD-0710-214F-12D7FB9C1D70}"/>
                  </a:ext>
                </a:extLst>
              </p:cNvPr>
              <p:cNvGrpSpPr/>
              <p:nvPr/>
            </p:nvGrpSpPr>
            <p:grpSpPr>
              <a:xfrm>
                <a:off x="4060418" y="398987"/>
                <a:ext cx="2050358" cy="560085"/>
                <a:chOff x="436159" y="386014"/>
                <a:chExt cx="2050358" cy="560085"/>
              </a:xfrm>
            </p:grpSpPr>
            <p:pic>
              <p:nvPicPr>
                <p:cNvPr id="484" name="Imagen 483">
                  <a:extLst>
                    <a:ext uri="{FF2B5EF4-FFF2-40B4-BE49-F238E27FC236}">
                      <a16:creationId xmlns:a16="http://schemas.microsoft.com/office/drawing/2014/main" id="{1929D4CF-31B1-F689-4D16-009E9B520A4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5" name="Imagen 484">
                  <a:extLst>
                    <a:ext uri="{FF2B5EF4-FFF2-40B4-BE49-F238E27FC236}">
                      <a16:creationId xmlns:a16="http://schemas.microsoft.com/office/drawing/2014/main" id="{2CE1BCF9-F466-C8E2-F3B0-BA03A490F3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6" name="Imagen 485">
                  <a:extLst>
                    <a:ext uri="{FF2B5EF4-FFF2-40B4-BE49-F238E27FC236}">
                      <a16:creationId xmlns:a16="http://schemas.microsoft.com/office/drawing/2014/main" id="{A8AB523D-6998-C337-CCC5-1E330B997D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7" name="Imagen 486">
                  <a:extLst>
                    <a:ext uri="{FF2B5EF4-FFF2-40B4-BE49-F238E27FC236}">
                      <a16:creationId xmlns:a16="http://schemas.microsoft.com/office/drawing/2014/main" id="{63E6CF76-15C2-0219-F0FE-EBCC042AC3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8" name="Imagen 487">
                  <a:extLst>
                    <a:ext uri="{FF2B5EF4-FFF2-40B4-BE49-F238E27FC236}">
                      <a16:creationId xmlns:a16="http://schemas.microsoft.com/office/drawing/2014/main" id="{DD84BFCE-1066-504B-AD07-0277DCF21AB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6" name="Grupo 465">
                <a:extLst>
                  <a:ext uri="{FF2B5EF4-FFF2-40B4-BE49-F238E27FC236}">
                    <a16:creationId xmlns:a16="http://schemas.microsoft.com/office/drawing/2014/main" id="{FE9CA2FC-6D43-7F4A-3269-E4EC9DDFF59C}"/>
                  </a:ext>
                </a:extLst>
              </p:cNvPr>
              <p:cNvGrpSpPr/>
              <p:nvPr/>
            </p:nvGrpSpPr>
            <p:grpSpPr>
              <a:xfrm>
                <a:off x="5870619" y="408595"/>
                <a:ext cx="2050358" cy="560085"/>
                <a:chOff x="436159" y="386014"/>
                <a:chExt cx="2050358" cy="560085"/>
              </a:xfrm>
            </p:grpSpPr>
            <p:pic>
              <p:nvPicPr>
                <p:cNvPr id="479" name="Imagen 478">
                  <a:extLst>
                    <a:ext uri="{FF2B5EF4-FFF2-40B4-BE49-F238E27FC236}">
                      <a16:creationId xmlns:a16="http://schemas.microsoft.com/office/drawing/2014/main" id="{77E9C797-D043-1C95-51D5-01B6C0088AF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0" name="Imagen 479">
                  <a:extLst>
                    <a:ext uri="{FF2B5EF4-FFF2-40B4-BE49-F238E27FC236}">
                      <a16:creationId xmlns:a16="http://schemas.microsoft.com/office/drawing/2014/main" id="{006E84A6-46CB-EF06-5D23-D1F57DC61F7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1" name="Imagen 480">
                  <a:extLst>
                    <a:ext uri="{FF2B5EF4-FFF2-40B4-BE49-F238E27FC236}">
                      <a16:creationId xmlns:a16="http://schemas.microsoft.com/office/drawing/2014/main" id="{697A60FE-A0E4-B170-5249-D36821784A3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2" name="Imagen 481">
                  <a:extLst>
                    <a:ext uri="{FF2B5EF4-FFF2-40B4-BE49-F238E27FC236}">
                      <a16:creationId xmlns:a16="http://schemas.microsoft.com/office/drawing/2014/main" id="{77CD652C-2550-9782-6528-A0DC7C35BFE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3" name="Imagen 482">
                  <a:extLst>
                    <a:ext uri="{FF2B5EF4-FFF2-40B4-BE49-F238E27FC236}">
                      <a16:creationId xmlns:a16="http://schemas.microsoft.com/office/drawing/2014/main" id="{957908E7-CCA4-418E-AD0E-402C8529ADD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7" name="Grupo 466">
                <a:extLst>
                  <a:ext uri="{FF2B5EF4-FFF2-40B4-BE49-F238E27FC236}">
                    <a16:creationId xmlns:a16="http://schemas.microsoft.com/office/drawing/2014/main" id="{45707323-D5E3-0827-EC38-EC2A8136CA15}"/>
                  </a:ext>
                </a:extLst>
              </p:cNvPr>
              <p:cNvGrpSpPr/>
              <p:nvPr/>
            </p:nvGrpSpPr>
            <p:grpSpPr>
              <a:xfrm>
                <a:off x="7728715" y="408595"/>
                <a:ext cx="2050358" cy="560085"/>
                <a:chOff x="436159" y="386014"/>
                <a:chExt cx="2050358" cy="560085"/>
              </a:xfrm>
            </p:grpSpPr>
            <p:pic>
              <p:nvPicPr>
                <p:cNvPr id="474" name="Imagen 473">
                  <a:extLst>
                    <a:ext uri="{FF2B5EF4-FFF2-40B4-BE49-F238E27FC236}">
                      <a16:creationId xmlns:a16="http://schemas.microsoft.com/office/drawing/2014/main" id="{87221311-80A8-8074-6C9D-4A3818DA920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5" name="Imagen 474">
                  <a:extLst>
                    <a:ext uri="{FF2B5EF4-FFF2-40B4-BE49-F238E27FC236}">
                      <a16:creationId xmlns:a16="http://schemas.microsoft.com/office/drawing/2014/main" id="{D3F61DB0-7BA1-207E-C713-63D23BDD4A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6" name="Imagen 475">
                  <a:extLst>
                    <a:ext uri="{FF2B5EF4-FFF2-40B4-BE49-F238E27FC236}">
                      <a16:creationId xmlns:a16="http://schemas.microsoft.com/office/drawing/2014/main" id="{BD4FA614-11C7-4555-51CD-24BEEEF503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7" name="Imagen 476">
                  <a:extLst>
                    <a:ext uri="{FF2B5EF4-FFF2-40B4-BE49-F238E27FC236}">
                      <a16:creationId xmlns:a16="http://schemas.microsoft.com/office/drawing/2014/main" id="{73B8BE12-2376-83DC-4405-C8C9F98E49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8" name="Imagen 477">
                  <a:extLst>
                    <a:ext uri="{FF2B5EF4-FFF2-40B4-BE49-F238E27FC236}">
                      <a16:creationId xmlns:a16="http://schemas.microsoft.com/office/drawing/2014/main" id="{EA17C2C3-62FC-CCB8-5E86-123C2159A2D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8" name="Grupo 467">
                <a:extLst>
                  <a:ext uri="{FF2B5EF4-FFF2-40B4-BE49-F238E27FC236}">
                    <a16:creationId xmlns:a16="http://schemas.microsoft.com/office/drawing/2014/main" id="{8B6297AB-4352-9412-60C4-1924FC26FA61}"/>
                  </a:ext>
                </a:extLst>
              </p:cNvPr>
              <p:cNvGrpSpPr/>
              <p:nvPr/>
            </p:nvGrpSpPr>
            <p:grpSpPr>
              <a:xfrm>
                <a:off x="9493338" y="418203"/>
                <a:ext cx="2050358" cy="560085"/>
                <a:chOff x="436159" y="386014"/>
                <a:chExt cx="2050358" cy="560085"/>
              </a:xfrm>
            </p:grpSpPr>
            <p:pic>
              <p:nvPicPr>
                <p:cNvPr id="469" name="Imagen 468">
                  <a:extLst>
                    <a:ext uri="{FF2B5EF4-FFF2-40B4-BE49-F238E27FC236}">
                      <a16:creationId xmlns:a16="http://schemas.microsoft.com/office/drawing/2014/main" id="{7F863634-2CC6-CD0F-89C6-241B3DAA6DD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0" name="Imagen 469">
                  <a:extLst>
                    <a:ext uri="{FF2B5EF4-FFF2-40B4-BE49-F238E27FC236}">
                      <a16:creationId xmlns:a16="http://schemas.microsoft.com/office/drawing/2014/main" id="{D66A54F6-F848-0571-14EF-7F2110B7DD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1" name="Imagen 470">
                  <a:extLst>
                    <a:ext uri="{FF2B5EF4-FFF2-40B4-BE49-F238E27FC236}">
                      <a16:creationId xmlns:a16="http://schemas.microsoft.com/office/drawing/2014/main" id="{1AE0A901-CEFB-3677-E4FA-61F16954823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2" name="Imagen 471">
                  <a:extLst>
                    <a:ext uri="{FF2B5EF4-FFF2-40B4-BE49-F238E27FC236}">
                      <a16:creationId xmlns:a16="http://schemas.microsoft.com/office/drawing/2014/main" id="{E1D8F39F-5F39-EBD6-7A06-5641E6DA0D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3" name="Imagen 472">
                  <a:extLst>
                    <a:ext uri="{FF2B5EF4-FFF2-40B4-BE49-F238E27FC236}">
                      <a16:creationId xmlns:a16="http://schemas.microsoft.com/office/drawing/2014/main" id="{59AF6D5A-FBF1-BA93-FA06-F494AD66DF3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9" name="Grupo 278">
              <a:extLst>
                <a:ext uri="{FF2B5EF4-FFF2-40B4-BE49-F238E27FC236}">
                  <a16:creationId xmlns:a16="http://schemas.microsoft.com/office/drawing/2014/main" id="{480637E6-5130-EA3F-7CDE-3B3C3AF650FB}"/>
                </a:ext>
              </a:extLst>
            </p:cNvPr>
            <p:cNvGrpSpPr/>
            <p:nvPr/>
          </p:nvGrpSpPr>
          <p:grpSpPr>
            <a:xfrm>
              <a:off x="323732" y="2362703"/>
              <a:ext cx="8327760" cy="451412"/>
              <a:chOff x="440016" y="376406"/>
              <a:chExt cx="11103680" cy="601882"/>
            </a:xfrm>
          </p:grpSpPr>
          <p:grpSp>
            <p:nvGrpSpPr>
              <p:cNvPr id="427" name="Grupo 426">
                <a:extLst>
                  <a:ext uri="{FF2B5EF4-FFF2-40B4-BE49-F238E27FC236}">
                    <a16:creationId xmlns:a16="http://schemas.microsoft.com/office/drawing/2014/main" id="{172F79B9-075F-59BC-FBF0-F3D11850B9CC}"/>
                  </a:ext>
                </a:extLst>
              </p:cNvPr>
              <p:cNvGrpSpPr/>
              <p:nvPr/>
            </p:nvGrpSpPr>
            <p:grpSpPr>
              <a:xfrm>
                <a:off x="440016" y="376406"/>
                <a:ext cx="2050358" cy="560085"/>
                <a:chOff x="436159" y="386014"/>
                <a:chExt cx="2050358" cy="560085"/>
              </a:xfrm>
            </p:grpSpPr>
            <p:pic>
              <p:nvPicPr>
                <p:cNvPr id="458" name="Imagen 457">
                  <a:extLst>
                    <a:ext uri="{FF2B5EF4-FFF2-40B4-BE49-F238E27FC236}">
                      <a16:creationId xmlns:a16="http://schemas.microsoft.com/office/drawing/2014/main" id="{8C08CE0E-D755-E1B7-5171-155EAC4A8F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9" name="Imagen 458">
                  <a:extLst>
                    <a:ext uri="{FF2B5EF4-FFF2-40B4-BE49-F238E27FC236}">
                      <a16:creationId xmlns:a16="http://schemas.microsoft.com/office/drawing/2014/main" id="{445EF8F8-6849-E150-967B-7B2E2788485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60" name="Imagen 459">
                  <a:extLst>
                    <a:ext uri="{FF2B5EF4-FFF2-40B4-BE49-F238E27FC236}">
                      <a16:creationId xmlns:a16="http://schemas.microsoft.com/office/drawing/2014/main" id="{6C5ED14A-A0C1-690E-44D8-CC415E40A6E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61" name="Imagen 460">
                  <a:extLst>
                    <a:ext uri="{FF2B5EF4-FFF2-40B4-BE49-F238E27FC236}">
                      <a16:creationId xmlns:a16="http://schemas.microsoft.com/office/drawing/2014/main" id="{68D818A2-1D6A-03F3-7F59-12326DF6116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62" name="Imagen 461">
                  <a:extLst>
                    <a:ext uri="{FF2B5EF4-FFF2-40B4-BE49-F238E27FC236}">
                      <a16:creationId xmlns:a16="http://schemas.microsoft.com/office/drawing/2014/main" id="{3BC69BE1-9179-FF29-1820-39FBC12BE11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8" name="Grupo 427">
                <a:extLst>
                  <a:ext uri="{FF2B5EF4-FFF2-40B4-BE49-F238E27FC236}">
                    <a16:creationId xmlns:a16="http://schemas.microsoft.com/office/drawing/2014/main" id="{9AAE5941-0AF5-9897-893F-E09CE58DF5AD}"/>
                  </a:ext>
                </a:extLst>
              </p:cNvPr>
              <p:cNvGrpSpPr/>
              <p:nvPr/>
            </p:nvGrpSpPr>
            <p:grpSpPr>
              <a:xfrm>
                <a:off x="2250217" y="386014"/>
                <a:ext cx="2050358" cy="560085"/>
                <a:chOff x="436159" y="386014"/>
                <a:chExt cx="2050358" cy="560085"/>
              </a:xfrm>
            </p:grpSpPr>
            <p:pic>
              <p:nvPicPr>
                <p:cNvPr id="453" name="Imagen 452">
                  <a:extLst>
                    <a:ext uri="{FF2B5EF4-FFF2-40B4-BE49-F238E27FC236}">
                      <a16:creationId xmlns:a16="http://schemas.microsoft.com/office/drawing/2014/main" id="{41DB86E5-74A4-848C-A828-C470019FEB6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4" name="Imagen 453">
                  <a:extLst>
                    <a:ext uri="{FF2B5EF4-FFF2-40B4-BE49-F238E27FC236}">
                      <a16:creationId xmlns:a16="http://schemas.microsoft.com/office/drawing/2014/main" id="{E274A354-A922-7BF4-DF24-D2D11E9A33C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5" name="Imagen 454">
                  <a:extLst>
                    <a:ext uri="{FF2B5EF4-FFF2-40B4-BE49-F238E27FC236}">
                      <a16:creationId xmlns:a16="http://schemas.microsoft.com/office/drawing/2014/main" id="{D60C7DF4-B1BC-8F44-DF71-A83A23EC40C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6" name="Imagen 455">
                  <a:extLst>
                    <a:ext uri="{FF2B5EF4-FFF2-40B4-BE49-F238E27FC236}">
                      <a16:creationId xmlns:a16="http://schemas.microsoft.com/office/drawing/2014/main" id="{E26F0880-3100-D243-F4A1-163CED9F70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7" name="Imagen 456">
                  <a:extLst>
                    <a:ext uri="{FF2B5EF4-FFF2-40B4-BE49-F238E27FC236}">
                      <a16:creationId xmlns:a16="http://schemas.microsoft.com/office/drawing/2014/main" id="{EBC65928-7AD8-A8FC-F820-2D8D787237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9" name="Grupo 428">
                <a:extLst>
                  <a:ext uri="{FF2B5EF4-FFF2-40B4-BE49-F238E27FC236}">
                    <a16:creationId xmlns:a16="http://schemas.microsoft.com/office/drawing/2014/main" id="{4B964253-0D3A-215D-3165-35F4CE49B7CA}"/>
                  </a:ext>
                </a:extLst>
              </p:cNvPr>
              <p:cNvGrpSpPr/>
              <p:nvPr/>
            </p:nvGrpSpPr>
            <p:grpSpPr>
              <a:xfrm>
                <a:off x="4060418" y="398987"/>
                <a:ext cx="2050358" cy="560085"/>
                <a:chOff x="436159" y="386014"/>
                <a:chExt cx="2050358" cy="560085"/>
              </a:xfrm>
            </p:grpSpPr>
            <p:pic>
              <p:nvPicPr>
                <p:cNvPr id="448" name="Imagen 447">
                  <a:extLst>
                    <a:ext uri="{FF2B5EF4-FFF2-40B4-BE49-F238E27FC236}">
                      <a16:creationId xmlns:a16="http://schemas.microsoft.com/office/drawing/2014/main" id="{A9F4E96E-0CA6-4D98-8304-48094D940AF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9" name="Imagen 448">
                  <a:extLst>
                    <a:ext uri="{FF2B5EF4-FFF2-40B4-BE49-F238E27FC236}">
                      <a16:creationId xmlns:a16="http://schemas.microsoft.com/office/drawing/2014/main" id="{7BA9EB3F-BF6E-6CA6-8DA0-8F6C7BEE8D3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0" name="Imagen 449">
                  <a:extLst>
                    <a:ext uri="{FF2B5EF4-FFF2-40B4-BE49-F238E27FC236}">
                      <a16:creationId xmlns:a16="http://schemas.microsoft.com/office/drawing/2014/main" id="{C5B58975-75B7-9CF1-F6B5-A5A3D4168F7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1" name="Imagen 450">
                  <a:extLst>
                    <a:ext uri="{FF2B5EF4-FFF2-40B4-BE49-F238E27FC236}">
                      <a16:creationId xmlns:a16="http://schemas.microsoft.com/office/drawing/2014/main" id="{AEF71B95-2300-66B7-5393-3ABC43AA1D1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2" name="Imagen 451">
                  <a:extLst>
                    <a:ext uri="{FF2B5EF4-FFF2-40B4-BE49-F238E27FC236}">
                      <a16:creationId xmlns:a16="http://schemas.microsoft.com/office/drawing/2014/main" id="{996C51C0-7ABD-F2DC-B62F-4C4B08E180E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0" name="Grupo 429">
                <a:extLst>
                  <a:ext uri="{FF2B5EF4-FFF2-40B4-BE49-F238E27FC236}">
                    <a16:creationId xmlns:a16="http://schemas.microsoft.com/office/drawing/2014/main" id="{BBCD759E-D554-4C9F-1517-5BDCBF837CC3}"/>
                  </a:ext>
                </a:extLst>
              </p:cNvPr>
              <p:cNvGrpSpPr/>
              <p:nvPr/>
            </p:nvGrpSpPr>
            <p:grpSpPr>
              <a:xfrm>
                <a:off x="5870619" y="408595"/>
                <a:ext cx="2050358" cy="560085"/>
                <a:chOff x="436159" y="386014"/>
                <a:chExt cx="2050358" cy="560085"/>
              </a:xfrm>
            </p:grpSpPr>
            <p:pic>
              <p:nvPicPr>
                <p:cNvPr id="443" name="Imagen 442">
                  <a:extLst>
                    <a:ext uri="{FF2B5EF4-FFF2-40B4-BE49-F238E27FC236}">
                      <a16:creationId xmlns:a16="http://schemas.microsoft.com/office/drawing/2014/main" id="{AAD78CEE-4DCF-CF5D-B742-AF5F09D8DA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4" name="Imagen 443">
                  <a:extLst>
                    <a:ext uri="{FF2B5EF4-FFF2-40B4-BE49-F238E27FC236}">
                      <a16:creationId xmlns:a16="http://schemas.microsoft.com/office/drawing/2014/main" id="{C6B46327-071E-DEA0-D12D-9883BE28E8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5" name="Imagen 444">
                  <a:extLst>
                    <a:ext uri="{FF2B5EF4-FFF2-40B4-BE49-F238E27FC236}">
                      <a16:creationId xmlns:a16="http://schemas.microsoft.com/office/drawing/2014/main" id="{58A5CF97-D6A7-D903-BF0F-22F0D36FE2B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6" name="Imagen 445">
                  <a:extLst>
                    <a:ext uri="{FF2B5EF4-FFF2-40B4-BE49-F238E27FC236}">
                      <a16:creationId xmlns:a16="http://schemas.microsoft.com/office/drawing/2014/main" id="{643C2D9B-376C-7B95-B24C-5A89FA1A2F5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7" name="Imagen 446">
                  <a:extLst>
                    <a:ext uri="{FF2B5EF4-FFF2-40B4-BE49-F238E27FC236}">
                      <a16:creationId xmlns:a16="http://schemas.microsoft.com/office/drawing/2014/main" id="{436EABB3-C299-BA2D-BA21-828C3D37974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1" name="Grupo 430">
                <a:extLst>
                  <a:ext uri="{FF2B5EF4-FFF2-40B4-BE49-F238E27FC236}">
                    <a16:creationId xmlns:a16="http://schemas.microsoft.com/office/drawing/2014/main" id="{195C3329-FC2C-3EF3-A5DA-A7046EAFBD57}"/>
                  </a:ext>
                </a:extLst>
              </p:cNvPr>
              <p:cNvGrpSpPr/>
              <p:nvPr/>
            </p:nvGrpSpPr>
            <p:grpSpPr>
              <a:xfrm>
                <a:off x="7728715" y="408595"/>
                <a:ext cx="2050358" cy="560085"/>
                <a:chOff x="436159" y="386014"/>
                <a:chExt cx="2050358" cy="560085"/>
              </a:xfrm>
            </p:grpSpPr>
            <p:pic>
              <p:nvPicPr>
                <p:cNvPr id="438" name="Imagen 437">
                  <a:extLst>
                    <a:ext uri="{FF2B5EF4-FFF2-40B4-BE49-F238E27FC236}">
                      <a16:creationId xmlns:a16="http://schemas.microsoft.com/office/drawing/2014/main" id="{242234C3-FED4-EFE8-F297-EDBBEEF2626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9" name="Imagen 438">
                  <a:extLst>
                    <a:ext uri="{FF2B5EF4-FFF2-40B4-BE49-F238E27FC236}">
                      <a16:creationId xmlns:a16="http://schemas.microsoft.com/office/drawing/2014/main" id="{FE5FD716-DE71-6CD7-E1AD-24C542F283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0" name="Imagen 439">
                  <a:extLst>
                    <a:ext uri="{FF2B5EF4-FFF2-40B4-BE49-F238E27FC236}">
                      <a16:creationId xmlns:a16="http://schemas.microsoft.com/office/drawing/2014/main" id="{B34C6E7A-13B8-87DE-B78D-EB66D7D6DA5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1" name="Imagen 440">
                  <a:extLst>
                    <a:ext uri="{FF2B5EF4-FFF2-40B4-BE49-F238E27FC236}">
                      <a16:creationId xmlns:a16="http://schemas.microsoft.com/office/drawing/2014/main" id="{00B6D457-725D-13AB-A45B-A0312BA514D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2" name="Imagen 441">
                  <a:extLst>
                    <a:ext uri="{FF2B5EF4-FFF2-40B4-BE49-F238E27FC236}">
                      <a16:creationId xmlns:a16="http://schemas.microsoft.com/office/drawing/2014/main" id="{CE4A8E78-FB48-E287-B684-E4CA4D98A7F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2" name="Grupo 431">
                <a:extLst>
                  <a:ext uri="{FF2B5EF4-FFF2-40B4-BE49-F238E27FC236}">
                    <a16:creationId xmlns:a16="http://schemas.microsoft.com/office/drawing/2014/main" id="{D80D8761-B8D4-83EF-E2AD-EDB856405651}"/>
                  </a:ext>
                </a:extLst>
              </p:cNvPr>
              <p:cNvGrpSpPr/>
              <p:nvPr/>
            </p:nvGrpSpPr>
            <p:grpSpPr>
              <a:xfrm>
                <a:off x="9493338" y="418203"/>
                <a:ext cx="2050358" cy="560085"/>
                <a:chOff x="436159" y="386014"/>
                <a:chExt cx="2050358" cy="560085"/>
              </a:xfrm>
            </p:grpSpPr>
            <p:pic>
              <p:nvPicPr>
                <p:cNvPr id="433" name="Imagen 432">
                  <a:extLst>
                    <a:ext uri="{FF2B5EF4-FFF2-40B4-BE49-F238E27FC236}">
                      <a16:creationId xmlns:a16="http://schemas.microsoft.com/office/drawing/2014/main" id="{D97C69A2-1B9D-C3B1-FC9C-7CC6B98627D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4" name="Imagen 433">
                  <a:extLst>
                    <a:ext uri="{FF2B5EF4-FFF2-40B4-BE49-F238E27FC236}">
                      <a16:creationId xmlns:a16="http://schemas.microsoft.com/office/drawing/2014/main" id="{BC8A2EB9-B338-3496-E8FB-A398127D1B4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35" name="Imagen 434">
                  <a:extLst>
                    <a:ext uri="{FF2B5EF4-FFF2-40B4-BE49-F238E27FC236}">
                      <a16:creationId xmlns:a16="http://schemas.microsoft.com/office/drawing/2014/main" id="{7448B6F7-AC40-CD9A-F785-B2C6B7C3823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36" name="Imagen 435">
                  <a:extLst>
                    <a:ext uri="{FF2B5EF4-FFF2-40B4-BE49-F238E27FC236}">
                      <a16:creationId xmlns:a16="http://schemas.microsoft.com/office/drawing/2014/main" id="{B22192F2-DDCB-F33B-BB5F-C078001D5F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37" name="Imagen 436">
                  <a:extLst>
                    <a:ext uri="{FF2B5EF4-FFF2-40B4-BE49-F238E27FC236}">
                      <a16:creationId xmlns:a16="http://schemas.microsoft.com/office/drawing/2014/main" id="{AE8924DB-F2FA-6BAA-07D7-D9CB1881501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0" name="Grupo 279">
              <a:extLst>
                <a:ext uri="{FF2B5EF4-FFF2-40B4-BE49-F238E27FC236}">
                  <a16:creationId xmlns:a16="http://schemas.microsoft.com/office/drawing/2014/main" id="{2D02E9D5-2D42-F2FA-2097-3197F39A7759}"/>
                </a:ext>
              </a:extLst>
            </p:cNvPr>
            <p:cNvGrpSpPr/>
            <p:nvPr/>
          </p:nvGrpSpPr>
          <p:grpSpPr>
            <a:xfrm>
              <a:off x="330012" y="2897741"/>
              <a:ext cx="8327760" cy="451412"/>
              <a:chOff x="440016" y="376406"/>
              <a:chExt cx="11103680" cy="601882"/>
            </a:xfrm>
          </p:grpSpPr>
          <p:grpSp>
            <p:nvGrpSpPr>
              <p:cNvPr id="391" name="Grupo 390">
                <a:extLst>
                  <a:ext uri="{FF2B5EF4-FFF2-40B4-BE49-F238E27FC236}">
                    <a16:creationId xmlns:a16="http://schemas.microsoft.com/office/drawing/2014/main" id="{4AD24790-27C7-D621-0475-453953FFDAAF}"/>
                  </a:ext>
                </a:extLst>
              </p:cNvPr>
              <p:cNvGrpSpPr/>
              <p:nvPr/>
            </p:nvGrpSpPr>
            <p:grpSpPr>
              <a:xfrm>
                <a:off x="440016" y="376406"/>
                <a:ext cx="2050358" cy="560085"/>
                <a:chOff x="436159" y="386014"/>
                <a:chExt cx="2050358" cy="560085"/>
              </a:xfrm>
            </p:grpSpPr>
            <p:pic>
              <p:nvPicPr>
                <p:cNvPr id="422" name="Imagen 421">
                  <a:extLst>
                    <a:ext uri="{FF2B5EF4-FFF2-40B4-BE49-F238E27FC236}">
                      <a16:creationId xmlns:a16="http://schemas.microsoft.com/office/drawing/2014/main" id="{71BED30B-2502-9A98-E74F-CE7D7548869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23" name="Imagen 422">
                  <a:extLst>
                    <a:ext uri="{FF2B5EF4-FFF2-40B4-BE49-F238E27FC236}">
                      <a16:creationId xmlns:a16="http://schemas.microsoft.com/office/drawing/2014/main" id="{EBF33763-55DB-FFDC-07EC-668EDD18542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24" name="Imagen 423">
                  <a:extLst>
                    <a:ext uri="{FF2B5EF4-FFF2-40B4-BE49-F238E27FC236}">
                      <a16:creationId xmlns:a16="http://schemas.microsoft.com/office/drawing/2014/main" id="{43585C92-E00E-C7E6-B321-C8A78F2E2AB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5" name="Imagen 424">
                  <a:extLst>
                    <a:ext uri="{FF2B5EF4-FFF2-40B4-BE49-F238E27FC236}">
                      <a16:creationId xmlns:a16="http://schemas.microsoft.com/office/drawing/2014/main" id="{533D8808-33B7-FFF6-A6CB-1C47FC1519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6" name="Imagen 425">
                  <a:extLst>
                    <a:ext uri="{FF2B5EF4-FFF2-40B4-BE49-F238E27FC236}">
                      <a16:creationId xmlns:a16="http://schemas.microsoft.com/office/drawing/2014/main" id="{BF15CBD0-2F58-0C97-9FCE-525726577EC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2" name="Grupo 391">
                <a:extLst>
                  <a:ext uri="{FF2B5EF4-FFF2-40B4-BE49-F238E27FC236}">
                    <a16:creationId xmlns:a16="http://schemas.microsoft.com/office/drawing/2014/main" id="{DDD53E40-61F6-7CFE-7739-44E15E1C7B78}"/>
                  </a:ext>
                </a:extLst>
              </p:cNvPr>
              <p:cNvGrpSpPr/>
              <p:nvPr/>
            </p:nvGrpSpPr>
            <p:grpSpPr>
              <a:xfrm>
                <a:off x="2250217" y="386014"/>
                <a:ext cx="2050358" cy="560085"/>
                <a:chOff x="436159" y="386014"/>
                <a:chExt cx="2050358" cy="560085"/>
              </a:xfrm>
            </p:grpSpPr>
            <p:pic>
              <p:nvPicPr>
                <p:cNvPr id="417" name="Imagen 416">
                  <a:extLst>
                    <a:ext uri="{FF2B5EF4-FFF2-40B4-BE49-F238E27FC236}">
                      <a16:creationId xmlns:a16="http://schemas.microsoft.com/office/drawing/2014/main" id="{2C8DE4F3-70BD-3E2B-9516-042D4FE6F3A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8" name="Imagen 417">
                  <a:extLst>
                    <a:ext uri="{FF2B5EF4-FFF2-40B4-BE49-F238E27FC236}">
                      <a16:creationId xmlns:a16="http://schemas.microsoft.com/office/drawing/2014/main" id="{FE634DC3-738C-97C7-A017-EBEF923D467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9" name="Imagen 418">
                  <a:extLst>
                    <a:ext uri="{FF2B5EF4-FFF2-40B4-BE49-F238E27FC236}">
                      <a16:creationId xmlns:a16="http://schemas.microsoft.com/office/drawing/2014/main" id="{458F4CC4-D052-5159-93FC-0028F40817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0" name="Imagen 419">
                  <a:extLst>
                    <a:ext uri="{FF2B5EF4-FFF2-40B4-BE49-F238E27FC236}">
                      <a16:creationId xmlns:a16="http://schemas.microsoft.com/office/drawing/2014/main" id="{7B2FAC7C-C66A-8CA4-0E44-FD73C13315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1" name="Imagen 420">
                  <a:extLst>
                    <a:ext uri="{FF2B5EF4-FFF2-40B4-BE49-F238E27FC236}">
                      <a16:creationId xmlns:a16="http://schemas.microsoft.com/office/drawing/2014/main" id="{1DEE3E4B-DD30-87F1-1719-5398734E46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3" name="Grupo 392">
                <a:extLst>
                  <a:ext uri="{FF2B5EF4-FFF2-40B4-BE49-F238E27FC236}">
                    <a16:creationId xmlns:a16="http://schemas.microsoft.com/office/drawing/2014/main" id="{23DB8062-B880-3939-F72C-C55C8C56E556}"/>
                  </a:ext>
                </a:extLst>
              </p:cNvPr>
              <p:cNvGrpSpPr/>
              <p:nvPr/>
            </p:nvGrpSpPr>
            <p:grpSpPr>
              <a:xfrm>
                <a:off x="4060418" y="398987"/>
                <a:ext cx="2050358" cy="560085"/>
                <a:chOff x="436159" y="386014"/>
                <a:chExt cx="2050358" cy="560085"/>
              </a:xfrm>
            </p:grpSpPr>
            <p:pic>
              <p:nvPicPr>
                <p:cNvPr id="412" name="Imagen 411">
                  <a:extLst>
                    <a:ext uri="{FF2B5EF4-FFF2-40B4-BE49-F238E27FC236}">
                      <a16:creationId xmlns:a16="http://schemas.microsoft.com/office/drawing/2014/main" id="{4A258BBD-67A7-8FFD-46ED-42A78B32763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3" name="Imagen 412">
                  <a:extLst>
                    <a:ext uri="{FF2B5EF4-FFF2-40B4-BE49-F238E27FC236}">
                      <a16:creationId xmlns:a16="http://schemas.microsoft.com/office/drawing/2014/main" id="{64E87F35-907A-D708-6FCC-08C1DFFDB7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4" name="Imagen 413">
                  <a:extLst>
                    <a:ext uri="{FF2B5EF4-FFF2-40B4-BE49-F238E27FC236}">
                      <a16:creationId xmlns:a16="http://schemas.microsoft.com/office/drawing/2014/main" id="{7E53BCD1-0FED-2753-4B68-37D8FFEE74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5" name="Imagen 414">
                  <a:extLst>
                    <a:ext uri="{FF2B5EF4-FFF2-40B4-BE49-F238E27FC236}">
                      <a16:creationId xmlns:a16="http://schemas.microsoft.com/office/drawing/2014/main" id="{E0941D13-C451-35F3-BF9C-33D5CFCBC1F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6" name="Imagen 415">
                  <a:extLst>
                    <a:ext uri="{FF2B5EF4-FFF2-40B4-BE49-F238E27FC236}">
                      <a16:creationId xmlns:a16="http://schemas.microsoft.com/office/drawing/2014/main" id="{9E9FFA4D-F8D4-1D40-3DD6-3C6A9FAE6A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4" name="Grupo 393">
                <a:extLst>
                  <a:ext uri="{FF2B5EF4-FFF2-40B4-BE49-F238E27FC236}">
                    <a16:creationId xmlns:a16="http://schemas.microsoft.com/office/drawing/2014/main" id="{E1149AD1-4A03-807F-8CC8-86C19B6DC209}"/>
                  </a:ext>
                </a:extLst>
              </p:cNvPr>
              <p:cNvGrpSpPr/>
              <p:nvPr/>
            </p:nvGrpSpPr>
            <p:grpSpPr>
              <a:xfrm>
                <a:off x="5870619" y="408595"/>
                <a:ext cx="2050358" cy="560085"/>
                <a:chOff x="436159" y="386014"/>
                <a:chExt cx="2050358" cy="560085"/>
              </a:xfrm>
            </p:grpSpPr>
            <p:pic>
              <p:nvPicPr>
                <p:cNvPr id="407" name="Imagen 406">
                  <a:extLst>
                    <a:ext uri="{FF2B5EF4-FFF2-40B4-BE49-F238E27FC236}">
                      <a16:creationId xmlns:a16="http://schemas.microsoft.com/office/drawing/2014/main" id="{5E552791-6910-FEF9-2626-EEB3D242F1D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8" name="Imagen 407">
                  <a:extLst>
                    <a:ext uri="{FF2B5EF4-FFF2-40B4-BE49-F238E27FC236}">
                      <a16:creationId xmlns:a16="http://schemas.microsoft.com/office/drawing/2014/main" id="{BB107340-1E41-DF62-A6B8-19E45BFA892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9" name="Imagen 408">
                  <a:extLst>
                    <a:ext uri="{FF2B5EF4-FFF2-40B4-BE49-F238E27FC236}">
                      <a16:creationId xmlns:a16="http://schemas.microsoft.com/office/drawing/2014/main" id="{28668437-76E2-571A-259F-FF5B6E6B44D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0" name="Imagen 409">
                  <a:extLst>
                    <a:ext uri="{FF2B5EF4-FFF2-40B4-BE49-F238E27FC236}">
                      <a16:creationId xmlns:a16="http://schemas.microsoft.com/office/drawing/2014/main" id="{7DAA5DE3-10D9-E81F-00F3-64FE7D94F7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1" name="Imagen 410">
                  <a:extLst>
                    <a:ext uri="{FF2B5EF4-FFF2-40B4-BE49-F238E27FC236}">
                      <a16:creationId xmlns:a16="http://schemas.microsoft.com/office/drawing/2014/main" id="{6C74ADDC-3B88-8FA5-1719-B57E6D88A9F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5" name="Grupo 394">
                <a:extLst>
                  <a:ext uri="{FF2B5EF4-FFF2-40B4-BE49-F238E27FC236}">
                    <a16:creationId xmlns:a16="http://schemas.microsoft.com/office/drawing/2014/main" id="{08646280-CEF6-CBC3-790C-772C4366076E}"/>
                  </a:ext>
                </a:extLst>
              </p:cNvPr>
              <p:cNvGrpSpPr/>
              <p:nvPr/>
            </p:nvGrpSpPr>
            <p:grpSpPr>
              <a:xfrm>
                <a:off x="7728715" y="408595"/>
                <a:ext cx="2050358" cy="560085"/>
                <a:chOff x="436159" y="386014"/>
                <a:chExt cx="2050358" cy="560085"/>
              </a:xfrm>
            </p:grpSpPr>
            <p:pic>
              <p:nvPicPr>
                <p:cNvPr id="402" name="Imagen 401">
                  <a:extLst>
                    <a:ext uri="{FF2B5EF4-FFF2-40B4-BE49-F238E27FC236}">
                      <a16:creationId xmlns:a16="http://schemas.microsoft.com/office/drawing/2014/main" id="{EFB10578-95C4-1679-DBE8-8004C9F720C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3" name="Imagen 402">
                  <a:extLst>
                    <a:ext uri="{FF2B5EF4-FFF2-40B4-BE49-F238E27FC236}">
                      <a16:creationId xmlns:a16="http://schemas.microsoft.com/office/drawing/2014/main" id="{E764B5EF-9643-573A-5278-7A88B512488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4" name="Imagen 403">
                  <a:extLst>
                    <a:ext uri="{FF2B5EF4-FFF2-40B4-BE49-F238E27FC236}">
                      <a16:creationId xmlns:a16="http://schemas.microsoft.com/office/drawing/2014/main" id="{C8C85890-6888-4B09-3981-7D3BDE40846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5" name="Imagen 404">
                  <a:extLst>
                    <a:ext uri="{FF2B5EF4-FFF2-40B4-BE49-F238E27FC236}">
                      <a16:creationId xmlns:a16="http://schemas.microsoft.com/office/drawing/2014/main" id="{286E38CE-AF8A-5B0F-2E8A-B5DF993F880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6" name="Imagen 405">
                  <a:extLst>
                    <a:ext uri="{FF2B5EF4-FFF2-40B4-BE49-F238E27FC236}">
                      <a16:creationId xmlns:a16="http://schemas.microsoft.com/office/drawing/2014/main" id="{79D5DD0B-5EEE-ED81-8846-BFE08611DE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6" name="Grupo 395">
                <a:extLst>
                  <a:ext uri="{FF2B5EF4-FFF2-40B4-BE49-F238E27FC236}">
                    <a16:creationId xmlns:a16="http://schemas.microsoft.com/office/drawing/2014/main" id="{D36B5419-8524-8977-84AD-6891659DD9DF}"/>
                  </a:ext>
                </a:extLst>
              </p:cNvPr>
              <p:cNvGrpSpPr/>
              <p:nvPr/>
            </p:nvGrpSpPr>
            <p:grpSpPr>
              <a:xfrm>
                <a:off x="9493338" y="418203"/>
                <a:ext cx="2050358" cy="560085"/>
                <a:chOff x="436159" y="386014"/>
                <a:chExt cx="2050358" cy="560085"/>
              </a:xfrm>
            </p:grpSpPr>
            <p:pic>
              <p:nvPicPr>
                <p:cNvPr id="397" name="Imagen 396">
                  <a:extLst>
                    <a:ext uri="{FF2B5EF4-FFF2-40B4-BE49-F238E27FC236}">
                      <a16:creationId xmlns:a16="http://schemas.microsoft.com/office/drawing/2014/main" id="{EC361DEC-CEB8-6557-0C00-44FF077E9A9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98" name="Imagen 397">
                  <a:extLst>
                    <a:ext uri="{FF2B5EF4-FFF2-40B4-BE49-F238E27FC236}">
                      <a16:creationId xmlns:a16="http://schemas.microsoft.com/office/drawing/2014/main" id="{BDA05D11-7A4D-57D2-B2AA-476EAE0FB4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99" name="Imagen 398">
                  <a:extLst>
                    <a:ext uri="{FF2B5EF4-FFF2-40B4-BE49-F238E27FC236}">
                      <a16:creationId xmlns:a16="http://schemas.microsoft.com/office/drawing/2014/main" id="{D9E06812-5A43-66AF-6184-FC4123A0FC1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0" name="Imagen 399">
                  <a:extLst>
                    <a:ext uri="{FF2B5EF4-FFF2-40B4-BE49-F238E27FC236}">
                      <a16:creationId xmlns:a16="http://schemas.microsoft.com/office/drawing/2014/main" id="{FB4169E1-DE6E-AE56-AE43-27CADB8CF3F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1" name="Imagen 400">
                  <a:extLst>
                    <a:ext uri="{FF2B5EF4-FFF2-40B4-BE49-F238E27FC236}">
                      <a16:creationId xmlns:a16="http://schemas.microsoft.com/office/drawing/2014/main" id="{6095003C-F2EC-5E3E-4799-572AE6CF62C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1" name="Grupo 280">
              <a:extLst>
                <a:ext uri="{FF2B5EF4-FFF2-40B4-BE49-F238E27FC236}">
                  <a16:creationId xmlns:a16="http://schemas.microsoft.com/office/drawing/2014/main" id="{16F77115-4272-1014-FBF7-2C4815A995E4}"/>
                </a:ext>
              </a:extLst>
            </p:cNvPr>
            <p:cNvGrpSpPr/>
            <p:nvPr/>
          </p:nvGrpSpPr>
          <p:grpSpPr>
            <a:xfrm>
              <a:off x="314193" y="3438547"/>
              <a:ext cx="8327760" cy="451412"/>
              <a:chOff x="440016" y="376406"/>
              <a:chExt cx="11103680" cy="601882"/>
            </a:xfrm>
          </p:grpSpPr>
          <p:grpSp>
            <p:nvGrpSpPr>
              <p:cNvPr id="355" name="Grupo 354">
                <a:extLst>
                  <a:ext uri="{FF2B5EF4-FFF2-40B4-BE49-F238E27FC236}">
                    <a16:creationId xmlns:a16="http://schemas.microsoft.com/office/drawing/2014/main" id="{F8BBBE5E-19C6-407B-EC32-F7DD0825B4B0}"/>
                  </a:ext>
                </a:extLst>
              </p:cNvPr>
              <p:cNvGrpSpPr/>
              <p:nvPr/>
            </p:nvGrpSpPr>
            <p:grpSpPr>
              <a:xfrm>
                <a:off x="440016" y="376406"/>
                <a:ext cx="2050358" cy="560085"/>
                <a:chOff x="436159" y="386014"/>
                <a:chExt cx="2050358" cy="560085"/>
              </a:xfrm>
            </p:grpSpPr>
            <p:pic>
              <p:nvPicPr>
                <p:cNvPr id="386" name="Imagen 385">
                  <a:extLst>
                    <a:ext uri="{FF2B5EF4-FFF2-40B4-BE49-F238E27FC236}">
                      <a16:creationId xmlns:a16="http://schemas.microsoft.com/office/drawing/2014/main" id="{F2AB6CCD-FB0D-1E4D-3F0A-93B8E9F7A3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7" name="Imagen 386">
                  <a:extLst>
                    <a:ext uri="{FF2B5EF4-FFF2-40B4-BE49-F238E27FC236}">
                      <a16:creationId xmlns:a16="http://schemas.microsoft.com/office/drawing/2014/main" id="{B6B1CB7F-D4DD-29BC-EA98-A35F825942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8" name="Imagen 387">
                  <a:extLst>
                    <a:ext uri="{FF2B5EF4-FFF2-40B4-BE49-F238E27FC236}">
                      <a16:creationId xmlns:a16="http://schemas.microsoft.com/office/drawing/2014/main" id="{6683E8F8-C8E4-E29C-BF7D-3D1C69B77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9" name="Imagen 388">
                  <a:extLst>
                    <a:ext uri="{FF2B5EF4-FFF2-40B4-BE49-F238E27FC236}">
                      <a16:creationId xmlns:a16="http://schemas.microsoft.com/office/drawing/2014/main" id="{FF014300-7FA5-4EF5-B7AA-EFEE1FB9D9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90" name="Imagen 389">
                  <a:extLst>
                    <a:ext uri="{FF2B5EF4-FFF2-40B4-BE49-F238E27FC236}">
                      <a16:creationId xmlns:a16="http://schemas.microsoft.com/office/drawing/2014/main" id="{BD450F08-383D-A811-B05E-7B8CA29AAAD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6" name="Grupo 355">
                <a:extLst>
                  <a:ext uri="{FF2B5EF4-FFF2-40B4-BE49-F238E27FC236}">
                    <a16:creationId xmlns:a16="http://schemas.microsoft.com/office/drawing/2014/main" id="{A60BC969-6FAD-304E-5EF6-7201DF95EBDA}"/>
                  </a:ext>
                </a:extLst>
              </p:cNvPr>
              <p:cNvGrpSpPr/>
              <p:nvPr/>
            </p:nvGrpSpPr>
            <p:grpSpPr>
              <a:xfrm>
                <a:off x="2250217" y="386014"/>
                <a:ext cx="2050358" cy="560085"/>
                <a:chOff x="436159" y="386014"/>
                <a:chExt cx="2050358" cy="560085"/>
              </a:xfrm>
            </p:grpSpPr>
            <p:pic>
              <p:nvPicPr>
                <p:cNvPr id="381" name="Imagen 380">
                  <a:extLst>
                    <a:ext uri="{FF2B5EF4-FFF2-40B4-BE49-F238E27FC236}">
                      <a16:creationId xmlns:a16="http://schemas.microsoft.com/office/drawing/2014/main" id="{ADBC2611-7A6E-F2EE-E227-B65571D9479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2" name="Imagen 381">
                  <a:extLst>
                    <a:ext uri="{FF2B5EF4-FFF2-40B4-BE49-F238E27FC236}">
                      <a16:creationId xmlns:a16="http://schemas.microsoft.com/office/drawing/2014/main" id="{78C4109F-61A7-D838-54CD-5DCA7BD464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3" name="Imagen 382">
                  <a:extLst>
                    <a:ext uri="{FF2B5EF4-FFF2-40B4-BE49-F238E27FC236}">
                      <a16:creationId xmlns:a16="http://schemas.microsoft.com/office/drawing/2014/main" id="{B2E33858-1705-7FAB-0FB8-4C60DB05283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4" name="Imagen 383">
                  <a:extLst>
                    <a:ext uri="{FF2B5EF4-FFF2-40B4-BE49-F238E27FC236}">
                      <a16:creationId xmlns:a16="http://schemas.microsoft.com/office/drawing/2014/main" id="{AEE5AA30-AC38-5316-C152-E15517ACAD2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5" name="Imagen 384">
                  <a:extLst>
                    <a:ext uri="{FF2B5EF4-FFF2-40B4-BE49-F238E27FC236}">
                      <a16:creationId xmlns:a16="http://schemas.microsoft.com/office/drawing/2014/main" id="{AFD85AF5-7CBC-A050-7864-2764B458A85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7" name="Grupo 356">
                <a:extLst>
                  <a:ext uri="{FF2B5EF4-FFF2-40B4-BE49-F238E27FC236}">
                    <a16:creationId xmlns:a16="http://schemas.microsoft.com/office/drawing/2014/main" id="{54720085-E0A6-ADD4-2301-A14B1447091A}"/>
                  </a:ext>
                </a:extLst>
              </p:cNvPr>
              <p:cNvGrpSpPr/>
              <p:nvPr/>
            </p:nvGrpSpPr>
            <p:grpSpPr>
              <a:xfrm>
                <a:off x="4060418" y="398987"/>
                <a:ext cx="2050358" cy="560085"/>
                <a:chOff x="436159" y="386014"/>
                <a:chExt cx="2050358" cy="560085"/>
              </a:xfrm>
            </p:grpSpPr>
            <p:pic>
              <p:nvPicPr>
                <p:cNvPr id="376" name="Imagen 375">
                  <a:extLst>
                    <a:ext uri="{FF2B5EF4-FFF2-40B4-BE49-F238E27FC236}">
                      <a16:creationId xmlns:a16="http://schemas.microsoft.com/office/drawing/2014/main" id="{533629F4-FD21-BBF6-AEF0-A2C7FD437A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7" name="Imagen 376">
                  <a:extLst>
                    <a:ext uri="{FF2B5EF4-FFF2-40B4-BE49-F238E27FC236}">
                      <a16:creationId xmlns:a16="http://schemas.microsoft.com/office/drawing/2014/main" id="{DAF6A7EE-5215-95A8-BBD0-BBB856C714C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8" name="Imagen 377">
                  <a:extLst>
                    <a:ext uri="{FF2B5EF4-FFF2-40B4-BE49-F238E27FC236}">
                      <a16:creationId xmlns:a16="http://schemas.microsoft.com/office/drawing/2014/main" id="{10F7CE3F-ADCE-785A-C495-29F4D4C1DA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9" name="Imagen 378">
                  <a:extLst>
                    <a:ext uri="{FF2B5EF4-FFF2-40B4-BE49-F238E27FC236}">
                      <a16:creationId xmlns:a16="http://schemas.microsoft.com/office/drawing/2014/main" id="{05B80C74-C8B2-313A-360A-0C403CAFE8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0" name="Imagen 379">
                  <a:extLst>
                    <a:ext uri="{FF2B5EF4-FFF2-40B4-BE49-F238E27FC236}">
                      <a16:creationId xmlns:a16="http://schemas.microsoft.com/office/drawing/2014/main" id="{9AF81AE5-5ABD-C3DA-6F6F-84D6DF161FB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8" name="Grupo 357">
                <a:extLst>
                  <a:ext uri="{FF2B5EF4-FFF2-40B4-BE49-F238E27FC236}">
                    <a16:creationId xmlns:a16="http://schemas.microsoft.com/office/drawing/2014/main" id="{68B995E4-EC9D-136E-D7B5-CE4322C745ED}"/>
                  </a:ext>
                </a:extLst>
              </p:cNvPr>
              <p:cNvGrpSpPr/>
              <p:nvPr/>
            </p:nvGrpSpPr>
            <p:grpSpPr>
              <a:xfrm>
                <a:off x="5870619" y="408595"/>
                <a:ext cx="2050358" cy="560085"/>
                <a:chOff x="436159" y="386014"/>
                <a:chExt cx="2050358" cy="560085"/>
              </a:xfrm>
            </p:grpSpPr>
            <p:pic>
              <p:nvPicPr>
                <p:cNvPr id="371" name="Imagen 370">
                  <a:extLst>
                    <a:ext uri="{FF2B5EF4-FFF2-40B4-BE49-F238E27FC236}">
                      <a16:creationId xmlns:a16="http://schemas.microsoft.com/office/drawing/2014/main" id="{4AE027FD-47D2-08E6-3587-FEAA627652A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2" name="Imagen 371">
                  <a:extLst>
                    <a:ext uri="{FF2B5EF4-FFF2-40B4-BE49-F238E27FC236}">
                      <a16:creationId xmlns:a16="http://schemas.microsoft.com/office/drawing/2014/main" id="{00490C66-738C-E9FD-2733-332311752D9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3" name="Imagen 372">
                  <a:extLst>
                    <a:ext uri="{FF2B5EF4-FFF2-40B4-BE49-F238E27FC236}">
                      <a16:creationId xmlns:a16="http://schemas.microsoft.com/office/drawing/2014/main" id="{DA2DEA47-19F6-37FE-5F15-C19B7AD304A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4" name="Imagen 373">
                  <a:extLst>
                    <a:ext uri="{FF2B5EF4-FFF2-40B4-BE49-F238E27FC236}">
                      <a16:creationId xmlns:a16="http://schemas.microsoft.com/office/drawing/2014/main" id="{F9BDF548-57CD-35A5-75F7-E3279468464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5" name="Imagen 374">
                  <a:extLst>
                    <a:ext uri="{FF2B5EF4-FFF2-40B4-BE49-F238E27FC236}">
                      <a16:creationId xmlns:a16="http://schemas.microsoft.com/office/drawing/2014/main" id="{8C0E98E9-6AF7-717D-1198-69ADD4502F6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9" name="Grupo 358">
                <a:extLst>
                  <a:ext uri="{FF2B5EF4-FFF2-40B4-BE49-F238E27FC236}">
                    <a16:creationId xmlns:a16="http://schemas.microsoft.com/office/drawing/2014/main" id="{4BA39DD5-45C8-A597-3290-6DF740D4D1D4}"/>
                  </a:ext>
                </a:extLst>
              </p:cNvPr>
              <p:cNvGrpSpPr/>
              <p:nvPr/>
            </p:nvGrpSpPr>
            <p:grpSpPr>
              <a:xfrm>
                <a:off x="7728715" y="408595"/>
                <a:ext cx="2050358" cy="560085"/>
                <a:chOff x="436159" y="386014"/>
                <a:chExt cx="2050358" cy="560085"/>
              </a:xfrm>
            </p:grpSpPr>
            <p:pic>
              <p:nvPicPr>
                <p:cNvPr id="366" name="Imagen 365">
                  <a:extLst>
                    <a:ext uri="{FF2B5EF4-FFF2-40B4-BE49-F238E27FC236}">
                      <a16:creationId xmlns:a16="http://schemas.microsoft.com/office/drawing/2014/main" id="{B7196D03-6DC2-16C0-085B-9CB920762E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7" name="Imagen 366">
                  <a:extLst>
                    <a:ext uri="{FF2B5EF4-FFF2-40B4-BE49-F238E27FC236}">
                      <a16:creationId xmlns:a16="http://schemas.microsoft.com/office/drawing/2014/main" id="{77024150-BCC2-34F4-F72C-6A22AA7EF6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8" name="Imagen 367">
                  <a:extLst>
                    <a:ext uri="{FF2B5EF4-FFF2-40B4-BE49-F238E27FC236}">
                      <a16:creationId xmlns:a16="http://schemas.microsoft.com/office/drawing/2014/main" id="{8EBB9129-09D5-CFB0-52C9-E8717B5AA19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9" name="Imagen 368">
                  <a:extLst>
                    <a:ext uri="{FF2B5EF4-FFF2-40B4-BE49-F238E27FC236}">
                      <a16:creationId xmlns:a16="http://schemas.microsoft.com/office/drawing/2014/main" id="{A4BC995B-4304-DA85-9ACB-724013373CF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0" name="Imagen 369">
                  <a:extLst>
                    <a:ext uri="{FF2B5EF4-FFF2-40B4-BE49-F238E27FC236}">
                      <a16:creationId xmlns:a16="http://schemas.microsoft.com/office/drawing/2014/main" id="{D508AAEE-F97C-7046-7CCD-6C7F59999FD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60" name="Grupo 359">
                <a:extLst>
                  <a:ext uri="{FF2B5EF4-FFF2-40B4-BE49-F238E27FC236}">
                    <a16:creationId xmlns:a16="http://schemas.microsoft.com/office/drawing/2014/main" id="{6652A50E-EB38-0FAB-5D2C-EFE4B74CBE52}"/>
                  </a:ext>
                </a:extLst>
              </p:cNvPr>
              <p:cNvGrpSpPr/>
              <p:nvPr/>
            </p:nvGrpSpPr>
            <p:grpSpPr>
              <a:xfrm>
                <a:off x="9493338" y="418203"/>
                <a:ext cx="2050358" cy="560085"/>
                <a:chOff x="436159" y="386014"/>
                <a:chExt cx="2050358" cy="560085"/>
              </a:xfrm>
            </p:grpSpPr>
            <p:pic>
              <p:nvPicPr>
                <p:cNvPr id="361" name="Imagen 360">
                  <a:extLst>
                    <a:ext uri="{FF2B5EF4-FFF2-40B4-BE49-F238E27FC236}">
                      <a16:creationId xmlns:a16="http://schemas.microsoft.com/office/drawing/2014/main" id="{FF00DBE5-51E8-F8C3-C116-CAED98284AD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2" name="Imagen 361">
                  <a:extLst>
                    <a:ext uri="{FF2B5EF4-FFF2-40B4-BE49-F238E27FC236}">
                      <a16:creationId xmlns:a16="http://schemas.microsoft.com/office/drawing/2014/main" id="{B3B4CC28-57E9-7B7F-39F0-8DFC6A91477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3" name="Imagen 362">
                  <a:extLst>
                    <a:ext uri="{FF2B5EF4-FFF2-40B4-BE49-F238E27FC236}">
                      <a16:creationId xmlns:a16="http://schemas.microsoft.com/office/drawing/2014/main" id="{8A73F853-FA25-0FD0-EC4B-6DC80121B00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4" name="Imagen 363">
                  <a:extLst>
                    <a:ext uri="{FF2B5EF4-FFF2-40B4-BE49-F238E27FC236}">
                      <a16:creationId xmlns:a16="http://schemas.microsoft.com/office/drawing/2014/main" id="{7F352891-EC8D-66E9-D090-0C270AF2BA6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65" name="Imagen 364">
                  <a:extLst>
                    <a:ext uri="{FF2B5EF4-FFF2-40B4-BE49-F238E27FC236}">
                      <a16:creationId xmlns:a16="http://schemas.microsoft.com/office/drawing/2014/main" id="{301246A5-4359-2DCE-AF5F-7D74AFF2BF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2" name="Grupo 281">
              <a:extLst>
                <a:ext uri="{FF2B5EF4-FFF2-40B4-BE49-F238E27FC236}">
                  <a16:creationId xmlns:a16="http://schemas.microsoft.com/office/drawing/2014/main" id="{55A4407D-10A0-ED9E-B3B8-A87BBE311491}"/>
                </a:ext>
              </a:extLst>
            </p:cNvPr>
            <p:cNvGrpSpPr/>
            <p:nvPr/>
          </p:nvGrpSpPr>
          <p:grpSpPr>
            <a:xfrm>
              <a:off x="314193" y="3962416"/>
              <a:ext cx="8327760" cy="451412"/>
              <a:chOff x="440016" y="376406"/>
              <a:chExt cx="11103680" cy="601882"/>
            </a:xfrm>
          </p:grpSpPr>
          <p:grpSp>
            <p:nvGrpSpPr>
              <p:cNvPr id="319" name="Grupo 318">
                <a:extLst>
                  <a:ext uri="{FF2B5EF4-FFF2-40B4-BE49-F238E27FC236}">
                    <a16:creationId xmlns:a16="http://schemas.microsoft.com/office/drawing/2014/main" id="{E0BA8274-E62B-CA1F-4DBE-09EDD30359BF}"/>
                  </a:ext>
                </a:extLst>
              </p:cNvPr>
              <p:cNvGrpSpPr/>
              <p:nvPr/>
            </p:nvGrpSpPr>
            <p:grpSpPr>
              <a:xfrm>
                <a:off x="440016" y="376406"/>
                <a:ext cx="2050358" cy="560085"/>
                <a:chOff x="436159" y="386014"/>
                <a:chExt cx="2050358" cy="560085"/>
              </a:xfrm>
            </p:grpSpPr>
            <p:pic>
              <p:nvPicPr>
                <p:cNvPr id="350" name="Imagen 349">
                  <a:extLst>
                    <a:ext uri="{FF2B5EF4-FFF2-40B4-BE49-F238E27FC236}">
                      <a16:creationId xmlns:a16="http://schemas.microsoft.com/office/drawing/2014/main" id="{5DD912CC-99F7-1729-3772-120399B7835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51" name="Imagen 350">
                  <a:extLst>
                    <a:ext uri="{FF2B5EF4-FFF2-40B4-BE49-F238E27FC236}">
                      <a16:creationId xmlns:a16="http://schemas.microsoft.com/office/drawing/2014/main" id="{F24771BB-C54C-602B-8034-2F9C830874E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52" name="Imagen 351">
                  <a:extLst>
                    <a:ext uri="{FF2B5EF4-FFF2-40B4-BE49-F238E27FC236}">
                      <a16:creationId xmlns:a16="http://schemas.microsoft.com/office/drawing/2014/main" id="{24151D89-47F3-4FB5-CA3B-3E25CA3293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53" name="Imagen 352">
                  <a:extLst>
                    <a:ext uri="{FF2B5EF4-FFF2-40B4-BE49-F238E27FC236}">
                      <a16:creationId xmlns:a16="http://schemas.microsoft.com/office/drawing/2014/main" id="{CA96329F-FB11-C2A1-30BB-23D9452A35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54" name="Imagen 353">
                  <a:extLst>
                    <a:ext uri="{FF2B5EF4-FFF2-40B4-BE49-F238E27FC236}">
                      <a16:creationId xmlns:a16="http://schemas.microsoft.com/office/drawing/2014/main" id="{4AA6DDDD-0AD1-2F74-F933-E297770D5A4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0" name="Grupo 319">
                <a:extLst>
                  <a:ext uri="{FF2B5EF4-FFF2-40B4-BE49-F238E27FC236}">
                    <a16:creationId xmlns:a16="http://schemas.microsoft.com/office/drawing/2014/main" id="{29919FE4-4F54-4F6C-7D24-FBF646B1DDAA}"/>
                  </a:ext>
                </a:extLst>
              </p:cNvPr>
              <p:cNvGrpSpPr/>
              <p:nvPr/>
            </p:nvGrpSpPr>
            <p:grpSpPr>
              <a:xfrm>
                <a:off x="2250217" y="386014"/>
                <a:ext cx="2050358" cy="560085"/>
                <a:chOff x="436159" y="386014"/>
                <a:chExt cx="2050358" cy="560085"/>
              </a:xfrm>
            </p:grpSpPr>
            <p:pic>
              <p:nvPicPr>
                <p:cNvPr id="345" name="Imagen 344">
                  <a:extLst>
                    <a:ext uri="{FF2B5EF4-FFF2-40B4-BE49-F238E27FC236}">
                      <a16:creationId xmlns:a16="http://schemas.microsoft.com/office/drawing/2014/main" id="{504B7BE1-C6F5-1203-A796-F8FA8C4B5A6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6" name="Imagen 345">
                  <a:extLst>
                    <a:ext uri="{FF2B5EF4-FFF2-40B4-BE49-F238E27FC236}">
                      <a16:creationId xmlns:a16="http://schemas.microsoft.com/office/drawing/2014/main" id="{ECE80F3E-A88B-CE55-54D8-201B13557A6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7" name="Imagen 346">
                  <a:extLst>
                    <a:ext uri="{FF2B5EF4-FFF2-40B4-BE49-F238E27FC236}">
                      <a16:creationId xmlns:a16="http://schemas.microsoft.com/office/drawing/2014/main" id="{B78C92EC-4056-FB85-45E7-B8B2E5FF88D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8" name="Imagen 347">
                  <a:extLst>
                    <a:ext uri="{FF2B5EF4-FFF2-40B4-BE49-F238E27FC236}">
                      <a16:creationId xmlns:a16="http://schemas.microsoft.com/office/drawing/2014/main" id="{12D56BAE-7627-624F-DED6-0B45A5A3A4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9" name="Imagen 348">
                  <a:extLst>
                    <a:ext uri="{FF2B5EF4-FFF2-40B4-BE49-F238E27FC236}">
                      <a16:creationId xmlns:a16="http://schemas.microsoft.com/office/drawing/2014/main" id="{550FDD85-E78D-FCB0-D15F-2FAEA7D2F6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1" name="Grupo 320">
                <a:extLst>
                  <a:ext uri="{FF2B5EF4-FFF2-40B4-BE49-F238E27FC236}">
                    <a16:creationId xmlns:a16="http://schemas.microsoft.com/office/drawing/2014/main" id="{87810953-8AC7-39F2-544D-608B4A285906}"/>
                  </a:ext>
                </a:extLst>
              </p:cNvPr>
              <p:cNvGrpSpPr/>
              <p:nvPr/>
            </p:nvGrpSpPr>
            <p:grpSpPr>
              <a:xfrm>
                <a:off x="4060418" y="398987"/>
                <a:ext cx="2050358" cy="560085"/>
                <a:chOff x="436159" y="386014"/>
                <a:chExt cx="2050358" cy="560085"/>
              </a:xfrm>
            </p:grpSpPr>
            <p:pic>
              <p:nvPicPr>
                <p:cNvPr id="340" name="Imagen 339">
                  <a:extLst>
                    <a:ext uri="{FF2B5EF4-FFF2-40B4-BE49-F238E27FC236}">
                      <a16:creationId xmlns:a16="http://schemas.microsoft.com/office/drawing/2014/main" id="{7A43BD43-C6C9-D1D9-92A7-1CDC7A78CD8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1" name="Imagen 340">
                  <a:extLst>
                    <a:ext uri="{FF2B5EF4-FFF2-40B4-BE49-F238E27FC236}">
                      <a16:creationId xmlns:a16="http://schemas.microsoft.com/office/drawing/2014/main" id="{AB9B27A2-EAA9-2229-5AE4-7193E27CF9D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2" name="Imagen 341">
                  <a:extLst>
                    <a:ext uri="{FF2B5EF4-FFF2-40B4-BE49-F238E27FC236}">
                      <a16:creationId xmlns:a16="http://schemas.microsoft.com/office/drawing/2014/main" id="{9C174EFB-CCB7-9269-D5CF-3F735733DD8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3" name="Imagen 342">
                  <a:extLst>
                    <a:ext uri="{FF2B5EF4-FFF2-40B4-BE49-F238E27FC236}">
                      <a16:creationId xmlns:a16="http://schemas.microsoft.com/office/drawing/2014/main" id="{F0B9F32D-0859-3B04-EDE9-EE189AFF3D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4" name="Imagen 343">
                  <a:extLst>
                    <a:ext uri="{FF2B5EF4-FFF2-40B4-BE49-F238E27FC236}">
                      <a16:creationId xmlns:a16="http://schemas.microsoft.com/office/drawing/2014/main" id="{94057DC5-2A8D-C0EE-7DF6-62DA3A24381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2" name="Grupo 321">
                <a:extLst>
                  <a:ext uri="{FF2B5EF4-FFF2-40B4-BE49-F238E27FC236}">
                    <a16:creationId xmlns:a16="http://schemas.microsoft.com/office/drawing/2014/main" id="{963B2F3F-7329-D90D-B53A-969434B93102}"/>
                  </a:ext>
                </a:extLst>
              </p:cNvPr>
              <p:cNvGrpSpPr/>
              <p:nvPr/>
            </p:nvGrpSpPr>
            <p:grpSpPr>
              <a:xfrm>
                <a:off x="5870619" y="408595"/>
                <a:ext cx="2050358" cy="560085"/>
                <a:chOff x="436159" y="386014"/>
                <a:chExt cx="2050358" cy="560085"/>
              </a:xfrm>
            </p:grpSpPr>
            <p:pic>
              <p:nvPicPr>
                <p:cNvPr id="335" name="Imagen 334">
                  <a:extLst>
                    <a:ext uri="{FF2B5EF4-FFF2-40B4-BE49-F238E27FC236}">
                      <a16:creationId xmlns:a16="http://schemas.microsoft.com/office/drawing/2014/main" id="{64CFF100-6A61-D5E3-8FDB-60D83B83154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6" name="Imagen 335">
                  <a:extLst>
                    <a:ext uri="{FF2B5EF4-FFF2-40B4-BE49-F238E27FC236}">
                      <a16:creationId xmlns:a16="http://schemas.microsoft.com/office/drawing/2014/main" id="{69161B55-9895-8ECF-F8E1-116A194E614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7" name="Imagen 336">
                  <a:extLst>
                    <a:ext uri="{FF2B5EF4-FFF2-40B4-BE49-F238E27FC236}">
                      <a16:creationId xmlns:a16="http://schemas.microsoft.com/office/drawing/2014/main" id="{2A0460E7-89F9-D8F3-A95D-6BD39B8EC2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8" name="Imagen 337">
                  <a:extLst>
                    <a:ext uri="{FF2B5EF4-FFF2-40B4-BE49-F238E27FC236}">
                      <a16:creationId xmlns:a16="http://schemas.microsoft.com/office/drawing/2014/main" id="{7DF13C91-D799-3B81-B7F5-6ADF5F25319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9" name="Imagen 338">
                  <a:extLst>
                    <a:ext uri="{FF2B5EF4-FFF2-40B4-BE49-F238E27FC236}">
                      <a16:creationId xmlns:a16="http://schemas.microsoft.com/office/drawing/2014/main" id="{399D5778-8A1B-A4B6-6818-115365F817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3" name="Grupo 322">
                <a:extLst>
                  <a:ext uri="{FF2B5EF4-FFF2-40B4-BE49-F238E27FC236}">
                    <a16:creationId xmlns:a16="http://schemas.microsoft.com/office/drawing/2014/main" id="{757400C0-9BF4-9456-9A93-CF35DE4414E7}"/>
                  </a:ext>
                </a:extLst>
              </p:cNvPr>
              <p:cNvGrpSpPr/>
              <p:nvPr/>
            </p:nvGrpSpPr>
            <p:grpSpPr>
              <a:xfrm>
                <a:off x="7728715" y="408595"/>
                <a:ext cx="2050358" cy="560085"/>
                <a:chOff x="436159" y="386014"/>
                <a:chExt cx="2050358" cy="560085"/>
              </a:xfrm>
            </p:grpSpPr>
            <p:pic>
              <p:nvPicPr>
                <p:cNvPr id="330" name="Imagen 329">
                  <a:extLst>
                    <a:ext uri="{FF2B5EF4-FFF2-40B4-BE49-F238E27FC236}">
                      <a16:creationId xmlns:a16="http://schemas.microsoft.com/office/drawing/2014/main" id="{B2F2FA9C-6845-FFCF-4297-0ACBE265094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1" name="Imagen 330">
                  <a:extLst>
                    <a:ext uri="{FF2B5EF4-FFF2-40B4-BE49-F238E27FC236}">
                      <a16:creationId xmlns:a16="http://schemas.microsoft.com/office/drawing/2014/main" id="{738578DF-AF41-2DD8-A71F-CE8188C077F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2" name="Imagen 331">
                  <a:extLst>
                    <a:ext uri="{FF2B5EF4-FFF2-40B4-BE49-F238E27FC236}">
                      <a16:creationId xmlns:a16="http://schemas.microsoft.com/office/drawing/2014/main" id="{B022F7B0-FE0F-C5A7-FB04-366FAC799F0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3" name="Imagen 332">
                  <a:extLst>
                    <a:ext uri="{FF2B5EF4-FFF2-40B4-BE49-F238E27FC236}">
                      <a16:creationId xmlns:a16="http://schemas.microsoft.com/office/drawing/2014/main" id="{D6F30AE9-4737-F0CF-A9B8-B62FE29CEEE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4" name="Imagen 333">
                  <a:extLst>
                    <a:ext uri="{FF2B5EF4-FFF2-40B4-BE49-F238E27FC236}">
                      <a16:creationId xmlns:a16="http://schemas.microsoft.com/office/drawing/2014/main" id="{ED429184-0620-7571-39B8-8A3AC396AF3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4" name="Grupo 323">
                <a:extLst>
                  <a:ext uri="{FF2B5EF4-FFF2-40B4-BE49-F238E27FC236}">
                    <a16:creationId xmlns:a16="http://schemas.microsoft.com/office/drawing/2014/main" id="{25610322-5B1A-FDAC-9236-918C0EC76033}"/>
                  </a:ext>
                </a:extLst>
              </p:cNvPr>
              <p:cNvGrpSpPr/>
              <p:nvPr/>
            </p:nvGrpSpPr>
            <p:grpSpPr>
              <a:xfrm>
                <a:off x="9493338" y="418203"/>
                <a:ext cx="2050358" cy="560085"/>
                <a:chOff x="436159" y="386014"/>
                <a:chExt cx="2050358" cy="560085"/>
              </a:xfrm>
            </p:grpSpPr>
            <p:pic>
              <p:nvPicPr>
                <p:cNvPr id="325" name="Imagen 324">
                  <a:extLst>
                    <a:ext uri="{FF2B5EF4-FFF2-40B4-BE49-F238E27FC236}">
                      <a16:creationId xmlns:a16="http://schemas.microsoft.com/office/drawing/2014/main" id="{2B5AE801-3D3B-1CFB-29F6-306DFC1391D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26" name="Imagen 325">
                  <a:extLst>
                    <a:ext uri="{FF2B5EF4-FFF2-40B4-BE49-F238E27FC236}">
                      <a16:creationId xmlns:a16="http://schemas.microsoft.com/office/drawing/2014/main" id="{EFF273AF-2AAE-4A44-9762-1C82D56715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27" name="Imagen 326">
                  <a:extLst>
                    <a:ext uri="{FF2B5EF4-FFF2-40B4-BE49-F238E27FC236}">
                      <a16:creationId xmlns:a16="http://schemas.microsoft.com/office/drawing/2014/main" id="{A9893DA2-7268-ED1D-CCAF-C14A0429A8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28" name="Imagen 327">
                  <a:extLst>
                    <a:ext uri="{FF2B5EF4-FFF2-40B4-BE49-F238E27FC236}">
                      <a16:creationId xmlns:a16="http://schemas.microsoft.com/office/drawing/2014/main" id="{6929CD31-244D-43A5-54EF-C85A317A131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29" name="Imagen 328">
                  <a:extLst>
                    <a:ext uri="{FF2B5EF4-FFF2-40B4-BE49-F238E27FC236}">
                      <a16:creationId xmlns:a16="http://schemas.microsoft.com/office/drawing/2014/main" id="{9064F7E5-E5A9-603C-65A1-54723F38801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3" name="Grupo 282">
              <a:extLst>
                <a:ext uri="{FF2B5EF4-FFF2-40B4-BE49-F238E27FC236}">
                  <a16:creationId xmlns:a16="http://schemas.microsoft.com/office/drawing/2014/main" id="{F0A246CA-C1A4-42A8-1273-93079F61FCF3}"/>
                </a:ext>
              </a:extLst>
            </p:cNvPr>
            <p:cNvGrpSpPr/>
            <p:nvPr/>
          </p:nvGrpSpPr>
          <p:grpSpPr>
            <a:xfrm>
              <a:off x="314193" y="4469351"/>
              <a:ext cx="1537769" cy="420064"/>
              <a:chOff x="436159" y="386014"/>
              <a:chExt cx="2050358" cy="560085"/>
            </a:xfrm>
          </p:grpSpPr>
          <p:pic>
            <p:nvPicPr>
              <p:cNvPr id="314" name="Imagen 313">
                <a:extLst>
                  <a:ext uri="{FF2B5EF4-FFF2-40B4-BE49-F238E27FC236}">
                    <a16:creationId xmlns:a16="http://schemas.microsoft.com/office/drawing/2014/main" id="{E0B62A2B-A466-653A-3533-4BFE3D33B0B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5" name="Imagen 314">
                <a:extLst>
                  <a:ext uri="{FF2B5EF4-FFF2-40B4-BE49-F238E27FC236}">
                    <a16:creationId xmlns:a16="http://schemas.microsoft.com/office/drawing/2014/main" id="{82CB74A2-24C5-E70B-A000-C400924EA2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6" name="Imagen 315">
                <a:extLst>
                  <a:ext uri="{FF2B5EF4-FFF2-40B4-BE49-F238E27FC236}">
                    <a16:creationId xmlns:a16="http://schemas.microsoft.com/office/drawing/2014/main" id="{3B89AF61-6EBF-C2A2-E625-958CC04E39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7" name="Imagen 316">
                <a:extLst>
                  <a:ext uri="{FF2B5EF4-FFF2-40B4-BE49-F238E27FC236}">
                    <a16:creationId xmlns:a16="http://schemas.microsoft.com/office/drawing/2014/main" id="{7E7B9664-48CC-5A2D-8207-30E9BC987F0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8" name="Imagen 317">
                <a:extLst>
                  <a:ext uri="{FF2B5EF4-FFF2-40B4-BE49-F238E27FC236}">
                    <a16:creationId xmlns:a16="http://schemas.microsoft.com/office/drawing/2014/main" id="{4CEA3E18-2FBA-16AA-FC7B-B80F3370BA4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4" name="Grupo 283">
              <a:extLst>
                <a:ext uri="{FF2B5EF4-FFF2-40B4-BE49-F238E27FC236}">
                  <a16:creationId xmlns:a16="http://schemas.microsoft.com/office/drawing/2014/main" id="{D86AD3CA-ED36-B207-C778-04780F3F6A84}"/>
                </a:ext>
              </a:extLst>
            </p:cNvPr>
            <p:cNvGrpSpPr/>
            <p:nvPr/>
          </p:nvGrpSpPr>
          <p:grpSpPr>
            <a:xfrm>
              <a:off x="1671844" y="4476557"/>
              <a:ext cx="1537769" cy="420064"/>
              <a:chOff x="436159" y="386014"/>
              <a:chExt cx="2050358" cy="560085"/>
            </a:xfrm>
          </p:grpSpPr>
          <p:pic>
            <p:nvPicPr>
              <p:cNvPr id="309" name="Imagen 308">
                <a:extLst>
                  <a:ext uri="{FF2B5EF4-FFF2-40B4-BE49-F238E27FC236}">
                    <a16:creationId xmlns:a16="http://schemas.microsoft.com/office/drawing/2014/main" id="{7E142681-2754-C8B7-234C-E940ECD54F0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0" name="Imagen 309">
                <a:extLst>
                  <a:ext uri="{FF2B5EF4-FFF2-40B4-BE49-F238E27FC236}">
                    <a16:creationId xmlns:a16="http://schemas.microsoft.com/office/drawing/2014/main" id="{DCF558E2-84BD-999C-5EB6-A6209758BC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1" name="Imagen 310">
                <a:extLst>
                  <a:ext uri="{FF2B5EF4-FFF2-40B4-BE49-F238E27FC236}">
                    <a16:creationId xmlns:a16="http://schemas.microsoft.com/office/drawing/2014/main" id="{89E00B83-844E-60AF-FA14-387DD06FCF1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2" name="Imagen 311">
                <a:extLst>
                  <a:ext uri="{FF2B5EF4-FFF2-40B4-BE49-F238E27FC236}">
                    <a16:creationId xmlns:a16="http://schemas.microsoft.com/office/drawing/2014/main" id="{772FE0A3-0F07-FEE8-D9C2-015EC000F3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3" name="Imagen 312">
                <a:extLst>
                  <a:ext uri="{FF2B5EF4-FFF2-40B4-BE49-F238E27FC236}">
                    <a16:creationId xmlns:a16="http://schemas.microsoft.com/office/drawing/2014/main" id="{65A3242D-3B33-E3DE-9745-C4D7B1E13C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5" name="Grupo 284">
              <a:extLst>
                <a:ext uri="{FF2B5EF4-FFF2-40B4-BE49-F238E27FC236}">
                  <a16:creationId xmlns:a16="http://schemas.microsoft.com/office/drawing/2014/main" id="{FAF43497-4181-490D-53C9-0D0EF852CFF1}"/>
                </a:ext>
              </a:extLst>
            </p:cNvPr>
            <p:cNvGrpSpPr/>
            <p:nvPr/>
          </p:nvGrpSpPr>
          <p:grpSpPr>
            <a:xfrm>
              <a:off x="3029494" y="4486287"/>
              <a:ext cx="1537769" cy="420064"/>
              <a:chOff x="436159" y="386014"/>
              <a:chExt cx="2050358" cy="560085"/>
            </a:xfrm>
          </p:grpSpPr>
          <p:pic>
            <p:nvPicPr>
              <p:cNvPr id="304" name="Imagen 303">
                <a:extLst>
                  <a:ext uri="{FF2B5EF4-FFF2-40B4-BE49-F238E27FC236}">
                    <a16:creationId xmlns:a16="http://schemas.microsoft.com/office/drawing/2014/main" id="{9814CF57-558D-D0E7-06A3-273E87CB976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5" name="Imagen 304">
                <a:extLst>
                  <a:ext uri="{FF2B5EF4-FFF2-40B4-BE49-F238E27FC236}">
                    <a16:creationId xmlns:a16="http://schemas.microsoft.com/office/drawing/2014/main" id="{B0D56618-FCEC-6B8D-0134-78B2DD3526A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6" name="Imagen 305">
                <a:extLst>
                  <a:ext uri="{FF2B5EF4-FFF2-40B4-BE49-F238E27FC236}">
                    <a16:creationId xmlns:a16="http://schemas.microsoft.com/office/drawing/2014/main" id="{B98BEFBB-97A3-2A10-A7C4-1B4088B63FD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7" name="Imagen 306">
                <a:extLst>
                  <a:ext uri="{FF2B5EF4-FFF2-40B4-BE49-F238E27FC236}">
                    <a16:creationId xmlns:a16="http://schemas.microsoft.com/office/drawing/2014/main" id="{BE5F8D95-421A-254C-8D29-EF228A6CEB1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8" name="Imagen 307">
                <a:extLst>
                  <a:ext uri="{FF2B5EF4-FFF2-40B4-BE49-F238E27FC236}">
                    <a16:creationId xmlns:a16="http://schemas.microsoft.com/office/drawing/2014/main" id="{60B615C3-F2E3-59C1-A96C-E3DA6BEF9C3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6" name="Grupo 285">
              <a:extLst>
                <a:ext uri="{FF2B5EF4-FFF2-40B4-BE49-F238E27FC236}">
                  <a16:creationId xmlns:a16="http://schemas.microsoft.com/office/drawing/2014/main" id="{EEEE3378-FECC-F9FF-E903-4179E5FA1762}"/>
                </a:ext>
              </a:extLst>
            </p:cNvPr>
            <p:cNvGrpSpPr/>
            <p:nvPr/>
          </p:nvGrpSpPr>
          <p:grpSpPr>
            <a:xfrm>
              <a:off x="4387145" y="4493493"/>
              <a:ext cx="1537769" cy="420064"/>
              <a:chOff x="436159" y="386014"/>
              <a:chExt cx="2050358" cy="560085"/>
            </a:xfrm>
          </p:grpSpPr>
          <p:pic>
            <p:nvPicPr>
              <p:cNvPr id="299" name="Imagen 298">
                <a:extLst>
                  <a:ext uri="{FF2B5EF4-FFF2-40B4-BE49-F238E27FC236}">
                    <a16:creationId xmlns:a16="http://schemas.microsoft.com/office/drawing/2014/main" id="{02831D2F-4752-0BC5-A698-AF40DDD92B8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0" name="Imagen 299">
                <a:extLst>
                  <a:ext uri="{FF2B5EF4-FFF2-40B4-BE49-F238E27FC236}">
                    <a16:creationId xmlns:a16="http://schemas.microsoft.com/office/drawing/2014/main" id="{6EAE4DB0-2F9B-7421-F225-FCE7D9D333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1" name="Imagen 300">
                <a:extLst>
                  <a:ext uri="{FF2B5EF4-FFF2-40B4-BE49-F238E27FC236}">
                    <a16:creationId xmlns:a16="http://schemas.microsoft.com/office/drawing/2014/main" id="{7AA02F4E-2D08-87BE-AEA2-8AF01BB394A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2" name="Imagen 301">
                <a:extLst>
                  <a:ext uri="{FF2B5EF4-FFF2-40B4-BE49-F238E27FC236}">
                    <a16:creationId xmlns:a16="http://schemas.microsoft.com/office/drawing/2014/main" id="{3A439BCE-889A-3B9F-B3A7-C60FC6FCAFD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3" name="Imagen 302">
                <a:extLst>
                  <a:ext uri="{FF2B5EF4-FFF2-40B4-BE49-F238E27FC236}">
                    <a16:creationId xmlns:a16="http://schemas.microsoft.com/office/drawing/2014/main" id="{1B9EC6AE-0648-7D83-CBE4-223A87EF4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7" name="Grupo 286">
              <a:extLst>
                <a:ext uri="{FF2B5EF4-FFF2-40B4-BE49-F238E27FC236}">
                  <a16:creationId xmlns:a16="http://schemas.microsoft.com/office/drawing/2014/main" id="{A8C45CB0-FB6F-6E5C-589A-1A39F9F038F5}"/>
                </a:ext>
              </a:extLst>
            </p:cNvPr>
            <p:cNvGrpSpPr/>
            <p:nvPr/>
          </p:nvGrpSpPr>
          <p:grpSpPr>
            <a:xfrm>
              <a:off x="5780717" y="4493493"/>
              <a:ext cx="1537769" cy="420064"/>
              <a:chOff x="436159" y="386014"/>
              <a:chExt cx="2050358" cy="560085"/>
            </a:xfrm>
          </p:grpSpPr>
          <p:pic>
            <p:nvPicPr>
              <p:cNvPr id="294" name="Imagen 293">
                <a:extLst>
                  <a:ext uri="{FF2B5EF4-FFF2-40B4-BE49-F238E27FC236}">
                    <a16:creationId xmlns:a16="http://schemas.microsoft.com/office/drawing/2014/main" id="{0CD89459-8021-877B-EF77-ECFC34AA7FA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5" name="Imagen 294">
                <a:extLst>
                  <a:ext uri="{FF2B5EF4-FFF2-40B4-BE49-F238E27FC236}">
                    <a16:creationId xmlns:a16="http://schemas.microsoft.com/office/drawing/2014/main" id="{D5B209BD-6C9C-E249-F238-AEBF9926B2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6" name="Imagen 295">
                <a:extLst>
                  <a:ext uri="{FF2B5EF4-FFF2-40B4-BE49-F238E27FC236}">
                    <a16:creationId xmlns:a16="http://schemas.microsoft.com/office/drawing/2014/main" id="{4AE2EEE8-9DD2-7F86-F2D6-EDFE362B4C5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7" name="Imagen 296">
                <a:extLst>
                  <a:ext uri="{FF2B5EF4-FFF2-40B4-BE49-F238E27FC236}">
                    <a16:creationId xmlns:a16="http://schemas.microsoft.com/office/drawing/2014/main" id="{F0A4695C-6E6D-5591-9DA1-CA877A8A80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8" name="Imagen 297">
                <a:extLst>
                  <a:ext uri="{FF2B5EF4-FFF2-40B4-BE49-F238E27FC236}">
                    <a16:creationId xmlns:a16="http://schemas.microsoft.com/office/drawing/2014/main" id="{3730BCA5-5E11-7FA8-8F27-E81C7C06A0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8" name="Grupo 287">
              <a:extLst>
                <a:ext uri="{FF2B5EF4-FFF2-40B4-BE49-F238E27FC236}">
                  <a16:creationId xmlns:a16="http://schemas.microsoft.com/office/drawing/2014/main" id="{A162D379-B25D-F12A-0868-D50FBD813754}"/>
                </a:ext>
              </a:extLst>
            </p:cNvPr>
            <p:cNvGrpSpPr/>
            <p:nvPr/>
          </p:nvGrpSpPr>
          <p:grpSpPr>
            <a:xfrm>
              <a:off x="7138368" y="4491393"/>
              <a:ext cx="1537769" cy="420064"/>
              <a:chOff x="436159" y="386014"/>
              <a:chExt cx="2050358" cy="560085"/>
            </a:xfrm>
          </p:grpSpPr>
          <p:pic>
            <p:nvPicPr>
              <p:cNvPr id="289" name="Imagen 288">
                <a:extLst>
                  <a:ext uri="{FF2B5EF4-FFF2-40B4-BE49-F238E27FC236}">
                    <a16:creationId xmlns:a16="http://schemas.microsoft.com/office/drawing/2014/main" id="{1C651199-D84C-9EC4-6002-3FFFF0ECE6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0" name="Imagen 289">
                <a:extLst>
                  <a:ext uri="{FF2B5EF4-FFF2-40B4-BE49-F238E27FC236}">
                    <a16:creationId xmlns:a16="http://schemas.microsoft.com/office/drawing/2014/main" id="{3462EB19-7F62-5863-10C8-618F0704F1E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1" name="Imagen 290">
                <a:extLst>
                  <a:ext uri="{FF2B5EF4-FFF2-40B4-BE49-F238E27FC236}">
                    <a16:creationId xmlns:a16="http://schemas.microsoft.com/office/drawing/2014/main" id="{6477E58B-81FA-8FC8-9BE5-ECF33053EBE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2" name="Imagen 291">
                <a:extLst>
                  <a:ext uri="{FF2B5EF4-FFF2-40B4-BE49-F238E27FC236}">
                    <a16:creationId xmlns:a16="http://schemas.microsoft.com/office/drawing/2014/main" id="{94E89E96-0454-0119-C668-F6C90CC2BF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3" name="Imagen 292">
                <a:extLst>
                  <a:ext uri="{FF2B5EF4-FFF2-40B4-BE49-F238E27FC236}">
                    <a16:creationId xmlns:a16="http://schemas.microsoft.com/office/drawing/2014/main" id="{3680958A-2064-0DA4-0B94-DF2752BCC6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sp>
        <p:nvSpPr>
          <p:cNvPr id="535" name="Título 13">
            <a:extLst>
              <a:ext uri="{FF2B5EF4-FFF2-40B4-BE49-F238E27FC236}">
                <a16:creationId xmlns:a16="http://schemas.microsoft.com/office/drawing/2014/main" id="{58356BB5-4400-CBBA-E001-FCA8BAB997FD}"/>
              </a:ext>
            </a:extLst>
          </p:cNvPr>
          <p:cNvSpPr>
            <a:spLocks noGrp="1"/>
          </p:cNvSpPr>
          <p:nvPr>
            <p:ph type="ctrTitle" idx="15"/>
          </p:nvPr>
        </p:nvSpPr>
        <p:spPr>
          <a:xfrm>
            <a:off x="735750" y="69502"/>
            <a:ext cx="7672500" cy="577800"/>
          </a:xfrm>
        </p:spPr>
        <p:txBody>
          <a:bodyPr/>
          <a:lstStyle/>
          <a:p>
            <a:r>
              <a:rPr lang="es-ES" dirty="0"/>
              <a:t>Método</a:t>
            </a:r>
          </a:p>
        </p:txBody>
      </p:sp>
      <p:sp>
        <p:nvSpPr>
          <p:cNvPr id="536" name="Google Shape;69;g1dc965b0de2_0_5">
            <a:extLst>
              <a:ext uri="{FF2B5EF4-FFF2-40B4-BE49-F238E27FC236}">
                <a16:creationId xmlns:a16="http://schemas.microsoft.com/office/drawing/2014/main" id="{C9EB7774-E2A5-BB08-174A-392329FECF0B}"/>
              </a:ext>
            </a:extLst>
          </p:cNvPr>
          <p:cNvSpPr txBox="1"/>
          <p:nvPr/>
        </p:nvSpPr>
        <p:spPr>
          <a:xfrm>
            <a:off x="1998484" y="50571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2" name="Grupo 1">
            <a:extLst>
              <a:ext uri="{FF2B5EF4-FFF2-40B4-BE49-F238E27FC236}">
                <a16:creationId xmlns:a16="http://schemas.microsoft.com/office/drawing/2014/main" id="{5813B7DA-6952-901A-2251-4E2317ADB895}"/>
              </a:ext>
            </a:extLst>
          </p:cNvPr>
          <p:cNvGrpSpPr/>
          <p:nvPr/>
        </p:nvGrpSpPr>
        <p:grpSpPr>
          <a:xfrm>
            <a:off x="245676" y="1466453"/>
            <a:ext cx="3946677" cy="1133993"/>
            <a:chOff x="245676" y="1466453"/>
            <a:chExt cx="3946677" cy="1133993"/>
          </a:xfrm>
        </p:grpSpPr>
        <p:sp>
          <p:nvSpPr>
            <p:cNvPr id="3" name="Google Shape;103;p4">
              <a:extLst>
                <a:ext uri="{FF2B5EF4-FFF2-40B4-BE49-F238E27FC236}">
                  <a16:creationId xmlns:a16="http://schemas.microsoft.com/office/drawing/2014/main" id="{55986160-CF0B-C85F-0643-CD09B07DA039}"/>
                </a:ext>
              </a:extLst>
            </p:cNvPr>
            <p:cNvSpPr/>
            <p:nvPr/>
          </p:nvSpPr>
          <p:spPr>
            <a:xfrm>
              <a:off x="615677" y="1466453"/>
              <a:ext cx="3576676" cy="1133993"/>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 name="Picture 2">
              <a:extLst>
                <a:ext uri="{FF2B5EF4-FFF2-40B4-BE49-F238E27FC236}">
                  <a16:creationId xmlns:a16="http://schemas.microsoft.com/office/drawing/2014/main" id="{2C8226B4-0355-20DC-89F7-FCD832EEF2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676" y="1713763"/>
              <a:ext cx="636270" cy="63627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upo 4">
            <a:extLst>
              <a:ext uri="{FF2B5EF4-FFF2-40B4-BE49-F238E27FC236}">
                <a16:creationId xmlns:a16="http://schemas.microsoft.com/office/drawing/2014/main" id="{2559E067-0173-CA8A-7E17-23452048B217}"/>
              </a:ext>
            </a:extLst>
          </p:cNvPr>
          <p:cNvGrpSpPr/>
          <p:nvPr/>
        </p:nvGrpSpPr>
        <p:grpSpPr>
          <a:xfrm>
            <a:off x="4572000" y="1466453"/>
            <a:ext cx="3591969" cy="1241246"/>
            <a:chOff x="4572000" y="1466453"/>
            <a:chExt cx="3591969" cy="1241246"/>
          </a:xfrm>
        </p:grpSpPr>
        <p:sp>
          <p:nvSpPr>
            <p:cNvPr id="6" name="Google Shape;101;p4">
              <a:extLst>
                <a:ext uri="{FF2B5EF4-FFF2-40B4-BE49-F238E27FC236}">
                  <a16:creationId xmlns:a16="http://schemas.microsoft.com/office/drawing/2014/main" id="{83FBEC95-83B0-F719-147E-5C8ECB8B38B0}"/>
                </a:ext>
              </a:extLst>
            </p:cNvPr>
            <p:cNvSpPr/>
            <p:nvPr/>
          </p:nvSpPr>
          <p:spPr>
            <a:xfrm>
              <a:off x="4951649" y="1466453"/>
              <a:ext cx="3212320" cy="1167032"/>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 name="Google Shape;107;p4">
              <a:extLst>
                <a:ext uri="{FF2B5EF4-FFF2-40B4-BE49-F238E27FC236}">
                  <a16:creationId xmlns:a16="http://schemas.microsoft.com/office/drawing/2014/main" id="{EACC67E0-5CF6-0FE6-709A-DD24558C054C}"/>
                </a:ext>
              </a:extLst>
            </p:cNvPr>
            <p:cNvSpPr txBox="1"/>
            <p:nvPr/>
          </p:nvSpPr>
          <p:spPr>
            <a:xfrm>
              <a:off x="5132759" y="1547798"/>
              <a:ext cx="2986600" cy="1159901"/>
            </a:xfrm>
            <a:prstGeom prst="rect">
              <a:avLst/>
            </a:prstGeom>
            <a:noFill/>
            <a:ln>
              <a:noFill/>
            </a:ln>
          </p:spPr>
          <p:txBody>
            <a:bodyPr spcFirstLastPara="1" wrap="square" lIns="91425" tIns="91425" rIns="91425" bIns="91425" anchor="t" anchorCtr="0">
              <a:normAutofit/>
            </a:bodyPr>
            <a:lstStyle/>
            <a:p>
              <a:pPr marL="0" marR="0" lvl="0" indent="0" algn="ctr" rtl="0">
                <a:lnSpc>
                  <a:spcPct val="107916"/>
                </a:lnSpc>
                <a:spcBef>
                  <a:spcPts val="800"/>
                </a:spcBef>
                <a:spcAft>
                  <a:spcPts val="0"/>
                </a:spcAft>
                <a:buClr>
                  <a:schemeClr val="dk2"/>
                </a:buClr>
                <a:buSzPts val="2215"/>
                <a:buFont typeface="Arial"/>
                <a:buNone/>
              </a:pPr>
              <a:r>
                <a:rPr lang="es" sz="1600" b="1"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Edad media </a:t>
              </a:r>
              <a:r>
                <a:rPr lang="es" sz="16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 sz="1600" b="1" i="0" u="none" strike="noStrike" cap="none"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Century Gothic"/>
                </a:rPr>
                <a:t>26,7</a:t>
              </a:r>
            </a:p>
            <a:p>
              <a:pPr marL="0" marR="0" lvl="0" indent="0" algn="ctr" rtl="0">
                <a:lnSpc>
                  <a:spcPct val="107916"/>
                </a:lnSpc>
                <a:spcBef>
                  <a:spcPts val="800"/>
                </a:spcBef>
                <a:spcAft>
                  <a:spcPts val="0"/>
                </a:spcAft>
                <a:buClr>
                  <a:schemeClr val="dk2"/>
                </a:buClr>
                <a:buSzPts val="2215"/>
                <a:buFont typeface="Arial"/>
                <a:buNone/>
              </a:pPr>
              <a:r>
                <a:rPr lang="es" sz="16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Desviación estándar: 13,072</a:t>
              </a:r>
              <a:endParaRPr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8" name="Picture 6">
              <a:extLst>
                <a:ext uri="{FF2B5EF4-FFF2-40B4-BE49-F238E27FC236}">
                  <a16:creationId xmlns:a16="http://schemas.microsoft.com/office/drawing/2014/main" id="{8814C71F-D754-E556-C8B1-5F18C4F69A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747838"/>
              <a:ext cx="616531" cy="616531"/>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Google Shape;105;p4">
            <a:extLst>
              <a:ext uri="{FF2B5EF4-FFF2-40B4-BE49-F238E27FC236}">
                <a16:creationId xmlns:a16="http://schemas.microsoft.com/office/drawing/2014/main" id="{634CECA6-1B65-10B6-CF82-C9733702EDF2}"/>
              </a:ext>
            </a:extLst>
          </p:cNvPr>
          <p:cNvSpPr txBox="1">
            <a:spLocks/>
          </p:cNvSpPr>
          <p:nvPr/>
        </p:nvSpPr>
        <p:spPr>
          <a:xfrm>
            <a:off x="526775" y="1558263"/>
            <a:ext cx="3784140" cy="97687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0" indent="0" algn="ctr">
              <a:lnSpc>
                <a:spcPct val="107916"/>
              </a:lnSpc>
              <a:spcBef>
                <a:spcPts val="800"/>
              </a:spcBef>
              <a:buSzPts val="2215"/>
              <a:buFont typeface="Arial"/>
              <a:buNone/>
            </a:pPr>
            <a:r>
              <a:rPr lang="es-ES" sz="1600" b="1" dirty="0">
                <a:solidFill>
                  <a:schemeClr val="dk1"/>
                </a:solidFill>
                <a:latin typeface="Open Sans" panose="020B0604020202020204" charset="0"/>
                <a:ea typeface="Open Sans" panose="020B0604020202020204" charset="0"/>
                <a:cs typeface="Open Sans" panose="020B0604020202020204" charset="0"/>
                <a:sym typeface="Century Gothic"/>
              </a:rPr>
              <a:t>Usuarios/as de la CUP-UCM:</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a:t>
            </a:r>
            <a:endParaRPr lang="es-ES" sz="1600" dirty="0">
              <a:latin typeface="Open Sans" panose="020B0604020202020204" charset="0"/>
              <a:ea typeface="Open Sans" panose="020B0604020202020204" charset="0"/>
              <a:cs typeface="Open Sans" panose="020B0604020202020204" charset="0"/>
            </a:endParaRPr>
          </a:p>
          <a:p>
            <a:pPr marL="0" indent="0" algn="ctr">
              <a:lnSpc>
                <a:spcPct val="107916"/>
              </a:lnSpc>
              <a:spcBef>
                <a:spcPts val="800"/>
              </a:spcBef>
              <a:buSzPts val="2215"/>
              <a:buFont typeface="Arial"/>
              <a:buNone/>
            </a:pPr>
            <a:r>
              <a:rPr lang="es-ES" sz="1600" b="1" dirty="0">
                <a:solidFill>
                  <a:schemeClr val="dk1"/>
                </a:solidFill>
                <a:latin typeface="Open Sans" panose="020B0604020202020204" charset="0"/>
                <a:ea typeface="Open Sans" panose="020B0604020202020204" charset="0"/>
                <a:cs typeface="Open Sans" panose="020B0604020202020204" charset="0"/>
                <a:sym typeface="Century Gothic"/>
              </a:rPr>
              <a:t>N</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 975           </a:t>
            </a:r>
            <a:r>
              <a:rPr lang="es-ES" sz="1600" b="1" dirty="0">
                <a:solidFill>
                  <a:schemeClr val="accent5">
                    <a:lumMod val="75000"/>
                  </a:schemeClr>
                </a:solidFill>
                <a:latin typeface="Open Sans" panose="020B0604020202020204" charset="0"/>
                <a:ea typeface="Open Sans" panose="020B0604020202020204" charset="0"/>
                <a:cs typeface="Open Sans" panose="020B0604020202020204" charset="0"/>
                <a:sym typeface="Century Gothic"/>
              </a:rPr>
              <a:t>62%</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Mujeres</a:t>
            </a:r>
          </a:p>
        </p:txBody>
      </p:sp>
    </p:spTree>
    <p:extLst>
      <p:ext uri="{BB962C8B-B14F-4D97-AF65-F5344CB8AC3E}">
        <p14:creationId xmlns:p14="http://schemas.microsoft.com/office/powerpoint/2010/main" val="216712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 name="Grupo 275">
            <a:extLst>
              <a:ext uri="{FF2B5EF4-FFF2-40B4-BE49-F238E27FC236}">
                <a16:creationId xmlns:a16="http://schemas.microsoft.com/office/drawing/2014/main" id="{8B5D0145-A3F3-6ECD-5688-B836051BF892}"/>
              </a:ext>
            </a:extLst>
          </p:cNvPr>
          <p:cNvGrpSpPr/>
          <p:nvPr/>
        </p:nvGrpSpPr>
        <p:grpSpPr>
          <a:xfrm>
            <a:off x="391028" y="1020339"/>
            <a:ext cx="8361944" cy="3617448"/>
            <a:chOff x="314193" y="1296109"/>
            <a:chExt cx="8361944" cy="3617448"/>
          </a:xfrm>
        </p:grpSpPr>
        <p:grpSp>
          <p:nvGrpSpPr>
            <p:cNvPr id="277" name="Grupo 276">
              <a:extLst>
                <a:ext uri="{FF2B5EF4-FFF2-40B4-BE49-F238E27FC236}">
                  <a16:creationId xmlns:a16="http://schemas.microsoft.com/office/drawing/2014/main" id="{7C7ECE98-34E8-4198-93A9-6CE408E221FE}"/>
                </a:ext>
              </a:extLst>
            </p:cNvPr>
            <p:cNvGrpSpPr/>
            <p:nvPr/>
          </p:nvGrpSpPr>
          <p:grpSpPr>
            <a:xfrm>
              <a:off x="331316" y="1296109"/>
              <a:ext cx="8327760" cy="451412"/>
              <a:chOff x="440016" y="376406"/>
              <a:chExt cx="11103680" cy="601882"/>
            </a:xfrm>
          </p:grpSpPr>
          <p:grpSp>
            <p:nvGrpSpPr>
              <p:cNvPr id="499" name="Grupo 498">
                <a:extLst>
                  <a:ext uri="{FF2B5EF4-FFF2-40B4-BE49-F238E27FC236}">
                    <a16:creationId xmlns:a16="http://schemas.microsoft.com/office/drawing/2014/main" id="{DF032820-0295-7A1C-8C8E-E2C7596EB56D}"/>
                  </a:ext>
                </a:extLst>
              </p:cNvPr>
              <p:cNvGrpSpPr/>
              <p:nvPr/>
            </p:nvGrpSpPr>
            <p:grpSpPr>
              <a:xfrm>
                <a:off x="440016" y="376406"/>
                <a:ext cx="2050358" cy="560085"/>
                <a:chOff x="436159" y="386014"/>
                <a:chExt cx="2050358" cy="560085"/>
              </a:xfrm>
            </p:grpSpPr>
            <p:pic>
              <p:nvPicPr>
                <p:cNvPr id="530" name="Imagen 529">
                  <a:extLst>
                    <a:ext uri="{FF2B5EF4-FFF2-40B4-BE49-F238E27FC236}">
                      <a16:creationId xmlns:a16="http://schemas.microsoft.com/office/drawing/2014/main" id="{0A9F53A7-4163-40D0-3043-0416297542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31" name="Imagen 530">
                  <a:extLst>
                    <a:ext uri="{FF2B5EF4-FFF2-40B4-BE49-F238E27FC236}">
                      <a16:creationId xmlns:a16="http://schemas.microsoft.com/office/drawing/2014/main" id="{F1A9F4A9-C3FA-52E3-421B-5EADA5E606C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32" name="Imagen 531">
                  <a:extLst>
                    <a:ext uri="{FF2B5EF4-FFF2-40B4-BE49-F238E27FC236}">
                      <a16:creationId xmlns:a16="http://schemas.microsoft.com/office/drawing/2014/main" id="{E1FFF329-5608-C64F-DCFF-8B19C15D4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33" name="Imagen 532">
                  <a:extLst>
                    <a:ext uri="{FF2B5EF4-FFF2-40B4-BE49-F238E27FC236}">
                      <a16:creationId xmlns:a16="http://schemas.microsoft.com/office/drawing/2014/main" id="{503509C3-7679-0B20-3244-558051AF6A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34" name="Imagen 533">
                  <a:extLst>
                    <a:ext uri="{FF2B5EF4-FFF2-40B4-BE49-F238E27FC236}">
                      <a16:creationId xmlns:a16="http://schemas.microsoft.com/office/drawing/2014/main" id="{7C3D22A7-7A85-C3F0-DAB3-CF8F5023859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0" name="Grupo 499">
                <a:extLst>
                  <a:ext uri="{FF2B5EF4-FFF2-40B4-BE49-F238E27FC236}">
                    <a16:creationId xmlns:a16="http://schemas.microsoft.com/office/drawing/2014/main" id="{2B909C1B-3F0A-8D51-0A5C-E235A45E21D4}"/>
                  </a:ext>
                </a:extLst>
              </p:cNvPr>
              <p:cNvGrpSpPr/>
              <p:nvPr/>
            </p:nvGrpSpPr>
            <p:grpSpPr>
              <a:xfrm>
                <a:off x="2250217" y="386014"/>
                <a:ext cx="2050358" cy="560085"/>
                <a:chOff x="436159" y="386014"/>
                <a:chExt cx="2050358" cy="560085"/>
              </a:xfrm>
            </p:grpSpPr>
            <p:pic>
              <p:nvPicPr>
                <p:cNvPr id="525" name="Imagen 524">
                  <a:extLst>
                    <a:ext uri="{FF2B5EF4-FFF2-40B4-BE49-F238E27FC236}">
                      <a16:creationId xmlns:a16="http://schemas.microsoft.com/office/drawing/2014/main" id="{6CB9E376-FF13-8414-15FC-841D2587149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6" name="Imagen 525">
                  <a:extLst>
                    <a:ext uri="{FF2B5EF4-FFF2-40B4-BE49-F238E27FC236}">
                      <a16:creationId xmlns:a16="http://schemas.microsoft.com/office/drawing/2014/main" id="{6D0FC5E6-E071-D725-74FF-DD609AC53DC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7" name="Imagen 526">
                  <a:extLst>
                    <a:ext uri="{FF2B5EF4-FFF2-40B4-BE49-F238E27FC236}">
                      <a16:creationId xmlns:a16="http://schemas.microsoft.com/office/drawing/2014/main" id="{7E4BAA2D-F3A0-E3BC-6232-0B8C5F764DE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8" name="Imagen 527">
                  <a:extLst>
                    <a:ext uri="{FF2B5EF4-FFF2-40B4-BE49-F238E27FC236}">
                      <a16:creationId xmlns:a16="http://schemas.microsoft.com/office/drawing/2014/main" id="{6B46FDE0-FC8E-60D3-50B6-371B0383C8C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9" name="Imagen 528">
                  <a:extLst>
                    <a:ext uri="{FF2B5EF4-FFF2-40B4-BE49-F238E27FC236}">
                      <a16:creationId xmlns:a16="http://schemas.microsoft.com/office/drawing/2014/main" id="{614841B4-51BF-F184-5569-30A5230FB1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1" name="Grupo 500">
                <a:extLst>
                  <a:ext uri="{FF2B5EF4-FFF2-40B4-BE49-F238E27FC236}">
                    <a16:creationId xmlns:a16="http://schemas.microsoft.com/office/drawing/2014/main" id="{0588A951-E108-D4E8-E47F-1C82118DA8A3}"/>
                  </a:ext>
                </a:extLst>
              </p:cNvPr>
              <p:cNvGrpSpPr/>
              <p:nvPr/>
            </p:nvGrpSpPr>
            <p:grpSpPr>
              <a:xfrm>
                <a:off x="4060418" y="398987"/>
                <a:ext cx="2050358" cy="560085"/>
                <a:chOff x="436159" y="386014"/>
                <a:chExt cx="2050358" cy="560085"/>
              </a:xfrm>
            </p:grpSpPr>
            <p:pic>
              <p:nvPicPr>
                <p:cNvPr id="520" name="Imagen 519">
                  <a:extLst>
                    <a:ext uri="{FF2B5EF4-FFF2-40B4-BE49-F238E27FC236}">
                      <a16:creationId xmlns:a16="http://schemas.microsoft.com/office/drawing/2014/main" id="{5228CD85-A558-35EC-42E4-CC57800D155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1" name="Imagen 520">
                  <a:extLst>
                    <a:ext uri="{FF2B5EF4-FFF2-40B4-BE49-F238E27FC236}">
                      <a16:creationId xmlns:a16="http://schemas.microsoft.com/office/drawing/2014/main" id="{21F993BC-B836-FE85-7A69-F15930D8C4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2" name="Imagen 521">
                  <a:extLst>
                    <a:ext uri="{FF2B5EF4-FFF2-40B4-BE49-F238E27FC236}">
                      <a16:creationId xmlns:a16="http://schemas.microsoft.com/office/drawing/2014/main" id="{E558E0BA-DF69-8846-7073-ADC869B4D44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3" name="Imagen 522">
                  <a:extLst>
                    <a:ext uri="{FF2B5EF4-FFF2-40B4-BE49-F238E27FC236}">
                      <a16:creationId xmlns:a16="http://schemas.microsoft.com/office/drawing/2014/main" id="{D867701B-2640-C4DE-E91A-FF9AFD89E83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4" name="Imagen 523">
                  <a:extLst>
                    <a:ext uri="{FF2B5EF4-FFF2-40B4-BE49-F238E27FC236}">
                      <a16:creationId xmlns:a16="http://schemas.microsoft.com/office/drawing/2014/main" id="{68531FF5-DF60-C483-3E4F-9C3E643E790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2" name="Grupo 501">
                <a:extLst>
                  <a:ext uri="{FF2B5EF4-FFF2-40B4-BE49-F238E27FC236}">
                    <a16:creationId xmlns:a16="http://schemas.microsoft.com/office/drawing/2014/main" id="{6D8EFB35-59F9-14F9-EFB0-E9CA00291FAE}"/>
                  </a:ext>
                </a:extLst>
              </p:cNvPr>
              <p:cNvGrpSpPr/>
              <p:nvPr/>
            </p:nvGrpSpPr>
            <p:grpSpPr>
              <a:xfrm>
                <a:off x="5870619" y="408595"/>
                <a:ext cx="2050358" cy="560085"/>
                <a:chOff x="436159" y="386014"/>
                <a:chExt cx="2050358" cy="560085"/>
              </a:xfrm>
            </p:grpSpPr>
            <p:pic>
              <p:nvPicPr>
                <p:cNvPr id="515" name="Imagen 514">
                  <a:extLst>
                    <a:ext uri="{FF2B5EF4-FFF2-40B4-BE49-F238E27FC236}">
                      <a16:creationId xmlns:a16="http://schemas.microsoft.com/office/drawing/2014/main" id="{2B90EA81-EADA-E9C2-799D-2C89DF2AAD4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6" name="Imagen 515">
                  <a:extLst>
                    <a:ext uri="{FF2B5EF4-FFF2-40B4-BE49-F238E27FC236}">
                      <a16:creationId xmlns:a16="http://schemas.microsoft.com/office/drawing/2014/main" id="{08037902-4819-A6A7-8092-66B87BCF47A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7" name="Imagen 516">
                  <a:extLst>
                    <a:ext uri="{FF2B5EF4-FFF2-40B4-BE49-F238E27FC236}">
                      <a16:creationId xmlns:a16="http://schemas.microsoft.com/office/drawing/2014/main" id="{AAA66BAF-C628-94F2-AE1E-F2F1F60C18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8" name="Imagen 517">
                  <a:extLst>
                    <a:ext uri="{FF2B5EF4-FFF2-40B4-BE49-F238E27FC236}">
                      <a16:creationId xmlns:a16="http://schemas.microsoft.com/office/drawing/2014/main" id="{1B59EFA5-95CE-ECF3-AE8C-CF90F1629AD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9" name="Imagen 518">
                  <a:extLst>
                    <a:ext uri="{FF2B5EF4-FFF2-40B4-BE49-F238E27FC236}">
                      <a16:creationId xmlns:a16="http://schemas.microsoft.com/office/drawing/2014/main" id="{B3F98EBE-E8F1-C246-FCBF-6231F865337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3" name="Grupo 502">
                <a:extLst>
                  <a:ext uri="{FF2B5EF4-FFF2-40B4-BE49-F238E27FC236}">
                    <a16:creationId xmlns:a16="http://schemas.microsoft.com/office/drawing/2014/main" id="{790E4691-5C8D-852C-F5E4-3B663D7F1575}"/>
                  </a:ext>
                </a:extLst>
              </p:cNvPr>
              <p:cNvGrpSpPr/>
              <p:nvPr/>
            </p:nvGrpSpPr>
            <p:grpSpPr>
              <a:xfrm>
                <a:off x="7728715" y="408595"/>
                <a:ext cx="2050358" cy="560085"/>
                <a:chOff x="436159" y="386014"/>
                <a:chExt cx="2050358" cy="560085"/>
              </a:xfrm>
            </p:grpSpPr>
            <p:pic>
              <p:nvPicPr>
                <p:cNvPr id="510" name="Imagen 509">
                  <a:extLst>
                    <a:ext uri="{FF2B5EF4-FFF2-40B4-BE49-F238E27FC236}">
                      <a16:creationId xmlns:a16="http://schemas.microsoft.com/office/drawing/2014/main" id="{829E49D1-5DAA-1B8C-6AF2-C506AEBEDE3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1" name="Imagen 510">
                  <a:extLst>
                    <a:ext uri="{FF2B5EF4-FFF2-40B4-BE49-F238E27FC236}">
                      <a16:creationId xmlns:a16="http://schemas.microsoft.com/office/drawing/2014/main" id="{1A52B5C8-A0BF-48F2-AE31-118F28BC44A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2" name="Imagen 511">
                  <a:extLst>
                    <a:ext uri="{FF2B5EF4-FFF2-40B4-BE49-F238E27FC236}">
                      <a16:creationId xmlns:a16="http://schemas.microsoft.com/office/drawing/2014/main" id="{AA5E177C-46AE-FAC6-F53A-3FACCE2A119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3" name="Imagen 512">
                  <a:extLst>
                    <a:ext uri="{FF2B5EF4-FFF2-40B4-BE49-F238E27FC236}">
                      <a16:creationId xmlns:a16="http://schemas.microsoft.com/office/drawing/2014/main" id="{3BCAB18F-A90D-813E-B3CB-2E7077D6974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4" name="Imagen 513">
                  <a:extLst>
                    <a:ext uri="{FF2B5EF4-FFF2-40B4-BE49-F238E27FC236}">
                      <a16:creationId xmlns:a16="http://schemas.microsoft.com/office/drawing/2014/main" id="{8A51F466-5207-11B1-DF72-EA3A030A69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4" name="Grupo 503">
                <a:extLst>
                  <a:ext uri="{FF2B5EF4-FFF2-40B4-BE49-F238E27FC236}">
                    <a16:creationId xmlns:a16="http://schemas.microsoft.com/office/drawing/2014/main" id="{9B1183F7-5A50-F82E-ABF8-5B5320E608EC}"/>
                  </a:ext>
                </a:extLst>
              </p:cNvPr>
              <p:cNvGrpSpPr/>
              <p:nvPr/>
            </p:nvGrpSpPr>
            <p:grpSpPr>
              <a:xfrm>
                <a:off x="9493338" y="418203"/>
                <a:ext cx="2050358" cy="560085"/>
                <a:chOff x="436159" y="386014"/>
                <a:chExt cx="2050358" cy="560085"/>
              </a:xfrm>
            </p:grpSpPr>
            <p:pic>
              <p:nvPicPr>
                <p:cNvPr id="505" name="Imagen 504">
                  <a:extLst>
                    <a:ext uri="{FF2B5EF4-FFF2-40B4-BE49-F238E27FC236}">
                      <a16:creationId xmlns:a16="http://schemas.microsoft.com/office/drawing/2014/main" id="{893545F8-79AE-5E93-80DA-1DC06EA4F44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06" name="Imagen 505">
                  <a:extLst>
                    <a:ext uri="{FF2B5EF4-FFF2-40B4-BE49-F238E27FC236}">
                      <a16:creationId xmlns:a16="http://schemas.microsoft.com/office/drawing/2014/main" id="{2DC7E5E9-C550-157B-10D8-75CA2A616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07" name="Imagen 506">
                  <a:extLst>
                    <a:ext uri="{FF2B5EF4-FFF2-40B4-BE49-F238E27FC236}">
                      <a16:creationId xmlns:a16="http://schemas.microsoft.com/office/drawing/2014/main" id="{79A40016-66D5-5A19-7884-85964783C12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08" name="Imagen 507">
                  <a:extLst>
                    <a:ext uri="{FF2B5EF4-FFF2-40B4-BE49-F238E27FC236}">
                      <a16:creationId xmlns:a16="http://schemas.microsoft.com/office/drawing/2014/main" id="{34890A62-A43B-7CF2-7924-1449922680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09" name="Imagen 508">
                  <a:extLst>
                    <a:ext uri="{FF2B5EF4-FFF2-40B4-BE49-F238E27FC236}">
                      <a16:creationId xmlns:a16="http://schemas.microsoft.com/office/drawing/2014/main" id="{E9B2F588-B697-2ECA-A6B4-73FB5D9CAB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8" name="Grupo 277">
              <a:extLst>
                <a:ext uri="{FF2B5EF4-FFF2-40B4-BE49-F238E27FC236}">
                  <a16:creationId xmlns:a16="http://schemas.microsoft.com/office/drawing/2014/main" id="{4619E793-CCB8-7E5E-DEBB-394DD627F86C}"/>
                </a:ext>
              </a:extLst>
            </p:cNvPr>
            <p:cNvGrpSpPr/>
            <p:nvPr/>
          </p:nvGrpSpPr>
          <p:grpSpPr>
            <a:xfrm>
              <a:off x="331400" y="1812290"/>
              <a:ext cx="8327760" cy="451412"/>
              <a:chOff x="440016" y="376406"/>
              <a:chExt cx="11103680" cy="601882"/>
            </a:xfrm>
          </p:grpSpPr>
          <p:grpSp>
            <p:nvGrpSpPr>
              <p:cNvPr id="463" name="Grupo 462">
                <a:extLst>
                  <a:ext uri="{FF2B5EF4-FFF2-40B4-BE49-F238E27FC236}">
                    <a16:creationId xmlns:a16="http://schemas.microsoft.com/office/drawing/2014/main" id="{3C3F0410-E748-7DFF-480B-96422A8785EA}"/>
                  </a:ext>
                </a:extLst>
              </p:cNvPr>
              <p:cNvGrpSpPr/>
              <p:nvPr/>
            </p:nvGrpSpPr>
            <p:grpSpPr>
              <a:xfrm>
                <a:off x="440016" y="376406"/>
                <a:ext cx="2050358" cy="560085"/>
                <a:chOff x="436159" y="386014"/>
                <a:chExt cx="2050358" cy="560085"/>
              </a:xfrm>
            </p:grpSpPr>
            <p:pic>
              <p:nvPicPr>
                <p:cNvPr id="494" name="Imagen 493">
                  <a:extLst>
                    <a:ext uri="{FF2B5EF4-FFF2-40B4-BE49-F238E27FC236}">
                      <a16:creationId xmlns:a16="http://schemas.microsoft.com/office/drawing/2014/main" id="{954386CE-216F-29CE-F928-2C9B29C7C71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5" name="Imagen 494">
                  <a:extLst>
                    <a:ext uri="{FF2B5EF4-FFF2-40B4-BE49-F238E27FC236}">
                      <a16:creationId xmlns:a16="http://schemas.microsoft.com/office/drawing/2014/main" id="{A2000F30-3D8E-B820-D5D6-4465188DB3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6" name="Imagen 495">
                  <a:extLst>
                    <a:ext uri="{FF2B5EF4-FFF2-40B4-BE49-F238E27FC236}">
                      <a16:creationId xmlns:a16="http://schemas.microsoft.com/office/drawing/2014/main" id="{85F04E52-7BA3-A84F-E440-1809CBD9917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7" name="Imagen 496">
                  <a:extLst>
                    <a:ext uri="{FF2B5EF4-FFF2-40B4-BE49-F238E27FC236}">
                      <a16:creationId xmlns:a16="http://schemas.microsoft.com/office/drawing/2014/main" id="{9E2D6140-D547-7F63-14B0-FB9E6DE9535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8" name="Imagen 497">
                  <a:extLst>
                    <a:ext uri="{FF2B5EF4-FFF2-40B4-BE49-F238E27FC236}">
                      <a16:creationId xmlns:a16="http://schemas.microsoft.com/office/drawing/2014/main" id="{7E70A17E-C395-74E6-956A-83F3E61E4E1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4" name="Grupo 463">
                <a:extLst>
                  <a:ext uri="{FF2B5EF4-FFF2-40B4-BE49-F238E27FC236}">
                    <a16:creationId xmlns:a16="http://schemas.microsoft.com/office/drawing/2014/main" id="{8A7EB070-97DF-4146-8B6B-B8CA4D844685}"/>
                  </a:ext>
                </a:extLst>
              </p:cNvPr>
              <p:cNvGrpSpPr/>
              <p:nvPr/>
            </p:nvGrpSpPr>
            <p:grpSpPr>
              <a:xfrm>
                <a:off x="2250217" y="386014"/>
                <a:ext cx="2050358" cy="560085"/>
                <a:chOff x="436159" y="386014"/>
                <a:chExt cx="2050358" cy="560085"/>
              </a:xfrm>
            </p:grpSpPr>
            <p:pic>
              <p:nvPicPr>
                <p:cNvPr id="489" name="Imagen 488">
                  <a:extLst>
                    <a:ext uri="{FF2B5EF4-FFF2-40B4-BE49-F238E27FC236}">
                      <a16:creationId xmlns:a16="http://schemas.microsoft.com/office/drawing/2014/main" id="{35604B4C-F05A-A083-8678-477A4F653D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0" name="Imagen 489">
                  <a:extLst>
                    <a:ext uri="{FF2B5EF4-FFF2-40B4-BE49-F238E27FC236}">
                      <a16:creationId xmlns:a16="http://schemas.microsoft.com/office/drawing/2014/main" id="{251824E2-6A84-F280-5B84-F5A3917BBB6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1" name="Imagen 490">
                  <a:extLst>
                    <a:ext uri="{FF2B5EF4-FFF2-40B4-BE49-F238E27FC236}">
                      <a16:creationId xmlns:a16="http://schemas.microsoft.com/office/drawing/2014/main" id="{7B49C6AD-F0D5-392A-A2BA-03CD3F3C9E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2" name="Imagen 491">
                  <a:extLst>
                    <a:ext uri="{FF2B5EF4-FFF2-40B4-BE49-F238E27FC236}">
                      <a16:creationId xmlns:a16="http://schemas.microsoft.com/office/drawing/2014/main" id="{CCE91166-92C1-19C9-5A54-447B528D9E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3" name="Imagen 492">
                  <a:extLst>
                    <a:ext uri="{FF2B5EF4-FFF2-40B4-BE49-F238E27FC236}">
                      <a16:creationId xmlns:a16="http://schemas.microsoft.com/office/drawing/2014/main" id="{CBB8A10E-AB0F-B854-BAC2-A44C75F5B0E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5" name="Grupo 464">
                <a:extLst>
                  <a:ext uri="{FF2B5EF4-FFF2-40B4-BE49-F238E27FC236}">
                    <a16:creationId xmlns:a16="http://schemas.microsoft.com/office/drawing/2014/main" id="{5F55F5C0-B7AD-0710-214F-12D7FB9C1D70}"/>
                  </a:ext>
                </a:extLst>
              </p:cNvPr>
              <p:cNvGrpSpPr/>
              <p:nvPr/>
            </p:nvGrpSpPr>
            <p:grpSpPr>
              <a:xfrm>
                <a:off x="4060418" y="398987"/>
                <a:ext cx="2050358" cy="560085"/>
                <a:chOff x="436159" y="386014"/>
                <a:chExt cx="2050358" cy="560085"/>
              </a:xfrm>
            </p:grpSpPr>
            <p:pic>
              <p:nvPicPr>
                <p:cNvPr id="484" name="Imagen 483">
                  <a:extLst>
                    <a:ext uri="{FF2B5EF4-FFF2-40B4-BE49-F238E27FC236}">
                      <a16:creationId xmlns:a16="http://schemas.microsoft.com/office/drawing/2014/main" id="{1929D4CF-31B1-F689-4D16-009E9B520A4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5" name="Imagen 484">
                  <a:extLst>
                    <a:ext uri="{FF2B5EF4-FFF2-40B4-BE49-F238E27FC236}">
                      <a16:creationId xmlns:a16="http://schemas.microsoft.com/office/drawing/2014/main" id="{2CE1BCF9-F466-C8E2-F3B0-BA03A490F3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6" name="Imagen 485">
                  <a:extLst>
                    <a:ext uri="{FF2B5EF4-FFF2-40B4-BE49-F238E27FC236}">
                      <a16:creationId xmlns:a16="http://schemas.microsoft.com/office/drawing/2014/main" id="{A8AB523D-6998-C337-CCC5-1E330B997D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7" name="Imagen 486">
                  <a:extLst>
                    <a:ext uri="{FF2B5EF4-FFF2-40B4-BE49-F238E27FC236}">
                      <a16:creationId xmlns:a16="http://schemas.microsoft.com/office/drawing/2014/main" id="{63E6CF76-15C2-0219-F0FE-EBCC042AC3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8" name="Imagen 487">
                  <a:extLst>
                    <a:ext uri="{FF2B5EF4-FFF2-40B4-BE49-F238E27FC236}">
                      <a16:creationId xmlns:a16="http://schemas.microsoft.com/office/drawing/2014/main" id="{DD84BFCE-1066-504B-AD07-0277DCF21AB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6" name="Grupo 465">
                <a:extLst>
                  <a:ext uri="{FF2B5EF4-FFF2-40B4-BE49-F238E27FC236}">
                    <a16:creationId xmlns:a16="http://schemas.microsoft.com/office/drawing/2014/main" id="{FE9CA2FC-6D43-7F4A-3269-E4EC9DDFF59C}"/>
                  </a:ext>
                </a:extLst>
              </p:cNvPr>
              <p:cNvGrpSpPr/>
              <p:nvPr/>
            </p:nvGrpSpPr>
            <p:grpSpPr>
              <a:xfrm>
                <a:off x="5870619" y="408595"/>
                <a:ext cx="2050358" cy="560085"/>
                <a:chOff x="436159" y="386014"/>
                <a:chExt cx="2050358" cy="560085"/>
              </a:xfrm>
            </p:grpSpPr>
            <p:pic>
              <p:nvPicPr>
                <p:cNvPr id="479" name="Imagen 478">
                  <a:extLst>
                    <a:ext uri="{FF2B5EF4-FFF2-40B4-BE49-F238E27FC236}">
                      <a16:creationId xmlns:a16="http://schemas.microsoft.com/office/drawing/2014/main" id="{77E9C797-D043-1C95-51D5-01B6C0088AF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0" name="Imagen 479">
                  <a:extLst>
                    <a:ext uri="{FF2B5EF4-FFF2-40B4-BE49-F238E27FC236}">
                      <a16:creationId xmlns:a16="http://schemas.microsoft.com/office/drawing/2014/main" id="{006E84A6-46CB-EF06-5D23-D1F57DC61F7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1" name="Imagen 480">
                  <a:extLst>
                    <a:ext uri="{FF2B5EF4-FFF2-40B4-BE49-F238E27FC236}">
                      <a16:creationId xmlns:a16="http://schemas.microsoft.com/office/drawing/2014/main" id="{697A60FE-A0E4-B170-5249-D36821784A3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2" name="Imagen 481">
                  <a:extLst>
                    <a:ext uri="{FF2B5EF4-FFF2-40B4-BE49-F238E27FC236}">
                      <a16:creationId xmlns:a16="http://schemas.microsoft.com/office/drawing/2014/main" id="{77CD652C-2550-9782-6528-A0DC7C35BFE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3" name="Imagen 482">
                  <a:extLst>
                    <a:ext uri="{FF2B5EF4-FFF2-40B4-BE49-F238E27FC236}">
                      <a16:creationId xmlns:a16="http://schemas.microsoft.com/office/drawing/2014/main" id="{957908E7-CCA4-418E-AD0E-402C8529ADD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7" name="Grupo 466">
                <a:extLst>
                  <a:ext uri="{FF2B5EF4-FFF2-40B4-BE49-F238E27FC236}">
                    <a16:creationId xmlns:a16="http://schemas.microsoft.com/office/drawing/2014/main" id="{45707323-D5E3-0827-EC38-EC2A8136CA15}"/>
                  </a:ext>
                </a:extLst>
              </p:cNvPr>
              <p:cNvGrpSpPr/>
              <p:nvPr/>
            </p:nvGrpSpPr>
            <p:grpSpPr>
              <a:xfrm>
                <a:off x="7728715" y="408595"/>
                <a:ext cx="2050358" cy="560085"/>
                <a:chOff x="436159" y="386014"/>
                <a:chExt cx="2050358" cy="560085"/>
              </a:xfrm>
            </p:grpSpPr>
            <p:pic>
              <p:nvPicPr>
                <p:cNvPr id="474" name="Imagen 473">
                  <a:extLst>
                    <a:ext uri="{FF2B5EF4-FFF2-40B4-BE49-F238E27FC236}">
                      <a16:creationId xmlns:a16="http://schemas.microsoft.com/office/drawing/2014/main" id="{87221311-80A8-8074-6C9D-4A3818DA920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5" name="Imagen 474">
                  <a:extLst>
                    <a:ext uri="{FF2B5EF4-FFF2-40B4-BE49-F238E27FC236}">
                      <a16:creationId xmlns:a16="http://schemas.microsoft.com/office/drawing/2014/main" id="{D3F61DB0-7BA1-207E-C713-63D23BDD4A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6" name="Imagen 475">
                  <a:extLst>
                    <a:ext uri="{FF2B5EF4-FFF2-40B4-BE49-F238E27FC236}">
                      <a16:creationId xmlns:a16="http://schemas.microsoft.com/office/drawing/2014/main" id="{BD4FA614-11C7-4555-51CD-24BEEEF503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7" name="Imagen 476">
                  <a:extLst>
                    <a:ext uri="{FF2B5EF4-FFF2-40B4-BE49-F238E27FC236}">
                      <a16:creationId xmlns:a16="http://schemas.microsoft.com/office/drawing/2014/main" id="{73B8BE12-2376-83DC-4405-C8C9F98E49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8" name="Imagen 477">
                  <a:extLst>
                    <a:ext uri="{FF2B5EF4-FFF2-40B4-BE49-F238E27FC236}">
                      <a16:creationId xmlns:a16="http://schemas.microsoft.com/office/drawing/2014/main" id="{EA17C2C3-62FC-CCB8-5E86-123C2159A2D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8" name="Grupo 467">
                <a:extLst>
                  <a:ext uri="{FF2B5EF4-FFF2-40B4-BE49-F238E27FC236}">
                    <a16:creationId xmlns:a16="http://schemas.microsoft.com/office/drawing/2014/main" id="{8B6297AB-4352-9412-60C4-1924FC26FA61}"/>
                  </a:ext>
                </a:extLst>
              </p:cNvPr>
              <p:cNvGrpSpPr/>
              <p:nvPr/>
            </p:nvGrpSpPr>
            <p:grpSpPr>
              <a:xfrm>
                <a:off x="9493338" y="418203"/>
                <a:ext cx="2050358" cy="560085"/>
                <a:chOff x="436159" y="386014"/>
                <a:chExt cx="2050358" cy="560085"/>
              </a:xfrm>
            </p:grpSpPr>
            <p:pic>
              <p:nvPicPr>
                <p:cNvPr id="469" name="Imagen 468">
                  <a:extLst>
                    <a:ext uri="{FF2B5EF4-FFF2-40B4-BE49-F238E27FC236}">
                      <a16:creationId xmlns:a16="http://schemas.microsoft.com/office/drawing/2014/main" id="{7F863634-2CC6-CD0F-89C6-241B3DAA6DD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0" name="Imagen 469">
                  <a:extLst>
                    <a:ext uri="{FF2B5EF4-FFF2-40B4-BE49-F238E27FC236}">
                      <a16:creationId xmlns:a16="http://schemas.microsoft.com/office/drawing/2014/main" id="{D66A54F6-F848-0571-14EF-7F2110B7DD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1" name="Imagen 470">
                  <a:extLst>
                    <a:ext uri="{FF2B5EF4-FFF2-40B4-BE49-F238E27FC236}">
                      <a16:creationId xmlns:a16="http://schemas.microsoft.com/office/drawing/2014/main" id="{1AE0A901-CEFB-3677-E4FA-61F16954823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2" name="Imagen 471">
                  <a:extLst>
                    <a:ext uri="{FF2B5EF4-FFF2-40B4-BE49-F238E27FC236}">
                      <a16:creationId xmlns:a16="http://schemas.microsoft.com/office/drawing/2014/main" id="{E1D8F39F-5F39-EBD6-7A06-5641E6DA0D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3" name="Imagen 472">
                  <a:extLst>
                    <a:ext uri="{FF2B5EF4-FFF2-40B4-BE49-F238E27FC236}">
                      <a16:creationId xmlns:a16="http://schemas.microsoft.com/office/drawing/2014/main" id="{59AF6D5A-FBF1-BA93-FA06-F494AD66DF3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9" name="Grupo 278">
              <a:extLst>
                <a:ext uri="{FF2B5EF4-FFF2-40B4-BE49-F238E27FC236}">
                  <a16:creationId xmlns:a16="http://schemas.microsoft.com/office/drawing/2014/main" id="{480637E6-5130-EA3F-7CDE-3B3C3AF650FB}"/>
                </a:ext>
              </a:extLst>
            </p:cNvPr>
            <p:cNvGrpSpPr/>
            <p:nvPr/>
          </p:nvGrpSpPr>
          <p:grpSpPr>
            <a:xfrm>
              <a:off x="323732" y="2362703"/>
              <a:ext cx="8327760" cy="451412"/>
              <a:chOff x="440016" y="376406"/>
              <a:chExt cx="11103680" cy="601882"/>
            </a:xfrm>
          </p:grpSpPr>
          <p:grpSp>
            <p:nvGrpSpPr>
              <p:cNvPr id="427" name="Grupo 426">
                <a:extLst>
                  <a:ext uri="{FF2B5EF4-FFF2-40B4-BE49-F238E27FC236}">
                    <a16:creationId xmlns:a16="http://schemas.microsoft.com/office/drawing/2014/main" id="{172F79B9-075F-59BC-FBF0-F3D11850B9CC}"/>
                  </a:ext>
                </a:extLst>
              </p:cNvPr>
              <p:cNvGrpSpPr/>
              <p:nvPr/>
            </p:nvGrpSpPr>
            <p:grpSpPr>
              <a:xfrm>
                <a:off x="440016" y="376406"/>
                <a:ext cx="2050358" cy="560085"/>
                <a:chOff x="436159" y="386014"/>
                <a:chExt cx="2050358" cy="560085"/>
              </a:xfrm>
            </p:grpSpPr>
            <p:pic>
              <p:nvPicPr>
                <p:cNvPr id="458" name="Imagen 457">
                  <a:extLst>
                    <a:ext uri="{FF2B5EF4-FFF2-40B4-BE49-F238E27FC236}">
                      <a16:creationId xmlns:a16="http://schemas.microsoft.com/office/drawing/2014/main" id="{8C08CE0E-D755-E1B7-5171-155EAC4A8F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9" name="Imagen 458">
                  <a:extLst>
                    <a:ext uri="{FF2B5EF4-FFF2-40B4-BE49-F238E27FC236}">
                      <a16:creationId xmlns:a16="http://schemas.microsoft.com/office/drawing/2014/main" id="{445EF8F8-6849-E150-967B-7B2E2788485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60" name="Imagen 459">
                  <a:extLst>
                    <a:ext uri="{FF2B5EF4-FFF2-40B4-BE49-F238E27FC236}">
                      <a16:creationId xmlns:a16="http://schemas.microsoft.com/office/drawing/2014/main" id="{6C5ED14A-A0C1-690E-44D8-CC415E40A6E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61" name="Imagen 460">
                  <a:extLst>
                    <a:ext uri="{FF2B5EF4-FFF2-40B4-BE49-F238E27FC236}">
                      <a16:creationId xmlns:a16="http://schemas.microsoft.com/office/drawing/2014/main" id="{68D818A2-1D6A-03F3-7F59-12326DF6116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62" name="Imagen 461">
                  <a:extLst>
                    <a:ext uri="{FF2B5EF4-FFF2-40B4-BE49-F238E27FC236}">
                      <a16:creationId xmlns:a16="http://schemas.microsoft.com/office/drawing/2014/main" id="{3BC69BE1-9179-FF29-1820-39FBC12BE11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8" name="Grupo 427">
                <a:extLst>
                  <a:ext uri="{FF2B5EF4-FFF2-40B4-BE49-F238E27FC236}">
                    <a16:creationId xmlns:a16="http://schemas.microsoft.com/office/drawing/2014/main" id="{9AAE5941-0AF5-9897-893F-E09CE58DF5AD}"/>
                  </a:ext>
                </a:extLst>
              </p:cNvPr>
              <p:cNvGrpSpPr/>
              <p:nvPr/>
            </p:nvGrpSpPr>
            <p:grpSpPr>
              <a:xfrm>
                <a:off x="2250217" y="386014"/>
                <a:ext cx="2050358" cy="560085"/>
                <a:chOff x="436159" y="386014"/>
                <a:chExt cx="2050358" cy="560085"/>
              </a:xfrm>
            </p:grpSpPr>
            <p:pic>
              <p:nvPicPr>
                <p:cNvPr id="453" name="Imagen 452">
                  <a:extLst>
                    <a:ext uri="{FF2B5EF4-FFF2-40B4-BE49-F238E27FC236}">
                      <a16:creationId xmlns:a16="http://schemas.microsoft.com/office/drawing/2014/main" id="{41DB86E5-74A4-848C-A828-C470019FEB6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4" name="Imagen 453">
                  <a:extLst>
                    <a:ext uri="{FF2B5EF4-FFF2-40B4-BE49-F238E27FC236}">
                      <a16:creationId xmlns:a16="http://schemas.microsoft.com/office/drawing/2014/main" id="{E274A354-A922-7BF4-DF24-D2D11E9A33C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5" name="Imagen 454">
                  <a:extLst>
                    <a:ext uri="{FF2B5EF4-FFF2-40B4-BE49-F238E27FC236}">
                      <a16:creationId xmlns:a16="http://schemas.microsoft.com/office/drawing/2014/main" id="{D60C7DF4-B1BC-8F44-DF71-A83A23EC40C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6" name="Imagen 455">
                  <a:extLst>
                    <a:ext uri="{FF2B5EF4-FFF2-40B4-BE49-F238E27FC236}">
                      <a16:creationId xmlns:a16="http://schemas.microsoft.com/office/drawing/2014/main" id="{E26F0880-3100-D243-F4A1-163CED9F70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7" name="Imagen 456">
                  <a:extLst>
                    <a:ext uri="{FF2B5EF4-FFF2-40B4-BE49-F238E27FC236}">
                      <a16:creationId xmlns:a16="http://schemas.microsoft.com/office/drawing/2014/main" id="{EBC65928-7AD8-A8FC-F820-2D8D787237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9" name="Grupo 428">
                <a:extLst>
                  <a:ext uri="{FF2B5EF4-FFF2-40B4-BE49-F238E27FC236}">
                    <a16:creationId xmlns:a16="http://schemas.microsoft.com/office/drawing/2014/main" id="{4B964253-0D3A-215D-3165-35F4CE49B7CA}"/>
                  </a:ext>
                </a:extLst>
              </p:cNvPr>
              <p:cNvGrpSpPr/>
              <p:nvPr/>
            </p:nvGrpSpPr>
            <p:grpSpPr>
              <a:xfrm>
                <a:off x="4060418" y="398987"/>
                <a:ext cx="2050358" cy="560085"/>
                <a:chOff x="436159" y="386014"/>
                <a:chExt cx="2050358" cy="560085"/>
              </a:xfrm>
            </p:grpSpPr>
            <p:pic>
              <p:nvPicPr>
                <p:cNvPr id="448" name="Imagen 447">
                  <a:extLst>
                    <a:ext uri="{FF2B5EF4-FFF2-40B4-BE49-F238E27FC236}">
                      <a16:creationId xmlns:a16="http://schemas.microsoft.com/office/drawing/2014/main" id="{A9F4E96E-0CA6-4D98-8304-48094D940AF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9" name="Imagen 448">
                  <a:extLst>
                    <a:ext uri="{FF2B5EF4-FFF2-40B4-BE49-F238E27FC236}">
                      <a16:creationId xmlns:a16="http://schemas.microsoft.com/office/drawing/2014/main" id="{7BA9EB3F-BF6E-6CA6-8DA0-8F6C7BEE8D3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0" name="Imagen 449">
                  <a:extLst>
                    <a:ext uri="{FF2B5EF4-FFF2-40B4-BE49-F238E27FC236}">
                      <a16:creationId xmlns:a16="http://schemas.microsoft.com/office/drawing/2014/main" id="{C5B58975-75B7-9CF1-F6B5-A5A3D4168F7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1" name="Imagen 450">
                  <a:extLst>
                    <a:ext uri="{FF2B5EF4-FFF2-40B4-BE49-F238E27FC236}">
                      <a16:creationId xmlns:a16="http://schemas.microsoft.com/office/drawing/2014/main" id="{AEF71B95-2300-66B7-5393-3ABC43AA1D1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2" name="Imagen 451">
                  <a:extLst>
                    <a:ext uri="{FF2B5EF4-FFF2-40B4-BE49-F238E27FC236}">
                      <a16:creationId xmlns:a16="http://schemas.microsoft.com/office/drawing/2014/main" id="{996C51C0-7ABD-F2DC-B62F-4C4B08E180E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0" name="Grupo 429">
                <a:extLst>
                  <a:ext uri="{FF2B5EF4-FFF2-40B4-BE49-F238E27FC236}">
                    <a16:creationId xmlns:a16="http://schemas.microsoft.com/office/drawing/2014/main" id="{BBCD759E-D554-4C9F-1517-5BDCBF837CC3}"/>
                  </a:ext>
                </a:extLst>
              </p:cNvPr>
              <p:cNvGrpSpPr/>
              <p:nvPr/>
            </p:nvGrpSpPr>
            <p:grpSpPr>
              <a:xfrm>
                <a:off x="5870619" y="408595"/>
                <a:ext cx="2050358" cy="560085"/>
                <a:chOff x="436159" y="386014"/>
                <a:chExt cx="2050358" cy="560085"/>
              </a:xfrm>
            </p:grpSpPr>
            <p:pic>
              <p:nvPicPr>
                <p:cNvPr id="443" name="Imagen 442">
                  <a:extLst>
                    <a:ext uri="{FF2B5EF4-FFF2-40B4-BE49-F238E27FC236}">
                      <a16:creationId xmlns:a16="http://schemas.microsoft.com/office/drawing/2014/main" id="{AAD78CEE-4DCF-CF5D-B742-AF5F09D8DA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4" name="Imagen 443">
                  <a:extLst>
                    <a:ext uri="{FF2B5EF4-FFF2-40B4-BE49-F238E27FC236}">
                      <a16:creationId xmlns:a16="http://schemas.microsoft.com/office/drawing/2014/main" id="{C6B46327-071E-DEA0-D12D-9883BE28E8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5" name="Imagen 444">
                  <a:extLst>
                    <a:ext uri="{FF2B5EF4-FFF2-40B4-BE49-F238E27FC236}">
                      <a16:creationId xmlns:a16="http://schemas.microsoft.com/office/drawing/2014/main" id="{58A5CF97-D6A7-D903-BF0F-22F0D36FE2B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6" name="Imagen 445">
                  <a:extLst>
                    <a:ext uri="{FF2B5EF4-FFF2-40B4-BE49-F238E27FC236}">
                      <a16:creationId xmlns:a16="http://schemas.microsoft.com/office/drawing/2014/main" id="{643C2D9B-376C-7B95-B24C-5A89FA1A2F5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7" name="Imagen 446">
                  <a:extLst>
                    <a:ext uri="{FF2B5EF4-FFF2-40B4-BE49-F238E27FC236}">
                      <a16:creationId xmlns:a16="http://schemas.microsoft.com/office/drawing/2014/main" id="{436EABB3-C299-BA2D-BA21-828C3D37974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1" name="Grupo 430">
                <a:extLst>
                  <a:ext uri="{FF2B5EF4-FFF2-40B4-BE49-F238E27FC236}">
                    <a16:creationId xmlns:a16="http://schemas.microsoft.com/office/drawing/2014/main" id="{195C3329-FC2C-3EF3-A5DA-A7046EAFBD57}"/>
                  </a:ext>
                </a:extLst>
              </p:cNvPr>
              <p:cNvGrpSpPr/>
              <p:nvPr/>
            </p:nvGrpSpPr>
            <p:grpSpPr>
              <a:xfrm>
                <a:off x="7728715" y="408595"/>
                <a:ext cx="2050358" cy="560085"/>
                <a:chOff x="436159" y="386014"/>
                <a:chExt cx="2050358" cy="560085"/>
              </a:xfrm>
            </p:grpSpPr>
            <p:pic>
              <p:nvPicPr>
                <p:cNvPr id="438" name="Imagen 437">
                  <a:extLst>
                    <a:ext uri="{FF2B5EF4-FFF2-40B4-BE49-F238E27FC236}">
                      <a16:creationId xmlns:a16="http://schemas.microsoft.com/office/drawing/2014/main" id="{242234C3-FED4-EFE8-F297-EDBBEEF2626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9" name="Imagen 438">
                  <a:extLst>
                    <a:ext uri="{FF2B5EF4-FFF2-40B4-BE49-F238E27FC236}">
                      <a16:creationId xmlns:a16="http://schemas.microsoft.com/office/drawing/2014/main" id="{FE5FD716-DE71-6CD7-E1AD-24C542F283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0" name="Imagen 439">
                  <a:extLst>
                    <a:ext uri="{FF2B5EF4-FFF2-40B4-BE49-F238E27FC236}">
                      <a16:creationId xmlns:a16="http://schemas.microsoft.com/office/drawing/2014/main" id="{B34C6E7A-13B8-87DE-B78D-EB66D7D6DA5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1" name="Imagen 440">
                  <a:extLst>
                    <a:ext uri="{FF2B5EF4-FFF2-40B4-BE49-F238E27FC236}">
                      <a16:creationId xmlns:a16="http://schemas.microsoft.com/office/drawing/2014/main" id="{00B6D457-725D-13AB-A45B-A0312BA514D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2" name="Imagen 441">
                  <a:extLst>
                    <a:ext uri="{FF2B5EF4-FFF2-40B4-BE49-F238E27FC236}">
                      <a16:creationId xmlns:a16="http://schemas.microsoft.com/office/drawing/2014/main" id="{CE4A8E78-FB48-E287-B684-E4CA4D98A7F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2" name="Grupo 431">
                <a:extLst>
                  <a:ext uri="{FF2B5EF4-FFF2-40B4-BE49-F238E27FC236}">
                    <a16:creationId xmlns:a16="http://schemas.microsoft.com/office/drawing/2014/main" id="{D80D8761-B8D4-83EF-E2AD-EDB856405651}"/>
                  </a:ext>
                </a:extLst>
              </p:cNvPr>
              <p:cNvGrpSpPr/>
              <p:nvPr/>
            </p:nvGrpSpPr>
            <p:grpSpPr>
              <a:xfrm>
                <a:off x="9493338" y="418203"/>
                <a:ext cx="2050358" cy="560085"/>
                <a:chOff x="436159" y="386014"/>
                <a:chExt cx="2050358" cy="560085"/>
              </a:xfrm>
            </p:grpSpPr>
            <p:pic>
              <p:nvPicPr>
                <p:cNvPr id="433" name="Imagen 432">
                  <a:extLst>
                    <a:ext uri="{FF2B5EF4-FFF2-40B4-BE49-F238E27FC236}">
                      <a16:creationId xmlns:a16="http://schemas.microsoft.com/office/drawing/2014/main" id="{D97C69A2-1B9D-C3B1-FC9C-7CC6B98627D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4" name="Imagen 433">
                  <a:extLst>
                    <a:ext uri="{FF2B5EF4-FFF2-40B4-BE49-F238E27FC236}">
                      <a16:creationId xmlns:a16="http://schemas.microsoft.com/office/drawing/2014/main" id="{BC8A2EB9-B338-3496-E8FB-A398127D1B4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35" name="Imagen 434">
                  <a:extLst>
                    <a:ext uri="{FF2B5EF4-FFF2-40B4-BE49-F238E27FC236}">
                      <a16:creationId xmlns:a16="http://schemas.microsoft.com/office/drawing/2014/main" id="{7448B6F7-AC40-CD9A-F785-B2C6B7C3823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36" name="Imagen 435">
                  <a:extLst>
                    <a:ext uri="{FF2B5EF4-FFF2-40B4-BE49-F238E27FC236}">
                      <a16:creationId xmlns:a16="http://schemas.microsoft.com/office/drawing/2014/main" id="{B22192F2-DDCB-F33B-BB5F-C078001D5F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37" name="Imagen 436">
                  <a:extLst>
                    <a:ext uri="{FF2B5EF4-FFF2-40B4-BE49-F238E27FC236}">
                      <a16:creationId xmlns:a16="http://schemas.microsoft.com/office/drawing/2014/main" id="{AE8924DB-F2FA-6BAA-07D7-D9CB1881501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0" name="Grupo 279">
              <a:extLst>
                <a:ext uri="{FF2B5EF4-FFF2-40B4-BE49-F238E27FC236}">
                  <a16:creationId xmlns:a16="http://schemas.microsoft.com/office/drawing/2014/main" id="{2D02E9D5-2D42-F2FA-2097-3197F39A7759}"/>
                </a:ext>
              </a:extLst>
            </p:cNvPr>
            <p:cNvGrpSpPr/>
            <p:nvPr/>
          </p:nvGrpSpPr>
          <p:grpSpPr>
            <a:xfrm>
              <a:off x="330012" y="2897741"/>
              <a:ext cx="8327760" cy="451412"/>
              <a:chOff x="440016" y="376406"/>
              <a:chExt cx="11103680" cy="601882"/>
            </a:xfrm>
          </p:grpSpPr>
          <p:grpSp>
            <p:nvGrpSpPr>
              <p:cNvPr id="391" name="Grupo 390">
                <a:extLst>
                  <a:ext uri="{FF2B5EF4-FFF2-40B4-BE49-F238E27FC236}">
                    <a16:creationId xmlns:a16="http://schemas.microsoft.com/office/drawing/2014/main" id="{4AD24790-27C7-D621-0475-453953FFDAAF}"/>
                  </a:ext>
                </a:extLst>
              </p:cNvPr>
              <p:cNvGrpSpPr/>
              <p:nvPr/>
            </p:nvGrpSpPr>
            <p:grpSpPr>
              <a:xfrm>
                <a:off x="440016" y="376406"/>
                <a:ext cx="2050358" cy="560085"/>
                <a:chOff x="436159" y="386014"/>
                <a:chExt cx="2050358" cy="560085"/>
              </a:xfrm>
            </p:grpSpPr>
            <p:pic>
              <p:nvPicPr>
                <p:cNvPr id="422" name="Imagen 421">
                  <a:extLst>
                    <a:ext uri="{FF2B5EF4-FFF2-40B4-BE49-F238E27FC236}">
                      <a16:creationId xmlns:a16="http://schemas.microsoft.com/office/drawing/2014/main" id="{71BED30B-2502-9A98-E74F-CE7D7548869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23" name="Imagen 422">
                  <a:extLst>
                    <a:ext uri="{FF2B5EF4-FFF2-40B4-BE49-F238E27FC236}">
                      <a16:creationId xmlns:a16="http://schemas.microsoft.com/office/drawing/2014/main" id="{EBF33763-55DB-FFDC-07EC-668EDD18542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24" name="Imagen 423">
                  <a:extLst>
                    <a:ext uri="{FF2B5EF4-FFF2-40B4-BE49-F238E27FC236}">
                      <a16:creationId xmlns:a16="http://schemas.microsoft.com/office/drawing/2014/main" id="{43585C92-E00E-C7E6-B321-C8A78F2E2AB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5" name="Imagen 424">
                  <a:extLst>
                    <a:ext uri="{FF2B5EF4-FFF2-40B4-BE49-F238E27FC236}">
                      <a16:creationId xmlns:a16="http://schemas.microsoft.com/office/drawing/2014/main" id="{533D8808-33B7-FFF6-A6CB-1C47FC1519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6" name="Imagen 425">
                  <a:extLst>
                    <a:ext uri="{FF2B5EF4-FFF2-40B4-BE49-F238E27FC236}">
                      <a16:creationId xmlns:a16="http://schemas.microsoft.com/office/drawing/2014/main" id="{BF15CBD0-2F58-0C97-9FCE-525726577EC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2" name="Grupo 391">
                <a:extLst>
                  <a:ext uri="{FF2B5EF4-FFF2-40B4-BE49-F238E27FC236}">
                    <a16:creationId xmlns:a16="http://schemas.microsoft.com/office/drawing/2014/main" id="{DDD53E40-61F6-7CFE-7739-44E15E1C7B78}"/>
                  </a:ext>
                </a:extLst>
              </p:cNvPr>
              <p:cNvGrpSpPr/>
              <p:nvPr/>
            </p:nvGrpSpPr>
            <p:grpSpPr>
              <a:xfrm>
                <a:off x="2250217" y="386014"/>
                <a:ext cx="2050358" cy="560085"/>
                <a:chOff x="436159" y="386014"/>
                <a:chExt cx="2050358" cy="560085"/>
              </a:xfrm>
            </p:grpSpPr>
            <p:pic>
              <p:nvPicPr>
                <p:cNvPr id="417" name="Imagen 416">
                  <a:extLst>
                    <a:ext uri="{FF2B5EF4-FFF2-40B4-BE49-F238E27FC236}">
                      <a16:creationId xmlns:a16="http://schemas.microsoft.com/office/drawing/2014/main" id="{2C8DE4F3-70BD-3E2B-9516-042D4FE6F3A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8" name="Imagen 417">
                  <a:extLst>
                    <a:ext uri="{FF2B5EF4-FFF2-40B4-BE49-F238E27FC236}">
                      <a16:creationId xmlns:a16="http://schemas.microsoft.com/office/drawing/2014/main" id="{FE634DC3-738C-97C7-A017-EBEF923D467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9" name="Imagen 418">
                  <a:extLst>
                    <a:ext uri="{FF2B5EF4-FFF2-40B4-BE49-F238E27FC236}">
                      <a16:creationId xmlns:a16="http://schemas.microsoft.com/office/drawing/2014/main" id="{458F4CC4-D052-5159-93FC-0028F40817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0" name="Imagen 419">
                  <a:extLst>
                    <a:ext uri="{FF2B5EF4-FFF2-40B4-BE49-F238E27FC236}">
                      <a16:creationId xmlns:a16="http://schemas.microsoft.com/office/drawing/2014/main" id="{7B2FAC7C-C66A-8CA4-0E44-FD73C13315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1" name="Imagen 420">
                  <a:extLst>
                    <a:ext uri="{FF2B5EF4-FFF2-40B4-BE49-F238E27FC236}">
                      <a16:creationId xmlns:a16="http://schemas.microsoft.com/office/drawing/2014/main" id="{1DEE3E4B-DD30-87F1-1719-5398734E46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3" name="Grupo 392">
                <a:extLst>
                  <a:ext uri="{FF2B5EF4-FFF2-40B4-BE49-F238E27FC236}">
                    <a16:creationId xmlns:a16="http://schemas.microsoft.com/office/drawing/2014/main" id="{23DB8062-B880-3939-F72C-C55C8C56E556}"/>
                  </a:ext>
                </a:extLst>
              </p:cNvPr>
              <p:cNvGrpSpPr/>
              <p:nvPr/>
            </p:nvGrpSpPr>
            <p:grpSpPr>
              <a:xfrm>
                <a:off x="4060418" y="398987"/>
                <a:ext cx="2050358" cy="560085"/>
                <a:chOff x="436159" y="386014"/>
                <a:chExt cx="2050358" cy="560085"/>
              </a:xfrm>
            </p:grpSpPr>
            <p:pic>
              <p:nvPicPr>
                <p:cNvPr id="412" name="Imagen 411">
                  <a:extLst>
                    <a:ext uri="{FF2B5EF4-FFF2-40B4-BE49-F238E27FC236}">
                      <a16:creationId xmlns:a16="http://schemas.microsoft.com/office/drawing/2014/main" id="{4A258BBD-67A7-8FFD-46ED-42A78B32763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3" name="Imagen 412">
                  <a:extLst>
                    <a:ext uri="{FF2B5EF4-FFF2-40B4-BE49-F238E27FC236}">
                      <a16:creationId xmlns:a16="http://schemas.microsoft.com/office/drawing/2014/main" id="{64E87F35-907A-D708-6FCC-08C1DFFDB7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4" name="Imagen 413">
                  <a:extLst>
                    <a:ext uri="{FF2B5EF4-FFF2-40B4-BE49-F238E27FC236}">
                      <a16:creationId xmlns:a16="http://schemas.microsoft.com/office/drawing/2014/main" id="{7E53BCD1-0FED-2753-4B68-37D8FFEE74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5" name="Imagen 414">
                  <a:extLst>
                    <a:ext uri="{FF2B5EF4-FFF2-40B4-BE49-F238E27FC236}">
                      <a16:creationId xmlns:a16="http://schemas.microsoft.com/office/drawing/2014/main" id="{E0941D13-C451-35F3-BF9C-33D5CFCBC1F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6" name="Imagen 415">
                  <a:extLst>
                    <a:ext uri="{FF2B5EF4-FFF2-40B4-BE49-F238E27FC236}">
                      <a16:creationId xmlns:a16="http://schemas.microsoft.com/office/drawing/2014/main" id="{9E9FFA4D-F8D4-1D40-3DD6-3C6A9FAE6A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4" name="Grupo 393">
                <a:extLst>
                  <a:ext uri="{FF2B5EF4-FFF2-40B4-BE49-F238E27FC236}">
                    <a16:creationId xmlns:a16="http://schemas.microsoft.com/office/drawing/2014/main" id="{E1149AD1-4A03-807F-8CC8-86C19B6DC209}"/>
                  </a:ext>
                </a:extLst>
              </p:cNvPr>
              <p:cNvGrpSpPr/>
              <p:nvPr/>
            </p:nvGrpSpPr>
            <p:grpSpPr>
              <a:xfrm>
                <a:off x="5870619" y="408595"/>
                <a:ext cx="2050358" cy="560085"/>
                <a:chOff x="436159" y="386014"/>
                <a:chExt cx="2050358" cy="560085"/>
              </a:xfrm>
            </p:grpSpPr>
            <p:pic>
              <p:nvPicPr>
                <p:cNvPr id="407" name="Imagen 406">
                  <a:extLst>
                    <a:ext uri="{FF2B5EF4-FFF2-40B4-BE49-F238E27FC236}">
                      <a16:creationId xmlns:a16="http://schemas.microsoft.com/office/drawing/2014/main" id="{5E552791-6910-FEF9-2626-EEB3D242F1D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8" name="Imagen 407">
                  <a:extLst>
                    <a:ext uri="{FF2B5EF4-FFF2-40B4-BE49-F238E27FC236}">
                      <a16:creationId xmlns:a16="http://schemas.microsoft.com/office/drawing/2014/main" id="{BB107340-1E41-DF62-A6B8-19E45BFA892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9" name="Imagen 408">
                  <a:extLst>
                    <a:ext uri="{FF2B5EF4-FFF2-40B4-BE49-F238E27FC236}">
                      <a16:creationId xmlns:a16="http://schemas.microsoft.com/office/drawing/2014/main" id="{28668437-76E2-571A-259F-FF5B6E6B44D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0" name="Imagen 409">
                  <a:extLst>
                    <a:ext uri="{FF2B5EF4-FFF2-40B4-BE49-F238E27FC236}">
                      <a16:creationId xmlns:a16="http://schemas.microsoft.com/office/drawing/2014/main" id="{7DAA5DE3-10D9-E81F-00F3-64FE7D94F7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1" name="Imagen 410">
                  <a:extLst>
                    <a:ext uri="{FF2B5EF4-FFF2-40B4-BE49-F238E27FC236}">
                      <a16:creationId xmlns:a16="http://schemas.microsoft.com/office/drawing/2014/main" id="{6C74ADDC-3B88-8FA5-1719-B57E6D88A9F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5" name="Grupo 394">
                <a:extLst>
                  <a:ext uri="{FF2B5EF4-FFF2-40B4-BE49-F238E27FC236}">
                    <a16:creationId xmlns:a16="http://schemas.microsoft.com/office/drawing/2014/main" id="{08646280-CEF6-CBC3-790C-772C4366076E}"/>
                  </a:ext>
                </a:extLst>
              </p:cNvPr>
              <p:cNvGrpSpPr/>
              <p:nvPr/>
            </p:nvGrpSpPr>
            <p:grpSpPr>
              <a:xfrm>
                <a:off x="7728715" y="408595"/>
                <a:ext cx="2050358" cy="560085"/>
                <a:chOff x="436159" y="386014"/>
                <a:chExt cx="2050358" cy="560085"/>
              </a:xfrm>
            </p:grpSpPr>
            <p:pic>
              <p:nvPicPr>
                <p:cNvPr id="402" name="Imagen 401">
                  <a:extLst>
                    <a:ext uri="{FF2B5EF4-FFF2-40B4-BE49-F238E27FC236}">
                      <a16:creationId xmlns:a16="http://schemas.microsoft.com/office/drawing/2014/main" id="{EFB10578-95C4-1679-DBE8-8004C9F720C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3" name="Imagen 402">
                  <a:extLst>
                    <a:ext uri="{FF2B5EF4-FFF2-40B4-BE49-F238E27FC236}">
                      <a16:creationId xmlns:a16="http://schemas.microsoft.com/office/drawing/2014/main" id="{E764B5EF-9643-573A-5278-7A88B512488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4" name="Imagen 403">
                  <a:extLst>
                    <a:ext uri="{FF2B5EF4-FFF2-40B4-BE49-F238E27FC236}">
                      <a16:creationId xmlns:a16="http://schemas.microsoft.com/office/drawing/2014/main" id="{C8C85890-6888-4B09-3981-7D3BDE40846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5" name="Imagen 404">
                  <a:extLst>
                    <a:ext uri="{FF2B5EF4-FFF2-40B4-BE49-F238E27FC236}">
                      <a16:creationId xmlns:a16="http://schemas.microsoft.com/office/drawing/2014/main" id="{286E38CE-AF8A-5B0F-2E8A-B5DF993F880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6" name="Imagen 405">
                  <a:extLst>
                    <a:ext uri="{FF2B5EF4-FFF2-40B4-BE49-F238E27FC236}">
                      <a16:creationId xmlns:a16="http://schemas.microsoft.com/office/drawing/2014/main" id="{79D5DD0B-5EEE-ED81-8846-BFE08611DE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6" name="Grupo 395">
                <a:extLst>
                  <a:ext uri="{FF2B5EF4-FFF2-40B4-BE49-F238E27FC236}">
                    <a16:creationId xmlns:a16="http://schemas.microsoft.com/office/drawing/2014/main" id="{D36B5419-8524-8977-84AD-6891659DD9DF}"/>
                  </a:ext>
                </a:extLst>
              </p:cNvPr>
              <p:cNvGrpSpPr/>
              <p:nvPr/>
            </p:nvGrpSpPr>
            <p:grpSpPr>
              <a:xfrm>
                <a:off x="9493338" y="418203"/>
                <a:ext cx="2050358" cy="560085"/>
                <a:chOff x="436159" y="386014"/>
                <a:chExt cx="2050358" cy="560085"/>
              </a:xfrm>
            </p:grpSpPr>
            <p:pic>
              <p:nvPicPr>
                <p:cNvPr id="397" name="Imagen 396">
                  <a:extLst>
                    <a:ext uri="{FF2B5EF4-FFF2-40B4-BE49-F238E27FC236}">
                      <a16:creationId xmlns:a16="http://schemas.microsoft.com/office/drawing/2014/main" id="{EC361DEC-CEB8-6557-0C00-44FF077E9A9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98" name="Imagen 397">
                  <a:extLst>
                    <a:ext uri="{FF2B5EF4-FFF2-40B4-BE49-F238E27FC236}">
                      <a16:creationId xmlns:a16="http://schemas.microsoft.com/office/drawing/2014/main" id="{BDA05D11-7A4D-57D2-B2AA-476EAE0FB4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99" name="Imagen 398">
                  <a:extLst>
                    <a:ext uri="{FF2B5EF4-FFF2-40B4-BE49-F238E27FC236}">
                      <a16:creationId xmlns:a16="http://schemas.microsoft.com/office/drawing/2014/main" id="{D9E06812-5A43-66AF-6184-FC4123A0FC1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0" name="Imagen 399">
                  <a:extLst>
                    <a:ext uri="{FF2B5EF4-FFF2-40B4-BE49-F238E27FC236}">
                      <a16:creationId xmlns:a16="http://schemas.microsoft.com/office/drawing/2014/main" id="{FB4169E1-DE6E-AE56-AE43-27CADB8CF3F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1" name="Imagen 400">
                  <a:extLst>
                    <a:ext uri="{FF2B5EF4-FFF2-40B4-BE49-F238E27FC236}">
                      <a16:creationId xmlns:a16="http://schemas.microsoft.com/office/drawing/2014/main" id="{6095003C-F2EC-5E3E-4799-572AE6CF62C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1" name="Grupo 280">
              <a:extLst>
                <a:ext uri="{FF2B5EF4-FFF2-40B4-BE49-F238E27FC236}">
                  <a16:creationId xmlns:a16="http://schemas.microsoft.com/office/drawing/2014/main" id="{16F77115-4272-1014-FBF7-2C4815A995E4}"/>
                </a:ext>
              </a:extLst>
            </p:cNvPr>
            <p:cNvGrpSpPr/>
            <p:nvPr/>
          </p:nvGrpSpPr>
          <p:grpSpPr>
            <a:xfrm>
              <a:off x="314193" y="3438547"/>
              <a:ext cx="8327760" cy="451412"/>
              <a:chOff x="440016" y="376406"/>
              <a:chExt cx="11103680" cy="601882"/>
            </a:xfrm>
          </p:grpSpPr>
          <p:grpSp>
            <p:nvGrpSpPr>
              <p:cNvPr id="355" name="Grupo 354">
                <a:extLst>
                  <a:ext uri="{FF2B5EF4-FFF2-40B4-BE49-F238E27FC236}">
                    <a16:creationId xmlns:a16="http://schemas.microsoft.com/office/drawing/2014/main" id="{F8BBBE5E-19C6-407B-EC32-F7DD0825B4B0}"/>
                  </a:ext>
                </a:extLst>
              </p:cNvPr>
              <p:cNvGrpSpPr/>
              <p:nvPr/>
            </p:nvGrpSpPr>
            <p:grpSpPr>
              <a:xfrm>
                <a:off x="440016" y="376406"/>
                <a:ext cx="2050358" cy="560085"/>
                <a:chOff x="436159" y="386014"/>
                <a:chExt cx="2050358" cy="560085"/>
              </a:xfrm>
            </p:grpSpPr>
            <p:pic>
              <p:nvPicPr>
                <p:cNvPr id="386" name="Imagen 385">
                  <a:extLst>
                    <a:ext uri="{FF2B5EF4-FFF2-40B4-BE49-F238E27FC236}">
                      <a16:creationId xmlns:a16="http://schemas.microsoft.com/office/drawing/2014/main" id="{F2AB6CCD-FB0D-1E4D-3F0A-93B8E9F7A3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7" name="Imagen 386">
                  <a:extLst>
                    <a:ext uri="{FF2B5EF4-FFF2-40B4-BE49-F238E27FC236}">
                      <a16:creationId xmlns:a16="http://schemas.microsoft.com/office/drawing/2014/main" id="{B6B1CB7F-D4DD-29BC-EA98-A35F825942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8" name="Imagen 387">
                  <a:extLst>
                    <a:ext uri="{FF2B5EF4-FFF2-40B4-BE49-F238E27FC236}">
                      <a16:creationId xmlns:a16="http://schemas.microsoft.com/office/drawing/2014/main" id="{6683E8F8-C8E4-E29C-BF7D-3D1C69B77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9" name="Imagen 388">
                  <a:extLst>
                    <a:ext uri="{FF2B5EF4-FFF2-40B4-BE49-F238E27FC236}">
                      <a16:creationId xmlns:a16="http://schemas.microsoft.com/office/drawing/2014/main" id="{FF014300-7FA5-4EF5-B7AA-EFEE1FB9D9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90" name="Imagen 389">
                  <a:extLst>
                    <a:ext uri="{FF2B5EF4-FFF2-40B4-BE49-F238E27FC236}">
                      <a16:creationId xmlns:a16="http://schemas.microsoft.com/office/drawing/2014/main" id="{BD450F08-383D-A811-B05E-7B8CA29AAAD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6" name="Grupo 355">
                <a:extLst>
                  <a:ext uri="{FF2B5EF4-FFF2-40B4-BE49-F238E27FC236}">
                    <a16:creationId xmlns:a16="http://schemas.microsoft.com/office/drawing/2014/main" id="{A60BC969-6FAD-304E-5EF6-7201DF95EBDA}"/>
                  </a:ext>
                </a:extLst>
              </p:cNvPr>
              <p:cNvGrpSpPr/>
              <p:nvPr/>
            </p:nvGrpSpPr>
            <p:grpSpPr>
              <a:xfrm>
                <a:off x="2250217" y="386014"/>
                <a:ext cx="2050358" cy="560085"/>
                <a:chOff x="436159" y="386014"/>
                <a:chExt cx="2050358" cy="560085"/>
              </a:xfrm>
            </p:grpSpPr>
            <p:pic>
              <p:nvPicPr>
                <p:cNvPr id="381" name="Imagen 380">
                  <a:extLst>
                    <a:ext uri="{FF2B5EF4-FFF2-40B4-BE49-F238E27FC236}">
                      <a16:creationId xmlns:a16="http://schemas.microsoft.com/office/drawing/2014/main" id="{ADBC2611-7A6E-F2EE-E227-B65571D9479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2" name="Imagen 381">
                  <a:extLst>
                    <a:ext uri="{FF2B5EF4-FFF2-40B4-BE49-F238E27FC236}">
                      <a16:creationId xmlns:a16="http://schemas.microsoft.com/office/drawing/2014/main" id="{78C4109F-61A7-D838-54CD-5DCA7BD464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3" name="Imagen 382">
                  <a:extLst>
                    <a:ext uri="{FF2B5EF4-FFF2-40B4-BE49-F238E27FC236}">
                      <a16:creationId xmlns:a16="http://schemas.microsoft.com/office/drawing/2014/main" id="{B2E33858-1705-7FAB-0FB8-4C60DB05283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4" name="Imagen 383">
                  <a:extLst>
                    <a:ext uri="{FF2B5EF4-FFF2-40B4-BE49-F238E27FC236}">
                      <a16:creationId xmlns:a16="http://schemas.microsoft.com/office/drawing/2014/main" id="{AEE5AA30-AC38-5316-C152-E15517ACAD2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5" name="Imagen 384">
                  <a:extLst>
                    <a:ext uri="{FF2B5EF4-FFF2-40B4-BE49-F238E27FC236}">
                      <a16:creationId xmlns:a16="http://schemas.microsoft.com/office/drawing/2014/main" id="{AFD85AF5-7CBC-A050-7864-2764B458A85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7" name="Grupo 356">
                <a:extLst>
                  <a:ext uri="{FF2B5EF4-FFF2-40B4-BE49-F238E27FC236}">
                    <a16:creationId xmlns:a16="http://schemas.microsoft.com/office/drawing/2014/main" id="{54720085-E0A6-ADD4-2301-A14B1447091A}"/>
                  </a:ext>
                </a:extLst>
              </p:cNvPr>
              <p:cNvGrpSpPr/>
              <p:nvPr/>
            </p:nvGrpSpPr>
            <p:grpSpPr>
              <a:xfrm>
                <a:off x="4060418" y="398987"/>
                <a:ext cx="2050358" cy="560085"/>
                <a:chOff x="436159" y="386014"/>
                <a:chExt cx="2050358" cy="560085"/>
              </a:xfrm>
            </p:grpSpPr>
            <p:pic>
              <p:nvPicPr>
                <p:cNvPr id="376" name="Imagen 375">
                  <a:extLst>
                    <a:ext uri="{FF2B5EF4-FFF2-40B4-BE49-F238E27FC236}">
                      <a16:creationId xmlns:a16="http://schemas.microsoft.com/office/drawing/2014/main" id="{533629F4-FD21-BBF6-AEF0-A2C7FD437A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7" name="Imagen 376">
                  <a:extLst>
                    <a:ext uri="{FF2B5EF4-FFF2-40B4-BE49-F238E27FC236}">
                      <a16:creationId xmlns:a16="http://schemas.microsoft.com/office/drawing/2014/main" id="{DAF6A7EE-5215-95A8-BBD0-BBB856C714C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8" name="Imagen 377">
                  <a:extLst>
                    <a:ext uri="{FF2B5EF4-FFF2-40B4-BE49-F238E27FC236}">
                      <a16:creationId xmlns:a16="http://schemas.microsoft.com/office/drawing/2014/main" id="{10F7CE3F-ADCE-785A-C495-29F4D4C1DA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9" name="Imagen 378">
                  <a:extLst>
                    <a:ext uri="{FF2B5EF4-FFF2-40B4-BE49-F238E27FC236}">
                      <a16:creationId xmlns:a16="http://schemas.microsoft.com/office/drawing/2014/main" id="{05B80C74-C8B2-313A-360A-0C403CAFE8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0" name="Imagen 379">
                  <a:extLst>
                    <a:ext uri="{FF2B5EF4-FFF2-40B4-BE49-F238E27FC236}">
                      <a16:creationId xmlns:a16="http://schemas.microsoft.com/office/drawing/2014/main" id="{9AF81AE5-5ABD-C3DA-6F6F-84D6DF161FB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8" name="Grupo 357">
                <a:extLst>
                  <a:ext uri="{FF2B5EF4-FFF2-40B4-BE49-F238E27FC236}">
                    <a16:creationId xmlns:a16="http://schemas.microsoft.com/office/drawing/2014/main" id="{68B995E4-EC9D-136E-D7B5-CE4322C745ED}"/>
                  </a:ext>
                </a:extLst>
              </p:cNvPr>
              <p:cNvGrpSpPr/>
              <p:nvPr/>
            </p:nvGrpSpPr>
            <p:grpSpPr>
              <a:xfrm>
                <a:off x="5870619" y="408595"/>
                <a:ext cx="2050358" cy="560085"/>
                <a:chOff x="436159" y="386014"/>
                <a:chExt cx="2050358" cy="560085"/>
              </a:xfrm>
            </p:grpSpPr>
            <p:pic>
              <p:nvPicPr>
                <p:cNvPr id="371" name="Imagen 370">
                  <a:extLst>
                    <a:ext uri="{FF2B5EF4-FFF2-40B4-BE49-F238E27FC236}">
                      <a16:creationId xmlns:a16="http://schemas.microsoft.com/office/drawing/2014/main" id="{4AE027FD-47D2-08E6-3587-FEAA627652A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2" name="Imagen 371">
                  <a:extLst>
                    <a:ext uri="{FF2B5EF4-FFF2-40B4-BE49-F238E27FC236}">
                      <a16:creationId xmlns:a16="http://schemas.microsoft.com/office/drawing/2014/main" id="{00490C66-738C-E9FD-2733-332311752D9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3" name="Imagen 372">
                  <a:extLst>
                    <a:ext uri="{FF2B5EF4-FFF2-40B4-BE49-F238E27FC236}">
                      <a16:creationId xmlns:a16="http://schemas.microsoft.com/office/drawing/2014/main" id="{DA2DEA47-19F6-37FE-5F15-C19B7AD304A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4" name="Imagen 373">
                  <a:extLst>
                    <a:ext uri="{FF2B5EF4-FFF2-40B4-BE49-F238E27FC236}">
                      <a16:creationId xmlns:a16="http://schemas.microsoft.com/office/drawing/2014/main" id="{F9BDF548-57CD-35A5-75F7-E3279468464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5" name="Imagen 374">
                  <a:extLst>
                    <a:ext uri="{FF2B5EF4-FFF2-40B4-BE49-F238E27FC236}">
                      <a16:creationId xmlns:a16="http://schemas.microsoft.com/office/drawing/2014/main" id="{8C0E98E9-6AF7-717D-1198-69ADD4502F6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9" name="Grupo 358">
                <a:extLst>
                  <a:ext uri="{FF2B5EF4-FFF2-40B4-BE49-F238E27FC236}">
                    <a16:creationId xmlns:a16="http://schemas.microsoft.com/office/drawing/2014/main" id="{4BA39DD5-45C8-A597-3290-6DF740D4D1D4}"/>
                  </a:ext>
                </a:extLst>
              </p:cNvPr>
              <p:cNvGrpSpPr/>
              <p:nvPr/>
            </p:nvGrpSpPr>
            <p:grpSpPr>
              <a:xfrm>
                <a:off x="7728715" y="408595"/>
                <a:ext cx="2050358" cy="560085"/>
                <a:chOff x="436159" y="386014"/>
                <a:chExt cx="2050358" cy="560085"/>
              </a:xfrm>
            </p:grpSpPr>
            <p:pic>
              <p:nvPicPr>
                <p:cNvPr id="366" name="Imagen 365">
                  <a:extLst>
                    <a:ext uri="{FF2B5EF4-FFF2-40B4-BE49-F238E27FC236}">
                      <a16:creationId xmlns:a16="http://schemas.microsoft.com/office/drawing/2014/main" id="{B7196D03-6DC2-16C0-085B-9CB920762E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7" name="Imagen 366">
                  <a:extLst>
                    <a:ext uri="{FF2B5EF4-FFF2-40B4-BE49-F238E27FC236}">
                      <a16:creationId xmlns:a16="http://schemas.microsoft.com/office/drawing/2014/main" id="{77024150-BCC2-34F4-F72C-6A22AA7EF6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8" name="Imagen 367">
                  <a:extLst>
                    <a:ext uri="{FF2B5EF4-FFF2-40B4-BE49-F238E27FC236}">
                      <a16:creationId xmlns:a16="http://schemas.microsoft.com/office/drawing/2014/main" id="{8EBB9129-09D5-CFB0-52C9-E8717B5AA19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9" name="Imagen 368">
                  <a:extLst>
                    <a:ext uri="{FF2B5EF4-FFF2-40B4-BE49-F238E27FC236}">
                      <a16:creationId xmlns:a16="http://schemas.microsoft.com/office/drawing/2014/main" id="{A4BC995B-4304-DA85-9ACB-724013373CF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0" name="Imagen 369">
                  <a:extLst>
                    <a:ext uri="{FF2B5EF4-FFF2-40B4-BE49-F238E27FC236}">
                      <a16:creationId xmlns:a16="http://schemas.microsoft.com/office/drawing/2014/main" id="{D508AAEE-F97C-7046-7CCD-6C7F59999FD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60" name="Grupo 359">
                <a:extLst>
                  <a:ext uri="{FF2B5EF4-FFF2-40B4-BE49-F238E27FC236}">
                    <a16:creationId xmlns:a16="http://schemas.microsoft.com/office/drawing/2014/main" id="{6652A50E-EB38-0FAB-5D2C-EFE4B74CBE52}"/>
                  </a:ext>
                </a:extLst>
              </p:cNvPr>
              <p:cNvGrpSpPr/>
              <p:nvPr/>
            </p:nvGrpSpPr>
            <p:grpSpPr>
              <a:xfrm>
                <a:off x="9493338" y="418203"/>
                <a:ext cx="2050358" cy="560085"/>
                <a:chOff x="436159" y="386014"/>
                <a:chExt cx="2050358" cy="560085"/>
              </a:xfrm>
            </p:grpSpPr>
            <p:pic>
              <p:nvPicPr>
                <p:cNvPr id="361" name="Imagen 360">
                  <a:extLst>
                    <a:ext uri="{FF2B5EF4-FFF2-40B4-BE49-F238E27FC236}">
                      <a16:creationId xmlns:a16="http://schemas.microsoft.com/office/drawing/2014/main" id="{FF00DBE5-51E8-F8C3-C116-CAED98284AD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2" name="Imagen 361">
                  <a:extLst>
                    <a:ext uri="{FF2B5EF4-FFF2-40B4-BE49-F238E27FC236}">
                      <a16:creationId xmlns:a16="http://schemas.microsoft.com/office/drawing/2014/main" id="{B3B4CC28-57E9-7B7F-39F0-8DFC6A91477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3" name="Imagen 362">
                  <a:extLst>
                    <a:ext uri="{FF2B5EF4-FFF2-40B4-BE49-F238E27FC236}">
                      <a16:creationId xmlns:a16="http://schemas.microsoft.com/office/drawing/2014/main" id="{8A73F853-FA25-0FD0-EC4B-6DC80121B00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4" name="Imagen 363">
                  <a:extLst>
                    <a:ext uri="{FF2B5EF4-FFF2-40B4-BE49-F238E27FC236}">
                      <a16:creationId xmlns:a16="http://schemas.microsoft.com/office/drawing/2014/main" id="{7F352891-EC8D-66E9-D090-0C270AF2BA6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65" name="Imagen 364">
                  <a:extLst>
                    <a:ext uri="{FF2B5EF4-FFF2-40B4-BE49-F238E27FC236}">
                      <a16:creationId xmlns:a16="http://schemas.microsoft.com/office/drawing/2014/main" id="{301246A5-4359-2DCE-AF5F-7D74AFF2BF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2" name="Grupo 281">
              <a:extLst>
                <a:ext uri="{FF2B5EF4-FFF2-40B4-BE49-F238E27FC236}">
                  <a16:creationId xmlns:a16="http://schemas.microsoft.com/office/drawing/2014/main" id="{55A4407D-10A0-ED9E-B3B8-A87BBE311491}"/>
                </a:ext>
              </a:extLst>
            </p:cNvPr>
            <p:cNvGrpSpPr/>
            <p:nvPr/>
          </p:nvGrpSpPr>
          <p:grpSpPr>
            <a:xfrm>
              <a:off x="314193" y="3962416"/>
              <a:ext cx="8327760" cy="451412"/>
              <a:chOff x="440016" y="376406"/>
              <a:chExt cx="11103680" cy="601882"/>
            </a:xfrm>
          </p:grpSpPr>
          <p:grpSp>
            <p:nvGrpSpPr>
              <p:cNvPr id="319" name="Grupo 318">
                <a:extLst>
                  <a:ext uri="{FF2B5EF4-FFF2-40B4-BE49-F238E27FC236}">
                    <a16:creationId xmlns:a16="http://schemas.microsoft.com/office/drawing/2014/main" id="{E0BA8274-E62B-CA1F-4DBE-09EDD30359BF}"/>
                  </a:ext>
                </a:extLst>
              </p:cNvPr>
              <p:cNvGrpSpPr/>
              <p:nvPr/>
            </p:nvGrpSpPr>
            <p:grpSpPr>
              <a:xfrm>
                <a:off x="440016" y="376406"/>
                <a:ext cx="2050358" cy="560085"/>
                <a:chOff x="436159" y="386014"/>
                <a:chExt cx="2050358" cy="560085"/>
              </a:xfrm>
            </p:grpSpPr>
            <p:pic>
              <p:nvPicPr>
                <p:cNvPr id="350" name="Imagen 349">
                  <a:extLst>
                    <a:ext uri="{FF2B5EF4-FFF2-40B4-BE49-F238E27FC236}">
                      <a16:creationId xmlns:a16="http://schemas.microsoft.com/office/drawing/2014/main" id="{5DD912CC-99F7-1729-3772-120399B7835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51" name="Imagen 350">
                  <a:extLst>
                    <a:ext uri="{FF2B5EF4-FFF2-40B4-BE49-F238E27FC236}">
                      <a16:creationId xmlns:a16="http://schemas.microsoft.com/office/drawing/2014/main" id="{F24771BB-C54C-602B-8034-2F9C830874E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52" name="Imagen 351">
                  <a:extLst>
                    <a:ext uri="{FF2B5EF4-FFF2-40B4-BE49-F238E27FC236}">
                      <a16:creationId xmlns:a16="http://schemas.microsoft.com/office/drawing/2014/main" id="{24151D89-47F3-4FB5-CA3B-3E25CA3293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53" name="Imagen 352">
                  <a:extLst>
                    <a:ext uri="{FF2B5EF4-FFF2-40B4-BE49-F238E27FC236}">
                      <a16:creationId xmlns:a16="http://schemas.microsoft.com/office/drawing/2014/main" id="{CA96329F-FB11-C2A1-30BB-23D9452A35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54" name="Imagen 353">
                  <a:extLst>
                    <a:ext uri="{FF2B5EF4-FFF2-40B4-BE49-F238E27FC236}">
                      <a16:creationId xmlns:a16="http://schemas.microsoft.com/office/drawing/2014/main" id="{4AA6DDDD-0AD1-2F74-F933-E297770D5A4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0" name="Grupo 319">
                <a:extLst>
                  <a:ext uri="{FF2B5EF4-FFF2-40B4-BE49-F238E27FC236}">
                    <a16:creationId xmlns:a16="http://schemas.microsoft.com/office/drawing/2014/main" id="{29919FE4-4F54-4F6C-7D24-FBF646B1DDAA}"/>
                  </a:ext>
                </a:extLst>
              </p:cNvPr>
              <p:cNvGrpSpPr/>
              <p:nvPr/>
            </p:nvGrpSpPr>
            <p:grpSpPr>
              <a:xfrm>
                <a:off x="2250217" y="386014"/>
                <a:ext cx="2050358" cy="560085"/>
                <a:chOff x="436159" y="386014"/>
                <a:chExt cx="2050358" cy="560085"/>
              </a:xfrm>
            </p:grpSpPr>
            <p:pic>
              <p:nvPicPr>
                <p:cNvPr id="345" name="Imagen 344">
                  <a:extLst>
                    <a:ext uri="{FF2B5EF4-FFF2-40B4-BE49-F238E27FC236}">
                      <a16:creationId xmlns:a16="http://schemas.microsoft.com/office/drawing/2014/main" id="{504B7BE1-C6F5-1203-A796-F8FA8C4B5A6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6" name="Imagen 345">
                  <a:extLst>
                    <a:ext uri="{FF2B5EF4-FFF2-40B4-BE49-F238E27FC236}">
                      <a16:creationId xmlns:a16="http://schemas.microsoft.com/office/drawing/2014/main" id="{ECE80F3E-A88B-CE55-54D8-201B13557A6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7" name="Imagen 346">
                  <a:extLst>
                    <a:ext uri="{FF2B5EF4-FFF2-40B4-BE49-F238E27FC236}">
                      <a16:creationId xmlns:a16="http://schemas.microsoft.com/office/drawing/2014/main" id="{B78C92EC-4056-FB85-45E7-B8B2E5FF88D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8" name="Imagen 347">
                  <a:extLst>
                    <a:ext uri="{FF2B5EF4-FFF2-40B4-BE49-F238E27FC236}">
                      <a16:creationId xmlns:a16="http://schemas.microsoft.com/office/drawing/2014/main" id="{12D56BAE-7627-624F-DED6-0B45A5A3A4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9" name="Imagen 348">
                  <a:extLst>
                    <a:ext uri="{FF2B5EF4-FFF2-40B4-BE49-F238E27FC236}">
                      <a16:creationId xmlns:a16="http://schemas.microsoft.com/office/drawing/2014/main" id="{550FDD85-E78D-FCB0-D15F-2FAEA7D2F6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1" name="Grupo 320">
                <a:extLst>
                  <a:ext uri="{FF2B5EF4-FFF2-40B4-BE49-F238E27FC236}">
                    <a16:creationId xmlns:a16="http://schemas.microsoft.com/office/drawing/2014/main" id="{87810953-8AC7-39F2-544D-608B4A285906}"/>
                  </a:ext>
                </a:extLst>
              </p:cNvPr>
              <p:cNvGrpSpPr/>
              <p:nvPr/>
            </p:nvGrpSpPr>
            <p:grpSpPr>
              <a:xfrm>
                <a:off x="4060418" y="398987"/>
                <a:ext cx="2050358" cy="560085"/>
                <a:chOff x="436159" y="386014"/>
                <a:chExt cx="2050358" cy="560085"/>
              </a:xfrm>
            </p:grpSpPr>
            <p:pic>
              <p:nvPicPr>
                <p:cNvPr id="340" name="Imagen 339">
                  <a:extLst>
                    <a:ext uri="{FF2B5EF4-FFF2-40B4-BE49-F238E27FC236}">
                      <a16:creationId xmlns:a16="http://schemas.microsoft.com/office/drawing/2014/main" id="{7A43BD43-C6C9-D1D9-92A7-1CDC7A78CD8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1" name="Imagen 340">
                  <a:extLst>
                    <a:ext uri="{FF2B5EF4-FFF2-40B4-BE49-F238E27FC236}">
                      <a16:creationId xmlns:a16="http://schemas.microsoft.com/office/drawing/2014/main" id="{AB9B27A2-EAA9-2229-5AE4-7193E27CF9D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2" name="Imagen 341">
                  <a:extLst>
                    <a:ext uri="{FF2B5EF4-FFF2-40B4-BE49-F238E27FC236}">
                      <a16:creationId xmlns:a16="http://schemas.microsoft.com/office/drawing/2014/main" id="{9C174EFB-CCB7-9269-D5CF-3F735733DD8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3" name="Imagen 342">
                  <a:extLst>
                    <a:ext uri="{FF2B5EF4-FFF2-40B4-BE49-F238E27FC236}">
                      <a16:creationId xmlns:a16="http://schemas.microsoft.com/office/drawing/2014/main" id="{F0B9F32D-0859-3B04-EDE9-EE189AFF3D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4" name="Imagen 343">
                  <a:extLst>
                    <a:ext uri="{FF2B5EF4-FFF2-40B4-BE49-F238E27FC236}">
                      <a16:creationId xmlns:a16="http://schemas.microsoft.com/office/drawing/2014/main" id="{94057DC5-2A8D-C0EE-7DF6-62DA3A24381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2" name="Grupo 321">
                <a:extLst>
                  <a:ext uri="{FF2B5EF4-FFF2-40B4-BE49-F238E27FC236}">
                    <a16:creationId xmlns:a16="http://schemas.microsoft.com/office/drawing/2014/main" id="{963B2F3F-7329-D90D-B53A-969434B93102}"/>
                  </a:ext>
                </a:extLst>
              </p:cNvPr>
              <p:cNvGrpSpPr/>
              <p:nvPr/>
            </p:nvGrpSpPr>
            <p:grpSpPr>
              <a:xfrm>
                <a:off x="5870619" y="408595"/>
                <a:ext cx="2050358" cy="560085"/>
                <a:chOff x="436159" y="386014"/>
                <a:chExt cx="2050358" cy="560085"/>
              </a:xfrm>
            </p:grpSpPr>
            <p:pic>
              <p:nvPicPr>
                <p:cNvPr id="335" name="Imagen 334">
                  <a:extLst>
                    <a:ext uri="{FF2B5EF4-FFF2-40B4-BE49-F238E27FC236}">
                      <a16:creationId xmlns:a16="http://schemas.microsoft.com/office/drawing/2014/main" id="{64CFF100-6A61-D5E3-8FDB-60D83B83154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6" name="Imagen 335">
                  <a:extLst>
                    <a:ext uri="{FF2B5EF4-FFF2-40B4-BE49-F238E27FC236}">
                      <a16:creationId xmlns:a16="http://schemas.microsoft.com/office/drawing/2014/main" id="{69161B55-9895-8ECF-F8E1-116A194E614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7" name="Imagen 336">
                  <a:extLst>
                    <a:ext uri="{FF2B5EF4-FFF2-40B4-BE49-F238E27FC236}">
                      <a16:creationId xmlns:a16="http://schemas.microsoft.com/office/drawing/2014/main" id="{2A0460E7-89F9-D8F3-A95D-6BD39B8EC2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8" name="Imagen 337">
                  <a:extLst>
                    <a:ext uri="{FF2B5EF4-FFF2-40B4-BE49-F238E27FC236}">
                      <a16:creationId xmlns:a16="http://schemas.microsoft.com/office/drawing/2014/main" id="{7DF13C91-D799-3B81-B7F5-6ADF5F25319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9" name="Imagen 338">
                  <a:extLst>
                    <a:ext uri="{FF2B5EF4-FFF2-40B4-BE49-F238E27FC236}">
                      <a16:creationId xmlns:a16="http://schemas.microsoft.com/office/drawing/2014/main" id="{399D5778-8A1B-A4B6-6818-115365F817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3" name="Grupo 322">
                <a:extLst>
                  <a:ext uri="{FF2B5EF4-FFF2-40B4-BE49-F238E27FC236}">
                    <a16:creationId xmlns:a16="http://schemas.microsoft.com/office/drawing/2014/main" id="{757400C0-9BF4-9456-9A93-CF35DE4414E7}"/>
                  </a:ext>
                </a:extLst>
              </p:cNvPr>
              <p:cNvGrpSpPr/>
              <p:nvPr/>
            </p:nvGrpSpPr>
            <p:grpSpPr>
              <a:xfrm>
                <a:off x="7728715" y="408595"/>
                <a:ext cx="2050358" cy="560085"/>
                <a:chOff x="436159" y="386014"/>
                <a:chExt cx="2050358" cy="560085"/>
              </a:xfrm>
            </p:grpSpPr>
            <p:pic>
              <p:nvPicPr>
                <p:cNvPr id="330" name="Imagen 329">
                  <a:extLst>
                    <a:ext uri="{FF2B5EF4-FFF2-40B4-BE49-F238E27FC236}">
                      <a16:creationId xmlns:a16="http://schemas.microsoft.com/office/drawing/2014/main" id="{B2F2FA9C-6845-FFCF-4297-0ACBE265094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1" name="Imagen 330">
                  <a:extLst>
                    <a:ext uri="{FF2B5EF4-FFF2-40B4-BE49-F238E27FC236}">
                      <a16:creationId xmlns:a16="http://schemas.microsoft.com/office/drawing/2014/main" id="{738578DF-AF41-2DD8-A71F-CE8188C077F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2" name="Imagen 331">
                  <a:extLst>
                    <a:ext uri="{FF2B5EF4-FFF2-40B4-BE49-F238E27FC236}">
                      <a16:creationId xmlns:a16="http://schemas.microsoft.com/office/drawing/2014/main" id="{B022F7B0-FE0F-C5A7-FB04-366FAC799F0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3" name="Imagen 332">
                  <a:extLst>
                    <a:ext uri="{FF2B5EF4-FFF2-40B4-BE49-F238E27FC236}">
                      <a16:creationId xmlns:a16="http://schemas.microsoft.com/office/drawing/2014/main" id="{D6F30AE9-4737-F0CF-A9B8-B62FE29CEEE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4" name="Imagen 333">
                  <a:extLst>
                    <a:ext uri="{FF2B5EF4-FFF2-40B4-BE49-F238E27FC236}">
                      <a16:creationId xmlns:a16="http://schemas.microsoft.com/office/drawing/2014/main" id="{ED429184-0620-7571-39B8-8A3AC396AF3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4" name="Grupo 323">
                <a:extLst>
                  <a:ext uri="{FF2B5EF4-FFF2-40B4-BE49-F238E27FC236}">
                    <a16:creationId xmlns:a16="http://schemas.microsoft.com/office/drawing/2014/main" id="{25610322-5B1A-FDAC-9236-918C0EC76033}"/>
                  </a:ext>
                </a:extLst>
              </p:cNvPr>
              <p:cNvGrpSpPr/>
              <p:nvPr/>
            </p:nvGrpSpPr>
            <p:grpSpPr>
              <a:xfrm>
                <a:off x="9493338" y="418203"/>
                <a:ext cx="2050358" cy="560085"/>
                <a:chOff x="436159" y="386014"/>
                <a:chExt cx="2050358" cy="560085"/>
              </a:xfrm>
            </p:grpSpPr>
            <p:pic>
              <p:nvPicPr>
                <p:cNvPr id="325" name="Imagen 324">
                  <a:extLst>
                    <a:ext uri="{FF2B5EF4-FFF2-40B4-BE49-F238E27FC236}">
                      <a16:creationId xmlns:a16="http://schemas.microsoft.com/office/drawing/2014/main" id="{2B5AE801-3D3B-1CFB-29F6-306DFC1391D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26" name="Imagen 325">
                  <a:extLst>
                    <a:ext uri="{FF2B5EF4-FFF2-40B4-BE49-F238E27FC236}">
                      <a16:creationId xmlns:a16="http://schemas.microsoft.com/office/drawing/2014/main" id="{EFF273AF-2AAE-4A44-9762-1C82D56715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27" name="Imagen 326">
                  <a:extLst>
                    <a:ext uri="{FF2B5EF4-FFF2-40B4-BE49-F238E27FC236}">
                      <a16:creationId xmlns:a16="http://schemas.microsoft.com/office/drawing/2014/main" id="{A9893DA2-7268-ED1D-CCAF-C14A0429A8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28" name="Imagen 327">
                  <a:extLst>
                    <a:ext uri="{FF2B5EF4-FFF2-40B4-BE49-F238E27FC236}">
                      <a16:creationId xmlns:a16="http://schemas.microsoft.com/office/drawing/2014/main" id="{6929CD31-244D-43A5-54EF-C85A317A131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29" name="Imagen 328">
                  <a:extLst>
                    <a:ext uri="{FF2B5EF4-FFF2-40B4-BE49-F238E27FC236}">
                      <a16:creationId xmlns:a16="http://schemas.microsoft.com/office/drawing/2014/main" id="{9064F7E5-E5A9-603C-65A1-54723F38801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3" name="Grupo 282">
              <a:extLst>
                <a:ext uri="{FF2B5EF4-FFF2-40B4-BE49-F238E27FC236}">
                  <a16:creationId xmlns:a16="http://schemas.microsoft.com/office/drawing/2014/main" id="{F0A246CA-C1A4-42A8-1273-93079F61FCF3}"/>
                </a:ext>
              </a:extLst>
            </p:cNvPr>
            <p:cNvGrpSpPr/>
            <p:nvPr/>
          </p:nvGrpSpPr>
          <p:grpSpPr>
            <a:xfrm>
              <a:off x="314193" y="4469351"/>
              <a:ext cx="1537769" cy="420064"/>
              <a:chOff x="436159" y="386014"/>
              <a:chExt cx="2050358" cy="560085"/>
            </a:xfrm>
          </p:grpSpPr>
          <p:pic>
            <p:nvPicPr>
              <p:cNvPr id="314" name="Imagen 313">
                <a:extLst>
                  <a:ext uri="{FF2B5EF4-FFF2-40B4-BE49-F238E27FC236}">
                    <a16:creationId xmlns:a16="http://schemas.microsoft.com/office/drawing/2014/main" id="{E0B62A2B-A466-653A-3533-4BFE3D33B0B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5" name="Imagen 314">
                <a:extLst>
                  <a:ext uri="{FF2B5EF4-FFF2-40B4-BE49-F238E27FC236}">
                    <a16:creationId xmlns:a16="http://schemas.microsoft.com/office/drawing/2014/main" id="{82CB74A2-24C5-E70B-A000-C400924EA2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6" name="Imagen 315">
                <a:extLst>
                  <a:ext uri="{FF2B5EF4-FFF2-40B4-BE49-F238E27FC236}">
                    <a16:creationId xmlns:a16="http://schemas.microsoft.com/office/drawing/2014/main" id="{3B89AF61-6EBF-C2A2-E625-958CC04E39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7" name="Imagen 316">
                <a:extLst>
                  <a:ext uri="{FF2B5EF4-FFF2-40B4-BE49-F238E27FC236}">
                    <a16:creationId xmlns:a16="http://schemas.microsoft.com/office/drawing/2014/main" id="{7E7B9664-48CC-5A2D-8207-30E9BC987F0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8" name="Imagen 317">
                <a:extLst>
                  <a:ext uri="{FF2B5EF4-FFF2-40B4-BE49-F238E27FC236}">
                    <a16:creationId xmlns:a16="http://schemas.microsoft.com/office/drawing/2014/main" id="{4CEA3E18-2FBA-16AA-FC7B-B80F3370BA4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4" name="Grupo 283">
              <a:extLst>
                <a:ext uri="{FF2B5EF4-FFF2-40B4-BE49-F238E27FC236}">
                  <a16:creationId xmlns:a16="http://schemas.microsoft.com/office/drawing/2014/main" id="{D86AD3CA-ED36-B207-C778-04780F3F6A84}"/>
                </a:ext>
              </a:extLst>
            </p:cNvPr>
            <p:cNvGrpSpPr/>
            <p:nvPr/>
          </p:nvGrpSpPr>
          <p:grpSpPr>
            <a:xfrm>
              <a:off x="1671844" y="4476557"/>
              <a:ext cx="1537769" cy="420064"/>
              <a:chOff x="436159" y="386014"/>
              <a:chExt cx="2050358" cy="560085"/>
            </a:xfrm>
          </p:grpSpPr>
          <p:pic>
            <p:nvPicPr>
              <p:cNvPr id="309" name="Imagen 308">
                <a:extLst>
                  <a:ext uri="{FF2B5EF4-FFF2-40B4-BE49-F238E27FC236}">
                    <a16:creationId xmlns:a16="http://schemas.microsoft.com/office/drawing/2014/main" id="{7E142681-2754-C8B7-234C-E940ECD54F0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0" name="Imagen 309">
                <a:extLst>
                  <a:ext uri="{FF2B5EF4-FFF2-40B4-BE49-F238E27FC236}">
                    <a16:creationId xmlns:a16="http://schemas.microsoft.com/office/drawing/2014/main" id="{DCF558E2-84BD-999C-5EB6-A6209758BC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1" name="Imagen 310">
                <a:extLst>
                  <a:ext uri="{FF2B5EF4-FFF2-40B4-BE49-F238E27FC236}">
                    <a16:creationId xmlns:a16="http://schemas.microsoft.com/office/drawing/2014/main" id="{89E00B83-844E-60AF-FA14-387DD06FCF1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2" name="Imagen 311">
                <a:extLst>
                  <a:ext uri="{FF2B5EF4-FFF2-40B4-BE49-F238E27FC236}">
                    <a16:creationId xmlns:a16="http://schemas.microsoft.com/office/drawing/2014/main" id="{772FE0A3-0F07-FEE8-D9C2-015EC000F3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3" name="Imagen 312">
                <a:extLst>
                  <a:ext uri="{FF2B5EF4-FFF2-40B4-BE49-F238E27FC236}">
                    <a16:creationId xmlns:a16="http://schemas.microsoft.com/office/drawing/2014/main" id="{65A3242D-3B33-E3DE-9745-C4D7B1E13C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5" name="Grupo 284">
              <a:extLst>
                <a:ext uri="{FF2B5EF4-FFF2-40B4-BE49-F238E27FC236}">
                  <a16:creationId xmlns:a16="http://schemas.microsoft.com/office/drawing/2014/main" id="{FAF43497-4181-490D-53C9-0D0EF852CFF1}"/>
                </a:ext>
              </a:extLst>
            </p:cNvPr>
            <p:cNvGrpSpPr/>
            <p:nvPr/>
          </p:nvGrpSpPr>
          <p:grpSpPr>
            <a:xfrm>
              <a:off x="3029494" y="4486287"/>
              <a:ext cx="1537769" cy="420064"/>
              <a:chOff x="436159" y="386014"/>
              <a:chExt cx="2050358" cy="560085"/>
            </a:xfrm>
          </p:grpSpPr>
          <p:pic>
            <p:nvPicPr>
              <p:cNvPr id="304" name="Imagen 303">
                <a:extLst>
                  <a:ext uri="{FF2B5EF4-FFF2-40B4-BE49-F238E27FC236}">
                    <a16:creationId xmlns:a16="http://schemas.microsoft.com/office/drawing/2014/main" id="{9814CF57-558D-D0E7-06A3-273E87CB976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5" name="Imagen 304">
                <a:extLst>
                  <a:ext uri="{FF2B5EF4-FFF2-40B4-BE49-F238E27FC236}">
                    <a16:creationId xmlns:a16="http://schemas.microsoft.com/office/drawing/2014/main" id="{B0D56618-FCEC-6B8D-0134-78B2DD3526A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6" name="Imagen 305">
                <a:extLst>
                  <a:ext uri="{FF2B5EF4-FFF2-40B4-BE49-F238E27FC236}">
                    <a16:creationId xmlns:a16="http://schemas.microsoft.com/office/drawing/2014/main" id="{B98BEFBB-97A3-2A10-A7C4-1B4088B63FD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7" name="Imagen 306">
                <a:extLst>
                  <a:ext uri="{FF2B5EF4-FFF2-40B4-BE49-F238E27FC236}">
                    <a16:creationId xmlns:a16="http://schemas.microsoft.com/office/drawing/2014/main" id="{BE5F8D95-421A-254C-8D29-EF228A6CEB1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8" name="Imagen 307">
                <a:extLst>
                  <a:ext uri="{FF2B5EF4-FFF2-40B4-BE49-F238E27FC236}">
                    <a16:creationId xmlns:a16="http://schemas.microsoft.com/office/drawing/2014/main" id="{60B615C3-F2E3-59C1-A96C-E3DA6BEF9C3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6" name="Grupo 285">
              <a:extLst>
                <a:ext uri="{FF2B5EF4-FFF2-40B4-BE49-F238E27FC236}">
                  <a16:creationId xmlns:a16="http://schemas.microsoft.com/office/drawing/2014/main" id="{EEEE3378-FECC-F9FF-E903-4179E5FA1762}"/>
                </a:ext>
              </a:extLst>
            </p:cNvPr>
            <p:cNvGrpSpPr/>
            <p:nvPr/>
          </p:nvGrpSpPr>
          <p:grpSpPr>
            <a:xfrm>
              <a:off x="4387145" y="4493493"/>
              <a:ext cx="1537769" cy="420064"/>
              <a:chOff x="436159" y="386014"/>
              <a:chExt cx="2050358" cy="560085"/>
            </a:xfrm>
          </p:grpSpPr>
          <p:pic>
            <p:nvPicPr>
              <p:cNvPr id="299" name="Imagen 298">
                <a:extLst>
                  <a:ext uri="{FF2B5EF4-FFF2-40B4-BE49-F238E27FC236}">
                    <a16:creationId xmlns:a16="http://schemas.microsoft.com/office/drawing/2014/main" id="{02831D2F-4752-0BC5-A698-AF40DDD92B8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0" name="Imagen 299">
                <a:extLst>
                  <a:ext uri="{FF2B5EF4-FFF2-40B4-BE49-F238E27FC236}">
                    <a16:creationId xmlns:a16="http://schemas.microsoft.com/office/drawing/2014/main" id="{6EAE4DB0-2F9B-7421-F225-FCE7D9D333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1" name="Imagen 300">
                <a:extLst>
                  <a:ext uri="{FF2B5EF4-FFF2-40B4-BE49-F238E27FC236}">
                    <a16:creationId xmlns:a16="http://schemas.microsoft.com/office/drawing/2014/main" id="{7AA02F4E-2D08-87BE-AEA2-8AF01BB394A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2" name="Imagen 301">
                <a:extLst>
                  <a:ext uri="{FF2B5EF4-FFF2-40B4-BE49-F238E27FC236}">
                    <a16:creationId xmlns:a16="http://schemas.microsoft.com/office/drawing/2014/main" id="{3A439BCE-889A-3B9F-B3A7-C60FC6FCAFD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3" name="Imagen 302">
                <a:extLst>
                  <a:ext uri="{FF2B5EF4-FFF2-40B4-BE49-F238E27FC236}">
                    <a16:creationId xmlns:a16="http://schemas.microsoft.com/office/drawing/2014/main" id="{1B9EC6AE-0648-7D83-CBE4-223A87EF4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7" name="Grupo 286">
              <a:extLst>
                <a:ext uri="{FF2B5EF4-FFF2-40B4-BE49-F238E27FC236}">
                  <a16:creationId xmlns:a16="http://schemas.microsoft.com/office/drawing/2014/main" id="{A8C45CB0-FB6F-6E5C-589A-1A39F9F038F5}"/>
                </a:ext>
              </a:extLst>
            </p:cNvPr>
            <p:cNvGrpSpPr/>
            <p:nvPr/>
          </p:nvGrpSpPr>
          <p:grpSpPr>
            <a:xfrm>
              <a:off x="5780717" y="4493493"/>
              <a:ext cx="1537769" cy="420064"/>
              <a:chOff x="436159" y="386014"/>
              <a:chExt cx="2050358" cy="560085"/>
            </a:xfrm>
          </p:grpSpPr>
          <p:pic>
            <p:nvPicPr>
              <p:cNvPr id="294" name="Imagen 293">
                <a:extLst>
                  <a:ext uri="{FF2B5EF4-FFF2-40B4-BE49-F238E27FC236}">
                    <a16:creationId xmlns:a16="http://schemas.microsoft.com/office/drawing/2014/main" id="{0CD89459-8021-877B-EF77-ECFC34AA7FA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5" name="Imagen 294">
                <a:extLst>
                  <a:ext uri="{FF2B5EF4-FFF2-40B4-BE49-F238E27FC236}">
                    <a16:creationId xmlns:a16="http://schemas.microsoft.com/office/drawing/2014/main" id="{D5B209BD-6C9C-E249-F238-AEBF9926B2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6" name="Imagen 295">
                <a:extLst>
                  <a:ext uri="{FF2B5EF4-FFF2-40B4-BE49-F238E27FC236}">
                    <a16:creationId xmlns:a16="http://schemas.microsoft.com/office/drawing/2014/main" id="{4AE2EEE8-9DD2-7F86-F2D6-EDFE362B4C5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7" name="Imagen 296">
                <a:extLst>
                  <a:ext uri="{FF2B5EF4-FFF2-40B4-BE49-F238E27FC236}">
                    <a16:creationId xmlns:a16="http://schemas.microsoft.com/office/drawing/2014/main" id="{F0A4695C-6E6D-5591-9DA1-CA877A8A80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8" name="Imagen 297">
                <a:extLst>
                  <a:ext uri="{FF2B5EF4-FFF2-40B4-BE49-F238E27FC236}">
                    <a16:creationId xmlns:a16="http://schemas.microsoft.com/office/drawing/2014/main" id="{3730BCA5-5E11-7FA8-8F27-E81C7C06A0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8" name="Grupo 287">
              <a:extLst>
                <a:ext uri="{FF2B5EF4-FFF2-40B4-BE49-F238E27FC236}">
                  <a16:creationId xmlns:a16="http://schemas.microsoft.com/office/drawing/2014/main" id="{A162D379-B25D-F12A-0868-D50FBD813754}"/>
                </a:ext>
              </a:extLst>
            </p:cNvPr>
            <p:cNvGrpSpPr/>
            <p:nvPr/>
          </p:nvGrpSpPr>
          <p:grpSpPr>
            <a:xfrm>
              <a:off x="7138368" y="4491393"/>
              <a:ext cx="1537769" cy="420064"/>
              <a:chOff x="436159" y="386014"/>
              <a:chExt cx="2050358" cy="560085"/>
            </a:xfrm>
          </p:grpSpPr>
          <p:pic>
            <p:nvPicPr>
              <p:cNvPr id="289" name="Imagen 288">
                <a:extLst>
                  <a:ext uri="{FF2B5EF4-FFF2-40B4-BE49-F238E27FC236}">
                    <a16:creationId xmlns:a16="http://schemas.microsoft.com/office/drawing/2014/main" id="{1C651199-D84C-9EC4-6002-3FFFF0ECE6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0" name="Imagen 289">
                <a:extLst>
                  <a:ext uri="{FF2B5EF4-FFF2-40B4-BE49-F238E27FC236}">
                    <a16:creationId xmlns:a16="http://schemas.microsoft.com/office/drawing/2014/main" id="{3462EB19-7F62-5863-10C8-618F0704F1E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1" name="Imagen 290">
                <a:extLst>
                  <a:ext uri="{FF2B5EF4-FFF2-40B4-BE49-F238E27FC236}">
                    <a16:creationId xmlns:a16="http://schemas.microsoft.com/office/drawing/2014/main" id="{6477E58B-81FA-8FC8-9BE5-ECF33053EBE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2" name="Imagen 291">
                <a:extLst>
                  <a:ext uri="{FF2B5EF4-FFF2-40B4-BE49-F238E27FC236}">
                    <a16:creationId xmlns:a16="http://schemas.microsoft.com/office/drawing/2014/main" id="{94E89E96-0454-0119-C668-F6C90CC2BF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3" name="Imagen 292">
                <a:extLst>
                  <a:ext uri="{FF2B5EF4-FFF2-40B4-BE49-F238E27FC236}">
                    <a16:creationId xmlns:a16="http://schemas.microsoft.com/office/drawing/2014/main" id="{3680958A-2064-0DA4-0B94-DF2752BCC6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sp>
        <p:nvSpPr>
          <p:cNvPr id="535" name="Título 13">
            <a:extLst>
              <a:ext uri="{FF2B5EF4-FFF2-40B4-BE49-F238E27FC236}">
                <a16:creationId xmlns:a16="http://schemas.microsoft.com/office/drawing/2014/main" id="{58356BB5-4400-CBBA-E001-FCA8BAB997FD}"/>
              </a:ext>
            </a:extLst>
          </p:cNvPr>
          <p:cNvSpPr>
            <a:spLocks noGrp="1"/>
          </p:cNvSpPr>
          <p:nvPr>
            <p:ph type="ctrTitle" idx="15"/>
          </p:nvPr>
        </p:nvSpPr>
        <p:spPr>
          <a:xfrm>
            <a:off x="735750" y="69502"/>
            <a:ext cx="7672500" cy="577800"/>
          </a:xfrm>
        </p:spPr>
        <p:txBody>
          <a:bodyPr/>
          <a:lstStyle/>
          <a:p>
            <a:r>
              <a:rPr lang="es-ES" dirty="0"/>
              <a:t>Método</a:t>
            </a:r>
          </a:p>
        </p:txBody>
      </p:sp>
      <p:sp>
        <p:nvSpPr>
          <p:cNvPr id="536" name="Google Shape;69;g1dc965b0de2_0_5">
            <a:extLst>
              <a:ext uri="{FF2B5EF4-FFF2-40B4-BE49-F238E27FC236}">
                <a16:creationId xmlns:a16="http://schemas.microsoft.com/office/drawing/2014/main" id="{C9EB7774-E2A5-BB08-174A-392329FECF0B}"/>
              </a:ext>
            </a:extLst>
          </p:cNvPr>
          <p:cNvSpPr txBox="1"/>
          <p:nvPr/>
        </p:nvSpPr>
        <p:spPr>
          <a:xfrm>
            <a:off x="1998484" y="50571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2" name="Grupo 1">
            <a:extLst>
              <a:ext uri="{FF2B5EF4-FFF2-40B4-BE49-F238E27FC236}">
                <a16:creationId xmlns:a16="http://schemas.microsoft.com/office/drawing/2014/main" id="{5813B7DA-6952-901A-2251-4E2317ADB895}"/>
              </a:ext>
            </a:extLst>
          </p:cNvPr>
          <p:cNvGrpSpPr/>
          <p:nvPr/>
        </p:nvGrpSpPr>
        <p:grpSpPr>
          <a:xfrm>
            <a:off x="245676" y="1466453"/>
            <a:ext cx="3946677" cy="1133993"/>
            <a:chOff x="245676" y="1466453"/>
            <a:chExt cx="3946677" cy="1133993"/>
          </a:xfrm>
        </p:grpSpPr>
        <p:sp>
          <p:nvSpPr>
            <p:cNvPr id="3" name="Google Shape;103;p4">
              <a:extLst>
                <a:ext uri="{FF2B5EF4-FFF2-40B4-BE49-F238E27FC236}">
                  <a16:creationId xmlns:a16="http://schemas.microsoft.com/office/drawing/2014/main" id="{55986160-CF0B-C85F-0643-CD09B07DA039}"/>
                </a:ext>
              </a:extLst>
            </p:cNvPr>
            <p:cNvSpPr/>
            <p:nvPr/>
          </p:nvSpPr>
          <p:spPr>
            <a:xfrm>
              <a:off x="615677" y="1466453"/>
              <a:ext cx="3576676" cy="1133993"/>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 name="Picture 2">
              <a:extLst>
                <a:ext uri="{FF2B5EF4-FFF2-40B4-BE49-F238E27FC236}">
                  <a16:creationId xmlns:a16="http://schemas.microsoft.com/office/drawing/2014/main" id="{2C8226B4-0355-20DC-89F7-FCD832EEF2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676" y="1713763"/>
              <a:ext cx="636270" cy="63627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upo 4">
            <a:extLst>
              <a:ext uri="{FF2B5EF4-FFF2-40B4-BE49-F238E27FC236}">
                <a16:creationId xmlns:a16="http://schemas.microsoft.com/office/drawing/2014/main" id="{2559E067-0173-CA8A-7E17-23452048B217}"/>
              </a:ext>
            </a:extLst>
          </p:cNvPr>
          <p:cNvGrpSpPr/>
          <p:nvPr/>
        </p:nvGrpSpPr>
        <p:grpSpPr>
          <a:xfrm>
            <a:off x="4572000" y="1466453"/>
            <a:ext cx="3591969" cy="1241246"/>
            <a:chOff x="4572000" y="1466453"/>
            <a:chExt cx="3591969" cy="1241246"/>
          </a:xfrm>
        </p:grpSpPr>
        <p:sp>
          <p:nvSpPr>
            <p:cNvPr id="6" name="Google Shape;101;p4">
              <a:extLst>
                <a:ext uri="{FF2B5EF4-FFF2-40B4-BE49-F238E27FC236}">
                  <a16:creationId xmlns:a16="http://schemas.microsoft.com/office/drawing/2014/main" id="{83FBEC95-83B0-F719-147E-5C8ECB8B38B0}"/>
                </a:ext>
              </a:extLst>
            </p:cNvPr>
            <p:cNvSpPr/>
            <p:nvPr/>
          </p:nvSpPr>
          <p:spPr>
            <a:xfrm>
              <a:off x="4951649" y="1466453"/>
              <a:ext cx="3212320" cy="1167032"/>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 name="Google Shape;107;p4">
              <a:extLst>
                <a:ext uri="{FF2B5EF4-FFF2-40B4-BE49-F238E27FC236}">
                  <a16:creationId xmlns:a16="http://schemas.microsoft.com/office/drawing/2014/main" id="{EACC67E0-5CF6-0FE6-709A-DD24558C054C}"/>
                </a:ext>
              </a:extLst>
            </p:cNvPr>
            <p:cNvSpPr txBox="1"/>
            <p:nvPr/>
          </p:nvSpPr>
          <p:spPr>
            <a:xfrm>
              <a:off x="5132759" y="1547798"/>
              <a:ext cx="2986600" cy="1159901"/>
            </a:xfrm>
            <a:prstGeom prst="rect">
              <a:avLst/>
            </a:prstGeom>
            <a:noFill/>
            <a:ln>
              <a:noFill/>
            </a:ln>
          </p:spPr>
          <p:txBody>
            <a:bodyPr spcFirstLastPara="1" wrap="square" lIns="91425" tIns="91425" rIns="91425" bIns="91425" anchor="t" anchorCtr="0">
              <a:normAutofit/>
            </a:bodyPr>
            <a:lstStyle/>
            <a:p>
              <a:pPr marL="0" marR="0" lvl="0" indent="0" algn="ctr" rtl="0">
                <a:lnSpc>
                  <a:spcPct val="107916"/>
                </a:lnSpc>
                <a:spcBef>
                  <a:spcPts val="800"/>
                </a:spcBef>
                <a:spcAft>
                  <a:spcPts val="0"/>
                </a:spcAft>
                <a:buClr>
                  <a:schemeClr val="dk2"/>
                </a:buClr>
                <a:buSzPts val="2215"/>
                <a:buFont typeface="Arial"/>
                <a:buNone/>
              </a:pPr>
              <a:r>
                <a:rPr lang="es" sz="1600" b="1"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Edad media </a:t>
              </a:r>
              <a:r>
                <a:rPr lang="es" sz="16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 sz="1600" b="1" i="0" u="none" strike="noStrike" cap="none"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Century Gothic"/>
                </a:rPr>
                <a:t>26,7</a:t>
              </a:r>
            </a:p>
            <a:p>
              <a:pPr marL="0" marR="0" lvl="0" indent="0" algn="ctr" rtl="0">
                <a:lnSpc>
                  <a:spcPct val="107916"/>
                </a:lnSpc>
                <a:spcBef>
                  <a:spcPts val="800"/>
                </a:spcBef>
                <a:spcAft>
                  <a:spcPts val="0"/>
                </a:spcAft>
                <a:buClr>
                  <a:schemeClr val="dk2"/>
                </a:buClr>
                <a:buSzPts val="2215"/>
                <a:buFont typeface="Arial"/>
                <a:buNone/>
              </a:pPr>
              <a:r>
                <a:rPr lang="es" sz="16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Desviación estándar: 13,072</a:t>
              </a:r>
              <a:endParaRPr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8" name="Picture 6">
              <a:extLst>
                <a:ext uri="{FF2B5EF4-FFF2-40B4-BE49-F238E27FC236}">
                  <a16:creationId xmlns:a16="http://schemas.microsoft.com/office/drawing/2014/main" id="{8814C71F-D754-E556-C8B1-5F18C4F69A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747838"/>
              <a:ext cx="616531" cy="61653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o 8">
            <a:extLst>
              <a:ext uri="{FF2B5EF4-FFF2-40B4-BE49-F238E27FC236}">
                <a16:creationId xmlns:a16="http://schemas.microsoft.com/office/drawing/2014/main" id="{3CC0342A-7ED9-D6F3-463D-3C6F566B969B}"/>
              </a:ext>
            </a:extLst>
          </p:cNvPr>
          <p:cNvGrpSpPr/>
          <p:nvPr/>
        </p:nvGrpSpPr>
        <p:grpSpPr>
          <a:xfrm>
            <a:off x="241112" y="2957110"/>
            <a:ext cx="4058445" cy="2982587"/>
            <a:chOff x="241112" y="2957110"/>
            <a:chExt cx="4058445" cy="2982587"/>
          </a:xfrm>
        </p:grpSpPr>
        <p:sp>
          <p:nvSpPr>
            <p:cNvPr id="10" name="Google Shape;98;p4">
              <a:extLst>
                <a:ext uri="{FF2B5EF4-FFF2-40B4-BE49-F238E27FC236}">
                  <a16:creationId xmlns:a16="http://schemas.microsoft.com/office/drawing/2014/main" id="{284BFDCC-CF31-B015-477A-C99E56BD0249}"/>
                </a:ext>
              </a:extLst>
            </p:cNvPr>
            <p:cNvSpPr/>
            <p:nvPr/>
          </p:nvSpPr>
          <p:spPr>
            <a:xfrm>
              <a:off x="615677" y="2957110"/>
              <a:ext cx="3576676" cy="1292637"/>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09;p4">
              <a:extLst>
                <a:ext uri="{FF2B5EF4-FFF2-40B4-BE49-F238E27FC236}">
                  <a16:creationId xmlns:a16="http://schemas.microsoft.com/office/drawing/2014/main" id="{3F07A2E2-75DA-62C1-6EA8-96925F24552A}"/>
                </a:ext>
              </a:extLst>
            </p:cNvPr>
            <p:cNvSpPr txBox="1"/>
            <p:nvPr/>
          </p:nvSpPr>
          <p:spPr>
            <a:xfrm>
              <a:off x="722881" y="3131397"/>
              <a:ext cx="3576676" cy="2808300"/>
            </a:xfrm>
            <a:prstGeom prst="rect">
              <a:avLst/>
            </a:prstGeom>
            <a:noFill/>
            <a:ln>
              <a:noFill/>
            </a:ln>
          </p:spPr>
          <p:txBody>
            <a:bodyPr spcFirstLastPara="1" wrap="square" lIns="91425" tIns="91425" rIns="91425" bIns="91425" anchor="t" anchorCtr="0">
              <a:normAutofit/>
            </a:bodyPr>
            <a:lstStyle/>
            <a:p>
              <a:pPr marL="0" marR="0" lvl="0" indent="0" algn="ctr" rtl="0">
                <a:lnSpc>
                  <a:spcPct val="107916"/>
                </a:lnSpc>
                <a:spcBef>
                  <a:spcPts val="800"/>
                </a:spcBef>
                <a:spcAft>
                  <a:spcPts val="0"/>
                </a:spcAft>
                <a:buClr>
                  <a:schemeClr val="dk2"/>
                </a:buClr>
                <a:buSzPts val="2215"/>
                <a:buFont typeface="Arial"/>
                <a:buNone/>
              </a:pPr>
              <a:r>
                <a:rPr lang="es" sz="1600" b="1"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Nivel de estudios completados:</a:t>
              </a:r>
            </a:p>
            <a:p>
              <a:pPr marL="0" marR="0" lvl="0" indent="0" algn="ctr" rtl="0">
                <a:lnSpc>
                  <a:spcPct val="107916"/>
                </a:lnSpc>
                <a:spcBef>
                  <a:spcPts val="800"/>
                </a:spcBef>
                <a:spcAft>
                  <a:spcPts val="0"/>
                </a:spcAft>
                <a:buClr>
                  <a:schemeClr val="dk2"/>
                </a:buClr>
                <a:buSzPts val="2215"/>
                <a:buFont typeface="Arial"/>
                <a:buNone/>
              </a:pPr>
              <a:r>
                <a:rPr lang="es" sz="1600" b="1"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 sz="1600" b="1" i="0" u="none" strike="noStrike" cap="none"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87,3%</a:t>
              </a:r>
              <a:r>
                <a:rPr lang="es" sz="16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Universitarios</a:t>
              </a:r>
              <a:endParaRPr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12" name="Picture 4">
              <a:extLst>
                <a:ext uri="{FF2B5EF4-FFF2-40B4-BE49-F238E27FC236}">
                  <a16:creationId xmlns:a16="http://schemas.microsoft.com/office/drawing/2014/main" id="{E3D47749-62D5-45A1-B05F-B56AC78783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112" y="3358912"/>
              <a:ext cx="636271" cy="636271"/>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Google Shape;105;p4">
            <a:extLst>
              <a:ext uri="{FF2B5EF4-FFF2-40B4-BE49-F238E27FC236}">
                <a16:creationId xmlns:a16="http://schemas.microsoft.com/office/drawing/2014/main" id="{634CECA6-1B65-10B6-CF82-C9733702EDF2}"/>
              </a:ext>
            </a:extLst>
          </p:cNvPr>
          <p:cNvSpPr txBox="1">
            <a:spLocks/>
          </p:cNvSpPr>
          <p:nvPr/>
        </p:nvSpPr>
        <p:spPr>
          <a:xfrm>
            <a:off x="526775" y="1558263"/>
            <a:ext cx="3784140" cy="97687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0" indent="0" algn="ctr">
              <a:lnSpc>
                <a:spcPct val="107916"/>
              </a:lnSpc>
              <a:spcBef>
                <a:spcPts val="800"/>
              </a:spcBef>
              <a:buSzPts val="2215"/>
              <a:buFont typeface="Arial"/>
              <a:buNone/>
            </a:pPr>
            <a:r>
              <a:rPr lang="es-ES" sz="1600" b="1" dirty="0">
                <a:solidFill>
                  <a:schemeClr val="dk1"/>
                </a:solidFill>
                <a:latin typeface="Open Sans" panose="020B0604020202020204" charset="0"/>
                <a:ea typeface="Open Sans" panose="020B0604020202020204" charset="0"/>
                <a:cs typeface="Open Sans" panose="020B0604020202020204" charset="0"/>
                <a:sym typeface="Century Gothic"/>
              </a:rPr>
              <a:t>Usuarios/as de la CUP-UCM:</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a:t>
            </a:r>
            <a:endParaRPr lang="es-ES" sz="1600" dirty="0">
              <a:latin typeface="Open Sans" panose="020B0604020202020204" charset="0"/>
              <a:ea typeface="Open Sans" panose="020B0604020202020204" charset="0"/>
              <a:cs typeface="Open Sans" panose="020B0604020202020204" charset="0"/>
            </a:endParaRPr>
          </a:p>
          <a:p>
            <a:pPr marL="0" indent="0" algn="ctr">
              <a:lnSpc>
                <a:spcPct val="107916"/>
              </a:lnSpc>
              <a:spcBef>
                <a:spcPts val="800"/>
              </a:spcBef>
              <a:buSzPts val="2215"/>
              <a:buFont typeface="Arial"/>
              <a:buNone/>
            </a:pPr>
            <a:r>
              <a:rPr lang="es-ES" sz="1600" b="1" dirty="0">
                <a:solidFill>
                  <a:schemeClr val="dk1"/>
                </a:solidFill>
                <a:latin typeface="Open Sans" panose="020B0604020202020204" charset="0"/>
                <a:ea typeface="Open Sans" panose="020B0604020202020204" charset="0"/>
                <a:cs typeface="Open Sans" panose="020B0604020202020204" charset="0"/>
                <a:sym typeface="Century Gothic"/>
              </a:rPr>
              <a:t>N</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 975           </a:t>
            </a:r>
            <a:r>
              <a:rPr lang="es-ES" sz="1600" b="1" dirty="0">
                <a:solidFill>
                  <a:schemeClr val="accent5">
                    <a:lumMod val="75000"/>
                  </a:schemeClr>
                </a:solidFill>
                <a:latin typeface="Open Sans" panose="020B0604020202020204" charset="0"/>
                <a:ea typeface="Open Sans" panose="020B0604020202020204" charset="0"/>
                <a:cs typeface="Open Sans" panose="020B0604020202020204" charset="0"/>
                <a:sym typeface="Century Gothic"/>
              </a:rPr>
              <a:t>62%</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Mujeres</a:t>
            </a:r>
          </a:p>
        </p:txBody>
      </p:sp>
    </p:spTree>
    <p:extLst>
      <p:ext uri="{BB962C8B-B14F-4D97-AF65-F5344CB8AC3E}">
        <p14:creationId xmlns:p14="http://schemas.microsoft.com/office/powerpoint/2010/main" val="2414714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 name="Grupo 275">
            <a:extLst>
              <a:ext uri="{FF2B5EF4-FFF2-40B4-BE49-F238E27FC236}">
                <a16:creationId xmlns:a16="http://schemas.microsoft.com/office/drawing/2014/main" id="{8B5D0145-A3F3-6ECD-5688-B836051BF892}"/>
              </a:ext>
            </a:extLst>
          </p:cNvPr>
          <p:cNvGrpSpPr/>
          <p:nvPr/>
        </p:nvGrpSpPr>
        <p:grpSpPr>
          <a:xfrm>
            <a:off x="391028" y="1020339"/>
            <a:ext cx="8361944" cy="3617448"/>
            <a:chOff x="314193" y="1296109"/>
            <a:chExt cx="8361944" cy="3617448"/>
          </a:xfrm>
        </p:grpSpPr>
        <p:grpSp>
          <p:nvGrpSpPr>
            <p:cNvPr id="277" name="Grupo 276">
              <a:extLst>
                <a:ext uri="{FF2B5EF4-FFF2-40B4-BE49-F238E27FC236}">
                  <a16:creationId xmlns:a16="http://schemas.microsoft.com/office/drawing/2014/main" id="{7C7ECE98-34E8-4198-93A9-6CE408E221FE}"/>
                </a:ext>
              </a:extLst>
            </p:cNvPr>
            <p:cNvGrpSpPr/>
            <p:nvPr/>
          </p:nvGrpSpPr>
          <p:grpSpPr>
            <a:xfrm>
              <a:off x="331316" y="1296109"/>
              <a:ext cx="8327760" cy="451412"/>
              <a:chOff x="440016" y="376406"/>
              <a:chExt cx="11103680" cy="601882"/>
            </a:xfrm>
          </p:grpSpPr>
          <p:grpSp>
            <p:nvGrpSpPr>
              <p:cNvPr id="499" name="Grupo 498">
                <a:extLst>
                  <a:ext uri="{FF2B5EF4-FFF2-40B4-BE49-F238E27FC236}">
                    <a16:creationId xmlns:a16="http://schemas.microsoft.com/office/drawing/2014/main" id="{DF032820-0295-7A1C-8C8E-E2C7596EB56D}"/>
                  </a:ext>
                </a:extLst>
              </p:cNvPr>
              <p:cNvGrpSpPr/>
              <p:nvPr/>
            </p:nvGrpSpPr>
            <p:grpSpPr>
              <a:xfrm>
                <a:off x="440016" y="376406"/>
                <a:ext cx="2050358" cy="560085"/>
                <a:chOff x="436159" y="386014"/>
                <a:chExt cx="2050358" cy="560085"/>
              </a:xfrm>
            </p:grpSpPr>
            <p:pic>
              <p:nvPicPr>
                <p:cNvPr id="530" name="Imagen 529">
                  <a:extLst>
                    <a:ext uri="{FF2B5EF4-FFF2-40B4-BE49-F238E27FC236}">
                      <a16:creationId xmlns:a16="http://schemas.microsoft.com/office/drawing/2014/main" id="{0A9F53A7-4163-40D0-3043-0416297542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31" name="Imagen 530">
                  <a:extLst>
                    <a:ext uri="{FF2B5EF4-FFF2-40B4-BE49-F238E27FC236}">
                      <a16:creationId xmlns:a16="http://schemas.microsoft.com/office/drawing/2014/main" id="{F1A9F4A9-C3FA-52E3-421B-5EADA5E606C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32" name="Imagen 531">
                  <a:extLst>
                    <a:ext uri="{FF2B5EF4-FFF2-40B4-BE49-F238E27FC236}">
                      <a16:creationId xmlns:a16="http://schemas.microsoft.com/office/drawing/2014/main" id="{E1FFF329-5608-C64F-DCFF-8B19C15D4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33" name="Imagen 532">
                  <a:extLst>
                    <a:ext uri="{FF2B5EF4-FFF2-40B4-BE49-F238E27FC236}">
                      <a16:creationId xmlns:a16="http://schemas.microsoft.com/office/drawing/2014/main" id="{503509C3-7679-0B20-3244-558051AF6A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34" name="Imagen 533">
                  <a:extLst>
                    <a:ext uri="{FF2B5EF4-FFF2-40B4-BE49-F238E27FC236}">
                      <a16:creationId xmlns:a16="http://schemas.microsoft.com/office/drawing/2014/main" id="{7C3D22A7-7A85-C3F0-DAB3-CF8F5023859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0" name="Grupo 499">
                <a:extLst>
                  <a:ext uri="{FF2B5EF4-FFF2-40B4-BE49-F238E27FC236}">
                    <a16:creationId xmlns:a16="http://schemas.microsoft.com/office/drawing/2014/main" id="{2B909C1B-3F0A-8D51-0A5C-E235A45E21D4}"/>
                  </a:ext>
                </a:extLst>
              </p:cNvPr>
              <p:cNvGrpSpPr/>
              <p:nvPr/>
            </p:nvGrpSpPr>
            <p:grpSpPr>
              <a:xfrm>
                <a:off x="2250217" y="386014"/>
                <a:ext cx="2050358" cy="560085"/>
                <a:chOff x="436159" y="386014"/>
                <a:chExt cx="2050358" cy="560085"/>
              </a:xfrm>
            </p:grpSpPr>
            <p:pic>
              <p:nvPicPr>
                <p:cNvPr id="525" name="Imagen 524">
                  <a:extLst>
                    <a:ext uri="{FF2B5EF4-FFF2-40B4-BE49-F238E27FC236}">
                      <a16:creationId xmlns:a16="http://schemas.microsoft.com/office/drawing/2014/main" id="{6CB9E376-FF13-8414-15FC-841D2587149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6" name="Imagen 525">
                  <a:extLst>
                    <a:ext uri="{FF2B5EF4-FFF2-40B4-BE49-F238E27FC236}">
                      <a16:creationId xmlns:a16="http://schemas.microsoft.com/office/drawing/2014/main" id="{6D0FC5E6-E071-D725-74FF-DD609AC53DC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7" name="Imagen 526">
                  <a:extLst>
                    <a:ext uri="{FF2B5EF4-FFF2-40B4-BE49-F238E27FC236}">
                      <a16:creationId xmlns:a16="http://schemas.microsoft.com/office/drawing/2014/main" id="{7E4BAA2D-F3A0-E3BC-6232-0B8C5F764DE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8" name="Imagen 527">
                  <a:extLst>
                    <a:ext uri="{FF2B5EF4-FFF2-40B4-BE49-F238E27FC236}">
                      <a16:creationId xmlns:a16="http://schemas.microsoft.com/office/drawing/2014/main" id="{6B46FDE0-FC8E-60D3-50B6-371B0383C8C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9" name="Imagen 528">
                  <a:extLst>
                    <a:ext uri="{FF2B5EF4-FFF2-40B4-BE49-F238E27FC236}">
                      <a16:creationId xmlns:a16="http://schemas.microsoft.com/office/drawing/2014/main" id="{614841B4-51BF-F184-5569-30A5230FB1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1" name="Grupo 500">
                <a:extLst>
                  <a:ext uri="{FF2B5EF4-FFF2-40B4-BE49-F238E27FC236}">
                    <a16:creationId xmlns:a16="http://schemas.microsoft.com/office/drawing/2014/main" id="{0588A951-E108-D4E8-E47F-1C82118DA8A3}"/>
                  </a:ext>
                </a:extLst>
              </p:cNvPr>
              <p:cNvGrpSpPr/>
              <p:nvPr/>
            </p:nvGrpSpPr>
            <p:grpSpPr>
              <a:xfrm>
                <a:off x="4060418" y="398987"/>
                <a:ext cx="2050358" cy="560085"/>
                <a:chOff x="436159" y="386014"/>
                <a:chExt cx="2050358" cy="560085"/>
              </a:xfrm>
            </p:grpSpPr>
            <p:pic>
              <p:nvPicPr>
                <p:cNvPr id="520" name="Imagen 519">
                  <a:extLst>
                    <a:ext uri="{FF2B5EF4-FFF2-40B4-BE49-F238E27FC236}">
                      <a16:creationId xmlns:a16="http://schemas.microsoft.com/office/drawing/2014/main" id="{5228CD85-A558-35EC-42E4-CC57800D155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21" name="Imagen 520">
                  <a:extLst>
                    <a:ext uri="{FF2B5EF4-FFF2-40B4-BE49-F238E27FC236}">
                      <a16:creationId xmlns:a16="http://schemas.microsoft.com/office/drawing/2014/main" id="{21F993BC-B836-FE85-7A69-F15930D8C4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22" name="Imagen 521">
                  <a:extLst>
                    <a:ext uri="{FF2B5EF4-FFF2-40B4-BE49-F238E27FC236}">
                      <a16:creationId xmlns:a16="http://schemas.microsoft.com/office/drawing/2014/main" id="{E558E0BA-DF69-8846-7073-ADC869B4D44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23" name="Imagen 522">
                  <a:extLst>
                    <a:ext uri="{FF2B5EF4-FFF2-40B4-BE49-F238E27FC236}">
                      <a16:creationId xmlns:a16="http://schemas.microsoft.com/office/drawing/2014/main" id="{D867701B-2640-C4DE-E91A-FF9AFD89E83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24" name="Imagen 523">
                  <a:extLst>
                    <a:ext uri="{FF2B5EF4-FFF2-40B4-BE49-F238E27FC236}">
                      <a16:creationId xmlns:a16="http://schemas.microsoft.com/office/drawing/2014/main" id="{68531FF5-DF60-C483-3E4F-9C3E643E790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2" name="Grupo 501">
                <a:extLst>
                  <a:ext uri="{FF2B5EF4-FFF2-40B4-BE49-F238E27FC236}">
                    <a16:creationId xmlns:a16="http://schemas.microsoft.com/office/drawing/2014/main" id="{6D8EFB35-59F9-14F9-EFB0-E9CA00291FAE}"/>
                  </a:ext>
                </a:extLst>
              </p:cNvPr>
              <p:cNvGrpSpPr/>
              <p:nvPr/>
            </p:nvGrpSpPr>
            <p:grpSpPr>
              <a:xfrm>
                <a:off x="5870619" y="408595"/>
                <a:ext cx="2050358" cy="560085"/>
                <a:chOff x="436159" y="386014"/>
                <a:chExt cx="2050358" cy="560085"/>
              </a:xfrm>
            </p:grpSpPr>
            <p:pic>
              <p:nvPicPr>
                <p:cNvPr id="515" name="Imagen 514">
                  <a:extLst>
                    <a:ext uri="{FF2B5EF4-FFF2-40B4-BE49-F238E27FC236}">
                      <a16:creationId xmlns:a16="http://schemas.microsoft.com/office/drawing/2014/main" id="{2B90EA81-EADA-E9C2-799D-2C89DF2AAD4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6" name="Imagen 515">
                  <a:extLst>
                    <a:ext uri="{FF2B5EF4-FFF2-40B4-BE49-F238E27FC236}">
                      <a16:creationId xmlns:a16="http://schemas.microsoft.com/office/drawing/2014/main" id="{08037902-4819-A6A7-8092-66B87BCF47A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7" name="Imagen 516">
                  <a:extLst>
                    <a:ext uri="{FF2B5EF4-FFF2-40B4-BE49-F238E27FC236}">
                      <a16:creationId xmlns:a16="http://schemas.microsoft.com/office/drawing/2014/main" id="{AAA66BAF-C628-94F2-AE1E-F2F1F60C18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8" name="Imagen 517">
                  <a:extLst>
                    <a:ext uri="{FF2B5EF4-FFF2-40B4-BE49-F238E27FC236}">
                      <a16:creationId xmlns:a16="http://schemas.microsoft.com/office/drawing/2014/main" id="{1B59EFA5-95CE-ECF3-AE8C-CF90F1629AD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9" name="Imagen 518">
                  <a:extLst>
                    <a:ext uri="{FF2B5EF4-FFF2-40B4-BE49-F238E27FC236}">
                      <a16:creationId xmlns:a16="http://schemas.microsoft.com/office/drawing/2014/main" id="{B3F98EBE-E8F1-C246-FCBF-6231F865337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3" name="Grupo 502">
                <a:extLst>
                  <a:ext uri="{FF2B5EF4-FFF2-40B4-BE49-F238E27FC236}">
                    <a16:creationId xmlns:a16="http://schemas.microsoft.com/office/drawing/2014/main" id="{790E4691-5C8D-852C-F5E4-3B663D7F1575}"/>
                  </a:ext>
                </a:extLst>
              </p:cNvPr>
              <p:cNvGrpSpPr/>
              <p:nvPr/>
            </p:nvGrpSpPr>
            <p:grpSpPr>
              <a:xfrm>
                <a:off x="7728715" y="408595"/>
                <a:ext cx="2050358" cy="560085"/>
                <a:chOff x="436159" y="386014"/>
                <a:chExt cx="2050358" cy="560085"/>
              </a:xfrm>
            </p:grpSpPr>
            <p:pic>
              <p:nvPicPr>
                <p:cNvPr id="510" name="Imagen 509">
                  <a:extLst>
                    <a:ext uri="{FF2B5EF4-FFF2-40B4-BE49-F238E27FC236}">
                      <a16:creationId xmlns:a16="http://schemas.microsoft.com/office/drawing/2014/main" id="{829E49D1-5DAA-1B8C-6AF2-C506AEBEDE3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11" name="Imagen 510">
                  <a:extLst>
                    <a:ext uri="{FF2B5EF4-FFF2-40B4-BE49-F238E27FC236}">
                      <a16:creationId xmlns:a16="http://schemas.microsoft.com/office/drawing/2014/main" id="{1A52B5C8-A0BF-48F2-AE31-118F28BC44A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12" name="Imagen 511">
                  <a:extLst>
                    <a:ext uri="{FF2B5EF4-FFF2-40B4-BE49-F238E27FC236}">
                      <a16:creationId xmlns:a16="http://schemas.microsoft.com/office/drawing/2014/main" id="{AA5E177C-46AE-FAC6-F53A-3FACCE2A119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13" name="Imagen 512">
                  <a:extLst>
                    <a:ext uri="{FF2B5EF4-FFF2-40B4-BE49-F238E27FC236}">
                      <a16:creationId xmlns:a16="http://schemas.microsoft.com/office/drawing/2014/main" id="{3BCAB18F-A90D-813E-B3CB-2E7077D6974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14" name="Imagen 513">
                  <a:extLst>
                    <a:ext uri="{FF2B5EF4-FFF2-40B4-BE49-F238E27FC236}">
                      <a16:creationId xmlns:a16="http://schemas.microsoft.com/office/drawing/2014/main" id="{8A51F466-5207-11B1-DF72-EA3A030A69A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504" name="Grupo 503">
                <a:extLst>
                  <a:ext uri="{FF2B5EF4-FFF2-40B4-BE49-F238E27FC236}">
                    <a16:creationId xmlns:a16="http://schemas.microsoft.com/office/drawing/2014/main" id="{9B1183F7-5A50-F82E-ABF8-5B5320E608EC}"/>
                  </a:ext>
                </a:extLst>
              </p:cNvPr>
              <p:cNvGrpSpPr/>
              <p:nvPr/>
            </p:nvGrpSpPr>
            <p:grpSpPr>
              <a:xfrm>
                <a:off x="9493338" y="418203"/>
                <a:ext cx="2050358" cy="560085"/>
                <a:chOff x="436159" y="386014"/>
                <a:chExt cx="2050358" cy="560085"/>
              </a:xfrm>
            </p:grpSpPr>
            <p:pic>
              <p:nvPicPr>
                <p:cNvPr id="505" name="Imagen 504">
                  <a:extLst>
                    <a:ext uri="{FF2B5EF4-FFF2-40B4-BE49-F238E27FC236}">
                      <a16:creationId xmlns:a16="http://schemas.microsoft.com/office/drawing/2014/main" id="{893545F8-79AE-5E93-80DA-1DC06EA4F44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506" name="Imagen 505">
                  <a:extLst>
                    <a:ext uri="{FF2B5EF4-FFF2-40B4-BE49-F238E27FC236}">
                      <a16:creationId xmlns:a16="http://schemas.microsoft.com/office/drawing/2014/main" id="{2DC7E5E9-C550-157B-10D8-75CA2A616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507" name="Imagen 506">
                  <a:extLst>
                    <a:ext uri="{FF2B5EF4-FFF2-40B4-BE49-F238E27FC236}">
                      <a16:creationId xmlns:a16="http://schemas.microsoft.com/office/drawing/2014/main" id="{79A40016-66D5-5A19-7884-85964783C12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508" name="Imagen 507">
                  <a:extLst>
                    <a:ext uri="{FF2B5EF4-FFF2-40B4-BE49-F238E27FC236}">
                      <a16:creationId xmlns:a16="http://schemas.microsoft.com/office/drawing/2014/main" id="{34890A62-A43B-7CF2-7924-1449922680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509" name="Imagen 508">
                  <a:extLst>
                    <a:ext uri="{FF2B5EF4-FFF2-40B4-BE49-F238E27FC236}">
                      <a16:creationId xmlns:a16="http://schemas.microsoft.com/office/drawing/2014/main" id="{E9B2F588-B697-2ECA-A6B4-73FB5D9CAB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8" name="Grupo 277">
              <a:extLst>
                <a:ext uri="{FF2B5EF4-FFF2-40B4-BE49-F238E27FC236}">
                  <a16:creationId xmlns:a16="http://schemas.microsoft.com/office/drawing/2014/main" id="{4619E793-CCB8-7E5E-DEBB-394DD627F86C}"/>
                </a:ext>
              </a:extLst>
            </p:cNvPr>
            <p:cNvGrpSpPr/>
            <p:nvPr/>
          </p:nvGrpSpPr>
          <p:grpSpPr>
            <a:xfrm>
              <a:off x="331400" y="1812290"/>
              <a:ext cx="8327760" cy="451412"/>
              <a:chOff x="440016" y="376406"/>
              <a:chExt cx="11103680" cy="601882"/>
            </a:xfrm>
          </p:grpSpPr>
          <p:grpSp>
            <p:nvGrpSpPr>
              <p:cNvPr id="463" name="Grupo 462">
                <a:extLst>
                  <a:ext uri="{FF2B5EF4-FFF2-40B4-BE49-F238E27FC236}">
                    <a16:creationId xmlns:a16="http://schemas.microsoft.com/office/drawing/2014/main" id="{3C3F0410-E748-7DFF-480B-96422A8785EA}"/>
                  </a:ext>
                </a:extLst>
              </p:cNvPr>
              <p:cNvGrpSpPr/>
              <p:nvPr/>
            </p:nvGrpSpPr>
            <p:grpSpPr>
              <a:xfrm>
                <a:off x="440016" y="376406"/>
                <a:ext cx="2050358" cy="560085"/>
                <a:chOff x="436159" y="386014"/>
                <a:chExt cx="2050358" cy="560085"/>
              </a:xfrm>
            </p:grpSpPr>
            <p:pic>
              <p:nvPicPr>
                <p:cNvPr id="494" name="Imagen 493">
                  <a:extLst>
                    <a:ext uri="{FF2B5EF4-FFF2-40B4-BE49-F238E27FC236}">
                      <a16:creationId xmlns:a16="http://schemas.microsoft.com/office/drawing/2014/main" id="{954386CE-216F-29CE-F928-2C9B29C7C71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5" name="Imagen 494">
                  <a:extLst>
                    <a:ext uri="{FF2B5EF4-FFF2-40B4-BE49-F238E27FC236}">
                      <a16:creationId xmlns:a16="http://schemas.microsoft.com/office/drawing/2014/main" id="{A2000F30-3D8E-B820-D5D6-4465188DB3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6" name="Imagen 495">
                  <a:extLst>
                    <a:ext uri="{FF2B5EF4-FFF2-40B4-BE49-F238E27FC236}">
                      <a16:creationId xmlns:a16="http://schemas.microsoft.com/office/drawing/2014/main" id="{85F04E52-7BA3-A84F-E440-1809CBD9917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7" name="Imagen 496">
                  <a:extLst>
                    <a:ext uri="{FF2B5EF4-FFF2-40B4-BE49-F238E27FC236}">
                      <a16:creationId xmlns:a16="http://schemas.microsoft.com/office/drawing/2014/main" id="{9E2D6140-D547-7F63-14B0-FB9E6DE9535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8" name="Imagen 497">
                  <a:extLst>
                    <a:ext uri="{FF2B5EF4-FFF2-40B4-BE49-F238E27FC236}">
                      <a16:creationId xmlns:a16="http://schemas.microsoft.com/office/drawing/2014/main" id="{7E70A17E-C395-74E6-956A-83F3E61E4E1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4" name="Grupo 463">
                <a:extLst>
                  <a:ext uri="{FF2B5EF4-FFF2-40B4-BE49-F238E27FC236}">
                    <a16:creationId xmlns:a16="http://schemas.microsoft.com/office/drawing/2014/main" id="{8A7EB070-97DF-4146-8B6B-B8CA4D844685}"/>
                  </a:ext>
                </a:extLst>
              </p:cNvPr>
              <p:cNvGrpSpPr/>
              <p:nvPr/>
            </p:nvGrpSpPr>
            <p:grpSpPr>
              <a:xfrm>
                <a:off x="2250217" y="386014"/>
                <a:ext cx="2050358" cy="560085"/>
                <a:chOff x="436159" y="386014"/>
                <a:chExt cx="2050358" cy="560085"/>
              </a:xfrm>
            </p:grpSpPr>
            <p:pic>
              <p:nvPicPr>
                <p:cNvPr id="489" name="Imagen 488">
                  <a:extLst>
                    <a:ext uri="{FF2B5EF4-FFF2-40B4-BE49-F238E27FC236}">
                      <a16:creationId xmlns:a16="http://schemas.microsoft.com/office/drawing/2014/main" id="{35604B4C-F05A-A083-8678-477A4F653DF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90" name="Imagen 489">
                  <a:extLst>
                    <a:ext uri="{FF2B5EF4-FFF2-40B4-BE49-F238E27FC236}">
                      <a16:creationId xmlns:a16="http://schemas.microsoft.com/office/drawing/2014/main" id="{251824E2-6A84-F280-5B84-F5A3917BBB6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91" name="Imagen 490">
                  <a:extLst>
                    <a:ext uri="{FF2B5EF4-FFF2-40B4-BE49-F238E27FC236}">
                      <a16:creationId xmlns:a16="http://schemas.microsoft.com/office/drawing/2014/main" id="{7B49C6AD-F0D5-392A-A2BA-03CD3F3C9E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92" name="Imagen 491">
                  <a:extLst>
                    <a:ext uri="{FF2B5EF4-FFF2-40B4-BE49-F238E27FC236}">
                      <a16:creationId xmlns:a16="http://schemas.microsoft.com/office/drawing/2014/main" id="{CCE91166-92C1-19C9-5A54-447B528D9E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93" name="Imagen 492">
                  <a:extLst>
                    <a:ext uri="{FF2B5EF4-FFF2-40B4-BE49-F238E27FC236}">
                      <a16:creationId xmlns:a16="http://schemas.microsoft.com/office/drawing/2014/main" id="{CBB8A10E-AB0F-B854-BAC2-A44C75F5B0E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5" name="Grupo 464">
                <a:extLst>
                  <a:ext uri="{FF2B5EF4-FFF2-40B4-BE49-F238E27FC236}">
                    <a16:creationId xmlns:a16="http://schemas.microsoft.com/office/drawing/2014/main" id="{5F55F5C0-B7AD-0710-214F-12D7FB9C1D70}"/>
                  </a:ext>
                </a:extLst>
              </p:cNvPr>
              <p:cNvGrpSpPr/>
              <p:nvPr/>
            </p:nvGrpSpPr>
            <p:grpSpPr>
              <a:xfrm>
                <a:off x="4060418" y="398987"/>
                <a:ext cx="2050358" cy="560085"/>
                <a:chOff x="436159" y="386014"/>
                <a:chExt cx="2050358" cy="560085"/>
              </a:xfrm>
            </p:grpSpPr>
            <p:pic>
              <p:nvPicPr>
                <p:cNvPr id="484" name="Imagen 483">
                  <a:extLst>
                    <a:ext uri="{FF2B5EF4-FFF2-40B4-BE49-F238E27FC236}">
                      <a16:creationId xmlns:a16="http://schemas.microsoft.com/office/drawing/2014/main" id="{1929D4CF-31B1-F689-4D16-009E9B520A4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5" name="Imagen 484">
                  <a:extLst>
                    <a:ext uri="{FF2B5EF4-FFF2-40B4-BE49-F238E27FC236}">
                      <a16:creationId xmlns:a16="http://schemas.microsoft.com/office/drawing/2014/main" id="{2CE1BCF9-F466-C8E2-F3B0-BA03A490F3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6" name="Imagen 485">
                  <a:extLst>
                    <a:ext uri="{FF2B5EF4-FFF2-40B4-BE49-F238E27FC236}">
                      <a16:creationId xmlns:a16="http://schemas.microsoft.com/office/drawing/2014/main" id="{A8AB523D-6998-C337-CCC5-1E330B997D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7" name="Imagen 486">
                  <a:extLst>
                    <a:ext uri="{FF2B5EF4-FFF2-40B4-BE49-F238E27FC236}">
                      <a16:creationId xmlns:a16="http://schemas.microsoft.com/office/drawing/2014/main" id="{63E6CF76-15C2-0219-F0FE-EBCC042AC38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8" name="Imagen 487">
                  <a:extLst>
                    <a:ext uri="{FF2B5EF4-FFF2-40B4-BE49-F238E27FC236}">
                      <a16:creationId xmlns:a16="http://schemas.microsoft.com/office/drawing/2014/main" id="{DD84BFCE-1066-504B-AD07-0277DCF21AB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6" name="Grupo 465">
                <a:extLst>
                  <a:ext uri="{FF2B5EF4-FFF2-40B4-BE49-F238E27FC236}">
                    <a16:creationId xmlns:a16="http://schemas.microsoft.com/office/drawing/2014/main" id="{FE9CA2FC-6D43-7F4A-3269-E4EC9DDFF59C}"/>
                  </a:ext>
                </a:extLst>
              </p:cNvPr>
              <p:cNvGrpSpPr/>
              <p:nvPr/>
            </p:nvGrpSpPr>
            <p:grpSpPr>
              <a:xfrm>
                <a:off x="5870619" y="408595"/>
                <a:ext cx="2050358" cy="560085"/>
                <a:chOff x="436159" y="386014"/>
                <a:chExt cx="2050358" cy="560085"/>
              </a:xfrm>
            </p:grpSpPr>
            <p:pic>
              <p:nvPicPr>
                <p:cNvPr id="479" name="Imagen 478">
                  <a:extLst>
                    <a:ext uri="{FF2B5EF4-FFF2-40B4-BE49-F238E27FC236}">
                      <a16:creationId xmlns:a16="http://schemas.microsoft.com/office/drawing/2014/main" id="{77E9C797-D043-1C95-51D5-01B6C0088AF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80" name="Imagen 479">
                  <a:extLst>
                    <a:ext uri="{FF2B5EF4-FFF2-40B4-BE49-F238E27FC236}">
                      <a16:creationId xmlns:a16="http://schemas.microsoft.com/office/drawing/2014/main" id="{006E84A6-46CB-EF06-5D23-D1F57DC61F7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81" name="Imagen 480">
                  <a:extLst>
                    <a:ext uri="{FF2B5EF4-FFF2-40B4-BE49-F238E27FC236}">
                      <a16:creationId xmlns:a16="http://schemas.microsoft.com/office/drawing/2014/main" id="{697A60FE-A0E4-B170-5249-D36821784A3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82" name="Imagen 481">
                  <a:extLst>
                    <a:ext uri="{FF2B5EF4-FFF2-40B4-BE49-F238E27FC236}">
                      <a16:creationId xmlns:a16="http://schemas.microsoft.com/office/drawing/2014/main" id="{77CD652C-2550-9782-6528-A0DC7C35BFE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83" name="Imagen 482">
                  <a:extLst>
                    <a:ext uri="{FF2B5EF4-FFF2-40B4-BE49-F238E27FC236}">
                      <a16:creationId xmlns:a16="http://schemas.microsoft.com/office/drawing/2014/main" id="{957908E7-CCA4-418E-AD0E-402C8529ADD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7" name="Grupo 466">
                <a:extLst>
                  <a:ext uri="{FF2B5EF4-FFF2-40B4-BE49-F238E27FC236}">
                    <a16:creationId xmlns:a16="http://schemas.microsoft.com/office/drawing/2014/main" id="{45707323-D5E3-0827-EC38-EC2A8136CA15}"/>
                  </a:ext>
                </a:extLst>
              </p:cNvPr>
              <p:cNvGrpSpPr/>
              <p:nvPr/>
            </p:nvGrpSpPr>
            <p:grpSpPr>
              <a:xfrm>
                <a:off x="7728715" y="408595"/>
                <a:ext cx="2050358" cy="560085"/>
                <a:chOff x="436159" y="386014"/>
                <a:chExt cx="2050358" cy="560085"/>
              </a:xfrm>
            </p:grpSpPr>
            <p:pic>
              <p:nvPicPr>
                <p:cNvPr id="474" name="Imagen 473">
                  <a:extLst>
                    <a:ext uri="{FF2B5EF4-FFF2-40B4-BE49-F238E27FC236}">
                      <a16:creationId xmlns:a16="http://schemas.microsoft.com/office/drawing/2014/main" id="{87221311-80A8-8074-6C9D-4A3818DA920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5" name="Imagen 474">
                  <a:extLst>
                    <a:ext uri="{FF2B5EF4-FFF2-40B4-BE49-F238E27FC236}">
                      <a16:creationId xmlns:a16="http://schemas.microsoft.com/office/drawing/2014/main" id="{D3F61DB0-7BA1-207E-C713-63D23BDD4A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6" name="Imagen 475">
                  <a:extLst>
                    <a:ext uri="{FF2B5EF4-FFF2-40B4-BE49-F238E27FC236}">
                      <a16:creationId xmlns:a16="http://schemas.microsoft.com/office/drawing/2014/main" id="{BD4FA614-11C7-4555-51CD-24BEEEF5036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7" name="Imagen 476">
                  <a:extLst>
                    <a:ext uri="{FF2B5EF4-FFF2-40B4-BE49-F238E27FC236}">
                      <a16:creationId xmlns:a16="http://schemas.microsoft.com/office/drawing/2014/main" id="{73B8BE12-2376-83DC-4405-C8C9F98E494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8" name="Imagen 477">
                  <a:extLst>
                    <a:ext uri="{FF2B5EF4-FFF2-40B4-BE49-F238E27FC236}">
                      <a16:creationId xmlns:a16="http://schemas.microsoft.com/office/drawing/2014/main" id="{EA17C2C3-62FC-CCB8-5E86-123C2159A2D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68" name="Grupo 467">
                <a:extLst>
                  <a:ext uri="{FF2B5EF4-FFF2-40B4-BE49-F238E27FC236}">
                    <a16:creationId xmlns:a16="http://schemas.microsoft.com/office/drawing/2014/main" id="{8B6297AB-4352-9412-60C4-1924FC26FA61}"/>
                  </a:ext>
                </a:extLst>
              </p:cNvPr>
              <p:cNvGrpSpPr/>
              <p:nvPr/>
            </p:nvGrpSpPr>
            <p:grpSpPr>
              <a:xfrm>
                <a:off x="9493338" y="418203"/>
                <a:ext cx="2050358" cy="560085"/>
                <a:chOff x="436159" y="386014"/>
                <a:chExt cx="2050358" cy="560085"/>
              </a:xfrm>
            </p:grpSpPr>
            <p:pic>
              <p:nvPicPr>
                <p:cNvPr id="469" name="Imagen 468">
                  <a:extLst>
                    <a:ext uri="{FF2B5EF4-FFF2-40B4-BE49-F238E27FC236}">
                      <a16:creationId xmlns:a16="http://schemas.microsoft.com/office/drawing/2014/main" id="{7F863634-2CC6-CD0F-89C6-241B3DAA6DD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70" name="Imagen 469">
                  <a:extLst>
                    <a:ext uri="{FF2B5EF4-FFF2-40B4-BE49-F238E27FC236}">
                      <a16:creationId xmlns:a16="http://schemas.microsoft.com/office/drawing/2014/main" id="{D66A54F6-F848-0571-14EF-7F2110B7DD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71" name="Imagen 470">
                  <a:extLst>
                    <a:ext uri="{FF2B5EF4-FFF2-40B4-BE49-F238E27FC236}">
                      <a16:creationId xmlns:a16="http://schemas.microsoft.com/office/drawing/2014/main" id="{1AE0A901-CEFB-3677-E4FA-61F16954823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72" name="Imagen 471">
                  <a:extLst>
                    <a:ext uri="{FF2B5EF4-FFF2-40B4-BE49-F238E27FC236}">
                      <a16:creationId xmlns:a16="http://schemas.microsoft.com/office/drawing/2014/main" id="{E1D8F39F-5F39-EBD6-7A06-5641E6DA0D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73" name="Imagen 472">
                  <a:extLst>
                    <a:ext uri="{FF2B5EF4-FFF2-40B4-BE49-F238E27FC236}">
                      <a16:creationId xmlns:a16="http://schemas.microsoft.com/office/drawing/2014/main" id="{59AF6D5A-FBF1-BA93-FA06-F494AD66DF3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79" name="Grupo 278">
              <a:extLst>
                <a:ext uri="{FF2B5EF4-FFF2-40B4-BE49-F238E27FC236}">
                  <a16:creationId xmlns:a16="http://schemas.microsoft.com/office/drawing/2014/main" id="{480637E6-5130-EA3F-7CDE-3B3C3AF650FB}"/>
                </a:ext>
              </a:extLst>
            </p:cNvPr>
            <p:cNvGrpSpPr/>
            <p:nvPr/>
          </p:nvGrpSpPr>
          <p:grpSpPr>
            <a:xfrm>
              <a:off x="323732" y="2362703"/>
              <a:ext cx="8327760" cy="451412"/>
              <a:chOff x="440016" y="376406"/>
              <a:chExt cx="11103680" cy="601882"/>
            </a:xfrm>
          </p:grpSpPr>
          <p:grpSp>
            <p:nvGrpSpPr>
              <p:cNvPr id="427" name="Grupo 426">
                <a:extLst>
                  <a:ext uri="{FF2B5EF4-FFF2-40B4-BE49-F238E27FC236}">
                    <a16:creationId xmlns:a16="http://schemas.microsoft.com/office/drawing/2014/main" id="{172F79B9-075F-59BC-FBF0-F3D11850B9CC}"/>
                  </a:ext>
                </a:extLst>
              </p:cNvPr>
              <p:cNvGrpSpPr/>
              <p:nvPr/>
            </p:nvGrpSpPr>
            <p:grpSpPr>
              <a:xfrm>
                <a:off x="440016" y="376406"/>
                <a:ext cx="2050358" cy="560085"/>
                <a:chOff x="436159" y="386014"/>
                <a:chExt cx="2050358" cy="560085"/>
              </a:xfrm>
            </p:grpSpPr>
            <p:pic>
              <p:nvPicPr>
                <p:cNvPr id="458" name="Imagen 457">
                  <a:extLst>
                    <a:ext uri="{FF2B5EF4-FFF2-40B4-BE49-F238E27FC236}">
                      <a16:creationId xmlns:a16="http://schemas.microsoft.com/office/drawing/2014/main" id="{8C08CE0E-D755-E1B7-5171-155EAC4A8F4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9" name="Imagen 458">
                  <a:extLst>
                    <a:ext uri="{FF2B5EF4-FFF2-40B4-BE49-F238E27FC236}">
                      <a16:creationId xmlns:a16="http://schemas.microsoft.com/office/drawing/2014/main" id="{445EF8F8-6849-E150-967B-7B2E2788485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60" name="Imagen 459">
                  <a:extLst>
                    <a:ext uri="{FF2B5EF4-FFF2-40B4-BE49-F238E27FC236}">
                      <a16:creationId xmlns:a16="http://schemas.microsoft.com/office/drawing/2014/main" id="{6C5ED14A-A0C1-690E-44D8-CC415E40A6E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61" name="Imagen 460">
                  <a:extLst>
                    <a:ext uri="{FF2B5EF4-FFF2-40B4-BE49-F238E27FC236}">
                      <a16:creationId xmlns:a16="http://schemas.microsoft.com/office/drawing/2014/main" id="{68D818A2-1D6A-03F3-7F59-12326DF6116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62" name="Imagen 461">
                  <a:extLst>
                    <a:ext uri="{FF2B5EF4-FFF2-40B4-BE49-F238E27FC236}">
                      <a16:creationId xmlns:a16="http://schemas.microsoft.com/office/drawing/2014/main" id="{3BC69BE1-9179-FF29-1820-39FBC12BE11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8" name="Grupo 427">
                <a:extLst>
                  <a:ext uri="{FF2B5EF4-FFF2-40B4-BE49-F238E27FC236}">
                    <a16:creationId xmlns:a16="http://schemas.microsoft.com/office/drawing/2014/main" id="{9AAE5941-0AF5-9897-893F-E09CE58DF5AD}"/>
                  </a:ext>
                </a:extLst>
              </p:cNvPr>
              <p:cNvGrpSpPr/>
              <p:nvPr/>
            </p:nvGrpSpPr>
            <p:grpSpPr>
              <a:xfrm>
                <a:off x="2250217" y="386014"/>
                <a:ext cx="2050358" cy="560085"/>
                <a:chOff x="436159" y="386014"/>
                <a:chExt cx="2050358" cy="560085"/>
              </a:xfrm>
            </p:grpSpPr>
            <p:pic>
              <p:nvPicPr>
                <p:cNvPr id="453" name="Imagen 452">
                  <a:extLst>
                    <a:ext uri="{FF2B5EF4-FFF2-40B4-BE49-F238E27FC236}">
                      <a16:creationId xmlns:a16="http://schemas.microsoft.com/office/drawing/2014/main" id="{41DB86E5-74A4-848C-A828-C470019FEB6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54" name="Imagen 453">
                  <a:extLst>
                    <a:ext uri="{FF2B5EF4-FFF2-40B4-BE49-F238E27FC236}">
                      <a16:creationId xmlns:a16="http://schemas.microsoft.com/office/drawing/2014/main" id="{E274A354-A922-7BF4-DF24-D2D11E9A33C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5" name="Imagen 454">
                  <a:extLst>
                    <a:ext uri="{FF2B5EF4-FFF2-40B4-BE49-F238E27FC236}">
                      <a16:creationId xmlns:a16="http://schemas.microsoft.com/office/drawing/2014/main" id="{D60C7DF4-B1BC-8F44-DF71-A83A23EC40C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6" name="Imagen 455">
                  <a:extLst>
                    <a:ext uri="{FF2B5EF4-FFF2-40B4-BE49-F238E27FC236}">
                      <a16:creationId xmlns:a16="http://schemas.microsoft.com/office/drawing/2014/main" id="{E26F0880-3100-D243-F4A1-163CED9F70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7" name="Imagen 456">
                  <a:extLst>
                    <a:ext uri="{FF2B5EF4-FFF2-40B4-BE49-F238E27FC236}">
                      <a16:creationId xmlns:a16="http://schemas.microsoft.com/office/drawing/2014/main" id="{EBC65928-7AD8-A8FC-F820-2D8D7872375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29" name="Grupo 428">
                <a:extLst>
                  <a:ext uri="{FF2B5EF4-FFF2-40B4-BE49-F238E27FC236}">
                    <a16:creationId xmlns:a16="http://schemas.microsoft.com/office/drawing/2014/main" id="{4B964253-0D3A-215D-3165-35F4CE49B7CA}"/>
                  </a:ext>
                </a:extLst>
              </p:cNvPr>
              <p:cNvGrpSpPr/>
              <p:nvPr/>
            </p:nvGrpSpPr>
            <p:grpSpPr>
              <a:xfrm>
                <a:off x="4060418" y="398987"/>
                <a:ext cx="2050358" cy="560085"/>
                <a:chOff x="436159" y="386014"/>
                <a:chExt cx="2050358" cy="560085"/>
              </a:xfrm>
            </p:grpSpPr>
            <p:pic>
              <p:nvPicPr>
                <p:cNvPr id="448" name="Imagen 447">
                  <a:extLst>
                    <a:ext uri="{FF2B5EF4-FFF2-40B4-BE49-F238E27FC236}">
                      <a16:creationId xmlns:a16="http://schemas.microsoft.com/office/drawing/2014/main" id="{A9F4E96E-0CA6-4D98-8304-48094D940AF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9" name="Imagen 448">
                  <a:extLst>
                    <a:ext uri="{FF2B5EF4-FFF2-40B4-BE49-F238E27FC236}">
                      <a16:creationId xmlns:a16="http://schemas.microsoft.com/office/drawing/2014/main" id="{7BA9EB3F-BF6E-6CA6-8DA0-8F6C7BEE8D3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50" name="Imagen 449">
                  <a:extLst>
                    <a:ext uri="{FF2B5EF4-FFF2-40B4-BE49-F238E27FC236}">
                      <a16:creationId xmlns:a16="http://schemas.microsoft.com/office/drawing/2014/main" id="{C5B58975-75B7-9CF1-F6B5-A5A3D4168F7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51" name="Imagen 450">
                  <a:extLst>
                    <a:ext uri="{FF2B5EF4-FFF2-40B4-BE49-F238E27FC236}">
                      <a16:creationId xmlns:a16="http://schemas.microsoft.com/office/drawing/2014/main" id="{AEF71B95-2300-66B7-5393-3ABC43AA1D1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52" name="Imagen 451">
                  <a:extLst>
                    <a:ext uri="{FF2B5EF4-FFF2-40B4-BE49-F238E27FC236}">
                      <a16:creationId xmlns:a16="http://schemas.microsoft.com/office/drawing/2014/main" id="{996C51C0-7ABD-F2DC-B62F-4C4B08E180E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0" name="Grupo 429">
                <a:extLst>
                  <a:ext uri="{FF2B5EF4-FFF2-40B4-BE49-F238E27FC236}">
                    <a16:creationId xmlns:a16="http://schemas.microsoft.com/office/drawing/2014/main" id="{BBCD759E-D554-4C9F-1517-5BDCBF837CC3}"/>
                  </a:ext>
                </a:extLst>
              </p:cNvPr>
              <p:cNvGrpSpPr/>
              <p:nvPr/>
            </p:nvGrpSpPr>
            <p:grpSpPr>
              <a:xfrm>
                <a:off x="5870619" y="408595"/>
                <a:ext cx="2050358" cy="560085"/>
                <a:chOff x="436159" y="386014"/>
                <a:chExt cx="2050358" cy="560085"/>
              </a:xfrm>
            </p:grpSpPr>
            <p:pic>
              <p:nvPicPr>
                <p:cNvPr id="443" name="Imagen 442">
                  <a:extLst>
                    <a:ext uri="{FF2B5EF4-FFF2-40B4-BE49-F238E27FC236}">
                      <a16:creationId xmlns:a16="http://schemas.microsoft.com/office/drawing/2014/main" id="{AAD78CEE-4DCF-CF5D-B742-AF5F09D8DAD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44" name="Imagen 443">
                  <a:extLst>
                    <a:ext uri="{FF2B5EF4-FFF2-40B4-BE49-F238E27FC236}">
                      <a16:creationId xmlns:a16="http://schemas.microsoft.com/office/drawing/2014/main" id="{C6B46327-071E-DEA0-D12D-9883BE28E8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5" name="Imagen 444">
                  <a:extLst>
                    <a:ext uri="{FF2B5EF4-FFF2-40B4-BE49-F238E27FC236}">
                      <a16:creationId xmlns:a16="http://schemas.microsoft.com/office/drawing/2014/main" id="{58A5CF97-D6A7-D903-BF0F-22F0D36FE2B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6" name="Imagen 445">
                  <a:extLst>
                    <a:ext uri="{FF2B5EF4-FFF2-40B4-BE49-F238E27FC236}">
                      <a16:creationId xmlns:a16="http://schemas.microsoft.com/office/drawing/2014/main" id="{643C2D9B-376C-7B95-B24C-5A89FA1A2F5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7" name="Imagen 446">
                  <a:extLst>
                    <a:ext uri="{FF2B5EF4-FFF2-40B4-BE49-F238E27FC236}">
                      <a16:creationId xmlns:a16="http://schemas.microsoft.com/office/drawing/2014/main" id="{436EABB3-C299-BA2D-BA21-828C3D37974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1" name="Grupo 430">
                <a:extLst>
                  <a:ext uri="{FF2B5EF4-FFF2-40B4-BE49-F238E27FC236}">
                    <a16:creationId xmlns:a16="http://schemas.microsoft.com/office/drawing/2014/main" id="{195C3329-FC2C-3EF3-A5DA-A7046EAFBD57}"/>
                  </a:ext>
                </a:extLst>
              </p:cNvPr>
              <p:cNvGrpSpPr/>
              <p:nvPr/>
            </p:nvGrpSpPr>
            <p:grpSpPr>
              <a:xfrm>
                <a:off x="7728715" y="408595"/>
                <a:ext cx="2050358" cy="560085"/>
                <a:chOff x="436159" y="386014"/>
                <a:chExt cx="2050358" cy="560085"/>
              </a:xfrm>
            </p:grpSpPr>
            <p:pic>
              <p:nvPicPr>
                <p:cNvPr id="438" name="Imagen 437">
                  <a:extLst>
                    <a:ext uri="{FF2B5EF4-FFF2-40B4-BE49-F238E27FC236}">
                      <a16:creationId xmlns:a16="http://schemas.microsoft.com/office/drawing/2014/main" id="{242234C3-FED4-EFE8-F297-EDBBEEF2626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9" name="Imagen 438">
                  <a:extLst>
                    <a:ext uri="{FF2B5EF4-FFF2-40B4-BE49-F238E27FC236}">
                      <a16:creationId xmlns:a16="http://schemas.microsoft.com/office/drawing/2014/main" id="{FE5FD716-DE71-6CD7-E1AD-24C542F283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40" name="Imagen 439">
                  <a:extLst>
                    <a:ext uri="{FF2B5EF4-FFF2-40B4-BE49-F238E27FC236}">
                      <a16:creationId xmlns:a16="http://schemas.microsoft.com/office/drawing/2014/main" id="{B34C6E7A-13B8-87DE-B78D-EB66D7D6DA5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41" name="Imagen 440">
                  <a:extLst>
                    <a:ext uri="{FF2B5EF4-FFF2-40B4-BE49-F238E27FC236}">
                      <a16:creationId xmlns:a16="http://schemas.microsoft.com/office/drawing/2014/main" id="{00B6D457-725D-13AB-A45B-A0312BA514D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42" name="Imagen 441">
                  <a:extLst>
                    <a:ext uri="{FF2B5EF4-FFF2-40B4-BE49-F238E27FC236}">
                      <a16:creationId xmlns:a16="http://schemas.microsoft.com/office/drawing/2014/main" id="{CE4A8E78-FB48-E287-B684-E4CA4D98A7F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432" name="Grupo 431">
                <a:extLst>
                  <a:ext uri="{FF2B5EF4-FFF2-40B4-BE49-F238E27FC236}">
                    <a16:creationId xmlns:a16="http://schemas.microsoft.com/office/drawing/2014/main" id="{D80D8761-B8D4-83EF-E2AD-EDB856405651}"/>
                  </a:ext>
                </a:extLst>
              </p:cNvPr>
              <p:cNvGrpSpPr/>
              <p:nvPr/>
            </p:nvGrpSpPr>
            <p:grpSpPr>
              <a:xfrm>
                <a:off x="9493338" y="418203"/>
                <a:ext cx="2050358" cy="560085"/>
                <a:chOff x="436159" y="386014"/>
                <a:chExt cx="2050358" cy="560085"/>
              </a:xfrm>
            </p:grpSpPr>
            <p:pic>
              <p:nvPicPr>
                <p:cNvPr id="433" name="Imagen 432">
                  <a:extLst>
                    <a:ext uri="{FF2B5EF4-FFF2-40B4-BE49-F238E27FC236}">
                      <a16:creationId xmlns:a16="http://schemas.microsoft.com/office/drawing/2014/main" id="{D97C69A2-1B9D-C3B1-FC9C-7CC6B98627D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34" name="Imagen 433">
                  <a:extLst>
                    <a:ext uri="{FF2B5EF4-FFF2-40B4-BE49-F238E27FC236}">
                      <a16:creationId xmlns:a16="http://schemas.microsoft.com/office/drawing/2014/main" id="{BC8A2EB9-B338-3496-E8FB-A398127D1B4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35" name="Imagen 434">
                  <a:extLst>
                    <a:ext uri="{FF2B5EF4-FFF2-40B4-BE49-F238E27FC236}">
                      <a16:creationId xmlns:a16="http://schemas.microsoft.com/office/drawing/2014/main" id="{7448B6F7-AC40-CD9A-F785-B2C6B7C3823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36" name="Imagen 435">
                  <a:extLst>
                    <a:ext uri="{FF2B5EF4-FFF2-40B4-BE49-F238E27FC236}">
                      <a16:creationId xmlns:a16="http://schemas.microsoft.com/office/drawing/2014/main" id="{B22192F2-DDCB-F33B-BB5F-C078001D5F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37" name="Imagen 436">
                  <a:extLst>
                    <a:ext uri="{FF2B5EF4-FFF2-40B4-BE49-F238E27FC236}">
                      <a16:creationId xmlns:a16="http://schemas.microsoft.com/office/drawing/2014/main" id="{AE8924DB-F2FA-6BAA-07D7-D9CB1881501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0" name="Grupo 279">
              <a:extLst>
                <a:ext uri="{FF2B5EF4-FFF2-40B4-BE49-F238E27FC236}">
                  <a16:creationId xmlns:a16="http://schemas.microsoft.com/office/drawing/2014/main" id="{2D02E9D5-2D42-F2FA-2097-3197F39A7759}"/>
                </a:ext>
              </a:extLst>
            </p:cNvPr>
            <p:cNvGrpSpPr/>
            <p:nvPr/>
          </p:nvGrpSpPr>
          <p:grpSpPr>
            <a:xfrm>
              <a:off x="330012" y="2897741"/>
              <a:ext cx="8327760" cy="451412"/>
              <a:chOff x="440016" y="376406"/>
              <a:chExt cx="11103680" cy="601882"/>
            </a:xfrm>
          </p:grpSpPr>
          <p:grpSp>
            <p:nvGrpSpPr>
              <p:cNvPr id="391" name="Grupo 390">
                <a:extLst>
                  <a:ext uri="{FF2B5EF4-FFF2-40B4-BE49-F238E27FC236}">
                    <a16:creationId xmlns:a16="http://schemas.microsoft.com/office/drawing/2014/main" id="{4AD24790-27C7-D621-0475-453953FFDAAF}"/>
                  </a:ext>
                </a:extLst>
              </p:cNvPr>
              <p:cNvGrpSpPr/>
              <p:nvPr/>
            </p:nvGrpSpPr>
            <p:grpSpPr>
              <a:xfrm>
                <a:off x="440016" y="376406"/>
                <a:ext cx="2050358" cy="560085"/>
                <a:chOff x="436159" y="386014"/>
                <a:chExt cx="2050358" cy="560085"/>
              </a:xfrm>
            </p:grpSpPr>
            <p:pic>
              <p:nvPicPr>
                <p:cNvPr id="422" name="Imagen 421">
                  <a:extLst>
                    <a:ext uri="{FF2B5EF4-FFF2-40B4-BE49-F238E27FC236}">
                      <a16:creationId xmlns:a16="http://schemas.microsoft.com/office/drawing/2014/main" id="{71BED30B-2502-9A98-E74F-CE7D7548869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23" name="Imagen 422">
                  <a:extLst>
                    <a:ext uri="{FF2B5EF4-FFF2-40B4-BE49-F238E27FC236}">
                      <a16:creationId xmlns:a16="http://schemas.microsoft.com/office/drawing/2014/main" id="{EBF33763-55DB-FFDC-07EC-668EDD18542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24" name="Imagen 423">
                  <a:extLst>
                    <a:ext uri="{FF2B5EF4-FFF2-40B4-BE49-F238E27FC236}">
                      <a16:creationId xmlns:a16="http://schemas.microsoft.com/office/drawing/2014/main" id="{43585C92-E00E-C7E6-B321-C8A78F2E2AB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5" name="Imagen 424">
                  <a:extLst>
                    <a:ext uri="{FF2B5EF4-FFF2-40B4-BE49-F238E27FC236}">
                      <a16:creationId xmlns:a16="http://schemas.microsoft.com/office/drawing/2014/main" id="{533D8808-33B7-FFF6-A6CB-1C47FC15194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6" name="Imagen 425">
                  <a:extLst>
                    <a:ext uri="{FF2B5EF4-FFF2-40B4-BE49-F238E27FC236}">
                      <a16:creationId xmlns:a16="http://schemas.microsoft.com/office/drawing/2014/main" id="{BF15CBD0-2F58-0C97-9FCE-525726577EC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2" name="Grupo 391">
                <a:extLst>
                  <a:ext uri="{FF2B5EF4-FFF2-40B4-BE49-F238E27FC236}">
                    <a16:creationId xmlns:a16="http://schemas.microsoft.com/office/drawing/2014/main" id="{DDD53E40-61F6-7CFE-7739-44E15E1C7B78}"/>
                  </a:ext>
                </a:extLst>
              </p:cNvPr>
              <p:cNvGrpSpPr/>
              <p:nvPr/>
            </p:nvGrpSpPr>
            <p:grpSpPr>
              <a:xfrm>
                <a:off x="2250217" y="386014"/>
                <a:ext cx="2050358" cy="560085"/>
                <a:chOff x="436159" y="386014"/>
                <a:chExt cx="2050358" cy="560085"/>
              </a:xfrm>
            </p:grpSpPr>
            <p:pic>
              <p:nvPicPr>
                <p:cNvPr id="417" name="Imagen 416">
                  <a:extLst>
                    <a:ext uri="{FF2B5EF4-FFF2-40B4-BE49-F238E27FC236}">
                      <a16:creationId xmlns:a16="http://schemas.microsoft.com/office/drawing/2014/main" id="{2C8DE4F3-70BD-3E2B-9516-042D4FE6F3A2}"/>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8" name="Imagen 417">
                  <a:extLst>
                    <a:ext uri="{FF2B5EF4-FFF2-40B4-BE49-F238E27FC236}">
                      <a16:creationId xmlns:a16="http://schemas.microsoft.com/office/drawing/2014/main" id="{FE634DC3-738C-97C7-A017-EBEF923D467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9" name="Imagen 418">
                  <a:extLst>
                    <a:ext uri="{FF2B5EF4-FFF2-40B4-BE49-F238E27FC236}">
                      <a16:creationId xmlns:a16="http://schemas.microsoft.com/office/drawing/2014/main" id="{458F4CC4-D052-5159-93FC-0028F40817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20" name="Imagen 419">
                  <a:extLst>
                    <a:ext uri="{FF2B5EF4-FFF2-40B4-BE49-F238E27FC236}">
                      <a16:creationId xmlns:a16="http://schemas.microsoft.com/office/drawing/2014/main" id="{7B2FAC7C-C66A-8CA4-0E44-FD73C13315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21" name="Imagen 420">
                  <a:extLst>
                    <a:ext uri="{FF2B5EF4-FFF2-40B4-BE49-F238E27FC236}">
                      <a16:creationId xmlns:a16="http://schemas.microsoft.com/office/drawing/2014/main" id="{1DEE3E4B-DD30-87F1-1719-5398734E46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3" name="Grupo 392">
                <a:extLst>
                  <a:ext uri="{FF2B5EF4-FFF2-40B4-BE49-F238E27FC236}">
                    <a16:creationId xmlns:a16="http://schemas.microsoft.com/office/drawing/2014/main" id="{23DB8062-B880-3939-F72C-C55C8C56E556}"/>
                  </a:ext>
                </a:extLst>
              </p:cNvPr>
              <p:cNvGrpSpPr/>
              <p:nvPr/>
            </p:nvGrpSpPr>
            <p:grpSpPr>
              <a:xfrm>
                <a:off x="4060418" y="398987"/>
                <a:ext cx="2050358" cy="560085"/>
                <a:chOff x="436159" y="386014"/>
                <a:chExt cx="2050358" cy="560085"/>
              </a:xfrm>
            </p:grpSpPr>
            <p:pic>
              <p:nvPicPr>
                <p:cNvPr id="412" name="Imagen 411">
                  <a:extLst>
                    <a:ext uri="{FF2B5EF4-FFF2-40B4-BE49-F238E27FC236}">
                      <a16:creationId xmlns:a16="http://schemas.microsoft.com/office/drawing/2014/main" id="{4A258BBD-67A7-8FFD-46ED-42A78B32763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13" name="Imagen 412">
                  <a:extLst>
                    <a:ext uri="{FF2B5EF4-FFF2-40B4-BE49-F238E27FC236}">
                      <a16:creationId xmlns:a16="http://schemas.microsoft.com/office/drawing/2014/main" id="{64E87F35-907A-D708-6FCC-08C1DFFDB7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14" name="Imagen 413">
                  <a:extLst>
                    <a:ext uri="{FF2B5EF4-FFF2-40B4-BE49-F238E27FC236}">
                      <a16:creationId xmlns:a16="http://schemas.microsoft.com/office/drawing/2014/main" id="{7E53BCD1-0FED-2753-4B68-37D8FFEE74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5" name="Imagen 414">
                  <a:extLst>
                    <a:ext uri="{FF2B5EF4-FFF2-40B4-BE49-F238E27FC236}">
                      <a16:creationId xmlns:a16="http://schemas.microsoft.com/office/drawing/2014/main" id="{E0941D13-C451-35F3-BF9C-33D5CFCBC1F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6" name="Imagen 415">
                  <a:extLst>
                    <a:ext uri="{FF2B5EF4-FFF2-40B4-BE49-F238E27FC236}">
                      <a16:creationId xmlns:a16="http://schemas.microsoft.com/office/drawing/2014/main" id="{9E9FFA4D-F8D4-1D40-3DD6-3C6A9FAE6AE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4" name="Grupo 393">
                <a:extLst>
                  <a:ext uri="{FF2B5EF4-FFF2-40B4-BE49-F238E27FC236}">
                    <a16:creationId xmlns:a16="http://schemas.microsoft.com/office/drawing/2014/main" id="{E1149AD1-4A03-807F-8CC8-86C19B6DC209}"/>
                  </a:ext>
                </a:extLst>
              </p:cNvPr>
              <p:cNvGrpSpPr/>
              <p:nvPr/>
            </p:nvGrpSpPr>
            <p:grpSpPr>
              <a:xfrm>
                <a:off x="5870619" y="408595"/>
                <a:ext cx="2050358" cy="560085"/>
                <a:chOff x="436159" y="386014"/>
                <a:chExt cx="2050358" cy="560085"/>
              </a:xfrm>
            </p:grpSpPr>
            <p:pic>
              <p:nvPicPr>
                <p:cNvPr id="407" name="Imagen 406">
                  <a:extLst>
                    <a:ext uri="{FF2B5EF4-FFF2-40B4-BE49-F238E27FC236}">
                      <a16:creationId xmlns:a16="http://schemas.microsoft.com/office/drawing/2014/main" id="{5E552791-6910-FEF9-2626-EEB3D242F1D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8" name="Imagen 407">
                  <a:extLst>
                    <a:ext uri="{FF2B5EF4-FFF2-40B4-BE49-F238E27FC236}">
                      <a16:creationId xmlns:a16="http://schemas.microsoft.com/office/drawing/2014/main" id="{BB107340-1E41-DF62-A6B8-19E45BFA892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9" name="Imagen 408">
                  <a:extLst>
                    <a:ext uri="{FF2B5EF4-FFF2-40B4-BE49-F238E27FC236}">
                      <a16:creationId xmlns:a16="http://schemas.microsoft.com/office/drawing/2014/main" id="{28668437-76E2-571A-259F-FF5B6E6B44D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10" name="Imagen 409">
                  <a:extLst>
                    <a:ext uri="{FF2B5EF4-FFF2-40B4-BE49-F238E27FC236}">
                      <a16:creationId xmlns:a16="http://schemas.microsoft.com/office/drawing/2014/main" id="{7DAA5DE3-10D9-E81F-00F3-64FE7D94F7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11" name="Imagen 410">
                  <a:extLst>
                    <a:ext uri="{FF2B5EF4-FFF2-40B4-BE49-F238E27FC236}">
                      <a16:creationId xmlns:a16="http://schemas.microsoft.com/office/drawing/2014/main" id="{6C74ADDC-3B88-8FA5-1719-B57E6D88A9F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5" name="Grupo 394">
                <a:extLst>
                  <a:ext uri="{FF2B5EF4-FFF2-40B4-BE49-F238E27FC236}">
                    <a16:creationId xmlns:a16="http://schemas.microsoft.com/office/drawing/2014/main" id="{08646280-CEF6-CBC3-790C-772C4366076E}"/>
                  </a:ext>
                </a:extLst>
              </p:cNvPr>
              <p:cNvGrpSpPr/>
              <p:nvPr/>
            </p:nvGrpSpPr>
            <p:grpSpPr>
              <a:xfrm>
                <a:off x="7728715" y="408595"/>
                <a:ext cx="2050358" cy="560085"/>
                <a:chOff x="436159" y="386014"/>
                <a:chExt cx="2050358" cy="560085"/>
              </a:xfrm>
            </p:grpSpPr>
            <p:pic>
              <p:nvPicPr>
                <p:cNvPr id="402" name="Imagen 401">
                  <a:extLst>
                    <a:ext uri="{FF2B5EF4-FFF2-40B4-BE49-F238E27FC236}">
                      <a16:creationId xmlns:a16="http://schemas.microsoft.com/office/drawing/2014/main" id="{EFB10578-95C4-1679-DBE8-8004C9F720C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403" name="Imagen 402">
                  <a:extLst>
                    <a:ext uri="{FF2B5EF4-FFF2-40B4-BE49-F238E27FC236}">
                      <a16:creationId xmlns:a16="http://schemas.microsoft.com/office/drawing/2014/main" id="{E764B5EF-9643-573A-5278-7A88B512488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404" name="Imagen 403">
                  <a:extLst>
                    <a:ext uri="{FF2B5EF4-FFF2-40B4-BE49-F238E27FC236}">
                      <a16:creationId xmlns:a16="http://schemas.microsoft.com/office/drawing/2014/main" id="{C8C85890-6888-4B09-3981-7D3BDE40846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5" name="Imagen 404">
                  <a:extLst>
                    <a:ext uri="{FF2B5EF4-FFF2-40B4-BE49-F238E27FC236}">
                      <a16:creationId xmlns:a16="http://schemas.microsoft.com/office/drawing/2014/main" id="{286E38CE-AF8A-5B0F-2E8A-B5DF993F880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6" name="Imagen 405">
                  <a:extLst>
                    <a:ext uri="{FF2B5EF4-FFF2-40B4-BE49-F238E27FC236}">
                      <a16:creationId xmlns:a16="http://schemas.microsoft.com/office/drawing/2014/main" id="{79D5DD0B-5EEE-ED81-8846-BFE08611DE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96" name="Grupo 395">
                <a:extLst>
                  <a:ext uri="{FF2B5EF4-FFF2-40B4-BE49-F238E27FC236}">
                    <a16:creationId xmlns:a16="http://schemas.microsoft.com/office/drawing/2014/main" id="{D36B5419-8524-8977-84AD-6891659DD9DF}"/>
                  </a:ext>
                </a:extLst>
              </p:cNvPr>
              <p:cNvGrpSpPr/>
              <p:nvPr/>
            </p:nvGrpSpPr>
            <p:grpSpPr>
              <a:xfrm>
                <a:off x="9493338" y="418203"/>
                <a:ext cx="2050358" cy="560085"/>
                <a:chOff x="436159" y="386014"/>
                <a:chExt cx="2050358" cy="560085"/>
              </a:xfrm>
            </p:grpSpPr>
            <p:pic>
              <p:nvPicPr>
                <p:cNvPr id="397" name="Imagen 396">
                  <a:extLst>
                    <a:ext uri="{FF2B5EF4-FFF2-40B4-BE49-F238E27FC236}">
                      <a16:creationId xmlns:a16="http://schemas.microsoft.com/office/drawing/2014/main" id="{EC361DEC-CEB8-6557-0C00-44FF077E9A9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98" name="Imagen 397">
                  <a:extLst>
                    <a:ext uri="{FF2B5EF4-FFF2-40B4-BE49-F238E27FC236}">
                      <a16:creationId xmlns:a16="http://schemas.microsoft.com/office/drawing/2014/main" id="{BDA05D11-7A4D-57D2-B2AA-476EAE0FB4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99" name="Imagen 398">
                  <a:extLst>
                    <a:ext uri="{FF2B5EF4-FFF2-40B4-BE49-F238E27FC236}">
                      <a16:creationId xmlns:a16="http://schemas.microsoft.com/office/drawing/2014/main" id="{D9E06812-5A43-66AF-6184-FC4123A0FC1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400" name="Imagen 399">
                  <a:extLst>
                    <a:ext uri="{FF2B5EF4-FFF2-40B4-BE49-F238E27FC236}">
                      <a16:creationId xmlns:a16="http://schemas.microsoft.com/office/drawing/2014/main" id="{FB4169E1-DE6E-AE56-AE43-27CADB8CF3F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401" name="Imagen 400">
                  <a:extLst>
                    <a:ext uri="{FF2B5EF4-FFF2-40B4-BE49-F238E27FC236}">
                      <a16:creationId xmlns:a16="http://schemas.microsoft.com/office/drawing/2014/main" id="{6095003C-F2EC-5E3E-4799-572AE6CF62C2}"/>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1" name="Grupo 280">
              <a:extLst>
                <a:ext uri="{FF2B5EF4-FFF2-40B4-BE49-F238E27FC236}">
                  <a16:creationId xmlns:a16="http://schemas.microsoft.com/office/drawing/2014/main" id="{16F77115-4272-1014-FBF7-2C4815A995E4}"/>
                </a:ext>
              </a:extLst>
            </p:cNvPr>
            <p:cNvGrpSpPr/>
            <p:nvPr/>
          </p:nvGrpSpPr>
          <p:grpSpPr>
            <a:xfrm>
              <a:off x="314193" y="3438547"/>
              <a:ext cx="8327760" cy="451412"/>
              <a:chOff x="440016" y="376406"/>
              <a:chExt cx="11103680" cy="601882"/>
            </a:xfrm>
          </p:grpSpPr>
          <p:grpSp>
            <p:nvGrpSpPr>
              <p:cNvPr id="355" name="Grupo 354">
                <a:extLst>
                  <a:ext uri="{FF2B5EF4-FFF2-40B4-BE49-F238E27FC236}">
                    <a16:creationId xmlns:a16="http://schemas.microsoft.com/office/drawing/2014/main" id="{F8BBBE5E-19C6-407B-EC32-F7DD0825B4B0}"/>
                  </a:ext>
                </a:extLst>
              </p:cNvPr>
              <p:cNvGrpSpPr/>
              <p:nvPr/>
            </p:nvGrpSpPr>
            <p:grpSpPr>
              <a:xfrm>
                <a:off x="440016" y="376406"/>
                <a:ext cx="2050358" cy="560085"/>
                <a:chOff x="436159" y="386014"/>
                <a:chExt cx="2050358" cy="560085"/>
              </a:xfrm>
            </p:grpSpPr>
            <p:pic>
              <p:nvPicPr>
                <p:cNvPr id="386" name="Imagen 385">
                  <a:extLst>
                    <a:ext uri="{FF2B5EF4-FFF2-40B4-BE49-F238E27FC236}">
                      <a16:creationId xmlns:a16="http://schemas.microsoft.com/office/drawing/2014/main" id="{F2AB6CCD-FB0D-1E4D-3F0A-93B8E9F7A3F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7" name="Imagen 386">
                  <a:extLst>
                    <a:ext uri="{FF2B5EF4-FFF2-40B4-BE49-F238E27FC236}">
                      <a16:creationId xmlns:a16="http://schemas.microsoft.com/office/drawing/2014/main" id="{B6B1CB7F-D4DD-29BC-EA98-A35F825942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8" name="Imagen 387">
                  <a:extLst>
                    <a:ext uri="{FF2B5EF4-FFF2-40B4-BE49-F238E27FC236}">
                      <a16:creationId xmlns:a16="http://schemas.microsoft.com/office/drawing/2014/main" id="{6683E8F8-C8E4-E29C-BF7D-3D1C69B776C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9" name="Imagen 388">
                  <a:extLst>
                    <a:ext uri="{FF2B5EF4-FFF2-40B4-BE49-F238E27FC236}">
                      <a16:creationId xmlns:a16="http://schemas.microsoft.com/office/drawing/2014/main" id="{FF014300-7FA5-4EF5-B7AA-EFEE1FB9D9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90" name="Imagen 389">
                  <a:extLst>
                    <a:ext uri="{FF2B5EF4-FFF2-40B4-BE49-F238E27FC236}">
                      <a16:creationId xmlns:a16="http://schemas.microsoft.com/office/drawing/2014/main" id="{BD450F08-383D-A811-B05E-7B8CA29AAAD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6" name="Grupo 355">
                <a:extLst>
                  <a:ext uri="{FF2B5EF4-FFF2-40B4-BE49-F238E27FC236}">
                    <a16:creationId xmlns:a16="http://schemas.microsoft.com/office/drawing/2014/main" id="{A60BC969-6FAD-304E-5EF6-7201DF95EBDA}"/>
                  </a:ext>
                </a:extLst>
              </p:cNvPr>
              <p:cNvGrpSpPr/>
              <p:nvPr/>
            </p:nvGrpSpPr>
            <p:grpSpPr>
              <a:xfrm>
                <a:off x="2250217" y="386014"/>
                <a:ext cx="2050358" cy="560085"/>
                <a:chOff x="436159" y="386014"/>
                <a:chExt cx="2050358" cy="560085"/>
              </a:xfrm>
            </p:grpSpPr>
            <p:pic>
              <p:nvPicPr>
                <p:cNvPr id="381" name="Imagen 380">
                  <a:extLst>
                    <a:ext uri="{FF2B5EF4-FFF2-40B4-BE49-F238E27FC236}">
                      <a16:creationId xmlns:a16="http://schemas.microsoft.com/office/drawing/2014/main" id="{ADBC2611-7A6E-F2EE-E227-B65571D9479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82" name="Imagen 381">
                  <a:extLst>
                    <a:ext uri="{FF2B5EF4-FFF2-40B4-BE49-F238E27FC236}">
                      <a16:creationId xmlns:a16="http://schemas.microsoft.com/office/drawing/2014/main" id="{78C4109F-61A7-D838-54CD-5DCA7BD464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83" name="Imagen 382">
                  <a:extLst>
                    <a:ext uri="{FF2B5EF4-FFF2-40B4-BE49-F238E27FC236}">
                      <a16:creationId xmlns:a16="http://schemas.microsoft.com/office/drawing/2014/main" id="{B2E33858-1705-7FAB-0FB8-4C60DB05283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84" name="Imagen 383">
                  <a:extLst>
                    <a:ext uri="{FF2B5EF4-FFF2-40B4-BE49-F238E27FC236}">
                      <a16:creationId xmlns:a16="http://schemas.microsoft.com/office/drawing/2014/main" id="{AEE5AA30-AC38-5316-C152-E15517ACAD2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5" name="Imagen 384">
                  <a:extLst>
                    <a:ext uri="{FF2B5EF4-FFF2-40B4-BE49-F238E27FC236}">
                      <a16:creationId xmlns:a16="http://schemas.microsoft.com/office/drawing/2014/main" id="{AFD85AF5-7CBC-A050-7864-2764B458A85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7" name="Grupo 356">
                <a:extLst>
                  <a:ext uri="{FF2B5EF4-FFF2-40B4-BE49-F238E27FC236}">
                    <a16:creationId xmlns:a16="http://schemas.microsoft.com/office/drawing/2014/main" id="{54720085-E0A6-ADD4-2301-A14B1447091A}"/>
                  </a:ext>
                </a:extLst>
              </p:cNvPr>
              <p:cNvGrpSpPr/>
              <p:nvPr/>
            </p:nvGrpSpPr>
            <p:grpSpPr>
              <a:xfrm>
                <a:off x="4060418" y="398987"/>
                <a:ext cx="2050358" cy="560085"/>
                <a:chOff x="436159" y="386014"/>
                <a:chExt cx="2050358" cy="560085"/>
              </a:xfrm>
            </p:grpSpPr>
            <p:pic>
              <p:nvPicPr>
                <p:cNvPr id="376" name="Imagen 375">
                  <a:extLst>
                    <a:ext uri="{FF2B5EF4-FFF2-40B4-BE49-F238E27FC236}">
                      <a16:creationId xmlns:a16="http://schemas.microsoft.com/office/drawing/2014/main" id="{533629F4-FD21-BBF6-AEF0-A2C7FD437A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7" name="Imagen 376">
                  <a:extLst>
                    <a:ext uri="{FF2B5EF4-FFF2-40B4-BE49-F238E27FC236}">
                      <a16:creationId xmlns:a16="http://schemas.microsoft.com/office/drawing/2014/main" id="{DAF6A7EE-5215-95A8-BBD0-BBB856C714C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8" name="Imagen 377">
                  <a:extLst>
                    <a:ext uri="{FF2B5EF4-FFF2-40B4-BE49-F238E27FC236}">
                      <a16:creationId xmlns:a16="http://schemas.microsoft.com/office/drawing/2014/main" id="{10F7CE3F-ADCE-785A-C495-29F4D4C1DA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9" name="Imagen 378">
                  <a:extLst>
                    <a:ext uri="{FF2B5EF4-FFF2-40B4-BE49-F238E27FC236}">
                      <a16:creationId xmlns:a16="http://schemas.microsoft.com/office/drawing/2014/main" id="{05B80C74-C8B2-313A-360A-0C403CAFE8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80" name="Imagen 379">
                  <a:extLst>
                    <a:ext uri="{FF2B5EF4-FFF2-40B4-BE49-F238E27FC236}">
                      <a16:creationId xmlns:a16="http://schemas.microsoft.com/office/drawing/2014/main" id="{9AF81AE5-5ABD-C3DA-6F6F-84D6DF161FB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8" name="Grupo 357">
                <a:extLst>
                  <a:ext uri="{FF2B5EF4-FFF2-40B4-BE49-F238E27FC236}">
                    <a16:creationId xmlns:a16="http://schemas.microsoft.com/office/drawing/2014/main" id="{68B995E4-EC9D-136E-D7B5-CE4322C745ED}"/>
                  </a:ext>
                </a:extLst>
              </p:cNvPr>
              <p:cNvGrpSpPr/>
              <p:nvPr/>
            </p:nvGrpSpPr>
            <p:grpSpPr>
              <a:xfrm>
                <a:off x="5870619" y="408595"/>
                <a:ext cx="2050358" cy="560085"/>
                <a:chOff x="436159" y="386014"/>
                <a:chExt cx="2050358" cy="560085"/>
              </a:xfrm>
            </p:grpSpPr>
            <p:pic>
              <p:nvPicPr>
                <p:cNvPr id="371" name="Imagen 370">
                  <a:extLst>
                    <a:ext uri="{FF2B5EF4-FFF2-40B4-BE49-F238E27FC236}">
                      <a16:creationId xmlns:a16="http://schemas.microsoft.com/office/drawing/2014/main" id="{4AE027FD-47D2-08E6-3587-FEAA627652A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72" name="Imagen 371">
                  <a:extLst>
                    <a:ext uri="{FF2B5EF4-FFF2-40B4-BE49-F238E27FC236}">
                      <a16:creationId xmlns:a16="http://schemas.microsoft.com/office/drawing/2014/main" id="{00490C66-738C-E9FD-2733-332311752D9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73" name="Imagen 372">
                  <a:extLst>
                    <a:ext uri="{FF2B5EF4-FFF2-40B4-BE49-F238E27FC236}">
                      <a16:creationId xmlns:a16="http://schemas.microsoft.com/office/drawing/2014/main" id="{DA2DEA47-19F6-37FE-5F15-C19B7AD304A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74" name="Imagen 373">
                  <a:extLst>
                    <a:ext uri="{FF2B5EF4-FFF2-40B4-BE49-F238E27FC236}">
                      <a16:creationId xmlns:a16="http://schemas.microsoft.com/office/drawing/2014/main" id="{F9BDF548-57CD-35A5-75F7-E3279468464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5" name="Imagen 374">
                  <a:extLst>
                    <a:ext uri="{FF2B5EF4-FFF2-40B4-BE49-F238E27FC236}">
                      <a16:creationId xmlns:a16="http://schemas.microsoft.com/office/drawing/2014/main" id="{8C0E98E9-6AF7-717D-1198-69ADD4502F6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59" name="Grupo 358">
                <a:extLst>
                  <a:ext uri="{FF2B5EF4-FFF2-40B4-BE49-F238E27FC236}">
                    <a16:creationId xmlns:a16="http://schemas.microsoft.com/office/drawing/2014/main" id="{4BA39DD5-45C8-A597-3290-6DF740D4D1D4}"/>
                  </a:ext>
                </a:extLst>
              </p:cNvPr>
              <p:cNvGrpSpPr/>
              <p:nvPr/>
            </p:nvGrpSpPr>
            <p:grpSpPr>
              <a:xfrm>
                <a:off x="7728715" y="408595"/>
                <a:ext cx="2050358" cy="560085"/>
                <a:chOff x="436159" y="386014"/>
                <a:chExt cx="2050358" cy="560085"/>
              </a:xfrm>
            </p:grpSpPr>
            <p:pic>
              <p:nvPicPr>
                <p:cNvPr id="366" name="Imagen 365">
                  <a:extLst>
                    <a:ext uri="{FF2B5EF4-FFF2-40B4-BE49-F238E27FC236}">
                      <a16:creationId xmlns:a16="http://schemas.microsoft.com/office/drawing/2014/main" id="{B7196D03-6DC2-16C0-085B-9CB920762E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7" name="Imagen 366">
                  <a:extLst>
                    <a:ext uri="{FF2B5EF4-FFF2-40B4-BE49-F238E27FC236}">
                      <a16:creationId xmlns:a16="http://schemas.microsoft.com/office/drawing/2014/main" id="{77024150-BCC2-34F4-F72C-6A22AA7EF68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8" name="Imagen 367">
                  <a:extLst>
                    <a:ext uri="{FF2B5EF4-FFF2-40B4-BE49-F238E27FC236}">
                      <a16:creationId xmlns:a16="http://schemas.microsoft.com/office/drawing/2014/main" id="{8EBB9129-09D5-CFB0-52C9-E8717B5AA19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9" name="Imagen 368">
                  <a:extLst>
                    <a:ext uri="{FF2B5EF4-FFF2-40B4-BE49-F238E27FC236}">
                      <a16:creationId xmlns:a16="http://schemas.microsoft.com/office/drawing/2014/main" id="{A4BC995B-4304-DA85-9ACB-724013373CF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70" name="Imagen 369">
                  <a:extLst>
                    <a:ext uri="{FF2B5EF4-FFF2-40B4-BE49-F238E27FC236}">
                      <a16:creationId xmlns:a16="http://schemas.microsoft.com/office/drawing/2014/main" id="{D508AAEE-F97C-7046-7CCD-6C7F59999FD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60" name="Grupo 359">
                <a:extLst>
                  <a:ext uri="{FF2B5EF4-FFF2-40B4-BE49-F238E27FC236}">
                    <a16:creationId xmlns:a16="http://schemas.microsoft.com/office/drawing/2014/main" id="{6652A50E-EB38-0FAB-5D2C-EFE4B74CBE52}"/>
                  </a:ext>
                </a:extLst>
              </p:cNvPr>
              <p:cNvGrpSpPr/>
              <p:nvPr/>
            </p:nvGrpSpPr>
            <p:grpSpPr>
              <a:xfrm>
                <a:off x="9493338" y="418203"/>
                <a:ext cx="2050358" cy="560085"/>
                <a:chOff x="436159" y="386014"/>
                <a:chExt cx="2050358" cy="560085"/>
              </a:xfrm>
            </p:grpSpPr>
            <p:pic>
              <p:nvPicPr>
                <p:cNvPr id="361" name="Imagen 360">
                  <a:extLst>
                    <a:ext uri="{FF2B5EF4-FFF2-40B4-BE49-F238E27FC236}">
                      <a16:creationId xmlns:a16="http://schemas.microsoft.com/office/drawing/2014/main" id="{FF00DBE5-51E8-F8C3-C116-CAED98284AD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62" name="Imagen 361">
                  <a:extLst>
                    <a:ext uri="{FF2B5EF4-FFF2-40B4-BE49-F238E27FC236}">
                      <a16:creationId xmlns:a16="http://schemas.microsoft.com/office/drawing/2014/main" id="{B3B4CC28-57E9-7B7F-39F0-8DFC6A91477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63" name="Imagen 362">
                  <a:extLst>
                    <a:ext uri="{FF2B5EF4-FFF2-40B4-BE49-F238E27FC236}">
                      <a16:creationId xmlns:a16="http://schemas.microsoft.com/office/drawing/2014/main" id="{8A73F853-FA25-0FD0-EC4B-6DC80121B00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64" name="Imagen 363">
                  <a:extLst>
                    <a:ext uri="{FF2B5EF4-FFF2-40B4-BE49-F238E27FC236}">
                      <a16:creationId xmlns:a16="http://schemas.microsoft.com/office/drawing/2014/main" id="{7F352891-EC8D-66E9-D090-0C270AF2BA6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65" name="Imagen 364">
                  <a:extLst>
                    <a:ext uri="{FF2B5EF4-FFF2-40B4-BE49-F238E27FC236}">
                      <a16:creationId xmlns:a16="http://schemas.microsoft.com/office/drawing/2014/main" id="{301246A5-4359-2DCE-AF5F-7D74AFF2BF8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2" name="Grupo 281">
              <a:extLst>
                <a:ext uri="{FF2B5EF4-FFF2-40B4-BE49-F238E27FC236}">
                  <a16:creationId xmlns:a16="http://schemas.microsoft.com/office/drawing/2014/main" id="{55A4407D-10A0-ED9E-B3B8-A87BBE311491}"/>
                </a:ext>
              </a:extLst>
            </p:cNvPr>
            <p:cNvGrpSpPr/>
            <p:nvPr/>
          </p:nvGrpSpPr>
          <p:grpSpPr>
            <a:xfrm>
              <a:off x="314193" y="3962416"/>
              <a:ext cx="8327760" cy="451412"/>
              <a:chOff x="440016" y="376406"/>
              <a:chExt cx="11103680" cy="601882"/>
            </a:xfrm>
          </p:grpSpPr>
          <p:grpSp>
            <p:nvGrpSpPr>
              <p:cNvPr id="319" name="Grupo 318">
                <a:extLst>
                  <a:ext uri="{FF2B5EF4-FFF2-40B4-BE49-F238E27FC236}">
                    <a16:creationId xmlns:a16="http://schemas.microsoft.com/office/drawing/2014/main" id="{E0BA8274-E62B-CA1F-4DBE-09EDD30359BF}"/>
                  </a:ext>
                </a:extLst>
              </p:cNvPr>
              <p:cNvGrpSpPr/>
              <p:nvPr/>
            </p:nvGrpSpPr>
            <p:grpSpPr>
              <a:xfrm>
                <a:off x="440016" y="376406"/>
                <a:ext cx="2050358" cy="560085"/>
                <a:chOff x="436159" y="386014"/>
                <a:chExt cx="2050358" cy="560085"/>
              </a:xfrm>
            </p:grpSpPr>
            <p:pic>
              <p:nvPicPr>
                <p:cNvPr id="350" name="Imagen 349">
                  <a:extLst>
                    <a:ext uri="{FF2B5EF4-FFF2-40B4-BE49-F238E27FC236}">
                      <a16:creationId xmlns:a16="http://schemas.microsoft.com/office/drawing/2014/main" id="{5DD912CC-99F7-1729-3772-120399B7835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51" name="Imagen 350">
                  <a:extLst>
                    <a:ext uri="{FF2B5EF4-FFF2-40B4-BE49-F238E27FC236}">
                      <a16:creationId xmlns:a16="http://schemas.microsoft.com/office/drawing/2014/main" id="{F24771BB-C54C-602B-8034-2F9C830874E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52" name="Imagen 351">
                  <a:extLst>
                    <a:ext uri="{FF2B5EF4-FFF2-40B4-BE49-F238E27FC236}">
                      <a16:creationId xmlns:a16="http://schemas.microsoft.com/office/drawing/2014/main" id="{24151D89-47F3-4FB5-CA3B-3E25CA3293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53" name="Imagen 352">
                  <a:extLst>
                    <a:ext uri="{FF2B5EF4-FFF2-40B4-BE49-F238E27FC236}">
                      <a16:creationId xmlns:a16="http://schemas.microsoft.com/office/drawing/2014/main" id="{CA96329F-FB11-C2A1-30BB-23D9452A357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54" name="Imagen 353">
                  <a:extLst>
                    <a:ext uri="{FF2B5EF4-FFF2-40B4-BE49-F238E27FC236}">
                      <a16:creationId xmlns:a16="http://schemas.microsoft.com/office/drawing/2014/main" id="{4AA6DDDD-0AD1-2F74-F933-E297770D5A4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0" name="Grupo 319">
                <a:extLst>
                  <a:ext uri="{FF2B5EF4-FFF2-40B4-BE49-F238E27FC236}">
                    <a16:creationId xmlns:a16="http://schemas.microsoft.com/office/drawing/2014/main" id="{29919FE4-4F54-4F6C-7D24-FBF646B1DDAA}"/>
                  </a:ext>
                </a:extLst>
              </p:cNvPr>
              <p:cNvGrpSpPr/>
              <p:nvPr/>
            </p:nvGrpSpPr>
            <p:grpSpPr>
              <a:xfrm>
                <a:off x="2250217" y="386014"/>
                <a:ext cx="2050358" cy="560085"/>
                <a:chOff x="436159" y="386014"/>
                <a:chExt cx="2050358" cy="560085"/>
              </a:xfrm>
            </p:grpSpPr>
            <p:pic>
              <p:nvPicPr>
                <p:cNvPr id="345" name="Imagen 344">
                  <a:extLst>
                    <a:ext uri="{FF2B5EF4-FFF2-40B4-BE49-F238E27FC236}">
                      <a16:creationId xmlns:a16="http://schemas.microsoft.com/office/drawing/2014/main" id="{504B7BE1-C6F5-1203-A796-F8FA8C4B5A6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6" name="Imagen 345">
                  <a:extLst>
                    <a:ext uri="{FF2B5EF4-FFF2-40B4-BE49-F238E27FC236}">
                      <a16:creationId xmlns:a16="http://schemas.microsoft.com/office/drawing/2014/main" id="{ECE80F3E-A88B-CE55-54D8-201B13557A6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7" name="Imagen 346">
                  <a:extLst>
                    <a:ext uri="{FF2B5EF4-FFF2-40B4-BE49-F238E27FC236}">
                      <a16:creationId xmlns:a16="http://schemas.microsoft.com/office/drawing/2014/main" id="{B78C92EC-4056-FB85-45E7-B8B2E5FF88D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8" name="Imagen 347">
                  <a:extLst>
                    <a:ext uri="{FF2B5EF4-FFF2-40B4-BE49-F238E27FC236}">
                      <a16:creationId xmlns:a16="http://schemas.microsoft.com/office/drawing/2014/main" id="{12D56BAE-7627-624F-DED6-0B45A5A3A41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9" name="Imagen 348">
                  <a:extLst>
                    <a:ext uri="{FF2B5EF4-FFF2-40B4-BE49-F238E27FC236}">
                      <a16:creationId xmlns:a16="http://schemas.microsoft.com/office/drawing/2014/main" id="{550FDD85-E78D-FCB0-D15F-2FAEA7D2F60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1" name="Grupo 320">
                <a:extLst>
                  <a:ext uri="{FF2B5EF4-FFF2-40B4-BE49-F238E27FC236}">
                    <a16:creationId xmlns:a16="http://schemas.microsoft.com/office/drawing/2014/main" id="{87810953-8AC7-39F2-544D-608B4A285906}"/>
                  </a:ext>
                </a:extLst>
              </p:cNvPr>
              <p:cNvGrpSpPr/>
              <p:nvPr/>
            </p:nvGrpSpPr>
            <p:grpSpPr>
              <a:xfrm>
                <a:off x="4060418" y="398987"/>
                <a:ext cx="2050358" cy="560085"/>
                <a:chOff x="436159" y="386014"/>
                <a:chExt cx="2050358" cy="560085"/>
              </a:xfrm>
            </p:grpSpPr>
            <p:pic>
              <p:nvPicPr>
                <p:cNvPr id="340" name="Imagen 339">
                  <a:extLst>
                    <a:ext uri="{FF2B5EF4-FFF2-40B4-BE49-F238E27FC236}">
                      <a16:creationId xmlns:a16="http://schemas.microsoft.com/office/drawing/2014/main" id="{7A43BD43-C6C9-D1D9-92A7-1CDC7A78CD8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41" name="Imagen 340">
                  <a:extLst>
                    <a:ext uri="{FF2B5EF4-FFF2-40B4-BE49-F238E27FC236}">
                      <a16:creationId xmlns:a16="http://schemas.microsoft.com/office/drawing/2014/main" id="{AB9B27A2-EAA9-2229-5AE4-7193E27CF9D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42" name="Imagen 341">
                  <a:extLst>
                    <a:ext uri="{FF2B5EF4-FFF2-40B4-BE49-F238E27FC236}">
                      <a16:creationId xmlns:a16="http://schemas.microsoft.com/office/drawing/2014/main" id="{9C174EFB-CCB7-9269-D5CF-3F735733DD8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43" name="Imagen 342">
                  <a:extLst>
                    <a:ext uri="{FF2B5EF4-FFF2-40B4-BE49-F238E27FC236}">
                      <a16:creationId xmlns:a16="http://schemas.microsoft.com/office/drawing/2014/main" id="{F0B9F32D-0859-3B04-EDE9-EE189AFF3DD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44" name="Imagen 343">
                  <a:extLst>
                    <a:ext uri="{FF2B5EF4-FFF2-40B4-BE49-F238E27FC236}">
                      <a16:creationId xmlns:a16="http://schemas.microsoft.com/office/drawing/2014/main" id="{94057DC5-2A8D-C0EE-7DF6-62DA3A24381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2" name="Grupo 321">
                <a:extLst>
                  <a:ext uri="{FF2B5EF4-FFF2-40B4-BE49-F238E27FC236}">
                    <a16:creationId xmlns:a16="http://schemas.microsoft.com/office/drawing/2014/main" id="{963B2F3F-7329-D90D-B53A-969434B93102}"/>
                  </a:ext>
                </a:extLst>
              </p:cNvPr>
              <p:cNvGrpSpPr/>
              <p:nvPr/>
            </p:nvGrpSpPr>
            <p:grpSpPr>
              <a:xfrm>
                <a:off x="5870619" y="408595"/>
                <a:ext cx="2050358" cy="560085"/>
                <a:chOff x="436159" y="386014"/>
                <a:chExt cx="2050358" cy="560085"/>
              </a:xfrm>
            </p:grpSpPr>
            <p:pic>
              <p:nvPicPr>
                <p:cNvPr id="335" name="Imagen 334">
                  <a:extLst>
                    <a:ext uri="{FF2B5EF4-FFF2-40B4-BE49-F238E27FC236}">
                      <a16:creationId xmlns:a16="http://schemas.microsoft.com/office/drawing/2014/main" id="{64CFF100-6A61-D5E3-8FDB-60D83B83154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6" name="Imagen 335">
                  <a:extLst>
                    <a:ext uri="{FF2B5EF4-FFF2-40B4-BE49-F238E27FC236}">
                      <a16:creationId xmlns:a16="http://schemas.microsoft.com/office/drawing/2014/main" id="{69161B55-9895-8ECF-F8E1-116A194E614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7" name="Imagen 336">
                  <a:extLst>
                    <a:ext uri="{FF2B5EF4-FFF2-40B4-BE49-F238E27FC236}">
                      <a16:creationId xmlns:a16="http://schemas.microsoft.com/office/drawing/2014/main" id="{2A0460E7-89F9-D8F3-A95D-6BD39B8EC22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8" name="Imagen 337">
                  <a:extLst>
                    <a:ext uri="{FF2B5EF4-FFF2-40B4-BE49-F238E27FC236}">
                      <a16:creationId xmlns:a16="http://schemas.microsoft.com/office/drawing/2014/main" id="{7DF13C91-D799-3B81-B7F5-6ADF5F25319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9" name="Imagen 338">
                  <a:extLst>
                    <a:ext uri="{FF2B5EF4-FFF2-40B4-BE49-F238E27FC236}">
                      <a16:creationId xmlns:a16="http://schemas.microsoft.com/office/drawing/2014/main" id="{399D5778-8A1B-A4B6-6818-115365F817E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3" name="Grupo 322">
                <a:extLst>
                  <a:ext uri="{FF2B5EF4-FFF2-40B4-BE49-F238E27FC236}">
                    <a16:creationId xmlns:a16="http://schemas.microsoft.com/office/drawing/2014/main" id="{757400C0-9BF4-9456-9A93-CF35DE4414E7}"/>
                  </a:ext>
                </a:extLst>
              </p:cNvPr>
              <p:cNvGrpSpPr/>
              <p:nvPr/>
            </p:nvGrpSpPr>
            <p:grpSpPr>
              <a:xfrm>
                <a:off x="7728715" y="408595"/>
                <a:ext cx="2050358" cy="560085"/>
                <a:chOff x="436159" y="386014"/>
                <a:chExt cx="2050358" cy="560085"/>
              </a:xfrm>
            </p:grpSpPr>
            <p:pic>
              <p:nvPicPr>
                <p:cNvPr id="330" name="Imagen 329">
                  <a:extLst>
                    <a:ext uri="{FF2B5EF4-FFF2-40B4-BE49-F238E27FC236}">
                      <a16:creationId xmlns:a16="http://schemas.microsoft.com/office/drawing/2014/main" id="{B2F2FA9C-6845-FFCF-4297-0ACBE2650948}"/>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31" name="Imagen 330">
                  <a:extLst>
                    <a:ext uri="{FF2B5EF4-FFF2-40B4-BE49-F238E27FC236}">
                      <a16:creationId xmlns:a16="http://schemas.microsoft.com/office/drawing/2014/main" id="{738578DF-AF41-2DD8-A71F-CE8188C077F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32" name="Imagen 331">
                  <a:extLst>
                    <a:ext uri="{FF2B5EF4-FFF2-40B4-BE49-F238E27FC236}">
                      <a16:creationId xmlns:a16="http://schemas.microsoft.com/office/drawing/2014/main" id="{B022F7B0-FE0F-C5A7-FB04-366FAC799F0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33" name="Imagen 332">
                  <a:extLst>
                    <a:ext uri="{FF2B5EF4-FFF2-40B4-BE49-F238E27FC236}">
                      <a16:creationId xmlns:a16="http://schemas.microsoft.com/office/drawing/2014/main" id="{D6F30AE9-4737-F0CF-A9B8-B62FE29CEEE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34" name="Imagen 333">
                  <a:extLst>
                    <a:ext uri="{FF2B5EF4-FFF2-40B4-BE49-F238E27FC236}">
                      <a16:creationId xmlns:a16="http://schemas.microsoft.com/office/drawing/2014/main" id="{ED429184-0620-7571-39B8-8A3AC396AF3A}"/>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324" name="Grupo 323">
                <a:extLst>
                  <a:ext uri="{FF2B5EF4-FFF2-40B4-BE49-F238E27FC236}">
                    <a16:creationId xmlns:a16="http://schemas.microsoft.com/office/drawing/2014/main" id="{25610322-5B1A-FDAC-9236-918C0EC76033}"/>
                  </a:ext>
                </a:extLst>
              </p:cNvPr>
              <p:cNvGrpSpPr/>
              <p:nvPr/>
            </p:nvGrpSpPr>
            <p:grpSpPr>
              <a:xfrm>
                <a:off x="9493338" y="418203"/>
                <a:ext cx="2050358" cy="560085"/>
                <a:chOff x="436159" y="386014"/>
                <a:chExt cx="2050358" cy="560085"/>
              </a:xfrm>
            </p:grpSpPr>
            <p:pic>
              <p:nvPicPr>
                <p:cNvPr id="325" name="Imagen 324">
                  <a:extLst>
                    <a:ext uri="{FF2B5EF4-FFF2-40B4-BE49-F238E27FC236}">
                      <a16:creationId xmlns:a16="http://schemas.microsoft.com/office/drawing/2014/main" id="{2B5AE801-3D3B-1CFB-29F6-306DFC1391D5}"/>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26" name="Imagen 325">
                  <a:extLst>
                    <a:ext uri="{FF2B5EF4-FFF2-40B4-BE49-F238E27FC236}">
                      <a16:creationId xmlns:a16="http://schemas.microsoft.com/office/drawing/2014/main" id="{EFF273AF-2AAE-4A44-9762-1C82D567158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27" name="Imagen 326">
                  <a:extLst>
                    <a:ext uri="{FF2B5EF4-FFF2-40B4-BE49-F238E27FC236}">
                      <a16:creationId xmlns:a16="http://schemas.microsoft.com/office/drawing/2014/main" id="{A9893DA2-7268-ED1D-CCAF-C14A0429A88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28" name="Imagen 327">
                  <a:extLst>
                    <a:ext uri="{FF2B5EF4-FFF2-40B4-BE49-F238E27FC236}">
                      <a16:creationId xmlns:a16="http://schemas.microsoft.com/office/drawing/2014/main" id="{6929CD31-244D-43A5-54EF-C85A317A131B}"/>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29" name="Imagen 328">
                  <a:extLst>
                    <a:ext uri="{FF2B5EF4-FFF2-40B4-BE49-F238E27FC236}">
                      <a16:creationId xmlns:a16="http://schemas.microsoft.com/office/drawing/2014/main" id="{9064F7E5-E5A9-603C-65A1-54723F38801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grpSp>
          <p:nvGrpSpPr>
            <p:cNvPr id="283" name="Grupo 282">
              <a:extLst>
                <a:ext uri="{FF2B5EF4-FFF2-40B4-BE49-F238E27FC236}">
                  <a16:creationId xmlns:a16="http://schemas.microsoft.com/office/drawing/2014/main" id="{F0A246CA-C1A4-42A8-1273-93079F61FCF3}"/>
                </a:ext>
              </a:extLst>
            </p:cNvPr>
            <p:cNvGrpSpPr/>
            <p:nvPr/>
          </p:nvGrpSpPr>
          <p:grpSpPr>
            <a:xfrm>
              <a:off x="314193" y="4469351"/>
              <a:ext cx="1537769" cy="420064"/>
              <a:chOff x="436159" y="386014"/>
              <a:chExt cx="2050358" cy="560085"/>
            </a:xfrm>
          </p:grpSpPr>
          <p:pic>
            <p:nvPicPr>
              <p:cNvPr id="314" name="Imagen 313">
                <a:extLst>
                  <a:ext uri="{FF2B5EF4-FFF2-40B4-BE49-F238E27FC236}">
                    <a16:creationId xmlns:a16="http://schemas.microsoft.com/office/drawing/2014/main" id="{E0B62A2B-A466-653A-3533-4BFE3D33B0B9}"/>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5" name="Imagen 314">
                <a:extLst>
                  <a:ext uri="{FF2B5EF4-FFF2-40B4-BE49-F238E27FC236}">
                    <a16:creationId xmlns:a16="http://schemas.microsoft.com/office/drawing/2014/main" id="{82CB74A2-24C5-E70B-A000-C400924EA2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6" name="Imagen 315">
                <a:extLst>
                  <a:ext uri="{FF2B5EF4-FFF2-40B4-BE49-F238E27FC236}">
                    <a16:creationId xmlns:a16="http://schemas.microsoft.com/office/drawing/2014/main" id="{3B89AF61-6EBF-C2A2-E625-958CC04E39EC}"/>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7" name="Imagen 316">
                <a:extLst>
                  <a:ext uri="{FF2B5EF4-FFF2-40B4-BE49-F238E27FC236}">
                    <a16:creationId xmlns:a16="http://schemas.microsoft.com/office/drawing/2014/main" id="{7E7B9664-48CC-5A2D-8207-30E9BC987F0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8" name="Imagen 317">
                <a:extLst>
                  <a:ext uri="{FF2B5EF4-FFF2-40B4-BE49-F238E27FC236}">
                    <a16:creationId xmlns:a16="http://schemas.microsoft.com/office/drawing/2014/main" id="{4CEA3E18-2FBA-16AA-FC7B-B80F3370BA4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4" name="Grupo 283">
              <a:extLst>
                <a:ext uri="{FF2B5EF4-FFF2-40B4-BE49-F238E27FC236}">
                  <a16:creationId xmlns:a16="http://schemas.microsoft.com/office/drawing/2014/main" id="{D86AD3CA-ED36-B207-C778-04780F3F6A84}"/>
                </a:ext>
              </a:extLst>
            </p:cNvPr>
            <p:cNvGrpSpPr/>
            <p:nvPr/>
          </p:nvGrpSpPr>
          <p:grpSpPr>
            <a:xfrm>
              <a:off x="1671844" y="4476557"/>
              <a:ext cx="1537769" cy="420064"/>
              <a:chOff x="436159" y="386014"/>
              <a:chExt cx="2050358" cy="560085"/>
            </a:xfrm>
          </p:grpSpPr>
          <p:pic>
            <p:nvPicPr>
              <p:cNvPr id="309" name="Imagen 308">
                <a:extLst>
                  <a:ext uri="{FF2B5EF4-FFF2-40B4-BE49-F238E27FC236}">
                    <a16:creationId xmlns:a16="http://schemas.microsoft.com/office/drawing/2014/main" id="{7E142681-2754-C8B7-234C-E940ECD54F0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10" name="Imagen 309">
                <a:extLst>
                  <a:ext uri="{FF2B5EF4-FFF2-40B4-BE49-F238E27FC236}">
                    <a16:creationId xmlns:a16="http://schemas.microsoft.com/office/drawing/2014/main" id="{DCF558E2-84BD-999C-5EB6-A6209758BC4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11" name="Imagen 310">
                <a:extLst>
                  <a:ext uri="{FF2B5EF4-FFF2-40B4-BE49-F238E27FC236}">
                    <a16:creationId xmlns:a16="http://schemas.microsoft.com/office/drawing/2014/main" id="{89E00B83-844E-60AF-FA14-387DD06FCF1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12" name="Imagen 311">
                <a:extLst>
                  <a:ext uri="{FF2B5EF4-FFF2-40B4-BE49-F238E27FC236}">
                    <a16:creationId xmlns:a16="http://schemas.microsoft.com/office/drawing/2014/main" id="{772FE0A3-0F07-FEE8-D9C2-015EC000F34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13" name="Imagen 312">
                <a:extLst>
                  <a:ext uri="{FF2B5EF4-FFF2-40B4-BE49-F238E27FC236}">
                    <a16:creationId xmlns:a16="http://schemas.microsoft.com/office/drawing/2014/main" id="{65A3242D-3B33-E3DE-9745-C4D7B1E13C11}"/>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5" name="Grupo 284">
              <a:extLst>
                <a:ext uri="{FF2B5EF4-FFF2-40B4-BE49-F238E27FC236}">
                  <a16:creationId xmlns:a16="http://schemas.microsoft.com/office/drawing/2014/main" id="{FAF43497-4181-490D-53C9-0D0EF852CFF1}"/>
                </a:ext>
              </a:extLst>
            </p:cNvPr>
            <p:cNvGrpSpPr/>
            <p:nvPr/>
          </p:nvGrpSpPr>
          <p:grpSpPr>
            <a:xfrm>
              <a:off x="3029494" y="4486287"/>
              <a:ext cx="1537769" cy="420064"/>
              <a:chOff x="436159" y="386014"/>
              <a:chExt cx="2050358" cy="560085"/>
            </a:xfrm>
          </p:grpSpPr>
          <p:pic>
            <p:nvPicPr>
              <p:cNvPr id="304" name="Imagen 303">
                <a:extLst>
                  <a:ext uri="{FF2B5EF4-FFF2-40B4-BE49-F238E27FC236}">
                    <a16:creationId xmlns:a16="http://schemas.microsoft.com/office/drawing/2014/main" id="{9814CF57-558D-D0E7-06A3-273E87CB976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5" name="Imagen 304">
                <a:extLst>
                  <a:ext uri="{FF2B5EF4-FFF2-40B4-BE49-F238E27FC236}">
                    <a16:creationId xmlns:a16="http://schemas.microsoft.com/office/drawing/2014/main" id="{B0D56618-FCEC-6B8D-0134-78B2DD3526A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6" name="Imagen 305">
                <a:extLst>
                  <a:ext uri="{FF2B5EF4-FFF2-40B4-BE49-F238E27FC236}">
                    <a16:creationId xmlns:a16="http://schemas.microsoft.com/office/drawing/2014/main" id="{B98BEFBB-97A3-2A10-A7C4-1B4088B63FDD}"/>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7" name="Imagen 306">
                <a:extLst>
                  <a:ext uri="{FF2B5EF4-FFF2-40B4-BE49-F238E27FC236}">
                    <a16:creationId xmlns:a16="http://schemas.microsoft.com/office/drawing/2014/main" id="{BE5F8D95-421A-254C-8D29-EF228A6CEB19}"/>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8" name="Imagen 307">
                <a:extLst>
                  <a:ext uri="{FF2B5EF4-FFF2-40B4-BE49-F238E27FC236}">
                    <a16:creationId xmlns:a16="http://schemas.microsoft.com/office/drawing/2014/main" id="{60B615C3-F2E3-59C1-A96C-E3DA6BEF9C3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6" name="Grupo 285">
              <a:extLst>
                <a:ext uri="{FF2B5EF4-FFF2-40B4-BE49-F238E27FC236}">
                  <a16:creationId xmlns:a16="http://schemas.microsoft.com/office/drawing/2014/main" id="{EEEE3378-FECC-F9FF-E903-4179E5FA1762}"/>
                </a:ext>
              </a:extLst>
            </p:cNvPr>
            <p:cNvGrpSpPr/>
            <p:nvPr/>
          </p:nvGrpSpPr>
          <p:grpSpPr>
            <a:xfrm>
              <a:off x="4387145" y="4493493"/>
              <a:ext cx="1537769" cy="420064"/>
              <a:chOff x="436159" y="386014"/>
              <a:chExt cx="2050358" cy="560085"/>
            </a:xfrm>
          </p:grpSpPr>
          <p:pic>
            <p:nvPicPr>
              <p:cNvPr id="299" name="Imagen 298">
                <a:extLst>
                  <a:ext uri="{FF2B5EF4-FFF2-40B4-BE49-F238E27FC236}">
                    <a16:creationId xmlns:a16="http://schemas.microsoft.com/office/drawing/2014/main" id="{02831D2F-4752-0BC5-A698-AF40DDD92B8B}"/>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300" name="Imagen 299">
                <a:extLst>
                  <a:ext uri="{FF2B5EF4-FFF2-40B4-BE49-F238E27FC236}">
                    <a16:creationId xmlns:a16="http://schemas.microsoft.com/office/drawing/2014/main" id="{6EAE4DB0-2F9B-7421-F225-FCE7D9D333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301" name="Imagen 300">
                <a:extLst>
                  <a:ext uri="{FF2B5EF4-FFF2-40B4-BE49-F238E27FC236}">
                    <a16:creationId xmlns:a16="http://schemas.microsoft.com/office/drawing/2014/main" id="{7AA02F4E-2D08-87BE-AEA2-8AF01BB394A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302" name="Imagen 301">
                <a:extLst>
                  <a:ext uri="{FF2B5EF4-FFF2-40B4-BE49-F238E27FC236}">
                    <a16:creationId xmlns:a16="http://schemas.microsoft.com/office/drawing/2014/main" id="{3A439BCE-889A-3B9F-B3A7-C60FC6FCAFD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303" name="Imagen 302">
                <a:extLst>
                  <a:ext uri="{FF2B5EF4-FFF2-40B4-BE49-F238E27FC236}">
                    <a16:creationId xmlns:a16="http://schemas.microsoft.com/office/drawing/2014/main" id="{1B9EC6AE-0648-7D83-CBE4-223A87EF4BB8}"/>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7" name="Grupo 286">
              <a:extLst>
                <a:ext uri="{FF2B5EF4-FFF2-40B4-BE49-F238E27FC236}">
                  <a16:creationId xmlns:a16="http://schemas.microsoft.com/office/drawing/2014/main" id="{A8C45CB0-FB6F-6E5C-589A-1A39F9F038F5}"/>
                </a:ext>
              </a:extLst>
            </p:cNvPr>
            <p:cNvGrpSpPr/>
            <p:nvPr/>
          </p:nvGrpSpPr>
          <p:grpSpPr>
            <a:xfrm>
              <a:off x="5780717" y="4493493"/>
              <a:ext cx="1537769" cy="420064"/>
              <a:chOff x="436159" y="386014"/>
              <a:chExt cx="2050358" cy="560085"/>
            </a:xfrm>
          </p:grpSpPr>
          <p:pic>
            <p:nvPicPr>
              <p:cNvPr id="294" name="Imagen 293">
                <a:extLst>
                  <a:ext uri="{FF2B5EF4-FFF2-40B4-BE49-F238E27FC236}">
                    <a16:creationId xmlns:a16="http://schemas.microsoft.com/office/drawing/2014/main" id="{0CD89459-8021-877B-EF77-ECFC34AA7FA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5" name="Imagen 294">
                <a:extLst>
                  <a:ext uri="{FF2B5EF4-FFF2-40B4-BE49-F238E27FC236}">
                    <a16:creationId xmlns:a16="http://schemas.microsoft.com/office/drawing/2014/main" id="{D5B209BD-6C9C-E249-F238-AEBF9926B254}"/>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6" name="Imagen 295">
                <a:extLst>
                  <a:ext uri="{FF2B5EF4-FFF2-40B4-BE49-F238E27FC236}">
                    <a16:creationId xmlns:a16="http://schemas.microsoft.com/office/drawing/2014/main" id="{4AE2EEE8-9DD2-7F86-F2D6-EDFE362B4C5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7" name="Imagen 296">
                <a:extLst>
                  <a:ext uri="{FF2B5EF4-FFF2-40B4-BE49-F238E27FC236}">
                    <a16:creationId xmlns:a16="http://schemas.microsoft.com/office/drawing/2014/main" id="{F0A4695C-6E6D-5591-9DA1-CA877A8A8070}"/>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8" name="Imagen 297">
                <a:extLst>
                  <a:ext uri="{FF2B5EF4-FFF2-40B4-BE49-F238E27FC236}">
                    <a16:creationId xmlns:a16="http://schemas.microsoft.com/office/drawing/2014/main" id="{3730BCA5-5E11-7FA8-8F27-E81C7C06A0B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nvGrpSpPr>
            <p:cNvPr id="288" name="Grupo 287">
              <a:extLst>
                <a:ext uri="{FF2B5EF4-FFF2-40B4-BE49-F238E27FC236}">
                  <a16:creationId xmlns:a16="http://schemas.microsoft.com/office/drawing/2014/main" id="{A162D379-B25D-F12A-0868-D50FBD813754}"/>
                </a:ext>
              </a:extLst>
            </p:cNvPr>
            <p:cNvGrpSpPr/>
            <p:nvPr/>
          </p:nvGrpSpPr>
          <p:grpSpPr>
            <a:xfrm>
              <a:off x="7138368" y="4491393"/>
              <a:ext cx="1537769" cy="420064"/>
              <a:chOff x="436159" y="386014"/>
              <a:chExt cx="2050358" cy="560085"/>
            </a:xfrm>
          </p:grpSpPr>
          <p:pic>
            <p:nvPicPr>
              <p:cNvPr id="289" name="Imagen 288">
                <a:extLst>
                  <a:ext uri="{FF2B5EF4-FFF2-40B4-BE49-F238E27FC236}">
                    <a16:creationId xmlns:a16="http://schemas.microsoft.com/office/drawing/2014/main" id="{1C651199-D84C-9EC4-6002-3FFFF0ECE651}"/>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36159" y="386014"/>
                <a:ext cx="550477" cy="550477"/>
              </a:xfrm>
              <a:prstGeom prst="rect">
                <a:avLst/>
              </a:prstGeom>
            </p:spPr>
          </p:pic>
          <p:pic>
            <p:nvPicPr>
              <p:cNvPr id="290" name="Imagen 289">
                <a:extLst>
                  <a:ext uri="{FF2B5EF4-FFF2-40B4-BE49-F238E27FC236}">
                    <a16:creationId xmlns:a16="http://schemas.microsoft.com/office/drawing/2014/main" id="{3462EB19-7F62-5863-10C8-618F0704F1EC}"/>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31795" y="388618"/>
                <a:ext cx="669359" cy="540869"/>
              </a:xfrm>
              <a:prstGeom prst="rect">
                <a:avLst/>
              </a:prstGeom>
            </p:spPr>
          </p:pic>
          <p:pic>
            <p:nvPicPr>
              <p:cNvPr id="291" name="Imagen 290">
                <a:extLst>
                  <a:ext uri="{FF2B5EF4-FFF2-40B4-BE49-F238E27FC236}">
                    <a16:creationId xmlns:a16="http://schemas.microsoft.com/office/drawing/2014/main" id="{6477E58B-81FA-8FC8-9BE5-ECF33053EBEE}"/>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160919" y="395622"/>
                <a:ext cx="550477" cy="550477"/>
              </a:xfrm>
              <a:prstGeom prst="rect">
                <a:avLst/>
              </a:prstGeom>
            </p:spPr>
          </p:pic>
          <p:pic>
            <p:nvPicPr>
              <p:cNvPr id="292" name="Imagen 291">
                <a:extLst>
                  <a:ext uri="{FF2B5EF4-FFF2-40B4-BE49-F238E27FC236}">
                    <a16:creationId xmlns:a16="http://schemas.microsoft.com/office/drawing/2014/main" id="{94E89E96-0454-0119-C668-F6C90CC2BF3F}"/>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471239" y="386014"/>
                <a:ext cx="669359" cy="540869"/>
              </a:xfrm>
              <a:prstGeom prst="rect">
                <a:avLst/>
              </a:prstGeom>
            </p:spPr>
          </p:pic>
          <p:pic>
            <p:nvPicPr>
              <p:cNvPr id="293" name="Imagen 292">
                <a:extLst>
                  <a:ext uri="{FF2B5EF4-FFF2-40B4-BE49-F238E27FC236}">
                    <a16:creationId xmlns:a16="http://schemas.microsoft.com/office/drawing/2014/main" id="{3680958A-2064-0DA4-0B94-DF2752BCC677}"/>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1817158" y="386014"/>
                <a:ext cx="669359" cy="540869"/>
              </a:xfrm>
              <a:prstGeom prst="rect">
                <a:avLst/>
              </a:prstGeom>
            </p:spPr>
          </p:pic>
        </p:grpSp>
      </p:grpSp>
      <p:sp>
        <p:nvSpPr>
          <p:cNvPr id="535" name="Título 13">
            <a:extLst>
              <a:ext uri="{FF2B5EF4-FFF2-40B4-BE49-F238E27FC236}">
                <a16:creationId xmlns:a16="http://schemas.microsoft.com/office/drawing/2014/main" id="{58356BB5-4400-CBBA-E001-FCA8BAB997FD}"/>
              </a:ext>
            </a:extLst>
          </p:cNvPr>
          <p:cNvSpPr>
            <a:spLocks noGrp="1"/>
          </p:cNvSpPr>
          <p:nvPr>
            <p:ph type="ctrTitle" idx="15"/>
          </p:nvPr>
        </p:nvSpPr>
        <p:spPr>
          <a:xfrm>
            <a:off x="735750" y="69502"/>
            <a:ext cx="7672500" cy="577800"/>
          </a:xfrm>
        </p:spPr>
        <p:txBody>
          <a:bodyPr/>
          <a:lstStyle/>
          <a:p>
            <a:r>
              <a:rPr lang="es-ES" dirty="0"/>
              <a:t>Método</a:t>
            </a:r>
          </a:p>
        </p:txBody>
      </p:sp>
      <p:sp>
        <p:nvSpPr>
          <p:cNvPr id="536" name="Google Shape;69;g1dc965b0de2_0_5">
            <a:extLst>
              <a:ext uri="{FF2B5EF4-FFF2-40B4-BE49-F238E27FC236}">
                <a16:creationId xmlns:a16="http://schemas.microsoft.com/office/drawing/2014/main" id="{C9EB7774-E2A5-BB08-174A-392329FECF0B}"/>
              </a:ext>
            </a:extLst>
          </p:cNvPr>
          <p:cNvSpPr txBox="1"/>
          <p:nvPr/>
        </p:nvSpPr>
        <p:spPr>
          <a:xfrm>
            <a:off x="1998484" y="50571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2" name="Grupo 1">
            <a:extLst>
              <a:ext uri="{FF2B5EF4-FFF2-40B4-BE49-F238E27FC236}">
                <a16:creationId xmlns:a16="http://schemas.microsoft.com/office/drawing/2014/main" id="{5813B7DA-6952-901A-2251-4E2317ADB895}"/>
              </a:ext>
            </a:extLst>
          </p:cNvPr>
          <p:cNvGrpSpPr/>
          <p:nvPr/>
        </p:nvGrpSpPr>
        <p:grpSpPr>
          <a:xfrm>
            <a:off x="245676" y="1466453"/>
            <a:ext cx="3946677" cy="1133993"/>
            <a:chOff x="245676" y="1466453"/>
            <a:chExt cx="3946677" cy="1133993"/>
          </a:xfrm>
        </p:grpSpPr>
        <p:sp>
          <p:nvSpPr>
            <p:cNvPr id="3" name="Google Shape;103;p4">
              <a:extLst>
                <a:ext uri="{FF2B5EF4-FFF2-40B4-BE49-F238E27FC236}">
                  <a16:creationId xmlns:a16="http://schemas.microsoft.com/office/drawing/2014/main" id="{55986160-CF0B-C85F-0643-CD09B07DA039}"/>
                </a:ext>
              </a:extLst>
            </p:cNvPr>
            <p:cNvSpPr/>
            <p:nvPr/>
          </p:nvSpPr>
          <p:spPr>
            <a:xfrm>
              <a:off x="615677" y="1466453"/>
              <a:ext cx="3576676" cy="1133993"/>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 name="Picture 2">
              <a:extLst>
                <a:ext uri="{FF2B5EF4-FFF2-40B4-BE49-F238E27FC236}">
                  <a16:creationId xmlns:a16="http://schemas.microsoft.com/office/drawing/2014/main" id="{2C8226B4-0355-20DC-89F7-FCD832EEF2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676" y="1713763"/>
              <a:ext cx="636270" cy="63627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upo 4">
            <a:extLst>
              <a:ext uri="{FF2B5EF4-FFF2-40B4-BE49-F238E27FC236}">
                <a16:creationId xmlns:a16="http://schemas.microsoft.com/office/drawing/2014/main" id="{2559E067-0173-CA8A-7E17-23452048B217}"/>
              </a:ext>
            </a:extLst>
          </p:cNvPr>
          <p:cNvGrpSpPr/>
          <p:nvPr/>
        </p:nvGrpSpPr>
        <p:grpSpPr>
          <a:xfrm>
            <a:off x="4572000" y="1466453"/>
            <a:ext cx="3591969" cy="1241246"/>
            <a:chOff x="4572000" y="1466453"/>
            <a:chExt cx="3591969" cy="1241246"/>
          </a:xfrm>
        </p:grpSpPr>
        <p:sp>
          <p:nvSpPr>
            <p:cNvPr id="6" name="Google Shape;101;p4">
              <a:extLst>
                <a:ext uri="{FF2B5EF4-FFF2-40B4-BE49-F238E27FC236}">
                  <a16:creationId xmlns:a16="http://schemas.microsoft.com/office/drawing/2014/main" id="{83FBEC95-83B0-F719-147E-5C8ECB8B38B0}"/>
                </a:ext>
              </a:extLst>
            </p:cNvPr>
            <p:cNvSpPr/>
            <p:nvPr/>
          </p:nvSpPr>
          <p:spPr>
            <a:xfrm>
              <a:off x="4951649" y="1466453"/>
              <a:ext cx="3212320" cy="1167032"/>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 name="Google Shape;107;p4">
              <a:extLst>
                <a:ext uri="{FF2B5EF4-FFF2-40B4-BE49-F238E27FC236}">
                  <a16:creationId xmlns:a16="http://schemas.microsoft.com/office/drawing/2014/main" id="{EACC67E0-5CF6-0FE6-709A-DD24558C054C}"/>
                </a:ext>
              </a:extLst>
            </p:cNvPr>
            <p:cNvSpPr txBox="1"/>
            <p:nvPr/>
          </p:nvSpPr>
          <p:spPr>
            <a:xfrm>
              <a:off x="5132759" y="1547798"/>
              <a:ext cx="2986600" cy="1159901"/>
            </a:xfrm>
            <a:prstGeom prst="rect">
              <a:avLst/>
            </a:prstGeom>
            <a:noFill/>
            <a:ln>
              <a:noFill/>
            </a:ln>
          </p:spPr>
          <p:txBody>
            <a:bodyPr spcFirstLastPara="1" wrap="square" lIns="91425" tIns="91425" rIns="91425" bIns="91425" anchor="t" anchorCtr="0">
              <a:normAutofit/>
            </a:bodyPr>
            <a:lstStyle/>
            <a:p>
              <a:pPr marL="0" marR="0" lvl="0" indent="0" algn="ctr" rtl="0">
                <a:lnSpc>
                  <a:spcPct val="107916"/>
                </a:lnSpc>
                <a:spcBef>
                  <a:spcPts val="800"/>
                </a:spcBef>
                <a:spcAft>
                  <a:spcPts val="0"/>
                </a:spcAft>
                <a:buClr>
                  <a:schemeClr val="dk2"/>
                </a:buClr>
                <a:buSzPts val="2215"/>
                <a:buFont typeface="Arial"/>
                <a:buNone/>
              </a:pPr>
              <a:r>
                <a:rPr lang="es" sz="1600" b="1"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Edad media </a:t>
              </a:r>
              <a:r>
                <a:rPr lang="es" sz="16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 sz="1600" b="1" i="0" u="none" strike="noStrike" cap="none"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Century Gothic"/>
                </a:rPr>
                <a:t>26,7</a:t>
              </a:r>
            </a:p>
            <a:p>
              <a:pPr marL="0" marR="0" lvl="0" indent="0" algn="ctr" rtl="0">
                <a:lnSpc>
                  <a:spcPct val="107916"/>
                </a:lnSpc>
                <a:spcBef>
                  <a:spcPts val="800"/>
                </a:spcBef>
                <a:spcAft>
                  <a:spcPts val="0"/>
                </a:spcAft>
                <a:buClr>
                  <a:schemeClr val="dk2"/>
                </a:buClr>
                <a:buSzPts val="2215"/>
                <a:buFont typeface="Arial"/>
                <a:buNone/>
              </a:pPr>
              <a:r>
                <a:rPr lang="es" sz="16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Desviación estándar: 13,072</a:t>
              </a:r>
              <a:endParaRPr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8" name="Picture 6">
              <a:extLst>
                <a:ext uri="{FF2B5EF4-FFF2-40B4-BE49-F238E27FC236}">
                  <a16:creationId xmlns:a16="http://schemas.microsoft.com/office/drawing/2014/main" id="{8814C71F-D754-E556-C8B1-5F18C4F69A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747838"/>
              <a:ext cx="616531" cy="61653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o 8">
            <a:extLst>
              <a:ext uri="{FF2B5EF4-FFF2-40B4-BE49-F238E27FC236}">
                <a16:creationId xmlns:a16="http://schemas.microsoft.com/office/drawing/2014/main" id="{3CC0342A-7ED9-D6F3-463D-3C6F566B969B}"/>
              </a:ext>
            </a:extLst>
          </p:cNvPr>
          <p:cNvGrpSpPr/>
          <p:nvPr/>
        </p:nvGrpSpPr>
        <p:grpSpPr>
          <a:xfrm>
            <a:off x="241112" y="2957110"/>
            <a:ext cx="4058445" cy="2982587"/>
            <a:chOff x="241112" y="2957110"/>
            <a:chExt cx="4058445" cy="2982587"/>
          </a:xfrm>
        </p:grpSpPr>
        <p:sp>
          <p:nvSpPr>
            <p:cNvPr id="10" name="Google Shape;98;p4">
              <a:extLst>
                <a:ext uri="{FF2B5EF4-FFF2-40B4-BE49-F238E27FC236}">
                  <a16:creationId xmlns:a16="http://schemas.microsoft.com/office/drawing/2014/main" id="{284BFDCC-CF31-B015-477A-C99E56BD0249}"/>
                </a:ext>
              </a:extLst>
            </p:cNvPr>
            <p:cNvSpPr/>
            <p:nvPr/>
          </p:nvSpPr>
          <p:spPr>
            <a:xfrm>
              <a:off x="615677" y="2957110"/>
              <a:ext cx="3576676" cy="1292637"/>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09;p4">
              <a:extLst>
                <a:ext uri="{FF2B5EF4-FFF2-40B4-BE49-F238E27FC236}">
                  <a16:creationId xmlns:a16="http://schemas.microsoft.com/office/drawing/2014/main" id="{3F07A2E2-75DA-62C1-6EA8-96925F24552A}"/>
                </a:ext>
              </a:extLst>
            </p:cNvPr>
            <p:cNvSpPr txBox="1"/>
            <p:nvPr/>
          </p:nvSpPr>
          <p:spPr>
            <a:xfrm>
              <a:off x="722881" y="3131397"/>
              <a:ext cx="3576676" cy="2808300"/>
            </a:xfrm>
            <a:prstGeom prst="rect">
              <a:avLst/>
            </a:prstGeom>
            <a:noFill/>
            <a:ln>
              <a:noFill/>
            </a:ln>
          </p:spPr>
          <p:txBody>
            <a:bodyPr spcFirstLastPara="1" wrap="square" lIns="91425" tIns="91425" rIns="91425" bIns="91425" anchor="t" anchorCtr="0">
              <a:normAutofit/>
            </a:bodyPr>
            <a:lstStyle/>
            <a:p>
              <a:pPr marL="0" marR="0" lvl="0" indent="0" algn="ctr" rtl="0">
                <a:lnSpc>
                  <a:spcPct val="107916"/>
                </a:lnSpc>
                <a:spcBef>
                  <a:spcPts val="800"/>
                </a:spcBef>
                <a:spcAft>
                  <a:spcPts val="0"/>
                </a:spcAft>
                <a:buClr>
                  <a:schemeClr val="dk2"/>
                </a:buClr>
                <a:buSzPts val="2215"/>
                <a:buFont typeface="Arial"/>
                <a:buNone/>
              </a:pPr>
              <a:r>
                <a:rPr lang="es" sz="1600" b="1"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Nivel de estudios completados:</a:t>
              </a:r>
            </a:p>
            <a:p>
              <a:pPr marL="0" marR="0" lvl="0" indent="0" algn="ctr" rtl="0">
                <a:lnSpc>
                  <a:spcPct val="107916"/>
                </a:lnSpc>
                <a:spcBef>
                  <a:spcPts val="800"/>
                </a:spcBef>
                <a:spcAft>
                  <a:spcPts val="0"/>
                </a:spcAft>
                <a:buClr>
                  <a:schemeClr val="dk2"/>
                </a:buClr>
                <a:buSzPts val="2215"/>
                <a:buFont typeface="Arial"/>
                <a:buNone/>
              </a:pPr>
              <a:r>
                <a:rPr lang="es" sz="1600" b="1"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 sz="1600" b="1" i="0" u="none" strike="noStrike" cap="none"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87,3%</a:t>
              </a:r>
              <a:r>
                <a:rPr lang="es" sz="16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Universitarios</a:t>
              </a:r>
              <a:endParaRPr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12" name="Picture 4">
              <a:extLst>
                <a:ext uri="{FF2B5EF4-FFF2-40B4-BE49-F238E27FC236}">
                  <a16:creationId xmlns:a16="http://schemas.microsoft.com/office/drawing/2014/main" id="{E3D47749-62D5-45A1-B05F-B56AC78783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112" y="3358912"/>
              <a:ext cx="636271" cy="63627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3" name="Grupo 12">
            <a:extLst>
              <a:ext uri="{FF2B5EF4-FFF2-40B4-BE49-F238E27FC236}">
                <a16:creationId xmlns:a16="http://schemas.microsoft.com/office/drawing/2014/main" id="{49D6AC47-2468-452E-2602-9A003658D714}"/>
              </a:ext>
            </a:extLst>
          </p:cNvPr>
          <p:cNvGrpSpPr/>
          <p:nvPr/>
        </p:nvGrpSpPr>
        <p:grpSpPr>
          <a:xfrm>
            <a:off x="4571999" y="3031651"/>
            <a:ext cx="3591970" cy="2877072"/>
            <a:chOff x="4571999" y="3031651"/>
            <a:chExt cx="3591970" cy="2877072"/>
          </a:xfrm>
        </p:grpSpPr>
        <p:sp>
          <p:nvSpPr>
            <p:cNvPr id="14" name="Google Shape;100;p4">
              <a:extLst>
                <a:ext uri="{FF2B5EF4-FFF2-40B4-BE49-F238E27FC236}">
                  <a16:creationId xmlns:a16="http://schemas.microsoft.com/office/drawing/2014/main" id="{967B3B49-B058-730C-740C-D2C0E09444C4}"/>
                </a:ext>
              </a:extLst>
            </p:cNvPr>
            <p:cNvSpPr/>
            <p:nvPr/>
          </p:nvSpPr>
          <p:spPr>
            <a:xfrm>
              <a:off x="4951649" y="3031651"/>
              <a:ext cx="3212320" cy="1290794"/>
            </a:xfrm>
            <a:prstGeom prst="roundRect">
              <a:avLst>
                <a:gd name="adj" fmla="val 16667"/>
              </a:avLst>
            </a:prstGeom>
            <a:solidFill>
              <a:srgbClr val="F7D7ED">
                <a:alpha val="4784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08;p4">
              <a:extLst>
                <a:ext uri="{FF2B5EF4-FFF2-40B4-BE49-F238E27FC236}">
                  <a16:creationId xmlns:a16="http://schemas.microsoft.com/office/drawing/2014/main" id="{15C39814-A3F2-D1F1-566C-27E61280AD47}"/>
                </a:ext>
              </a:extLst>
            </p:cNvPr>
            <p:cNvSpPr txBox="1"/>
            <p:nvPr/>
          </p:nvSpPr>
          <p:spPr>
            <a:xfrm>
              <a:off x="5082501" y="3100423"/>
              <a:ext cx="2986600" cy="2808300"/>
            </a:xfrm>
            <a:prstGeom prst="rect">
              <a:avLst/>
            </a:prstGeom>
            <a:noFill/>
            <a:ln>
              <a:noFill/>
            </a:ln>
          </p:spPr>
          <p:txBody>
            <a:bodyPr spcFirstLastPara="1" wrap="square" lIns="91425" tIns="91425" rIns="91425" bIns="91425" anchor="t" anchorCtr="0">
              <a:normAutofit/>
            </a:bodyPr>
            <a:lstStyle/>
            <a:p>
              <a:pPr marL="0" marR="0" lvl="0" indent="0" algn="ctr" rtl="0">
                <a:lnSpc>
                  <a:spcPct val="107916"/>
                </a:lnSpc>
                <a:spcBef>
                  <a:spcPts val="800"/>
                </a:spcBef>
                <a:spcAft>
                  <a:spcPts val="0"/>
                </a:spcAft>
                <a:buClr>
                  <a:schemeClr val="dk2"/>
                </a:buClr>
                <a:buSzPts val="2215"/>
                <a:buFont typeface="Arial"/>
                <a:buNone/>
              </a:pPr>
              <a:r>
                <a:rPr lang="es" sz="1600" b="1"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Presencia de i</a:t>
              </a:r>
              <a:r>
                <a:rPr lang="es" sz="1600" b="1"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deación</a:t>
              </a:r>
            </a:p>
            <a:p>
              <a:pPr marL="0" marR="0" lvl="0" indent="0" algn="ctr" rtl="0">
                <a:lnSpc>
                  <a:spcPct val="107916"/>
                </a:lnSpc>
                <a:spcBef>
                  <a:spcPts val="800"/>
                </a:spcBef>
                <a:spcAft>
                  <a:spcPts val="0"/>
                </a:spcAft>
                <a:buClr>
                  <a:schemeClr val="dk2"/>
                </a:buClr>
                <a:buSzPts val="2215"/>
                <a:buFont typeface="Arial"/>
                <a:buNone/>
              </a:pPr>
              <a:r>
                <a:rPr lang="es" sz="1600" b="1"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suicida:</a:t>
              </a:r>
              <a:r>
                <a:rPr lang="es" sz="16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 sz="1600" b="1" i="0" u="none" strike="noStrike" cap="none"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Century Gothic"/>
                </a:rPr>
                <a:t>33,2%</a:t>
              </a:r>
              <a:endParaRPr sz="1400" b="1" i="0" u="none" strike="noStrike" cap="none"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16" name="Picture 8">
              <a:extLst>
                <a:ext uri="{FF2B5EF4-FFF2-40B4-BE49-F238E27FC236}">
                  <a16:creationId xmlns:a16="http://schemas.microsoft.com/office/drawing/2014/main" id="{3CBB1691-8054-7B94-6666-5D8F3F05E33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1999" y="3368781"/>
              <a:ext cx="616531" cy="616531"/>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Google Shape;105;p4">
            <a:extLst>
              <a:ext uri="{FF2B5EF4-FFF2-40B4-BE49-F238E27FC236}">
                <a16:creationId xmlns:a16="http://schemas.microsoft.com/office/drawing/2014/main" id="{634CECA6-1B65-10B6-CF82-C9733702EDF2}"/>
              </a:ext>
            </a:extLst>
          </p:cNvPr>
          <p:cNvSpPr txBox="1">
            <a:spLocks/>
          </p:cNvSpPr>
          <p:nvPr/>
        </p:nvSpPr>
        <p:spPr>
          <a:xfrm>
            <a:off x="526775" y="1558263"/>
            <a:ext cx="3784140" cy="97687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pPr marL="0" indent="0" algn="ctr">
              <a:lnSpc>
                <a:spcPct val="107916"/>
              </a:lnSpc>
              <a:spcBef>
                <a:spcPts val="800"/>
              </a:spcBef>
              <a:buSzPts val="2215"/>
              <a:buFont typeface="Arial"/>
              <a:buNone/>
            </a:pPr>
            <a:r>
              <a:rPr lang="es-ES" sz="1600" b="1" dirty="0">
                <a:solidFill>
                  <a:schemeClr val="dk1"/>
                </a:solidFill>
                <a:latin typeface="Open Sans" panose="020B0604020202020204" charset="0"/>
                <a:ea typeface="Open Sans" panose="020B0604020202020204" charset="0"/>
                <a:cs typeface="Open Sans" panose="020B0604020202020204" charset="0"/>
                <a:sym typeface="Century Gothic"/>
              </a:rPr>
              <a:t>Usuarios/as de la CUP-UCM:</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a:t>
            </a:r>
            <a:endParaRPr lang="es-ES" sz="1600" dirty="0">
              <a:latin typeface="Open Sans" panose="020B0604020202020204" charset="0"/>
              <a:ea typeface="Open Sans" panose="020B0604020202020204" charset="0"/>
              <a:cs typeface="Open Sans" panose="020B0604020202020204" charset="0"/>
            </a:endParaRPr>
          </a:p>
          <a:p>
            <a:pPr marL="0" indent="0" algn="ctr">
              <a:lnSpc>
                <a:spcPct val="107916"/>
              </a:lnSpc>
              <a:spcBef>
                <a:spcPts val="800"/>
              </a:spcBef>
              <a:buSzPts val="2215"/>
              <a:buFont typeface="Arial"/>
              <a:buNone/>
            </a:pPr>
            <a:r>
              <a:rPr lang="es-ES" sz="1600" b="1" dirty="0">
                <a:solidFill>
                  <a:schemeClr val="dk1"/>
                </a:solidFill>
                <a:latin typeface="Open Sans" panose="020B0604020202020204" charset="0"/>
                <a:ea typeface="Open Sans" panose="020B0604020202020204" charset="0"/>
                <a:cs typeface="Open Sans" panose="020B0604020202020204" charset="0"/>
                <a:sym typeface="Century Gothic"/>
              </a:rPr>
              <a:t>N</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 975           </a:t>
            </a:r>
            <a:r>
              <a:rPr lang="es-ES" sz="1600" b="1" dirty="0">
                <a:solidFill>
                  <a:schemeClr val="accent5">
                    <a:lumMod val="75000"/>
                  </a:schemeClr>
                </a:solidFill>
                <a:latin typeface="Open Sans" panose="020B0604020202020204" charset="0"/>
                <a:ea typeface="Open Sans" panose="020B0604020202020204" charset="0"/>
                <a:cs typeface="Open Sans" panose="020B0604020202020204" charset="0"/>
                <a:sym typeface="Century Gothic"/>
              </a:rPr>
              <a:t>62%</a:t>
            </a:r>
            <a:r>
              <a:rPr lang="es-ES" sz="1600" dirty="0">
                <a:solidFill>
                  <a:schemeClr val="dk1"/>
                </a:solidFill>
                <a:latin typeface="Open Sans" panose="020B0604020202020204" charset="0"/>
                <a:ea typeface="Open Sans" panose="020B0604020202020204" charset="0"/>
                <a:cs typeface="Open Sans" panose="020B0604020202020204" charset="0"/>
                <a:sym typeface="Century Gothic"/>
              </a:rPr>
              <a:t> Mujeres</a:t>
            </a:r>
          </a:p>
        </p:txBody>
      </p:sp>
    </p:spTree>
    <p:extLst>
      <p:ext uri="{BB962C8B-B14F-4D97-AF65-F5344CB8AC3E}">
        <p14:creationId xmlns:p14="http://schemas.microsoft.com/office/powerpoint/2010/main" val="12146404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C0195A03-39FB-F8B7-8A1F-3C9E77AD9BA6}"/>
              </a:ext>
            </a:extLst>
          </p:cNvPr>
          <p:cNvSpPr>
            <a:spLocks noGrp="1"/>
          </p:cNvSpPr>
          <p:nvPr>
            <p:ph type="ctrTitle" idx="15"/>
          </p:nvPr>
        </p:nvSpPr>
        <p:spPr>
          <a:xfrm>
            <a:off x="736646" y="373025"/>
            <a:ext cx="7672500" cy="577800"/>
          </a:xfrm>
        </p:spPr>
        <p:txBody>
          <a:bodyPr/>
          <a:lstStyle/>
          <a:p>
            <a:r>
              <a:rPr lang="es-ES" dirty="0"/>
              <a:t>Método</a:t>
            </a:r>
          </a:p>
        </p:txBody>
      </p:sp>
      <p:sp>
        <p:nvSpPr>
          <p:cNvPr id="18" name="Google Shape;69;g1dc965b0de2_0_5">
            <a:extLst>
              <a:ext uri="{FF2B5EF4-FFF2-40B4-BE49-F238E27FC236}">
                <a16:creationId xmlns:a16="http://schemas.microsoft.com/office/drawing/2014/main" id="{1AF0F38E-33E9-0539-45CA-A00AD8F0233E}"/>
              </a:ext>
            </a:extLst>
          </p:cNvPr>
          <p:cNvSpPr txBox="1"/>
          <p:nvPr/>
        </p:nvSpPr>
        <p:spPr>
          <a:xfrm>
            <a:off x="2079150" y="907947"/>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VARIABLES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30888748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C0195A03-39FB-F8B7-8A1F-3C9E77AD9BA6}"/>
              </a:ext>
            </a:extLst>
          </p:cNvPr>
          <p:cNvSpPr>
            <a:spLocks noGrp="1"/>
          </p:cNvSpPr>
          <p:nvPr>
            <p:ph type="ctrTitle" idx="15"/>
          </p:nvPr>
        </p:nvSpPr>
        <p:spPr>
          <a:xfrm>
            <a:off x="736646" y="373025"/>
            <a:ext cx="7672500" cy="577800"/>
          </a:xfrm>
        </p:spPr>
        <p:txBody>
          <a:bodyPr/>
          <a:lstStyle/>
          <a:p>
            <a:r>
              <a:rPr lang="es-ES" dirty="0"/>
              <a:t>Método</a:t>
            </a:r>
          </a:p>
        </p:txBody>
      </p:sp>
      <p:sp>
        <p:nvSpPr>
          <p:cNvPr id="18" name="Google Shape;69;g1dc965b0de2_0_5">
            <a:extLst>
              <a:ext uri="{FF2B5EF4-FFF2-40B4-BE49-F238E27FC236}">
                <a16:creationId xmlns:a16="http://schemas.microsoft.com/office/drawing/2014/main" id="{1AF0F38E-33E9-0539-45CA-A00AD8F0233E}"/>
              </a:ext>
            </a:extLst>
          </p:cNvPr>
          <p:cNvSpPr txBox="1"/>
          <p:nvPr/>
        </p:nvSpPr>
        <p:spPr>
          <a:xfrm>
            <a:off x="2079150" y="907947"/>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VARIABLES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 name="Rectángulo: esquinas redondeadas 4">
            <a:extLst>
              <a:ext uri="{FF2B5EF4-FFF2-40B4-BE49-F238E27FC236}">
                <a16:creationId xmlns:a16="http://schemas.microsoft.com/office/drawing/2014/main" id="{B993293F-1A82-5548-59DA-82F2FD4889EE}"/>
              </a:ext>
            </a:extLst>
          </p:cNvPr>
          <p:cNvSpPr/>
          <p:nvPr/>
        </p:nvSpPr>
        <p:spPr>
          <a:xfrm>
            <a:off x="398585" y="1348749"/>
            <a:ext cx="8499230" cy="149437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05832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C0195A03-39FB-F8B7-8A1F-3C9E77AD9BA6}"/>
              </a:ext>
            </a:extLst>
          </p:cNvPr>
          <p:cNvSpPr>
            <a:spLocks noGrp="1"/>
          </p:cNvSpPr>
          <p:nvPr>
            <p:ph type="ctrTitle" idx="15"/>
          </p:nvPr>
        </p:nvSpPr>
        <p:spPr>
          <a:xfrm>
            <a:off x="736646" y="373025"/>
            <a:ext cx="7672500" cy="577800"/>
          </a:xfrm>
        </p:spPr>
        <p:txBody>
          <a:bodyPr/>
          <a:lstStyle/>
          <a:p>
            <a:r>
              <a:rPr lang="es-ES" dirty="0"/>
              <a:t>Método</a:t>
            </a:r>
          </a:p>
        </p:txBody>
      </p:sp>
      <p:sp>
        <p:nvSpPr>
          <p:cNvPr id="18" name="Google Shape;69;g1dc965b0de2_0_5">
            <a:extLst>
              <a:ext uri="{FF2B5EF4-FFF2-40B4-BE49-F238E27FC236}">
                <a16:creationId xmlns:a16="http://schemas.microsoft.com/office/drawing/2014/main" id="{1AF0F38E-33E9-0539-45CA-A00AD8F0233E}"/>
              </a:ext>
            </a:extLst>
          </p:cNvPr>
          <p:cNvSpPr txBox="1"/>
          <p:nvPr/>
        </p:nvSpPr>
        <p:spPr>
          <a:xfrm>
            <a:off x="2079150" y="907947"/>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VARIABLES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 name="Rectángulo: esquinas redondeadas 4">
            <a:extLst>
              <a:ext uri="{FF2B5EF4-FFF2-40B4-BE49-F238E27FC236}">
                <a16:creationId xmlns:a16="http://schemas.microsoft.com/office/drawing/2014/main" id="{B993293F-1A82-5548-59DA-82F2FD4889EE}"/>
              </a:ext>
            </a:extLst>
          </p:cNvPr>
          <p:cNvSpPr/>
          <p:nvPr/>
        </p:nvSpPr>
        <p:spPr>
          <a:xfrm>
            <a:off x="398585" y="1348749"/>
            <a:ext cx="8499230" cy="149437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Grupo 3">
            <a:extLst>
              <a:ext uri="{FF2B5EF4-FFF2-40B4-BE49-F238E27FC236}">
                <a16:creationId xmlns:a16="http://schemas.microsoft.com/office/drawing/2014/main" id="{F8EF64EE-E890-B4B3-E99C-BE892DC6A142}"/>
              </a:ext>
            </a:extLst>
          </p:cNvPr>
          <p:cNvGrpSpPr/>
          <p:nvPr/>
        </p:nvGrpSpPr>
        <p:grpSpPr>
          <a:xfrm>
            <a:off x="520819" y="1440789"/>
            <a:ext cx="2334293" cy="1130961"/>
            <a:chOff x="520819" y="1440789"/>
            <a:chExt cx="2334293" cy="1130961"/>
          </a:xfrm>
        </p:grpSpPr>
        <p:sp>
          <p:nvSpPr>
            <p:cNvPr id="19" name="CuadroTexto 18">
              <a:extLst>
                <a:ext uri="{FF2B5EF4-FFF2-40B4-BE49-F238E27FC236}">
                  <a16:creationId xmlns:a16="http://schemas.microsoft.com/office/drawing/2014/main" id="{937FA279-040F-8FD3-A528-E475EE6CED38}"/>
                </a:ext>
              </a:extLst>
            </p:cNvPr>
            <p:cNvSpPr txBox="1"/>
            <p:nvPr/>
          </p:nvSpPr>
          <p:spPr>
            <a:xfrm>
              <a:off x="520819" y="1894642"/>
              <a:ext cx="2334293" cy="677108"/>
            </a:xfrm>
            <a:prstGeom prst="rect">
              <a:avLst/>
            </a:prstGeom>
            <a:noFill/>
          </p:spPr>
          <p:txBody>
            <a:bodyPr wrap="non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Ideación suicida</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Ítem 9 del BDI-II </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(0 = ausencia; 1-3 = presencia)</a:t>
              </a:r>
            </a:p>
          </p:txBody>
        </p:sp>
        <p:pic>
          <p:nvPicPr>
            <p:cNvPr id="24" name="Picture 10">
              <a:extLst>
                <a:ext uri="{FF2B5EF4-FFF2-40B4-BE49-F238E27FC236}">
                  <a16:creationId xmlns:a16="http://schemas.microsoft.com/office/drawing/2014/main" id="{631C63FE-9EE1-F3A0-66CB-E8213FE85B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8249" y="1440789"/>
              <a:ext cx="379432" cy="37943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11578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C0195A03-39FB-F8B7-8A1F-3C9E77AD9BA6}"/>
              </a:ext>
            </a:extLst>
          </p:cNvPr>
          <p:cNvSpPr>
            <a:spLocks noGrp="1"/>
          </p:cNvSpPr>
          <p:nvPr>
            <p:ph type="ctrTitle" idx="15"/>
          </p:nvPr>
        </p:nvSpPr>
        <p:spPr>
          <a:xfrm>
            <a:off x="736646" y="373025"/>
            <a:ext cx="7672500" cy="577800"/>
          </a:xfrm>
        </p:spPr>
        <p:txBody>
          <a:bodyPr/>
          <a:lstStyle/>
          <a:p>
            <a:r>
              <a:rPr lang="es-ES" dirty="0"/>
              <a:t>Método</a:t>
            </a:r>
          </a:p>
        </p:txBody>
      </p:sp>
      <p:sp>
        <p:nvSpPr>
          <p:cNvPr id="18" name="Google Shape;69;g1dc965b0de2_0_5">
            <a:extLst>
              <a:ext uri="{FF2B5EF4-FFF2-40B4-BE49-F238E27FC236}">
                <a16:creationId xmlns:a16="http://schemas.microsoft.com/office/drawing/2014/main" id="{1AF0F38E-33E9-0539-45CA-A00AD8F0233E}"/>
              </a:ext>
            </a:extLst>
          </p:cNvPr>
          <p:cNvSpPr txBox="1"/>
          <p:nvPr/>
        </p:nvSpPr>
        <p:spPr>
          <a:xfrm>
            <a:off x="2079150" y="907947"/>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VARIABLES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 name="Rectángulo: esquinas redondeadas 4">
            <a:extLst>
              <a:ext uri="{FF2B5EF4-FFF2-40B4-BE49-F238E27FC236}">
                <a16:creationId xmlns:a16="http://schemas.microsoft.com/office/drawing/2014/main" id="{B993293F-1A82-5548-59DA-82F2FD4889EE}"/>
              </a:ext>
            </a:extLst>
          </p:cNvPr>
          <p:cNvSpPr/>
          <p:nvPr/>
        </p:nvSpPr>
        <p:spPr>
          <a:xfrm>
            <a:off x="398585" y="1348749"/>
            <a:ext cx="8499230" cy="149437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Grupo 3">
            <a:extLst>
              <a:ext uri="{FF2B5EF4-FFF2-40B4-BE49-F238E27FC236}">
                <a16:creationId xmlns:a16="http://schemas.microsoft.com/office/drawing/2014/main" id="{F8EF64EE-E890-B4B3-E99C-BE892DC6A142}"/>
              </a:ext>
            </a:extLst>
          </p:cNvPr>
          <p:cNvGrpSpPr/>
          <p:nvPr/>
        </p:nvGrpSpPr>
        <p:grpSpPr>
          <a:xfrm>
            <a:off x="520819" y="1418532"/>
            <a:ext cx="5610542" cy="1159596"/>
            <a:chOff x="520819" y="1418532"/>
            <a:chExt cx="5610542" cy="1159596"/>
          </a:xfrm>
        </p:grpSpPr>
        <p:sp>
          <p:nvSpPr>
            <p:cNvPr id="19" name="CuadroTexto 18">
              <a:extLst>
                <a:ext uri="{FF2B5EF4-FFF2-40B4-BE49-F238E27FC236}">
                  <a16:creationId xmlns:a16="http://schemas.microsoft.com/office/drawing/2014/main" id="{937FA279-040F-8FD3-A528-E475EE6CED38}"/>
                </a:ext>
              </a:extLst>
            </p:cNvPr>
            <p:cNvSpPr txBox="1"/>
            <p:nvPr/>
          </p:nvSpPr>
          <p:spPr>
            <a:xfrm>
              <a:off x="520819" y="1894642"/>
              <a:ext cx="2334293" cy="677108"/>
            </a:xfrm>
            <a:prstGeom prst="rect">
              <a:avLst/>
            </a:prstGeom>
            <a:noFill/>
          </p:spPr>
          <p:txBody>
            <a:bodyPr wrap="non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Ideación suicida</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Ítem 9 del BDI-II </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(0 = ausencia; 1-3 = presencia)</a:t>
              </a:r>
            </a:p>
          </p:txBody>
        </p:sp>
        <p:pic>
          <p:nvPicPr>
            <p:cNvPr id="20" name="Picture 2">
              <a:extLst>
                <a:ext uri="{FF2B5EF4-FFF2-40B4-BE49-F238E27FC236}">
                  <a16:creationId xmlns:a16="http://schemas.microsoft.com/office/drawing/2014/main" id="{6E5778BD-3170-01E1-BB3A-246CA0BFB6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122" y="1418532"/>
              <a:ext cx="425098" cy="425098"/>
            </a:xfrm>
            <a:prstGeom prst="rect">
              <a:avLst/>
            </a:prstGeom>
            <a:noFill/>
            <a:extLst>
              <a:ext uri="{909E8E84-426E-40DD-AFC4-6F175D3DCCD1}">
                <a14:hiddenFill xmlns:a14="http://schemas.microsoft.com/office/drawing/2010/main">
                  <a:solidFill>
                    <a:srgbClr val="FFFFFF"/>
                  </a:solidFill>
                </a14:hiddenFill>
              </a:ext>
            </a:extLst>
          </p:spPr>
        </p:pic>
        <p:sp>
          <p:nvSpPr>
            <p:cNvPr id="22" name="CuadroTexto 21">
              <a:extLst>
                <a:ext uri="{FF2B5EF4-FFF2-40B4-BE49-F238E27FC236}">
                  <a16:creationId xmlns:a16="http://schemas.microsoft.com/office/drawing/2014/main" id="{41D41D9B-3E11-C306-76E4-8D8B8FEBAA9A}"/>
                </a:ext>
              </a:extLst>
            </p:cNvPr>
            <p:cNvSpPr txBox="1"/>
            <p:nvPr/>
          </p:nvSpPr>
          <p:spPr>
            <a:xfrm>
              <a:off x="3147982" y="1901020"/>
              <a:ext cx="2983379" cy="67710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Sintomatología</a:t>
              </a:r>
            </a:p>
            <a:p>
              <a:pPr algn="ctr"/>
              <a:r>
                <a:rPr lang="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depresión (BDI-II), ansiedad (BAI), severidad global (SCL90R</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a:t>
              </a:r>
              <a:endPar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4" name="Picture 10">
              <a:extLst>
                <a:ext uri="{FF2B5EF4-FFF2-40B4-BE49-F238E27FC236}">
                  <a16:creationId xmlns:a16="http://schemas.microsoft.com/office/drawing/2014/main" id="{631C63FE-9EE1-F3A0-66CB-E8213FE85B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8249" y="1440789"/>
              <a:ext cx="379432" cy="37943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00521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C0195A03-39FB-F8B7-8A1F-3C9E77AD9BA6}"/>
              </a:ext>
            </a:extLst>
          </p:cNvPr>
          <p:cNvSpPr>
            <a:spLocks noGrp="1"/>
          </p:cNvSpPr>
          <p:nvPr>
            <p:ph type="ctrTitle" idx="15"/>
          </p:nvPr>
        </p:nvSpPr>
        <p:spPr>
          <a:xfrm>
            <a:off x="736646" y="373025"/>
            <a:ext cx="7672500" cy="577800"/>
          </a:xfrm>
        </p:spPr>
        <p:txBody>
          <a:bodyPr/>
          <a:lstStyle/>
          <a:p>
            <a:r>
              <a:rPr lang="es-ES" dirty="0"/>
              <a:t>Método</a:t>
            </a:r>
          </a:p>
        </p:txBody>
      </p:sp>
      <p:sp>
        <p:nvSpPr>
          <p:cNvPr id="18" name="Google Shape;69;g1dc965b0de2_0_5">
            <a:extLst>
              <a:ext uri="{FF2B5EF4-FFF2-40B4-BE49-F238E27FC236}">
                <a16:creationId xmlns:a16="http://schemas.microsoft.com/office/drawing/2014/main" id="{1AF0F38E-33E9-0539-45CA-A00AD8F0233E}"/>
              </a:ext>
            </a:extLst>
          </p:cNvPr>
          <p:cNvSpPr txBox="1"/>
          <p:nvPr/>
        </p:nvSpPr>
        <p:spPr>
          <a:xfrm>
            <a:off x="2079150" y="907947"/>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VARIABLES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 name="Rectángulo: esquinas redondeadas 4">
            <a:extLst>
              <a:ext uri="{FF2B5EF4-FFF2-40B4-BE49-F238E27FC236}">
                <a16:creationId xmlns:a16="http://schemas.microsoft.com/office/drawing/2014/main" id="{B993293F-1A82-5548-59DA-82F2FD4889EE}"/>
              </a:ext>
            </a:extLst>
          </p:cNvPr>
          <p:cNvSpPr/>
          <p:nvPr/>
        </p:nvSpPr>
        <p:spPr>
          <a:xfrm>
            <a:off x="398585" y="1348749"/>
            <a:ext cx="8499230" cy="149437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Grupo 3">
            <a:extLst>
              <a:ext uri="{FF2B5EF4-FFF2-40B4-BE49-F238E27FC236}">
                <a16:creationId xmlns:a16="http://schemas.microsoft.com/office/drawing/2014/main" id="{F8EF64EE-E890-B4B3-E99C-BE892DC6A142}"/>
              </a:ext>
            </a:extLst>
          </p:cNvPr>
          <p:cNvGrpSpPr/>
          <p:nvPr/>
        </p:nvGrpSpPr>
        <p:grpSpPr>
          <a:xfrm>
            <a:off x="520819" y="1418532"/>
            <a:ext cx="5610542" cy="1159596"/>
            <a:chOff x="520819" y="1418532"/>
            <a:chExt cx="5610542" cy="1159596"/>
          </a:xfrm>
        </p:grpSpPr>
        <p:sp>
          <p:nvSpPr>
            <p:cNvPr id="19" name="CuadroTexto 18">
              <a:extLst>
                <a:ext uri="{FF2B5EF4-FFF2-40B4-BE49-F238E27FC236}">
                  <a16:creationId xmlns:a16="http://schemas.microsoft.com/office/drawing/2014/main" id="{937FA279-040F-8FD3-A528-E475EE6CED38}"/>
                </a:ext>
              </a:extLst>
            </p:cNvPr>
            <p:cNvSpPr txBox="1"/>
            <p:nvPr/>
          </p:nvSpPr>
          <p:spPr>
            <a:xfrm>
              <a:off x="520819" y="1894642"/>
              <a:ext cx="2334293" cy="677108"/>
            </a:xfrm>
            <a:prstGeom prst="rect">
              <a:avLst/>
            </a:prstGeom>
            <a:noFill/>
          </p:spPr>
          <p:txBody>
            <a:bodyPr wrap="non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Ideación suicida</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Ítem 9 del BDI-II </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(0 = ausencia; 1-3 = presencia)</a:t>
              </a:r>
            </a:p>
          </p:txBody>
        </p:sp>
        <p:pic>
          <p:nvPicPr>
            <p:cNvPr id="20" name="Picture 2">
              <a:extLst>
                <a:ext uri="{FF2B5EF4-FFF2-40B4-BE49-F238E27FC236}">
                  <a16:creationId xmlns:a16="http://schemas.microsoft.com/office/drawing/2014/main" id="{6E5778BD-3170-01E1-BB3A-246CA0BFB6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122" y="1418532"/>
              <a:ext cx="425098" cy="425098"/>
            </a:xfrm>
            <a:prstGeom prst="rect">
              <a:avLst/>
            </a:prstGeom>
            <a:noFill/>
            <a:extLst>
              <a:ext uri="{909E8E84-426E-40DD-AFC4-6F175D3DCCD1}">
                <a14:hiddenFill xmlns:a14="http://schemas.microsoft.com/office/drawing/2010/main">
                  <a:solidFill>
                    <a:srgbClr val="FFFFFF"/>
                  </a:solidFill>
                </a14:hiddenFill>
              </a:ext>
            </a:extLst>
          </p:spPr>
        </p:pic>
        <p:sp>
          <p:nvSpPr>
            <p:cNvPr id="22" name="CuadroTexto 21">
              <a:extLst>
                <a:ext uri="{FF2B5EF4-FFF2-40B4-BE49-F238E27FC236}">
                  <a16:creationId xmlns:a16="http://schemas.microsoft.com/office/drawing/2014/main" id="{41D41D9B-3E11-C306-76E4-8D8B8FEBAA9A}"/>
                </a:ext>
              </a:extLst>
            </p:cNvPr>
            <p:cNvSpPr txBox="1"/>
            <p:nvPr/>
          </p:nvSpPr>
          <p:spPr>
            <a:xfrm>
              <a:off x="3147982" y="1901020"/>
              <a:ext cx="2983379" cy="67710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Sintomatología</a:t>
              </a:r>
            </a:p>
            <a:p>
              <a:pPr algn="ctr"/>
              <a:r>
                <a:rPr lang="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depresión (BDI-II), ansiedad (BAI), severidad global (SCL90R</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a:t>
              </a:r>
              <a:endPar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4" name="Picture 10">
              <a:extLst>
                <a:ext uri="{FF2B5EF4-FFF2-40B4-BE49-F238E27FC236}">
                  <a16:creationId xmlns:a16="http://schemas.microsoft.com/office/drawing/2014/main" id="{631C63FE-9EE1-F3A0-66CB-E8213FE85B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8249" y="1440789"/>
              <a:ext cx="379432" cy="379432"/>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2">
            <a:extLst>
              <a:ext uri="{FF2B5EF4-FFF2-40B4-BE49-F238E27FC236}">
                <a16:creationId xmlns:a16="http://schemas.microsoft.com/office/drawing/2014/main" id="{2B2C0418-5270-F4BF-4319-4925BB0C2B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4532" y="1418532"/>
            <a:ext cx="461665" cy="46166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DF1823C0-D8B5-95B6-C12D-0325EC7B8C01}"/>
              </a:ext>
            </a:extLst>
          </p:cNvPr>
          <p:cNvSpPr txBox="1"/>
          <p:nvPr/>
        </p:nvSpPr>
        <p:spPr>
          <a:xfrm>
            <a:off x="5840826" y="1878571"/>
            <a:ext cx="2869079" cy="107721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Perfil de los consultantes</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Edad, sexo, estado civil, vivir solo, </a:t>
            </a:r>
            <a:r>
              <a:rPr lang="es-ES" sz="1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d</a:t>
            </a: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uración del problema, </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tratamientos anteriores</a:t>
            </a:r>
            <a:endParaRPr lang="es-ES" sz="1200" dirty="0">
              <a:latin typeface="Open Sans" panose="020B0606030504020204" pitchFamily="34" charset="0"/>
              <a:ea typeface="Open Sans" panose="020B0606030504020204" pitchFamily="34" charset="0"/>
              <a:cs typeface="Open Sans" panose="020B0606030504020204" pitchFamily="34" charset="0"/>
            </a:endParaRPr>
          </a:p>
          <a:p>
            <a:endPar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247375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C0195A03-39FB-F8B7-8A1F-3C9E77AD9BA6}"/>
              </a:ext>
            </a:extLst>
          </p:cNvPr>
          <p:cNvSpPr>
            <a:spLocks noGrp="1"/>
          </p:cNvSpPr>
          <p:nvPr>
            <p:ph type="ctrTitle" idx="15"/>
          </p:nvPr>
        </p:nvSpPr>
        <p:spPr>
          <a:xfrm>
            <a:off x="736646" y="373025"/>
            <a:ext cx="7672500" cy="577800"/>
          </a:xfrm>
        </p:spPr>
        <p:txBody>
          <a:bodyPr/>
          <a:lstStyle/>
          <a:p>
            <a:r>
              <a:rPr lang="es-ES" dirty="0"/>
              <a:t>Método</a:t>
            </a:r>
          </a:p>
        </p:txBody>
      </p:sp>
      <p:sp>
        <p:nvSpPr>
          <p:cNvPr id="18" name="Google Shape;69;g1dc965b0de2_0_5">
            <a:extLst>
              <a:ext uri="{FF2B5EF4-FFF2-40B4-BE49-F238E27FC236}">
                <a16:creationId xmlns:a16="http://schemas.microsoft.com/office/drawing/2014/main" id="{1AF0F38E-33E9-0539-45CA-A00AD8F0233E}"/>
              </a:ext>
            </a:extLst>
          </p:cNvPr>
          <p:cNvSpPr txBox="1"/>
          <p:nvPr/>
        </p:nvSpPr>
        <p:spPr>
          <a:xfrm>
            <a:off x="2079150" y="907947"/>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VARIABLES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 name="Rectángulo: esquinas redondeadas 4">
            <a:extLst>
              <a:ext uri="{FF2B5EF4-FFF2-40B4-BE49-F238E27FC236}">
                <a16:creationId xmlns:a16="http://schemas.microsoft.com/office/drawing/2014/main" id="{B993293F-1A82-5548-59DA-82F2FD4889EE}"/>
              </a:ext>
            </a:extLst>
          </p:cNvPr>
          <p:cNvSpPr/>
          <p:nvPr/>
        </p:nvSpPr>
        <p:spPr>
          <a:xfrm>
            <a:off x="398585" y="1348749"/>
            <a:ext cx="8499230" cy="149437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Grupo 3">
            <a:extLst>
              <a:ext uri="{FF2B5EF4-FFF2-40B4-BE49-F238E27FC236}">
                <a16:creationId xmlns:a16="http://schemas.microsoft.com/office/drawing/2014/main" id="{F8EF64EE-E890-B4B3-E99C-BE892DC6A142}"/>
              </a:ext>
            </a:extLst>
          </p:cNvPr>
          <p:cNvGrpSpPr/>
          <p:nvPr/>
        </p:nvGrpSpPr>
        <p:grpSpPr>
          <a:xfrm>
            <a:off x="520819" y="1418532"/>
            <a:ext cx="5610542" cy="1159596"/>
            <a:chOff x="520819" y="1418532"/>
            <a:chExt cx="5610542" cy="1159596"/>
          </a:xfrm>
        </p:grpSpPr>
        <p:sp>
          <p:nvSpPr>
            <p:cNvPr id="19" name="CuadroTexto 18">
              <a:extLst>
                <a:ext uri="{FF2B5EF4-FFF2-40B4-BE49-F238E27FC236}">
                  <a16:creationId xmlns:a16="http://schemas.microsoft.com/office/drawing/2014/main" id="{937FA279-040F-8FD3-A528-E475EE6CED38}"/>
                </a:ext>
              </a:extLst>
            </p:cNvPr>
            <p:cNvSpPr txBox="1"/>
            <p:nvPr/>
          </p:nvSpPr>
          <p:spPr>
            <a:xfrm>
              <a:off x="520819" y="1894642"/>
              <a:ext cx="2334293" cy="677108"/>
            </a:xfrm>
            <a:prstGeom prst="rect">
              <a:avLst/>
            </a:prstGeom>
            <a:noFill/>
          </p:spPr>
          <p:txBody>
            <a:bodyPr wrap="non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Ideación suicida</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Ítem 9 del BDI-II </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(0 = ausencia; 1-3 = presencia)</a:t>
              </a:r>
            </a:p>
          </p:txBody>
        </p:sp>
        <p:pic>
          <p:nvPicPr>
            <p:cNvPr id="20" name="Picture 2">
              <a:extLst>
                <a:ext uri="{FF2B5EF4-FFF2-40B4-BE49-F238E27FC236}">
                  <a16:creationId xmlns:a16="http://schemas.microsoft.com/office/drawing/2014/main" id="{6E5778BD-3170-01E1-BB3A-246CA0BFB6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122" y="1418532"/>
              <a:ext cx="425098" cy="425098"/>
            </a:xfrm>
            <a:prstGeom prst="rect">
              <a:avLst/>
            </a:prstGeom>
            <a:noFill/>
            <a:extLst>
              <a:ext uri="{909E8E84-426E-40DD-AFC4-6F175D3DCCD1}">
                <a14:hiddenFill xmlns:a14="http://schemas.microsoft.com/office/drawing/2010/main">
                  <a:solidFill>
                    <a:srgbClr val="FFFFFF"/>
                  </a:solidFill>
                </a14:hiddenFill>
              </a:ext>
            </a:extLst>
          </p:spPr>
        </p:pic>
        <p:sp>
          <p:nvSpPr>
            <p:cNvPr id="22" name="CuadroTexto 21">
              <a:extLst>
                <a:ext uri="{FF2B5EF4-FFF2-40B4-BE49-F238E27FC236}">
                  <a16:creationId xmlns:a16="http://schemas.microsoft.com/office/drawing/2014/main" id="{41D41D9B-3E11-C306-76E4-8D8B8FEBAA9A}"/>
                </a:ext>
              </a:extLst>
            </p:cNvPr>
            <p:cNvSpPr txBox="1"/>
            <p:nvPr/>
          </p:nvSpPr>
          <p:spPr>
            <a:xfrm>
              <a:off x="3147982" y="1901020"/>
              <a:ext cx="2983379" cy="67710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Sintomatología</a:t>
              </a:r>
            </a:p>
            <a:p>
              <a:pPr algn="ctr"/>
              <a:r>
                <a:rPr lang="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depresión (BDI-II), ansiedad (BAI), severidad global (SCL90R</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a:t>
              </a:r>
              <a:endPar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4" name="Picture 10">
              <a:extLst>
                <a:ext uri="{FF2B5EF4-FFF2-40B4-BE49-F238E27FC236}">
                  <a16:creationId xmlns:a16="http://schemas.microsoft.com/office/drawing/2014/main" id="{631C63FE-9EE1-F3A0-66CB-E8213FE85B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8249" y="1440789"/>
              <a:ext cx="379432" cy="379432"/>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2">
            <a:extLst>
              <a:ext uri="{FF2B5EF4-FFF2-40B4-BE49-F238E27FC236}">
                <a16:creationId xmlns:a16="http://schemas.microsoft.com/office/drawing/2014/main" id="{2B2C0418-5270-F4BF-4319-4925BB0C2B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4532" y="1418532"/>
            <a:ext cx="461665" cy="46166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DF1823C0-D8B5-95B6-C12D-0325EC7B8C01}"/>
              </a:ext>
            </a:extLst>
          </p:cNvPr>
          <p:cNvSpPr txBox="1"/>
          <p:nvPr/>
        </p:nvSpPr>
        <p:spPr>
          <a:xfrm>
            <a:off x="5840826" y="1878571"/>
            <a:ext cx="2869079" cy="107721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Perfil de los consultantes</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Edad, sexo, estado civil, vivir solo, </a:t>
            </a:r>
            <a:r>
              <a:rPr lang="es-ES" sz="1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d</a:t>
            </a: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uración del problema, </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tratamientos anteriores</a:t>
            </a:r>
            <a:endParaRPr lang="es-ES" sz="1200" dirty="0">
              <a:latin typeface="Open Sans" panose="020B0606030504020204" pitchFamily="34" charset="0"/>
              <a:ea typeface="Open Sans" panose="020B0606030504020204" pitchFamily="34" charset="0"/>
              <a:cs typeface="Open Sans" panose="020B0606030504020204" pitchFamily="34" charset="0"/>
            </a:endParaRPr>
          </a:p>
          <a:p>
            <a:endPar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Google Shape;69;g1dc965b0de2_0_5">
            <a:extLst>
              <a:ext uri="{FF2B5EF4-FFF2-40B4-BE49-F238E27FC236}">
                <a16:creationId xmlns:a16="http://schemas.microsoft.com/office/drawing/2014/main" id="{0502E7F7-1FC6-2A8B-4465-CDD47DAC1C58}"/>
              </a:ext>
            </a:extLst>
          </p:cNvPr>
          <p:cNvSpPr txBox="1"/>
          <p:nvPr/>
        </p:nvSpPr>
        <p:spPr>
          <a:xfrm>
            <a:off x="2155350" y="2924030"/>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ANÁLISIS</a:t>
            </a:r>
            <a:endParaRPr sz="1800" b="1" u="none" strike="noStrike" cap="none"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490052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C0195A03-39FB-F8B7-8A1F-3C9E77AD9BA6}"/>
              </a:ext>
            </a:extLst>
          </p:cNvPr>
          <p:cNvSpPr>
            <a:spLocks noGrp="1"/>
          </p:cNvSpPr>
          <p:nvPr>
            <p:ph type="ctrTitle" idx="15"/>
          </p:nvPr>
        </p:nvSpPr>
        <p:spPr>
          <a:xfrm>
            <a:off x="736646" y="373025"/>
            <a:ext cx="7672500" cy="577800"/>
          </a:xfrm>
        </p:spPr>
        <p:txBody>
          <a:bodyPr/>
          <a:lstStyle/>
          <a:p>
            <a:r>
              <a:rPr lang="es-ES" dirty="0"/>
              <a:t>Método</a:t>
            </a:r>
          </a:p>
        </p:txBody>
      </p:sp>
      <p:sp>
        <p:nvSpPr>
          <p:cNvPr id="18" name="Google Shape;69;g1dc965b0de2_0_5">
            <a:extLst>
              <a:ext uri="{FF2B5EF4-FFF2-40B4-BE49-F238E27FC236}">
                <a16:creationId xmlns:a16="http://schemas.microsoft.com/office/drawing/2014/main" id="{1AF0F38E-33E9-0539-45CA-A00AD8F0233E}"/>
              </a:ext>
            </a:extLst>
          </p:cNvPr>
          <p:cNvSpPr txBox="1"/>
          <p:nvPr/>
        </p:nvSpPr>
        <p:spPr>
          <a:xfrm>
            <a:off x="2079150" y="907947"/>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VARIABLES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 name="Rectángulo: esquinas redondeadas 4">
            <a:extLst>
              <a:ext uri="{FF2B5EF4-FFF2-40B4-BE49-F238E27FC236}">
                <a16:creationId xmlns:a16="http://schemas.microsoft.com/office/drawing/2014/main" id="{B993293F-1A82-5548-59DA-82F2FD4889EE}"/>
              </a:ext>
            </a:extLst>
          </p:cNvPr>
          <p:cNvSpPr/>
          <p:nvPr/>
        </p:nvSpPr>
        <p:spPr>
          <a:xfrm>
            <a:off x="398585" y="1348749"/>
            <a:ext cx="8499230" cy="149437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Grupo 3">
            <a:extLst>
              <a:ext uri="{FF2B5EF4-FFF2-40B4-BE49-F238E27FC236}">
                <a16:creationId xmlns:a16="http://schemas.microsoft.com/office/drawing/2014/main" id="{F8EF64EE-E890-B4B3-E99C-BE892DC6A142}"/>
              </a:ext>
            </a:extLst>
          </p:cNvPr>
          <p:cNvGrpSpPr/>
          <p:nvPr/>
        </p:nvGrpSpPr>
        <p:grpSpPr>
          <a:xfrm>
            <a:off x="520819" y="1418532"/>
            <a:ext cx="5610542" cy="1159596"/>
            <a:chOff x="520819" y="1418532"/>
            <a:chExt cx="5610542" cy="1159596"/>
          </a:xfrm>
        </p:grpSpPr>
        <p:sp>
          <p:nvSpPr>
            <p:cNvPr id="19" name="CuadroTexto 18">
              <a:extLst>
                <a:ext uri="{FF2B5EF4-FFF2-40B4-BE49-F238E27FC236}">
                  <a16:creationId xmlns:a16="http://schemas.microsoft.com/office/drawing/2014/main" id="{937FA279-040F-8FD3-A528-E475EE6CED38}"/>
                </a:ext>
              </a:extLst>
            </p:cNvPr>
            <p:cNvSpPr txBox="1"/>
            <p:nvPr/>
          </p:nvSpPr>
          <p:spPr>
            <a:xfrm>
              <a:off x="520819" y="1894642"/>
              <a:ext cx="2334293" cy="677108"/>
            </a:xfrm>
            <a:prstGeom prst="rect">
              <a:avLst/>
            </a:prstGeom>
            <a:noFill/>
          </p:spPr>
          <p:txBody>
            <a:bodyPr wrap="non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Ideación suicida</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Ítem 9 del BDI-II </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(0 = ausencia; 1-3 = presencia)</a:t>
              </a:r>
            </a:p>
          </p:txBody>
        </p:sp>
        <p:pic>
          <p:nvPicPr>
            <p:cNvPr id="20" name="Picture 2">
              <a:extLst>
                <a:ext uri="{FF2B5EF4-FFF2-40B4-BE49-F238E27FC236}">
                  <a16:creationId xmlns:a16="http://schemas.microsoft.com/office/drawing/2014/main" id="{6E5778BD-3170-01E1-BB3A-246CA0BFB6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122" y="1418532"/>
              <a:ext cx="425098" cy="425098"/>
            </a:xfrm>
            <a:prstGeom prst="rect">
              <a:avLst/>
            </a:prstGeom>
            <a:noFill/>
            <a:extLst>
              <a:ext uri="{909E8E84-426E-40DD-AFC4-6F175D3DCCD1}">
                <a14:hiddenFill xmlns:a14="http://schemas.microsoft.com/office/drawing/2010/main">
                  <a:solidFill>
                    <a:srgbClr val="FFFFFF"/>
                  </a:solidFill>
                </a14:hiddenFill>
              </a:ext>
            </a:extLst>
          </p:spPr>
        </p:pic>
        <p:sp>
          <p:nvSpPr>
            <p:cNvPr id="22" name="CuadroTexto 21">
              <a:extLst>
                <a:ext uri="{FF2B5EF4-FFF2-40B4-BE49-F238E27FC236}">
                  <a16:creationId xmlns:a16="http://schemas.microsoft.com/office/drawing/2014/main" id="{41D41D9B-3E11-C306-76E4-8D8B8FEBAA9A}"/>
                </a:ext>
              </a:extLst>
            </p:cNvPr>
            <p:cNvSpPr txBox="1"/>
            <p:nvPr/>
          </p:nvSpPr>
          <p:spPr>
            <a:xfrm>
              <a:off x="3147982" y="1901020"/>
              <a:ext cx="2983379" cy="67710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Sintomatología</a:t>
              </a:r>
            </a:p>
            <a:p>
              <a:pPr algn="ctr"/>
              <a:r>
                <a:rPr lang="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depresión (BDI-II), ansiedad (BAI), severidad global (SCL90R</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a:t>
              </a:r>
              <a:endPar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4" name="Picture 10">
              <a:extLst>
                <a:ext uri="{FF2B5EF4-FFF2-40B4-BE49-F238E27FC236}">
                  <a16:creationId xmlns:a16="http://schemas.microsoft.com/office/drawing/2014/main" id="{631C63FE-9EE1-F3A0-66CB-E8213FE85B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8249" y="1440789"/>
              <a:ext cx="379432" cy="379432"/>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2">
            <a:extLst>
              <a:ext uri="{FF2B5EF4-FFF2-40B4-BE49-F238E27FC236}">
                <a16:creationId xmlns:a16="http://schemas.microsoft.com/office/drawing/2014/main" id="{2B2C0418-5270-F4BF-4319-4925BB0C2B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4532" y="1418532"/>
            <a:ext cx="461665" cy="46166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DF1823C0-D8B5-95B6-C12D-0325EC7B8C01}"/>
              </a:ext>
            </a:extLst>
          </p:cNvPr>
          <p:cNvSpPr txBox="1"/>
          <p:nvPr/>
        </p:nvSpPr>
        <p:spPr>
          <a:xfrm>
            <a:off x="5840826" y="1878571"/>
            <a:ext cx="2869079" cy="107721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Perfil de los consultantes</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Edad, sexo, estado civil, vivir solo, </a:t>
            </a:r>
            <a:r>
              <a:rPr lang="es-ES" sz="1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d</a:t>
            </a: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uración del problema, </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tratamientos anteriores</a:t>
            </a:r>
            <a:endParaRPr lang="es-ES" sz="1200" dirty="0">
              <a:latin typeface="Open Sans" panose="020B0606030504020204" pitchFamily="34" charset="0"/>
              <a:ea typeface="Open Sans" panose="020B0606030504020204" pitchFamily="34" charset="0"/>
              <a:cs typeface="Open Sans" panose="020B0606030504020204" pitchFamily="34" charset="0"/>
            </a:endParaRPr>
          </a:p>
          <a:p>
            <a:endPar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Google Shape;69;g1dc965b0de2_0_5">
            <a:extLst>
              <a:ext uri="{FF2B5EF4-FFF2-40B4-BE49-F238E27FC236}">
                <a16:creationId xmlns:a16="http://schemas.microsoft.com/office/drawing/2014/main" id="{0502E7F7-1FC6-2A8B-4465-CDD47DAC1C58}"/>
              </a:ext>
            </a:extLst>
          </p:cNvPr>
          <p:cNvSpPr txBox="1"/>
          <p:nvPr/>
        </p:nvSpPr>
        <p:spPr>
          <a:xfrm>
            <a:off x="2155350" y="2924030"/>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ANÁLISIS</a:t>
            </a:r>
            <a:endParaRPr sz="1800" b="1" u="none" strike="noStrike" cap="none"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7" name="Rectángulo: esquinas redondeadas 6">
            <a:extLst>
              <a:ext uri="{FF2B5EF4-FFF2-40B4-BE49-F238E27FC236}">
                <a16:creationId xmlns:a16="http://schemas.microsoft.com/office/drawing/2014/main" id="{23920D90-E1C3-B9D5-8181-E560272D927D}"/>
              </a:ext>
            </a:extLst>
          </p:cNvPr>
          <p:cNvSpPr/>
          <p:nvPr/>
        </p:nvSpPr>
        <p:spPr>
          <a:xfrm>
            <a:off x="398585" y="3333593"/>
            <a:ext cx="8499230" cy="163699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61068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C0195A03-39FB-F8B7-8A1F-3C9E77AD9BA6}"/>
              </a:ext>
            </a:extLst>
          </p:cNvPr>
          <p:cNvSpPr>
            <a:spLocks noGrp="1"/>
          </p:cNvSpPr>
          <p:nvPr>
            <p:ph type="ctrTitle" idx="15"/>
          </p:nvPr>
        </p:nvSpPr>
        <p:spPr>
          <a:xfrm>
            <a:off x="736646" y="373025"/>
            <a:ext cx="7672500" cy="577800"/>
          </a:xfrm>
        </p:spPr>
        <p:txBody>
          <a:bodyPr/>
          <a:lstStyle/>
          <a:p>
            <a:r>
              <a:rPr lang="es-ES" dirty="0"/>
              <a:t>Método</a:t>
            </a:r>
          </a:p>
        </p:txBody>
      </p:sp>
      <p:sp>
        <p:nvSpPr>
          <p:cNvPr id="18" name="Google Shape;69;g1dc965b0de2_0_5">
            <a:extLst>
              <a:ext uri="{FF2B5EF4-FFF2-40B4-BE49-F238E27FC236}">
                <a16:creationId xmlns:a16="http://schemas.microsoft.com/office/drawing/2014/main" id="{1AF0F38E-33E9-0539-45CA-A00AD8F0233E}"/>
              </a:ext>
            </a:extLst>
          </p:cNvPr>
          <p:cNvSpPr txBox="1"/>
          <p:nvPr/>
        </p:nvSpPr>
        <p:spPr>
          <a:xfrm>
            <a:off x="2079150" y="907947"/>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VARIABLES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 name="Rectángulo: esquinas redondeadas 4">
            <a:extLst>
              <a:ext uri="{FF2B5EF4-FFF2-40B4-BE49-F238E27FC236}">
                <a16:creationId xmlns:a16="http://schemas.microsoft.com/office/drawing/2014/main" id="{B993293F-1A82-5548-59DA-82F2FD4889EE}"/>
              </a:ext>
            </a:extLst>
          </p:cNvPr>
          <p:cNvSpPr/>
          <p:nvPr/>
        </p:nvSpPr>
        <p:spPr>
          <a:xfrm>
            <a:off x="398585" y="1348749"/>
            <a:ext cx="8499230" cy="149437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Grupo 3">
            <a:extLst>
              <a:ext uri="{FF2B5EF4-FFF2-40B4-BE49-F238E27FC236}">
                <a16:creationId xmlns:a16="http://schemas.microsoft.com/office/drawing/2014/main" id="{F8EF64EE-E890-B4B3-E99C-BE892DC6A142}"/>
              </a:ext>
            </a:extLst>
          </p:cNvPr>
          <p:cNvGrpSpPr/>
          <p:nvPr/>
        </p:nvGrpSpPr>
        <p:grpSpPr>
          <a:xfrm>
            <a:off x="520819" y="1418532"/>
            <a:ext cx="5610542" cy="1159596"/>
            <a:chOff x="520819" y="1418532"/>
            <a:chExt cx="5610542" cy="1159596"/>
          </a:xfrm>
        </p:grpSpPr>
        <p:sp>
          <p:nvSpPr>
            <p:cNvPr id="19" name="CuadroTexto 18">
              <a:extLst>
                <a:ext uri="{FF2B5EF4-FFF2-40B4-BE49-F238E27FC236}">
                  <a16:creationId xmlns:a16="http://schemas.microsoft.com/office/drawing/2014/main" id="{937FA279-040F-8FD3-A528-E475EE6CED38}"/>
                </a:ext>
              </a:extLst>
            </p:cNvPr>
            <p:cNvSpPr txBox="1"/>
            <p:nvPr/>
          </p:nvSpPr>
          <p:spPr>
            <a:xfrm>
              <a:off x="520819" y="1894642"/>
              <a:ext cx="2334293" cy="677108"/>
            </a:xfrm>
            <a:prstGeom prst="rect">
              <a:avLst/>
            </a:prstGeom>
            <a:noFill/>
          </p:spPr>
          <p:txBody>
            <a:bodyPr wrap="non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Ideación suicida</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Ítem 9 del BDI-II </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(0 = ausencia; 1-3 = presencia)</a:t>
              </a:r>
            </a:p>
          </p:txBody>
        </p:sp>
        <p:pic>
          <p:nvPicPr>
            <p:cNvPr id="20" name="Picture 2">
              <a:extLst>
                <a:ext uri="{FF2B5EF4-FFF2-40B4-BE49-F238E27FC236}">
                  <a16:creationId xmlns:a16="http://schemas.microsoft.com/office/drawing/2014/main" id="{6E5778BD-3170-01E1-BB3A-246CA0BFB6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122" y="1418532"/>
              <a:ext cx="425098" cy="425098"/>
            </a:xfrm>
            <a:prstGeom prst="rect">
              <a:avLst/>
            </a:prstGeom>
            <a:noFill/>
            <a:extLst>
              <a:ext uri="{909E8E84-426E-40DD-AFC4-6F175D3DCCD1}">
                <a14:hiddenFill xmlns:a14="http://schemas.microsoft.com/office/drawing/2010/main">
                  <a:solidFill>
                    <a:srgbClr val="FFFFFF"/>
                  </a:solidFill>
                </a14:hiddenFill>
              </a:ext>
            </a:extLst>
          </p:spPr>
        </p:pic>
        <p:sp>
          <p:nvSpPr>
            <p:cNvPr id="22" name="CuadroTexto 21">
              <a:extLst>
                <a:ext uri="{FF2B5EF4-FFF2-40B4-BE49-F238E27FC236}">
                  <a16:creationId xmlns:a16="http://schemas.microsoft.com/office/drawing/2014/main" id="{41D41D9B-3E11-C306-76E4-8D8B8FEBAA9A}"/>
                </a:ext>
              </a:extLst>
            </p:cNvPr>
            <p:cNvSpPr txBox="1"/>
            <p:nvPr/>
          </p:nvSpPr>
          <p:spPr>
            <a:xfrm>
              <a:off x="3147982" y="1901020"/>
              <a:ext cx="2983379" cy="67710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Sintomatología</a:t>
              </a:r>
            </a:p>
            <a:p>
              <a:pPr algn="ctr"/>
              <a:r>
                <a:rPr lang="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depresión (BDI-II), ansiedad (BAI), severidad global (SCL90R</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a:t>
              </a:r>
              <a:endPar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4" name="Picture 10">
              <a:extLst>
                <a:ext uri="{FF2B5EF4-FFF2-40B4-BE49-F238E27FC236}">
                  <a16:creationId xmlns:a16="http://schemas.microsoft.com/office/drawing/2014/main" id="{631C63FE-9EE1-F3A0-66CB-E8213FE85B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8249" y="1440789"/>
              <a:ext cx="379432" cy="379432"/>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2">
            <a:extLst>
              <a:ext uri="{FF2B5EF4-FFF2-40B4-BE49-F238E27FC236}">
                <a16:creationId xmlns:a16="http://schemas.microsoft.com/office/drawing/2014/main" id="{2B2C0418-5270-F4BF-4319-4925BB0C2B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4532" y="1418532"/>
            <a:ext cx="461665" cy="46166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DF1823C0-D8B5-95B6-C12D-0325EC7B8C01}"/>
              </a:ext>
            </a:extLst>
          </p:cNvPr>
          <p:cNvSpPr txBox="1"/>
          <p:nvPr/>
        </p:nvSpPr>
        <p:spPr>
          <a:xfrm>
            <a:off x="5840826" y="1878571"/>
            <a:ext cx="2869079" cy="107721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Perfil de los consultantes</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Edad, sexo, estado civil, vivir solo, </a:t>
            </a:r>
            <a:r>
              <a:rPr lang="es-ES" sz="1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d</a:t>
            </a: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uración del problema, </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tratamientos anteriores</a:t>
            </a:r>
            <a:endParaRPr lang="es-ES" sz="1200" dirty="0">
              <a:latin typeface="Open Sans" panose="020B0606030504020204" pitchFamily="34" charset="0"/>
              <a:ea typeface="Open Sans" panose="020B0606030504020204" pitchFamily="34" charset="0"/>
              <a:cs typeface="Open Sans" panose="020B0606030504020204" pitchFamily="34" charset="0"/>
            </a:endParaRPr>
          </a:p>
          <a:p>
            <a:endPar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Google Shape;69;g1dc965b0de2_0_5">
            <a:extLst>
              <a:ext uri="{FF2B5EF4-FFF2-40B4-BE49-F238E27FC236}">
                <a16:creationId xmlns:a16="http://schemas.microsoft.com/office/drawing/2014/main" id="{0502E7F7-1FC6-2A8B-4465-CDD47DAC1C58}"/>
              </a:ext>
            </a:extLst>
          </p:cNvPr>
          <p:cNvSpPr txBox="1"/>
          <p:nvPr/>
        </p:nvSpPr>
        <p:spPr>
          <a:xfrm>
            <a:off x="2155350" y="2924030"/>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ANÁLISIS</a:t>
            </a:r>
            <a:endParaRPr sz="1800" b="1" u="none" strike="noStrike" cap="none"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7" name="Rectángulo: esquinas redondeadas 6">
            <a:extLst>
              <a:ext uri="{FF2B5EF4-FFF2-40B4-BE49-F238E27FC236}">
                <a16:creationId xmlns:a16="http://schemas.microsoft.com/office/drawing/2014/main" id="{23920D90-E1C3-B9D5-8181-E560272D927D}"/>
              </a:ext>
            </a:extLst>
          </p:cNvPr>
          <p:cNvSpPr/>
          <p:nvPr/>
        </p:nvSpPr>
        <p:spPr>
          <a:xfrm>
            <a:off x="398585" y="3333593"/>
            <a:ext cx="8499230" cy="163699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Picture 2">
            <a:extLst>
              <a:ext uri="{FF2B5EF4-FFF2-40B4-BE49-F238E27FC236}">
                <a16:creationId xmlns:a16="http://schemas.microsoft.com/office/drawing/2014/main" id="{7DF778AA-0EBA-EE00-D2E2-A46F14F68E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77773" y="3417366"/>
            <a:ext cx="493255" cy="493255"/>
          </a:xfrm>
          <a:prstGeom prst="rect">
            <a:avLst/>
          </a:prstGeom>
          <a:noFill/>
          <a:extLst>
            <a:ext uri="{909E8E84-426E-40DD-AFC4-6F175D3DCCD1}">
              <a14:hiddenFill xmlns:a14="http://schemas.microsoft.com/office/drawing/2010/main">
                <a:solidFill>
                  <a:srgbClr val="FFFFFF"/>
                </a:solidFill>
              </a14:hiddenFill>
            </a:ext>
          </a:extLst>
        </p:spPr>
      </p:pic>
      <p:sp>
        <p:nvSpPr>
          <p:cNvPr id="10" name="CuadroTexto 9">
            <a:extLst>
              <a:ext uri="{FF2B5EF4-FFF2-40B4-BE49-F238E27FC236}">
                <a16:creationId xmlns:a16="http://schemas.microsoft.com/office/drawing/2014/main" id="{98FEC6A3-22B8-2535-EBCC-EC37890E695C}"/>
              </a:ext>
            </a:extLst>
          </p:cNvPr>
          <p:cNvSpPr txBox="1"/>
          <p:nvPr/>
        </p:nvSpPr>
        <p:spPr>
          <a:xfrm>
            <a:off x="1213837" y="4055682"/>
            <a:ext cx="3421129" cy="677108"/>
          </a:xfrm>
          <a:prstGeom prst="rect">
            <a:avLst/>
          </a:prstGeom>
          <a:noFill/>
        </p:spPr>
        <p:txBody>
          <a:bodyPr wrap="none" rtlCol="0">
            <a:spAutoFit/>
          </a:bodyPr>
          <a:lstStyle/>
          <a:p>
            <a:pPr algn="ctr"/>
            <a:r>
              <a:rPr lang="es-ES"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HCP</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Período </a:t>
            </a:r>
            <a:r>
              <a:rPr lang="es-ES"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pre pandemia </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(2017 – 1019)</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Período </a:t>
            </a:r>
            <a:r>
              <a:rPr lang="es-ES"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post pandemia </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(marzo 2020 – 2022)</a:t>
            </a:r>
          </a:p>
        </p:txBody>
      </p:sp>
    </p:spTree>
    <p:extLst>
      <p:ext uri="{BB962C8B-B14F-4D97-AF65-F5344CB8AC3E}">
        <p14:creationId xmlns:p14="http://schemas.microsoft.com/office/powerpoint/2010/main" val="736925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C0195A03-39FB-F8B7-8A1F-3C9E77AD9BA6}"/>
              </a:ext>
            </a:extLst>
          </p:cNvPr>
          <p:cNvSpPr>
            <a:spLocks noGrp="1"/>
          </p:cNvSpPr>
          <p:nvPr>
            <p:ph type="ctrTitle" idx="15"/>
          </p:nvPr>
        </p:nvSpPr>
        <p:spPr>
          <a:xfrm>
            <a:off x="736646" y="373025"/>
            <a:ext cx="7672500" cy="577800"/>
          </a:xfrm>
        </p:spPr>
        <p:txBody>
          <a:bodyPr/>
          <a:lstStyle/>
          <a:p>
            <a:r>
              <a:rPr lang="es-ES" dirty="0"/>
              <a:t>Método</a:t>
            </a:r>
          </a:p>
        </p:txBody>
      </p:sp>
      <p:sp>
        <p:nvSpPr>
          <p:cNvPr id="18" name="Google Shape;69;g1dc965b0de2_0_5">
            <a:extLst>
              <a:ext uri="{FF2B5EF4-FFF2-40B4-BE49-F238E27FC236}">
                <a16:creationId xmlns:a16="http://schemas.microsoft.com/office/drawing/2014/main" id="{1AF0F38E-33E9-0539-45CA-A00AD8F0233E}"/>
              </a:ext>
            </a:extLst>
          </p:cNvPr>
          <p:cNvSpPr txBox="1"/>
          <p:nvPr/>
        </p:nvSpPr>
        <p:spPr>
          <a:xfrm>
            <a:off x="2079150" y="907947"/>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VARIABLES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5" name="Google Shape;69;g1dc965b0de2_0_5">
            <a:extLst>
              <a:ext uri="{FF2B5EF4-FFF2-40B4-BE49-F238E27FC236}">
                <a16:creationId xmlns:a16="http://schemas.microsoft.com/office/drawing/2014/main" id="{68752E65-B855-3E48-C09C-416322D2FA1D}"/>
              </a:ext>
            </a:extLst>
          </p:cNvPr>
          <p:cNvSpPr txBox="1"/>
          <p:nvPr/>
        </p:nvSpPr>
        <p:spPr>
          <a:xfrm>
            <a:off x="2155350" y="2924030"/>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u="none" strike="noStrike" cap="none"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ANÁLISIS</a:t>
            </a:r>
            <a:endParaRPr sz="1800" b="1" u="none" strike="noStrike" cap="none"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 name="Rectángulo: esquinas redondeadas 4">
            <a:extLst>
              <a:ext uri="{FF2B5EF4-FFF2-40B4-BE49-F238E27FC236}">
                <a16:creationId xmlns:a16="http://schemas.microsoft.com/office/drawing/2014/main" id="{B993293F-1A82-5548-59DA-82F2FD4889EE}"/>
              </a:ext>
            </a:extLst>
          </p:cNvPr>
          <p:cNvSpPr/>
          <p:nvPr/>
        </p:nvSpPr>
        <p:spPr>
          <a:xfrm>
            <a:off x="398585" y="1348749"/>
            <a:ext cx="8499230" cy="149437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Grupo 3">
            <a:extLst>
              <a:ext uri="{FF2B5EF4-FFF2-40B4-BE49-F238E27FC236}">
                <a16:creationId xmlns:a16="http://schemas.microsoft.com/office/drawing/2014/main" id="{F8EF64EE-E890-B4B3-E99C-BE892DC6A142}"/>
              </a:ext>
            </a:extLst>
          </p:cNvPr>
          <p:cNvGrpSpPr/>
          <p:nvPr/>
        </p:nvGrpSpPr>
        <p:grpSpPr>
          <a:xfrm>
            <a:off x="520819" y="1418532"/>
            <a:ext cx="8189086" cy="1537257"/>
            <a:chOff x="520819" y="1418532"/>
            <a:chExt cx="8189086" cy="1537257"/>
          </a:xfrm>
        </p:grpSpPr>
        <p:sp>
          <p:nvSpPr>
            <p:cNvPr id="19" name="CuadroTexto 18">
              <a:extLst>
                <a:ext uri="{FF2B5EF4-FFF2-40B4-BE49-F238E27FC236}">
                  <a16:creationId xmlns:a16="http://schemas.microsoft.com/office/drawing/2014/main" id="{937FA279-040F-8FD3-A528-E475EE6CED38}"/>
                </a:ext>
              </a:extLst>
            </p:cNvPr>
            <p:cNvSpPr txBox="1"/>
            <p:nvPr/>
          </p:nvSpPr>
          <p:spPr>
            <a:xfrm>
              <a:off x="520819" y="1894642"/>
              <a:ext cx="2334293" cy="677108"/>
            </a:xfrm>
            <a:prstGeom prst="rect">
              <a:avLst/>
            </a:prstGeom>
            <a:noFill/>
          </p:spPr>
          <p:txBody>
            <a:bodyPr wrap="non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Ideación suicida</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Ítem 9 del BDI-II </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(0 = ausencia; 1-3 = presencia)</a:t>
              </a:r>
            </a:p>
          </p:txBody>
        </p:sp>
        <p:pic>
          <p:nvPicPr>
            <p:cNvPr id="20" name="Picture 2">
              <a:extLst>
                <a:ext uri="{FF2B5EF4-FFF2-40B4-BE49-F238E27FC236}">
                  <a16:creationId xmlns:a16="http://schemas.microsoft.com/office/drawing/2014/main" id="{6E5778BD-3170-01E1-BB3A-246CA0BFB6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122" y="1418532"/>
              <a:ext cx="425098" cy="42509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a:extLst>
                <a:ext uri="{FF2B5EF4-FFF2-40B4-BE49-F238E27FC236}">
                  <a16:creationId xmlns:a16="http://schemas.microsoft.com/office/drawing/2014/main" id="{A4341C31-51FF-75D9-F89C-928B4A2380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4532" y="1418532"/>
              <a:ext cx="461665" cy="461665"/>
            </a:xfrm>
            <a:prstGeom prst="rect">
              <a:avLst/>
            </a:prstGeom>
            <a:noFill/>
            <a:extLst>
              <a:ext uri="{909E8E84-426E-40DD-AFC4-6F175D3DCCD1}">
                <a14:hiddenFill xmlns:a14="http://schemas.microsoft.com/office/drawing/2010/main">
                  <a:solidFill>
                    <a:srgbClr val="FFFFFF"/>
                  </a:solidFill>
                </a14:hiddenFill>
              </a:ext>
            </a:extLst>
          </p:spPr>
        </p:pic>
        <p:sp>
          <p:nvSpPr>
            <p:cNvPr id="22" name="CuadroTexto 21">
              <a:extLst>
                <a:ext uri="{FF2B5EF4-FFF2-40B4-BE49-F238E27FC236}">
                  <a16:creationId xmlns:a16="http://schemas.microsoft.com/office/drawing/2014/main" id="{41D41D9B-3E11-C306-76E4-8D8B8FEBAA9A}"/>
                </a:ext>
              </a:extLst>
            </p:cNvPr>
            <p:cNvSpPr txBox="1"/>
            <p:nvPr/>
          </p:nvSpPr>
          <p:spPr>
            <a:xfrm>
              <a:off x="3147982" y="1901020"/>
              <a:ext cx="2983379" cy="67710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Sintomatología</a:t>
              </a:r>
            </a:p>
            <a:p>
              <a:pPr algn="ctr"/>
              <a:r>
                <a:rPr lang="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depresión (BDI-II), ansiedad (BAI), severidad global (SCL90R</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a:t>
              </a:r>
              <a:endPar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CuadroTexto 22">
              <a:extLst>
                <a:ext uri="{FF2B5EF4-FFF2-40B4-BE49-F238E27FC236}">
                  <a16:creationId xmlns:a16="http://schemas.microsoft.com/office/drawing/2014/main" id="{DDA6E76D-0FE6-12A4-184B-256D44F20954}"/>
                </a:ext>
              </a:extLst>
            </p:cNvPr>
            <p:cNvSpPr txBox="1"/>
            <p:nvPr/>
          </p:nvSpPr>
          <p:spPr>
            <a:xfrm>
              <a:off x="5840826" y="1878571"/>
              <a:ext cx="2869079" cy="1077218"/>
            </a:xfrm>
            <a:prstGeom prst="rect">
              <a:avLst/>
            </a:prstGeom>
            <a:noFill/>
          </p:spPr>
          <p:txBody>
            <a:bodyPr wrap="square" rtlCol="0">
              <a:spAutoFit/>
            </a:bodyPr>
            <a:lstStyle/>
            <a:p>
              <a:pPr algn="ctr"/>
              <a:r>
                <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Perfil de los consultantes</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Edad, sexo, estado civil, vivir solo, </a:t>
              </a:r>
              <a:r>
                <a:rPr lang="es-ES" sz="1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d</a:t>
              </a: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uración del problema, </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tratamientos anteriores</a:t>
              </a:r>
              <a:endParaRPr lang="es-ES" sz="1200" dirty="0">
                <a:latin typeface="Open Sans" panose="020B0606030504020204" pitchFamily="34" charset="0"/>
                <a:ea typeface="Open Sans" panose="020B0606030504020204" pitchFamily="34" charset="0"/>
                <a:cs typeface="Open Sans" panose="020B0606030504020204" pitchFamily="34" charset="0"/>
              </a:endParaRPr>
            </a:p>
            <a:p>
              <a:endParaRPr lang="es-ES" b="1" dirty="0">
                <a:solidFill>
                  <a:schemeClr val="accent6"/>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4" name="Picture 10">
              <a:extLst>
                <a:ext uri="{FF2B5EF4-FFF2-40B4-BE49-F238E27FC236}">
                  <a16:creationId xmlns:a16="http://schemas.microsoft.com/office/drawing/2014/main" id="{631C63FE-9EE1-F3A0-66CB-E8213FE85B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8249" y="1440789"/>
              <a:ext cx="379432" cy="379432"/>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Rectángulo: esquinas redondeadas 7">
            <a:extLst>
              <a:ext uri="{FF2B5EF4-FFF2-40B4-BE49-F238E27FC236}">
                <a16:creationId xmlns:a16="http://schemas.microsoft.com/office/drawing/2014/main" id="{4F62FCEE-AEEE-799A-C4EF-3850E68A734E}"/>
              </a:ext>
            </a:extLst>
          </p:cNvPr>
          <p:cNvSpPr/>
          <p:nvPr/>
        </p:nvSpPr>
        <p:spPr>
          <a:xfrm>
            <a:off x="398585" y="3333593"/>
            <a:ext cx="8499230" cy="163699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7" name="Grupo 6">
            <a:extLst>
              <a:ext uri="{FF2B5EF4-FFF2-40B4-BE49-F238E27FC236}">
                <a16:creationId xmlns:a16="http://schemas.microsoft.com/office/drawing/2014/main" id="{E8CA92A1-68EA-C89B-55F9-B2BE45080813}"/>
              </a:ext>
            </a:extLst>
          </p:cNvPr>
          <p:cNvGrpSpPr/>
          <p:nvPr/>
        </p:nvGrpSpPr>
        <p:grpSpPr>
          <a:xfrm>
            <a:off x="1213837" y="3382197"/>
            <a:ext cx="7276765" cy="1525191"/>
            <a:chOff x="1156402" y="3241175"/>
            <a:chExt cx="7276765" cy="1525191"/>
          </a:xfrm>
        </p:grpSpPr>
        <p:pic>
          <p:nvPicPr>
            <p:cNvPr id="6146" name="Picture 2">
              <a:extLst>
                <a:ext uri="{FF2B5EF4-FFF2-40B4-BE49-F238E27FC236}">
                  <a16:creationId xmlns:a16="http://schemas.microsoft.com/office/drawing/2014/main" id="{9F1B20C9-725E-3F27-B7FA-0F666A3BAD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0338" y="3276344"/>
              <a:ext cx="493255" cy="493255"/>
            </a:xfrm>
            <a:prstGeom prst="rect">
              <a:avLst/>
            </a:prstGeom>
            <a:noFill/>
            <a:extLst>
              <a:ext uri="{909E8E84-426E-40DD-AFC4-6F175D3DCCD1}">
                <a14:hiddenFill xmlns:a14="http://schemas.microsoft.com/office/drawing/2010/main">
                  <a:solidFill>
                    <a:srgbClr val="FFFFFF"/>
                  </a:solidFill>
                </a14:hiddenFill>
              </a:ext>
            </a:extLst>
          </p:spPr>
        </p:pic>
        <p:sp>
          <p:nvSpPr>
            <p:cNvPr id="26" name="CuadroTexto 25">
              <a:extLst>
                <a:ext uri="{FF2B5EF4-FFF2-40B4-BE49-F238E27FC236}">
                  <a16:creationId xmlns:a16="http://schemas.microsoft.com/office/drawing/2014/main" id="{6A9146B0-EDB3-0811-135E-313D06F2D0A7}"/>
                </a:ext>
              </a:extLst>
            </p:cNvPr>
            <p:cNvSpPr txBox="1"/>
            <p:nvPr/>
          </p:nvSpPr>
          <p:spPr>
            <a:xfrm>
              <a:off x="1156402" y="3914660"/>
              <a:ext cx="3421129" cy="677108"/>
            </a:xfrm>
            <a:prstGeom prst="rect">
              <a:avLst/>
            </a:prstGeom>
            <a:noFill/>
          </p:spPr>
          <p:txBody>
            <a:bodyPr wrap="none" rtlCol="0">
              <a:spAutoFit/>
            </a:bodyPr>
            <a:lstStyle/>
            <a:p>
              <a:pPr algn="ctr"/>
              <a:r>
                <a:rPr lang="es-ES"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HCP</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Período </a:t>
              </a:r>
              <a:r>
                <a:rPr lang="es-ES"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pre pandemia </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(2017 – 1019)</a:t>
              </a:r>
            </a:p>
            <a:p>
              <a:pPr algn="ct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Período </a:t>
              </a:r>
              <a:r>
                <a:rPr lang="es-ES"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post pandemia </a:t>
              </a:r>
              <a:r>
                <a:rPr lang="es-E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(marzo 2020 – 2022)</a:t>
              </a:r>
            </a:p>
          </p:txBody>
        </p:sp>
        <p:pic>
          <p:nvPicPr>
            <p:cNvPr id="6148" name="Picture 4">
              <a:extLst>
                <a:ext uri="{FF2B5EF4-FFF2-40B4-BE49-F238E27FC236}">
                  <a16:creationId xmlns:a16="http://schemas.microsoft.com/office/drawing/2014/main" id="{DC4558D7-0644-78A2-4993-DCA7DC6A10D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6428794" y="3241175"/>
              <a:ext cx="572700" cy="572700"/>
            </a:xfrm>
            <a:prstGeom prst="rect">
              <a:avLst/>
            </a:prstGeom>
            <a:noFill/>
            <a:extLst>
              <a:ext uri="{909E8E84-426E-40DD-AFC4-6F175D3DCCD1}">
                <a14:hiddenFill xmlns:a14="http://schemas.microsoft.com/office/drawing/2010/main">
                  <a:solidFill>
                    <a:srgbClr val="FFFFFF"/>
                  </a:solidFill>
                </a14:hiddenFill>
              </a:ext>
            </a:extLst>
          </p:spPr>
        </p:pic>
        <p:sp>
          <p:nvSpPr>
            <p:cNvPr id="27" name="CuadroTexto 26">
              <a:extLst>
                <a:ext uri="{FF2B5EF4-FFF2-40B4-BE49-F238E27FC236}">
                  <a16:creationId xmlns:a16="http://schemas.microsoft.com/office/drawing/2014/main" id="{707215DC-DD3B-4041-DE2B-F8BB89411694}"/>
                </a:ext>
              </a:extLst>
            </p:cNvPr>
            <p:cNvSpPr txBox="1"/>
            <p:nvPr/>
          </p:nvSpPr>
          <p:spPr>
            <a:xfrm>
              <a:off x="5019543" y="3904592"/>
              <a:ext cx="3413624" cy="861774"/>
            </a:xfrm>
            <a:prstGeom prst="rect">
              <a:avLst/>
            </a:prstGeom>
            <a:noFill/>
          </p:spPr>
          <p:txBody>
            <a:bodyPr wrap="square" rtlCol="0">
              <a:spAutoFit/>
            </a:bodyPr>
            <a:lstStyle/>
            <a:p>
              <a:pPr algn="ctr"/>
              <a:r>
                <a:rPr lang="es-ES"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SPSS</a:t>
              </a: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Prueba T</a:t>
              </a:r>
              <a:r>
                <a:rPr lang="es-ES" sz="1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Chi cuadrado</a:t>
              </a:r>
            </a:p>
            <a:p>
              <a:pPr algn="ctr"/>
              <a:r>
                <a:rPr lang="es-ES" sz="1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C</a:t>
              </a: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ontraste multivariado</a:t>
              </a:r>
              <a:endParaRPr lang="es-ES" sz="1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algn="ctr"/>
              <a:r>
                <a:rPr lang="es-ES" sz="12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Regresión logística binaria</a:t>
              </a:r>
              <a:endParaRPr lang="es-ES" sz="12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spTree>
    <p:extLst>
      <p:ext uri="{BB962C8B-B14F-4D97-AF65-F5344CB8AC3E}">
        <p14:creationId xmlns:p14="http://schemas.microsoft.com/office/powerpoint/2010/main" val="2664387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5B9FABBA-6824-93E2-F6BD-56DD26B56347}"/>
              </a:ext>
            </a:extLst>
          </p:cNvPr>
          <p:cNvSpPr>
            <a:spLocks noGrp="1"/>
          </p:cNvSpPr>
          <p:nvPr>
            <p:ph type="ctrTitle" idx="4"/>
          </p:nvPr>
        </p:nvSpPr>
        <p:spPr/>
        <p:txBody>
          <a:bodyPr/>
          <a:lstStyle/>
          <a:p>
            <a:r>
              <a:rPr lang="es-ES" dirty="0"/>
              <a:t>Resultados</a:t>
            </a:r>
          </a:p>
        </p:txBody>
      </p:sp>
      <p:sp>
        <p:nvSpPr>
          <p:cNvPr id="7" name="Google Shape;69;g1dc965b0de2_0_5">
            <a:extLst>
              <a:ext uri="{FF2B5EF4-FFF2-40B4-BE49-F238E27FC236}">
                <a16:creationId xmlns:a16="http://schemas.microsoft.com/office/drawing/2014/main" id="{ED0C9FA3-C93D-883D-4970-09A2EEB0A8BE}"/>
              </a:ext>
            </a:extLst>
          </p:cNvPr>
          <p:cNvSpPr txBox="1"/>
          <p:nvPr/>
        </p:nvSpPr>
        <p:spPr>
          <a:xfrm>
            <a:off x="2079150" y="86284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PRE-POST EN IDEACIÓN SUICIDA</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8" name="Picture 10">
            <a:extLst>
              <a:ext uri="{FF2B5EF4-FFF2-40B4-BE49-F238E27FC236}">
                <a16:creationId xmlns:a16="http://schemas.microsoft.com/office/drawing/2014/main" id="{D65F42A6-DC98-6E2D-7E78-EEC3417DDF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5520" y="862843"/>
            <a:ext cx="439534" cy="43953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Gráfico 8">
            <a:extLst>
              <a:ext uri="{FF2B5EF4-FFF2-40B4-BE49-F238E27FC236}">
                <a16:creationId xmlns:a16="http://schemas.microsoft.com/office/drawing/2014/main" id="{5D2E73DB-61DD-7D7C-87B6-A222E773F599}"/>
              </a:ext>
            </a:extLst>
          </p:cNvPr>
          <p:cNvGraphicFramePr>
            <a:graphicFrameLocks/>
          </p:cNvGraphicFramePr>
          <p:nvPr>
            <p:extLst>
              <p:ext uri="{D42A27DB-BD31-4B8C-83A1-F6EECF244321}">
                <p14:modId xmlns:p14="http://schemas.microsoft.com/office/powerpoint/2010/main" val="2342450821"/>
              </p:ext>
            </p:extLst>
          </p:nvPr>
        </p:nvGraphicFramePr>
        <p:xfrm>
          <a:off x="985231" y="2202058"/>
          <a:ext cx="2540578" cy="2261479"/>
        </p:xfrm>
        <a:graphic>
          <a:graphicData uri="http://schemas.openxmlformats.org/drawingml/2006/chart">
            <c:chart xmlns:c="http://schemas.openxmlformats.org/drawingml/2006/chart" xmlns:r="http://schemas.openxmlformats.org/officeDocument/2006/relationships" r:id="rId4"/>
          </a:graphicData>
        </a:graphic>
      </p:graphicFrame>
      <p:sp>
        <p:nvSpPr>
          <p:cNvPr id="10" name="Google Shape;145;p5">
            <a:extLst>
              <a:ext uri="{FF2B5EF4-FFF2-40B4-BE49-F238E27FC236}">
                <a16:creationId xmlns:a16="http://schemas.microsoft.com/office/drawing/2014/main" id="{32A23672-5D95-D111-C88F-6374F09394D6}"/>
              </a:ext>
            </a:extLst>
          </p:cNvPr>
          <p:cNvSpPr txBox="1"/>
          <p:nvPr/>
        </p:nvSpPr>
        <p:spPr>
          <a:xfrm>
            <a:off x="1852373" y="1679061"/>
            <a:ext cx="806294" cy="492600"/>
          </a:xfrm>
          <a:prstGeom prst="rect">
            <a:avLst/>
          </a:prstGeom>
          <a:solidFill>
            <a:srgbClr val="EAD1DC"/>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s" sz="10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t: -0</a:t>
            </a:r>
            <a:r>
              <a:rPr lang="es" sz="1000" dirty="0">
                <a:latin typeface="Open Sans" panose="020B0606030504020204" pitchFamily="34" charset="0"/>
                <a:ea typeface="Open Sans" panose="020B0606030504020204" pitchFamily="34" charset="0"/>
                <a:cs typeface="Open Sans" panose="020B0606030504020204" pitchFamily="34" charset="0"/>
                <a:sym typeface="Century Gothic"/>
              </a:rPr>
              <a:t>,808</a:t>
            </a:r>
          </a:p>
          <a:p>
            <a:pPr marL="0" marR="0" lvl="0" indent="0" algn="ctr" rtl="0">
              <a:lnSpc>
                <a:spcPct val="100000"/>
              </a:lnSpc>
              <a:spcBef>
                <a:spcPts val="0"/>
              </a:spcBef>
              <a:spcAft>
                <a:spcPts val="0"/>
              </a:spcAft>
              <a:buClr>
                <a:srgbClr val="000000"/>
              </a:buClr>
              <a:buSzPts val="1000"/>
              <a:buFont typeface="Arial"/>
              <a:buNone/>
            </a:pPr>
            <a:r>
              <a:rPr lang="es" sz="10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p: 0,</a:t>
            </a:r>
            <a:r>
              <a:rPr lang="es" sz="1000" dirty="0">
                <a:latin typeface="Open Sans" panose="020B0606030504020204" pitchFamily="34" charset="0"/>
                <a:ea typeface="Open Sans" panose="020B0606030504020204" pitchFamily="34" charset="0"/>
                <a:cs typeface="Open Sans" panose="020B0606030504020204" pitchFamily="34" charset="0"/>
                <a:sym typeface="Century Gothic"/>
              </a:rPr>
              <a:t>420</a:t>
            </a:r>
            <a:endParaRPr sz="10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graphicFrame>
        <p:nvGraphicFramePr>
          <p:cNvPr id="11" name="Gráfico 10">
            <a:extLst>
              <a:ext uri="{FF2B5EF4-FFF2-40B4-BE49-F238E27FC236}">
                <a16:creationId xmlns:a16="http://schemas.microsoft.com/office/drawing/2014/main" id="{555C3ADA-7EA1-7B55-31BD-5447D66CA128}"/>
              </a:ext>
            </a:extLst>
          </p:cNvPr>
          <p:cNvGraphicFramePr/>
          <p:nvPr>
            <p:extLst>
              <p:ext uri="{D42A27DB-BD31-4B8C-83A1-F6EECF244321}">
                <p14:modId xmlns:p14="http://schemas.microsoft.com/office/powerpoint/2010/main" val="1733598763"/>
              </p:ext>
            </p:extLst>
          </p:nvPr>
        </p:nvGraphicFramePr>
        <p:xfrm>
          <a:off x="4222295" y="1925361"/>
          <a:ext cx="4363538" cy="2955861"/>
        </p:xfrm>
        <a:graphic>
          <a:graphicData uri="http://schemas.openxmlformats.org/drawingml/2006/chart">
            <c:chart xmlns:c="http://schemas.openxmlformats.org/drawingml/2006/chart" xmlns:r="http://schemas.openxmlformats.org/officeDocument/2006/relationships" r:id="rId5"/>
          </a:graphicData>
        </a:graphic>
      </p:graphicFrame>
      <p:sp>
        <p:nvSpPr>
          <p:cNvPr id="12" name="Google Shape;146;p5">
            <a:extLst>
              <a:ext uri="{FF2B5EF4-FFF2-40B4-BE49-F238E27FC236}">
                <a16:creationId xmlns:a16="http://schemas.microsoft.com/office/drawing/2014/main" id="{0D57E3C9-20C6-5CC4-07D9-3FAFFD1F2C6E}"/>
              </a:ext>
            </a:extLst>
          </p:cNvPr>
          <p:cNvSpPr txBox="1"/>
          <p:nvPr/>
        </p:nvSpPr>
        <p:spPr>
          <a:xfrm>
            <a:off x="5662643" y="1400278"/>
            <a:ext cx="1095600" cy="492600"/>
          </a:xfrm>
          <a:prstGeom prst="rect">
            <a:avLst/>
          </a:prstGeom>
          <a:solidFill>
            <a:srgbClr val="EAD1DC"/>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s" sz="10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X²: </a:t>
            </a:r>
            <a:r>
              <a:rPr lang="es" sz="10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1</a:t>
            </a:r>
            <a:r>
              <a:rPr lang="es" sz="10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,535</a:t>
            </a:r>
            <a:endParaRPr sz="10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0" marR="0" lvl="0" indent="0" algn="ctr" rtl="0">
              <a:lnSpc>
                <a:spcPct val="100000"/>
              </a:lnSpc>
              <a:spcBef>
                <a:spcPts val="0"/>
              </a:spcBef>
              <a:spcAft>
                <a:spcPts val="0"/>
              </a:spcAft>
              <a:buClr>
                <a:srgbClr val="000000"/>
              </a:buClr>
              <a:buSzPts val="1000"/>
              <a:buFont typeface="Arial"/>
              <a:buNone/>
            </a:pPr>
            <a:r>
              <a:rPr lang="es" sz="10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p: 0,674</a:t>
            </a:r>
            <a:endParaRPr sz="10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spTree>
    <p:extLst>
      <p:ext uri="{BB962C8B-B14F-4D97-AF65-F5344CB8AC3E}">
        <p14:creationId xmlns:p14="http://schemas.microsoft.com/office/powerpoint/2010/main" val="16425905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abla 14">
            <a:extLst>
              <a:ext uri="{FF2B5EF4-FFF2-40B4-BE49-F238E27FC236}">
                <a16:creationId xmlns:a16="http://schemas.microsoft.com/office/drawing/2014/main" id="{CCB3C863-B62C-A623-D0C3-AC8E69264617}"/>
              </a:ext>
            </a:extLst>
          </p:cNvPr>
          <p:cNvGraphicFramePr>
            <a:graphicFrameLocks noGrp="1"/>
          </p:cNvGraphicFramePr>
          <p:nvPr>
            <p:extLst>
              <p:ext uri="{D42A27DB-BD31-4B8C-83A1-F6EECF244321}">
                <p14:modId xmlns:p14="http://schemas.microsoft.com/office/powerpoint/2010/main" val="371316172"/>
              </p:ext>
            </p:extLst>
          </p:nvPr>
        </p:nvGraphicFramePr>
        <p:xfrm>
          <a:off x="660400" y="804560"/>
          <a:ext cx="7823199" cy="3794122"/>
        </p:xfrm>
        <a:graphic>
          <a:graphicData uri="http://schemas.openxmlformats.org/drawingml/2006/table">
            <a:tbl>
              <a:tblPr/>
              <a:tblGrid>
                <a:gridCol w="2810512">
                  <a:extLst>
                    <a:ext uri="{9D8B030D-6E8A-4147-A177-3AD203B41FA5}">
                      <a16:colId xmlns:a16="http://schemas.microsoft.com/office/drawing/2014/main" val="2779313280"/>
                    </a:ext>
                  </a:extLst>
                </a:gridCol>
                <a:gridCol w="1326172">
                  <a:extLst>
                    <a:ext uri="{9D8B030D-6E8A-4147-A177-3AD203B41FA5}">
                      <a16:colId xmlns:a16="http://schemas.microsoft.com/office/drawing/2014/main" val="2536128578"/>
                    </a:ext>
                  </a:extLst>
                </a:gridCol>
                <a:gridCol w="941011">
                  <a:extLst>
                    <a:ext uri="{9D8B030D-6E8A-4147-A177-3AD203B41FA5}">
                      <a16:colId xmlns:a16="http://schemas.microsoft.com/office/drawing/2014/main" val="339027685"/>
                    </a:ext>
                  </a:extLst>
                </a:gridCol>
                <a:gridCol w="515297">
                  <a:extLst>
                    <a:ext uri="{9D8B030D-6E8A-4147-A177-3AD203B41FA5}">
                      <a16:colId xmlns:a16="http://schemas.microsoft.com/office/drawing/2014/main" val="3921022799"/>
                    </a:ext>
                  </a:extLst>
                </a:gridCol>
                <a:gridCol w="630620">
                  <a:extLst>
                    <a:ext uri="{9D8B030D-6E8A-4147-A177-3AD203B41FA5}">
                      <a16:colId xmlns:a16="http://schemas.microsoft.com/office/drawing/2014/main" val="4082216899"/>
                    </a:ext>
                  </a:extLst>
                </a:gridCol>
                <a:gridCol w="630620">
                  <a:extLst>
                    <a:ext uri="{9D8B030D-6E8A-4147-A177-3AD203B41FA5}">
                      <a16:colId xmlns:a16="http://schemas.microsoft.com/office/drawing/2014/main" val="2231871772"/>
                    </a:ext>
                  </a:extLst>
                </a:gridCol>
                <a:gridCol w="489122">
                  <a:extLst>
                    <a:ext uri="{9D8B030D-6E8A-4147-A177-3AD203B41FA5}">
                      <a16:colId xmlns:a16="http://schemas.microsoft.com/office/drawing/2014/main" val="3729196814"/>
                    </a:ext>
                  </a:extLst>
                </a:gridCol>
                <a:gridCol w="479845">
                  <a:extLst>
                    <a:ext uri="{9D8B030D-6E8A-4147-A177-3AD203B41FA5}">
                      <a16:colId xmlns:a16="http://schemas.microsoft.com/office/drawing/2014/main" val="1488262563"/>
                    </a:ext>
                  </a:extLst>
                </a:gridCol>
              </a:tblGrid>
              <a:tr h="61889">
                <a:tc>
                  <a:txBody>
                    <a:bodyPr/>
                    <a:lstStyle/>
                    <a:p>
                      <a:pPr algn="ctr"/>
                      <a:r>
                        <a:rPr lang="es-ES" sz="1100" b="1">
                          <a:solidFill>
                            <a:srgbClr val="010205"/>
                          </a:solidFill>
                          <a:effectLst/>
                          <a:latin typeface="Arial" panose="020B0604020202020204" pitchFamily="34" charset="0"/>
                        </a:rPr>
                        <a:t>Pruebas multivariante</a:t>
                      </a:r>
                      <a:r>
                        <a:rPr lang="es-ES" sz="1100" b="1" baseline="30000">
                          <a:solidFill>
                            <a:srgbClr val="010205"/>
                          </a:solidFill>
                          <a:effectLst/>
                          <a:latin typeface="Arial" panose="020B0604020202020204" pitchFamily="34" charset="0"/>
                        </a:rPr>
                        <a:t>a</a:t>
                      </a:r>
                      <a:endParaRPr lang="es-ES" sz="1100">
                        <a:solidFill>
                          <a:srgbClr val="010205"/>
                        </a:solidFill>
                        <a:effectLst/>
                        <a:latin typeface="Arial" panose="020B0604020202020204" pitchFamily="34" charset="0"/>
                      </a:endParaRPr>
                    </a:p>
                  </a:txBody>
                  <a:tcPr marL="9670" marR="9670" marT="0" marB="0"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FFFFFF"/>
                    </a:solidFill>
                  </a:tcPr>
                </a:tc>
                <a:tc gridSpan="2">
                  <a:txBody>
                    <a:bodyPr/>
                    <a:lstStyle/>
                    <a:p>
                      <a:pPr algn="ctr"/>
                      <a:endParaRPr lang="es-ES" sz="1100">
                        <a:solidFill>
                          <a:srgbClr val="010205"/>
                        </a:solidFill>
                        <a:effectLst/>
                        <a:latin typeface="Arial" panose="020B0604020202020204" pitchFamily="34" charset="0"/>
                      </a:endParaRPr>
                    </a:p>
                  </a:txBody>
                  <a:tcPr marL="18567" marR="18567" marT="9283" marB="9283">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FFFFFF"/>
                    </a:solidFill>
                  </a:tcPr>
                </a:tc>
                <a:tc hMerge="1">
                  <a:txBody>
                    <a:bodyPr/>
                    <a:lstStyle/>
                    <a:p>
                      <a:endParaRPr lang="es-ES" sz="1100"/>
                    </a:p>
                  </a:txBody>
                  <a:tcPr marL="18567" marR="18567" marT="9283" marB="9283">
                    <a:lnL w="9525" cap="flat" cmpd="sng" algn="ctr">
                      <a:solidFill>
                        <a:srgbClr val="BFBFBF"/>
                      </a:solidFill>
                      <a:prstDash val="solid"/>
                      <a:round/>
                      <a:headEnd type="none" w="med" len="med"/>
                      <a:tailEnd type="none" w="med" len="med"/>
                    </a:lnL>
                    <a:lnB w="9525" cap="flat" cmpd="sng" algn="ctr">
                      <a:solidFill>
                        <a:srgbClr val="BFBFBF"/>
                      </a:solidFill>
                      <a:prstDash val="solid"/>
                      <a:round/>
                      <a:headEnd type="none" w="med" len="med"/>
                      <a:tailEnd type="none" w="med" len="med"/>
                    </a:lnB>
                  </a:tcPr>
                </a:tc>
                <a:tc>
                  <a:txBody>
                    <a:bodyPr/>
                    <a:lstStyle/>
                    <a:p>
                      <a:endParaRPr lang="es-ES" sz="1100"/>
                    </a:p>
                  </a:txBody>
                  <a:tcPr marL="18567" marR="18567" marT="9283" marB="9283">
                    <a:lnL w="9525" cap="flat" cmpd="sng" algn="ctr">
                      <a:solidFill>
                        <a:srgbClr val="BFBFBF"/>
                      </a:solidFill>
                      <a:prstDash val="solid"/>
                      <a:round/>
                      <a:headEnd type="none" w="med" len="med"/>
                      <a:tailEnd type="none" w="med" len="med"/>
                    </a:lnL>
                    <a:lnB w="9525" cap="flat" cmpd="sng" algn="ctr">
                      <a:solidFill>
                        <a:srgbClr val="BFBFBF"/>
                      </a:solidFill>
                      <a:prstDash val="solid"/>
                      <a:round/>
                      <a:headEnd type="none" w="med" len="med"/>
                      <a:tailEnd type="none" w="med" len="med"/>
                    </a:lnB>
                  </a:tcPr>
                </a:tc>
                <a:tc>
                  <a:txBody>
                    <a:bodyPr/>
                    <a:lstStyle/>
                    <a:p>
                      <a:endParaRPr lang="es-ES" sz="1100"/>
                    </a:p>
                  </a:txBody>
                  <a:tcPr marL="18567" marR="18567" marT="9283" marB="9283">
                    <a:lnB w="9525" cap="flat" cmpd="sng" algn="ctr">
                      <a:solidFill>
                        <a:srgbClr val="BFBFBF"/>
                      </a:solidFill>
                      <a:prstDash val="solid"/>
                      <a:round/>
                      <a:headEnd type="none" w="med" len="med"/>
                      <a:tailEnd type="none" w="med" len="med"/>
                    </a:lnB>
                  </a:tcPr>
                </a:tc>
                <a:tc>
                  <a:txBody>
                    <a:bodyPr/>
                    <a:lstStyle/>
                    <a:p>
                      <a:endParaRPr lang="es-ES" sz="1100"/>
                    </a:p>
                  </a:txBody>
                  <a:tcPr marL="18567" marR="18567" marT="9283" marB="9283">
                    <a:lnB w="9525" cap="flat" cmpd="sng" algn="ctr">
                      <a:solidFill>
                        <a:srgbClr val="BFBFBF"/>
                      </a:solidFill>
                      <a:prstDash val="solid"/>
                      <a:round/>
                      <a:headEnd type="none" w="med" len="med"/>
                      <a:tailEnd type="none" w="med" len="med"/>
                    </a:lnB>
                  </a:tcPr>
                </a:tc>
                <a:tc>
                  <a:txBody>
                    <a:bodyPr/>
                    <a:lstStyle/>
                    <a:p>
                      <a:endParaRPr lang="es-ES" sz="1100"/>
                    </a:p>
                  </a:txBody>
                  <a:tcPr marL="18567" marR="18567" marT="9283" marB="9283">
                    <a:lnB w="9525" cap="flat" cmpd="sng" algn="ctr">
                      <a:solidFill>
                        <a:srgbClr val="BFBFBF"/>
                      </a:solidFill>
                      <a:prstDash val="solid"/>
                      <a:round/>
                      <a:headEnd type="none" w="med" len="med"/>
                      <a:tailEnd type="none" w="med" len="med"/>
                    </a:lnB>
                  </a:tcPr>
                </a:tc>
                <a:tc>
                  <a:txBody>
                    <a:bodyPr/>
                    <a:lstStyle/>
                    <a:p>
                      <a:endParaRPr lang="es-ES" sz="1100"/>
                    </a:p>
                  </a:txBody>
                  <a:tcPr marL="18567" marR="18567" marT="9283" marB="9283"/>
                </a:tc>
                <a:extLst>
                  <a:ext uri="{0D108BD9-81ED-4DB2-BD59-A6C34878D82A}">
                    <a16:rowId xmlns:a16="http://schemas.microsoft.com/office/drawing/2014/main" val="3396226349"/>
                  </a:ext>
                </a:extLst>
              </a:tr>
              <a:tr h="216613">
                <a:tc>
                  <a:txBody>
                    <a:bodyPr/>
                    <a:lstStyle/>
                    <a:p>
                      <a:r>
                        <a:rPr lang="es-ES" sz="1600">
                          <a:solidFill>
                            <a:srgbClr val="264A60"/>
                          </a:solidFill>
                          <a:effectLst/>
                          <a:latin typeface="Arial" panose="020B0604020202020204" pitchFamily="34" charset="0"/>
                        </a:rPr>
                        <a:t>Efecto</a:t>
                      </a:r>
                    </a:p>
                  </a:txBody>
                  <a:tcPr marL="9670" marR="9670" marT="0" marB="0" anchor="b">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FFFFF"/>
                    </a:solidFill>
                  </a:tcPr>
                </a:tc>
                <a:tc gridSpan="2">
                  <a:txBody>
                    <a:bodyPr/>
                    <a:lstStyle/>
                    <a:p>
                      <a:r>
                        <a:rPr lang="es-ES" sz="1000">
                          <a:solidFill>
                            <a:srgbClr val="264A60"/>
                          </a:solidFill>
                          <a:effectLst/>
                          <a:latin typeface="Arial" panose="020B0604020202020204" pitchFamily="34" charset="0"/>
                        </a:rPr>
                        <a:t>Valor</a:t>
                      </a:r>
                      <a:endParaRPr lang="es-ES" sz="1600">
                        <a:solidFill>
                          <a:srgbClr val="264A60"/>
                        </a:solidFill>
                        <a:effectLst/>
                        <a:latin typeface="Arial" panose="020B0604020202020204" pitchFamily="34" charset="0"/>
                      </a:endParaRPr>
                    </a:p>
                  </a:txBody>
                  <a:tcPr marL="9670" marR="9670" marT="0" marB="0" anchor="b">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FFFFF"/>
                    </a:solidFill>
                  </a:tcPr>
                </a:tc>
                <a:tc hMerge="1">
                  <a:txBody>
                    <a:bodyPr/>
                    <a:lstStyle/>
                    <a:p>
                      <a:pPr algn="ctr"/>
                      <a:r>
                        <a:rPr lang="es-ES" sz="1000" dirty="0">
                          <a:solidFill>
                            <a:srgbClr val="264A60"/>
                          </a:solidFill>
                          <a:effectLst/>
                          <a:latin typeface="Arial" panose="020B0604020202020204" pitchFamily="34" charset="0"/>
                        </a:rPr>
                        <a:t>Valor</a:t>
                      </a:r>
                    </a:p>
                  </a:txBody>
                  <a:tcPr marL="9670" marR="9670" marT="0" marB="0" anchor="b">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FFFFF"/>
                    </a:solidFill>
                  </a:tcPr>
                </a:tc>
                <a:tc>
                  <a:txBody>
                    <a:bodyPr/>
                    <a:lstStyle/>
                    <a:p>
                      <a:pPr algn="ctr"/>
                      <a:r>
                        <a:rPr lang="es-ES" sz="1000">
                          <a:solidFill>
                            <a:srgbClr val="264A60"/>
                          </a:solidFill>
                          <a:effectLst/>
                          <a:latin typeface="Arial" panose="020B0604020202020204" pitchFamily="34" charset="0"/>
                        </a:rPr>
                        <a:t>F</a:t>
                      </a:r>
                    </a:p>
                  </a:txBody>
                  <a:tcPr marL="9670" marR="9670" marT="0" marB="0" anchor="b">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FFFFF"/>
                    </a:solidFill>
                  </a:tcPr>
                </a:tc>
                <a:tc>
                  <a:txBody>
                    <a:bodyPr/>
                    <a:lstStyle/>
                    <a:p>
                      <a:pPr algn="ctr"/>
                      <a:r>
                        <a:rPr lang="es-ES" sz="1000">
                          <a:solidFill>
                            <a:srgbClr val="264A60"/>
                          </a:solidFill>
                          <a:effectLst/>
                          <a:latin typeface="Arial" panose="020B0604020202020204" pitchFamily="34" charset="0"/>
                        </a:rPr>
                        <a:t>gl de hipótesis</a:t>
                      </a:r>
                    </a:p>
                  </a:txBody>
                  <a:tcPr marL="9670" marR="9670" marT="0" marB="0" anchor="b">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FFFFF"/>
                    </a:solidFill>
                  </a:tcPr>
                </a:tc>
                <a:tc>
                  <a:txBody>
                    <a:bodyPr/>
                    <a:lstStyle/>
                    <a:p>
                      <a:pPr algn="ctr"/>
                      <a:r>
                        <a:rPr lang="es-ES" sz="1000">
                          <a:solidFill>
                            <a:srgbClr val="264A60"/>
                          </a:solidFill>
                          <a:effectLst/>
                          <a:latin typeface="Arial" panose="020B0604020202020204" pitchFamily="34" charset="0"/>
                        </a:rPr>
                        <a:t>gl de error</a:t>
                      </a:r>
                    </a:p>
                  </a:txBody>
                  <a:tcPr marL="9670" marR="9670" marT="0" marB="0" anchor="b">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FFFFF"/>
                    </a:solidFill>
                  </a:tcPr>
                </a:tc>
                <a:tc>
                  <a:txBody>
                    <a:bodyPr/>
                    <a:lstStyle/>
                    <a:p>
                      <a:pPr algn="ctr"/>
                      <a:r>
                        <a:rPr lang="es-ES" sz="1000">
                          <a:solidFill>
                            <a:srgbClr val="264A60"/>
                          </a:solidFill>
                          <a:effectLst/>
                          <a:latin typeface="Arial" panose="020B0604020202020204" pitchFamily="34" charset="0"/>
                        </a:rPr>
                        <a:t>Sig.</a:t>
                      </a:r>
                    </a:p>
                  </a:txBody>
                  <a:tcPr marL="9670" marR="9670" marT="0" marB="0" anchor="b">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FFFFF"/>
                    </a:solidFill>
                  </a:tcPr>
                </a:tc>
                <a:tc>
                  <a:txBody>
                    <a:bodyPr/>
                    <a:lstStyle/>
                    <a:p>
                      <a:endParaRPr lang="es-ES" sz="1000"/>
                    </a:p>
                  </a:txBody>
                  <a:tcPr marL="18567" marR="18567" marT="9283" marB="9283">
                    <a:lnL w="9525" cap="flat" cmpd="sng" algn="ctr">
                      <a:solidFill>
                        <a:srgbClr val="BFBFBF"/>
                      </a:solidFill>
                      <a:prstDash val="solid"/>
                      <a:round/>
                      <a:headEnd type="none" w="med" len="med"/>
                      <a:tailEnd type="none" w="med" len="med"/>
                    </a:lnL>
                    <a:lnB w="9525" cap="flat" cmpd="sng" algn="ctr">
                      <a:solidFill>
                        <a:srgbClr val="152935"/>
                      </a:solidFill>
                      <a:prstDash val="solid"/>
                      <a:round/>
                      <a:headEnd type="none" w="med" len="med"/>
                      <a:tailEnd type="none" w="med" len="med"/>
                    </a:lnB>
                  </a:tcPr>
                </a:tc>
                <a:extLst>
                  <a:ext uri="{0D108BD9-81ED-4DB2-BD59-A6C34878D82A}">
                    <a16:rowId xmlns:a16="http://schemas.microsoft.com/office/drawing/2014/main" val="3889565840"/>
                  </a:ext>
                </a:extLst>
              </a:tr>
              <a:tr h="173291">
                <a:tc rowSpan="4">
                  <a:txBody>
                    <a:bodyPr/>
                    <a:lstStyle/>
                    <a:p>
                      <a:r>
                        <a:rPr lang="es-ES" sz="1600" dirty="0">
                          <a:solidFill>
                            <a:srgbClr val="264A60"/>
                          </a:solidFill>
                          <a:effectLst/>
                          <a:latin typeface="Arial" panose="020B0604020202020204" pitchFamily="34" charset="0"/>
                        </a:rPr>
                        <a:t>Intersección</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152935"/>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gridSpan="2">
                  <a:txBody>
                    <a:bodyPr/>
                    <a:lstStyle/>
                    <a:p>
                      <a:r>
                        <a:rPr lang="es-ES" sz="1000">
                          <a:solidFill>
                            <a:srgbClr val="264A60"/>
                          </a:solidFill>
                          <a:effectLst/>
                          <a:latin typeface="Arial" panose="020B0604020202020204" pitchFamily="34" charset="0"/>
                        </a:rPr>
                        <a:t>Traza de Pillai</a:t>
                      </a:r>
                      <a:endParaRPr lang="es-ES" sz="1600" dirty="0">
                        <a:solidFill>
                          <a:srgbClr val="264A60"/>
                        </a:solidFill>
                        <a:effectLst/>
                        <a:latin typeface="Arial" panose="020B0604020202020204" pitchFamily="34" charset="0"/>
                      </a:endParaRP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152935"/>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Traza de Pillai</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152935"/>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,842</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152935"/>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1064,696</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152935"/>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152935"/>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152935"/>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&lt;,001</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152935"/>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2355977703"/>
                  </a:ext>
                </a:extLst>
              </a:tr>
              <a:tr h="216613">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Lambda de Wilks</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Lambda de Wilks</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,158</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1064,696</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dirty="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&lt;,001</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985344826"/>
                  </a:ext>
                </a:extLst>
              </a:tr>
              <a:tr h="173291">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Traza de Hotelling</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Traza de Hotelling</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5,332</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1064,696</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&lt;,001</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2874312893"/>
                  </a:ext>
                </a:extLst>
              </a:tr>
              <a:tr h="173291">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Raíz mayor de Roy</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Raíz mayor de Roy</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5,332</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1064,696</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dirty="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&lt;,001</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2268940889"/>
                  </a:ext>
                </a:extLst>
              </a:tr>
              <a:tr h="173291">
                <a:tc rowSpan="4">
                  <a:txBody>
                    <a:bodyPr/>
                    <a:lstStyle/>
                    <a:p>
                      <a:r>
                        <a:rPr lang="es-ES" sz="1600" dirty="0">
                          <a:solidFill>
                            <a:srgbClr val="264A60"/>
                          </a:solidFill>
                          <a:effectLst/>
                          <a:latin typeface="Arial" panose="020B0604020202020204" pitchFamily="34" charset="0"/>
                        </a:rPr>
                        <a:t>Pandemia</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gridSpan="2">
                  <a:txBody>
                    <a:bodyPr/>
                    <a:lstStyle/>
                    <a:p>
                      <a:r>
                        <a:rPr lang="es-ES" sz="1000">
                          <a:solidFill>
                            <a:srgbClr val="264A60"/>
                          </a:solidFill>
                          <a:effectLst/>
                          <a:latin typeface="Arial" panose="020B0604020202020204" pitchFamily="34" charset="0"/>
                        </a:rPr>
                        <a:t>Traza de Pillai</a:t>
                      </a:r>
                      <a:endParaRPr lang="es-ES" sz="1600" dirty="0">
                        <a:solidFill>
                          <a:srgbClr val="264A60"/>
                        </a:solidFill>
                        <a:effectLst/>
                        <a:latin typeface="Arial" panose="020B0604020202020204" pitchFamily="34" charset="0"/>
                      </a:endParaRP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Traza de Pillai</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,003</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,652</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,582</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1331456117"/>
                  </a:ext>
                </a:extLst>
              </a:tr>
              <a:tr h="216613">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Lambda de Wilks</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Lambda de Wilks</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,997</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,652</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dirty="0">
                          <a:solidFill>
                            <a:srgbClr val="010205"/>
                          </a:solidFill>
                          <a:effectLst/>
                          <a:latin typeface="Arial" panose="020B0604020202020204" pitchFamily="34" charset="0"/>
                        </a:rPr>
                        <a:t>,582</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4223673233"/>
                  </a:ext>
                </a:extLst>
              </a:tr>
              <a:tr h="173291">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Traza de Hotelling</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Traza de Hotelling</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,003</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,652</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,582</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80645138"/>
                  </a:ext>
                </a:extLst>
              </a:tr>
              <a:tr h="173291">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Raíz mayor de Roy</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Raíz mayor de Roy</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,003</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,652</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,582</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2713303557"/>
                  </a:ext>
                </a:extLst>
              </a:tr>
              <a:tr h="173291">
                <a:tc rowSpan="4">
                  <a:txBody>
                    <a:bodyPr/>
                    <a:lstStyle/>
                    <a:p>
                      <a:r>
                        <a:rPr lang="es-ES" sz="1600" dirty="0" err="1">
                          <a:solidFill>
                            <a:srgbClr val="264A60"/>
                          </a:solidFill>
                          <a:effectLst/>
                          <a:latin typeface="Arial" panose="020B0604020202020204" pitchFamily="34" charset="0"/>
                        </a:rPr>
                        <a:t>presen_suic</a:t>
                      </a:r>
                      <a:endParaRPr lang="es-ES" sz="1600" dirty="0">
                        <a:solidFill>
                          <a:srgbClr val="264A60"/>
                        </a:solidFill>
                        <a:effectLst/>
                        <a:latin typeface="Arial" panose="020B0604020202020204" pitchFamily="34" charset="0"/>
                      </a:endParaRP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gridSpan="2">
                  <a:txBody>
                    <a:bodyPr/>
                    <a:lstStyle/>
                    <a:p>
                      <a:r>
                        <a:rPr lang="es-ES" sz="1000">
                          <a:solidFill>
                            <a:srgbClr val="264A60"/>
                          </a:solidFill>
                          <a:effectLst/>
                          <a:latin typeface="Arial" panose="020B0604020202020204" pitchFamily="34" charset="0"/>
                        </a:rPr>
                        <a:t>Traza de Pillai</a:t>
                      </a:r>
                      <a:endParaRPr lang="es-ES" sz="1600" dirty="0">
                        <a:solidFill>
                          <a:srgbClr val="264A60"/>
                        </a:solidFill>
                        <a:effectLst/>
                        <a:latin typeface="Arial" panose="020B0604020202020204" pitchFamily="34" charset="0"/>
                      </a:endParaRP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Traza de Pillai</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,237</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61,924</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&lt;,001</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1234287456"/>
                  </a:ext>
                </a:extLst>
              </a:tr>
              <a:tr h="216613">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Lambda de Wilks</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Lambda de Wilks</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,763</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61,924</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dirty="0">
                          <a:solidFill>
                            <a:srgbClr val="010205"/>
                          </a:solidFill>
                          <a:effectLst/>
                          <a:latin typeface="Arial" panose="020B0604020202020204" pitchFamily="34" charset="0"/>
                        </a:rPr>
                        <a:t>&lt;,001</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867702644"/>
                  </a:ext>
                </a:extLst>
              </a:tr>
              <a:tr h="173291">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Traza de Hotelling</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Traza de Hotelling</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,310</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61,924</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&lt;,001</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216542355"/>
                  </a:ext>
                </a:extLst>
              </a:tr>
              <a:tr h="173291">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Raíz mayor de Roy</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Raíz mayor de Roy</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,310</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61,924</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&lt;,001</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3289938964"/>
                  </a:ext>
                </a:extLst>
              </a:tr>
              <a:tr h="173291">
                <a:tc rowSpan="4">
                  <a:txBody>
                    <a:bodyPr/>
                    <a:lstStyle/>
                    <a:p>
                      <a:r>
                        <a:rPr lang="es-ES" sz="1600" dirty="0">
                          <a:solidFill>
                            <a:srgbClr val="264A60"/>
                          </a:solidFill>
                          <a:effectLst/>
                          <a:latin typeface="Arial" panose="020B0604020202020204" pitchFamily="34" charset="0"/>
                        </a:rPr>
                        <a:t>Pandemia * </a:t>
                      </a:r>
                      <a:r>
                        <a:rPr lang="es-ES" sz="1600" dirty="0" err="1">
                          <a:solidFill>
                            <a:srgbClr val="264A60"/>
                          </a:solidFill>
                          <a:effectLst/>
                          <a:latin typeface="Arial" panose="020B0604020202020204" pitchFamily="34" charset="0"/>
                        </a:rPr>
                        <a:t>presen_suic</a:t>
                      </a:r>
                      <a:endParaRPr lang="es-ES" sz="1600" dirty="0">
                        <a:solidFill>
                          <a:srgbClr val="264A60"/>
                        </a:solidFill>
                        <a:effectLst/>
                        <a:latin typeface="Arial" panose="020B0604020202020204" pitchFamily="34" charset="0"/>
                      </a:endParaRP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0E0E0"/>
                    </a:solidFill>
                  </a:tcPr>
                </a:tc>
                <a:tc gridSpan="2">
                  <a:txBody>
                    <a:bodyPr/>
                    <a:lstStyle/>
                    <a:p>
                      <a:r>
                        <a:rPr lang="es-ES" sz="1000">
                          <a:solidFill>
                            <a:srgbClr val="264A60"/>
                          </a:solidFill>
                          <a:effectLst/>
                          <a:latin typeface="Arial" panose="020B0604020202020204" pitchFamily="34" charset="0"/>
                        </a:rPr>
                        <a:t>Traza de Pillai</a:t>
                      </a:r>
                      <a:endParaRPr lang="es-ES" sz="1600" dirty="0">
                        <a:solidFill>
                          <a:srgbClr val="264A60"/>
                        </a:solidFill>
                        <a:effectLst/>
                        <a:latin typeface="Arial" panose="020B0604020202020204" pitchFamily="34" charset="0"/>
                      </a:endParaRP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Traza de Pillai</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,002</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,449</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,718</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3434860388"/>
                  </a:ext>
                </a:extLst>
              </a:tr>
              <a:tr h="216613">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Lambda de Wilks</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Lambda de Wilks</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,998</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,449</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dirty="0">
                          <a:solidFill>
                            <a:srgbClr val="010205"/>
                          </a:solidFill>
                          <a:effectLst/>
                          <a:latin typeface="Arial" panose="020B0604020202020204" pitchFamily="34" charset="0"/>
                        </a:rPr>
                        <a:t>,718</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291726369"/>
                  </a:ext>
                </a:extLst>
              </a:tr>
              <a:tr h="173291">
                <a:tc vMerge="1">
                  <a:txBody>
                    <a:bodyPr/>
                    <a:lstStyle/>
                    <a:p>
                      <a:endParaRPr lang="es-ES"/>
                    </a:p>
                  </a:txBody>
                  <a:tcPr/>
                </a:tc>
                <a:tc gridSpan="2">
                  <a:txBody>
                    <a:bodyPr/>
                    <a:lstStyle/>
                    <a:p>
                      <a:r>
                        <a:rPr lang="es-ES" sz="1000">
                          <a:solidFill>
                            <a:srgbClr val="264A60"/>
                          </a:solidFill>
                          <a:effectLst/>
                          <a:latin typeface="Arial" panose="020B0604020202020204" pitchFamily="34" charset="0"/>
                        </a:rPr>
                        <a:t>Traza de Hotelling</a:t>
                      </a:r>
                      <a:endParaRPr lang="es-ES"/>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Traza de Hotelling</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,002</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,449</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tc>
                  <a:txBody>
                    <a:bodyPr/>
                    <a:lstStyle/>
                    <a:p>
                      <a:pPr algn="r"/>
                      <a:r>
                        <a:rPr lang="es-ES" sz="1000" dirty="0">
                          <a:solidFill>
                            <a:srgbClr val="010205"/>
                          </a:solidFill>
                          <a:effectLst/>
                          <a:latin typeface="Arial" panose="020B0604020202020204" pitchFamily="34" charset="0"/>
                        </a:rPr>
                        <a:t>,718</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AEAEAE"/>
                      </a:solidFill>
                      <a:prstDash val="solid"/>
                      <a:round/>
                      <a:headEnd type="none" w="med" len="med"/>
                      <a:tailEnd type="none" w="med" len="med"/>
                    </a:lnB>
                    <a:solidFill>
                      <a:srgbClr val="F9F9FB"/>
                    </a:solidFill>
                  </a:tcPr>
                </a:tc>
                <a:extLst>
                  <a:ext uri="{0D108BD9-81ED-4DB2-BD59-A6C34878D82A}">
                    <a16:rowId xmlns:a16="http://schemas.microsoft.com/office/drawing/2014/main" val="2632785875"/>
                  </a:ext>
                </a:extLst>
              </a:tr>
              <a:tr h="173291">
                <a:tc vMerge="1">
                  <a:txBody>
                    <a:bodyPr/>
                    <a:lstStyle/>
                    <a:p>
                      <a:endParaRPr lang="es-ES"/>
                    </a:p>
                  </a:txBody>
                  <a:tcPr/>
                </a:tc>
                <a:tc gridSpan="2">
                  <a:txBody>
                    <a:bodyPr/>
                    <a:lstStyle/>
                    <a:p>
                      <a:r>
                        <a:rPr lang="es-ES" sz="1000" dirty="0">
                          <a:solidFill>
                            <a:srgbClr val="264A60"/>
                          </a:solidFill>
                          <a:effectLst/>
                          <a:latin typeface="Arial" panose="020B0604020202020204" pitchFamily="34" charset="0"/>
                        </a:rPr>
                        <a:t>Raíz mayor de Roy</a:t>
                      </a:r>
                      <a:endParaRPr lang="es-ES" dirty="0"/>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E0E0E0"/>
                    </a:solidFill>
                  </a:tcPr>
                </a:tc>
                <a:tc hMerge="1">
                  <a:txBody>
                    <a:bodyPr/>
                    <a:lstStyle/>
                    <a:p>
                      <a:r>
                        <a:rPr lang="es-ES" sz="1000">
                          <a:solidFill>
                            <a:srgbClr val="264A60"/>
                          </a:solidFill>
                          <a:effectLst/>
                          <a:latin typeface="Arial" panose="020B0604020202020204" pitchFamily="34" charset="0"/>
                        </a:rPr>
                        <a:t>Raíz mayor de Roy</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E0E0E0"/>
                    </a:solidFill>
                  </a:tcPr>
                </a:tc>
                <a:tc>
                  <a:txBody>
                    <a:bodyPr/>
                    <a:lstStyle/>
                    <a:p>
                      <a:pPr algn="r"/>
                      <a:r>
                        <a:rPr lang="es-ES" sz="1000">
                          <a:solidFill>
                            <a:srgbClr val="010205"/>
                          </a:solidFill>
                          <a:effectLst/>
                          <a:latin typeface="Arial" panose="020B0604020202020204" pitchFamily="34" charset="0"/>
                        </a:rPr>
                        <a:t>,002</a:t>
                      </a:r>
                    </a:p>
                  </a:txBody>
                  <a:tcPr marL="9670" marR="9670" marT="0" marB="0">
                    <a:lnL w="9525" cap="flat" cmpd="sng" algn="ctr">
                      <a:solidFill>
                        <a:srgbClr val="BFBFBF"/>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,449</a:t>
                      </a:r>
                      <a:r>
                        <a:rPr lang="es-ES" sz="1000" baseline="30000">
                          <a:solidFill>
                            <a:srgbClr val="010205"/>
                          </a:solidFill>
                          <a:effectLst/>
                          <a:latin typeface="Arial" panose="020B0604020202020204" pitchFamily="34" charset="0"/>
                        </a:rPr>
                        <a:t>b</a:t>
                      </a:r>
                      <a:endParaRPr lang="es-ES" sz="1000">
                        <a:solidFill>
                          <a:srgbClr val="010205"/>
                        </a:solidFill>
                        <a:effectLst/>
                        <a:latin typeface="Arial" panose="020B0604020202020204" pitchFamily="34" charset="0"/>
                      </a:endParaRP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3,000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9F9FB"/>
                    </a:solidFill>
                  </a:tcPr>
                </a:tc>
                <a:tc>
                  <a:txBody>
                    <a:bodyPr/>
                    <a:lstStyle/>
                    <a:p>
                      <a:pPr algn="r"/>
                      <a:r>
                        <a:rPr lang="es-ES" sz="1000">
                          <a:solidFill>
                            <a:srgbClr val="010205"/>
                          </a:solidFill>
                          <a:effectLst/>
                          <a:latin typeface="Arial" panose="020B0604020202020204" pitchFamily="34" charset="0"/>
                        </a:rPr>
                        <a:t>599,000</a:t>
                      </a:r>
                    </a:p>
                  </a:txBody>
                  <a:tcPr marL="9670" marR="9670" marT="0" marB="0">
                    <a:lnL w="9525" cap="flat" cmpd="sng" algn="ctr">
                      <a:solidFill>
                        <a:srgbClr val="E0E0E0"/>
                      </a:solidFill>
                      <a:prstDash val="solid"/>
                      <a:round/>
                      <a:headEnd type="none" w="med" len="med"/>
                      <a:tailEnd type="none" w="med" len="med"/>
                    </a:lnL>
                    <a:lnR w="9525" cap="flat" cmpd="sng" algn="ctr">
                      <a:solidFill>
                        <a:srgbClr val="E0E0E0"/>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9F9FB"/>
                    </a:solidFill>
                  </a:tcPr>
                </a:tc>
                <a:tc>
                  <a:txBody>
                    <a:bodyPr/>
                    <a:lstStyle/>
                    <a:p>
                      <a:pPr algn="r"/>
                      <a:r>
                        <a:rPr lang="es-ES" sz="1000" dirty="0">
                          <a:solidFill>
                            <a:srgbClr val="010205"/>
                          </a:solidFill>
                          <a:effectLst/>
                          <a:latin typeface="Arial" panose="020B0604020202020204" pitchFamily="34" charset="0"/>
                        </a:rPr>
                        <a:t>,718</a:t>
                      </a:r>
                    </a:p>
                  </a:txBody>
                  <a:tcPr marL="9670" marR="9670" marT="0" marB="0">
                    <a:lnL w="9525" cap="flat" cmpd="sng" algn="ctr">
                      <a:solidFill>
                        <a:srgbClr val="E0E0E0"/>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AEAEAE"/>
                      </a:solidFill>
                      <a:prstDash val="solid"/>
                      <a:round/>
                      <a:headEnd type="none" w="med" len="med"/>
                      <a:tailEnd type="none" w="med" len="med"/>
                    </a:lnT>
                    <a:lnB w="9525" cap="flat" cmpd="sng" algn="ctr">
                      <a:solidFill>
                        <a:srgbClr val="152935"/>
                      </a:solidFill>
                      <a:prstDash val="solid"/>
                      <a:round/>
                      <a:headEnd type="none" w="med" len="med"/>
                      <a:tailEnd type="none" w="med" len="med"/>
                    </a:lnB>
                    <a:solidFill>
                      <a:srgbClr val="F9F9FB"/>
                    </a:solidFill>
                  </a:tcPr>
                </a:tc>
                <a:extLst>
                  <a:ext uri="{0D108BD9-81ED-4DB2-BD59-A6C34878D82A}">
                    <a16:rowId xmlns:a16="http://schemas.microsoft.com/office/drawing/2014/main" val="4034640573"/>
                  </a:ext>
                </a:extLst>
              </a:tr>
              <a:tr h="129968">
                <a:tc gridSpan="5">
                  <a:txBody>
                    <a:bodyPr/>
                    <a:lstStyle/>
                    <a:p>
                      <a:r>
                        <a:rPr lang="es-ES" sz="1100" dirty="0">
                          <a:solidFill>
                            <a:srgbClr val="010205"/>
                          </a:solidFill>
                          <a:effectLst/>
                          <a:latin typeface="Arial" panose="020B0604020202020204" pitchFamily="34" charset="0"/>
                        </a:rPr>
                        <a:t>a. Diseño : Intersección + Pandemia + </a:t>
                      </a:r>
                      <a:r>
                        <a:rPr lang="es-ES" sz="1100" dirty="0" err="1">
                          <a:solidFill>
                            <a:srgbClr val="010205"/>
                          </a:solidFill>
                          <a:effectLst/>
                          <a:latin typeface="Arial" panose="020B0604020202020204" pitchFamily="34" charset="0"/>
                        </a:rPr>
                        <a:t>presen_suic</a:t>
                      </a:r>
                      <a:r>
                        <a:rPr lang="es-ES" sz="1100" dirty="0">
                          <a:solidFill>
                            <a:srgbClr val="010205"/>
                          </a:solidFill>
                          <a:effectLst/>
                          <a:latin typeface="Arial" panose="020B0604020202020204" pitchFamily="34" charset="0"/>
                        </a:rPr>
                        <a:t> + Pandemia * </a:t>
                      </a:r>
                      <a:r>
                        <a:rPr lang="es-ES" sz="1100" dirty="0" err="1">
                          <a:solidFill>
                            <a:srgbClr val="010205"/>
                          </a:solidFill>
                          <a:effectLst/>
                          <a:latin typeface="Arial" panose="020B0604020202020204" pitchFamily="34" charset="0"/>
                        </a:rPr>
                        <a:t>presen_suic</a:t>
                      </a:r>
                      <a:endParaRPr lang="es-ES" sz="1100" dirty="0">
                        <a:solidFill>
                          <a:srgbClr val="010205"/>
                        </a:solidFill>
                        <a:effectLst/>
                        <a:latin typeface="Arial" panose="020B0604020202020204" pitchFamily="34" charset="0"/>
                      </a:endParaRPr>
                    </a:p>
                  </a:txBody>
                  <a:tcPr marL="9670" marR="9670" marT="0" marB="0">
                    <a:lnL w="9525" cap="flat" cmpd="sng" algn="ctr">
                      <a:solidFill>
                        <a:srgbClr val="BFBFBF"/>
                      </a:solidFill>
                      <a:prstDash val="solid"/>
                      <a:round/>
                      <a:headEnd type="none" w="med" len="med"/>
                      <a:tailEnd type="none" w="med" len="med"/>
                    </a:lnL>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FFFFFF"/>
                    </a:solidFill>
                  </a:tcPr>
                </a:tc>
                <a:tc hMerge="1">
                  <a:txBody>
                    <a:bodyPr/>
                    <a:lstStyle/>
                    <a:p>
                      <a:endParaRPr lang="es-ES"/>
                    </a:p>
                  </a:txBody>
                  <a:tcPr/>
                </a:tc>
                <a:tc hMerge="1">
                  <a:txBody>
                    <a:bodyPr/>
                    <a:lstStyle/>
                    <a:p>
                      <a:endParaRPr lang="es-ES" sz="1000" dirty="0"/>
                    </a:p>
                  </a:txBody>
                  <a:tcPr marL="18567" marR="18567" marT="9283" marB="9283">
                    <a:lnL w="9525" cap="flat" cmpd="sng" algn="ctr">
                      <a:solidFill>
                        <a:srgbClr val="BFBFBF"/>
                      </a:solidFill>
                      <a:prstDash val="solid"/>
                      <a:round/>
                      <a:headEnd type="none" w="med" len="med"/>
                      <a:tailEnd type="none" w="med" len="med"/>
                    </a:lnL>
                    <a:lnT w="9525" cap="flat" cmpd="sng" algn="ctr">
                      <a:solidFill>
                        <a:srgbClr val="152935"/>
                      </a:solidFill>
                      <a:prstDash val="solid"/>
                      <a:round/>
                      <a:headEnd type="none" w="med" len="med"/>
                      <a:tailEnd type="none" w="med" len="med"/>
                    </a:lnT>
                  </a:tcPr>
                </a:tc>
                <a:tc hMerge="1">
                  <a:txBody>
                    <a:bodyPr/>
                    <a:lstStyle/>
                    <a:p>
                      <a:endParaRPr lang="es-ES" sz="1000"/>
                    </a:p>
                  </a:txBody>
                  <a:tcPr marL="18567" marR="18567" marT="9283" marB="9283">
                    <a:lnT w="9525" cap="flat" cmpd="sng" algn="ctr">
                      <a:solidFill>
                        <a:srgbClr val="152935"/>
                      </a:solidFill>
                      <a:prstDash val="solid"/>
                      <a:round/>
                      <a:headEnd type="none" w="med" len="med"/>
                      <a:tailEnd type="none" w="med" len="med"/>
                    </a:lnT>
                  </a:tcPr>
                </a:tc>
                <a:tc hMerge="1">
                  <a:txBody>
                    <a:bodyPr/>
                    <a:lstStyle/>
                    <a:p>
                      <a:endParaRPr lang="es-ES" sz="1000" dirty="0"/>
                    </a:p>
                  </a:txBody>
                  <a:tcPr marL="18567" marR="18567" marT="9283" marB="9283">
                    <a:lnT w="9525" cap="flat" cmpd="sng" algn="ctr">
                      <a:solidFill>
                        <a:srgbClr val="152935"/>
                      </a:solidFill>
                      <a:prstDash val="solid"/>
                      <a:round/>
                      <a:headEnd type="none" w="med" len="med"/>
                      <a:tailEnd type="none" w="med" len="med"/>
                    </a:lnT>
                  </a:tcPr>
                </a:tc>
                <a:tc>
                  <a:txBody>
                    <a:bodyPr/>
                    <a:lstStyle/>
                    <a:p>
                      <a:endParaRPr lang="es-ES" sz="1000"/>
                    </a:p>
                  </a:txBody>
                  <a:tcPr marL="18567" marR="18567" marT="9283" marB="9283">
                    <a:lnT w="9525" cap="flat" cmpd="sng" algn="ctr">
                      <a:solidFill>
                        <a:srgbClr val="152935"/>
                      </a:solidFill>
                      <a:prstDash val="solid"/>
                      <a:round/>
                      <a:headEnd type="none" w="med" len="med"/>
                      <a:tailEnd type="none" w="med" len="med"/>
                    </a:lnT>
                  </a:tcPr>
                </a:tc>
                <a:tc>
                  <a:txBody>
                    <a:bodyPr/>
                    <a:lstStyle/>
                    <a:p>
                      <a:endParaRPr lang="es-ES" sz="1000"/>
                    </a:p>
                  </a:txBody>
                  <a:tcPr marL="18567" marR="18567" marT="9283" marB="9283">
                    <a:lnT w="9525" cap="flat" cmpd="sng" algn="ctr">
                      <a:solidFill>
                        <a:srgbClr val="152935"/>
                      </a:solidFill>
                      <a:prstDash val="solid"/>
                      <a:round/>
                      <a:headEnd type="none" w="med" len="med"/>
                      <a:tailEnd type="none" w="med" len="med"/>
                    </a:lnT>
                  </a:tcPr>
                </a:tc>
                <a:tc>
                  <a:txBody>
                    <a:bodyPr/>
                    <a:lstStyle/>
                    <a:p>
                      <a:endParaRPr lang="es-ES" sz="1000" dirty="0"/>
                    </a:p>
                  </a:txBody>
                  <a:tcPr marL="18567" marR="18567" marT="9283" marB="9283">
                    <a:lnT w="9525" cap="flat" cmpd="sng" algn="ctr">
                      <a:solidFill>
                        <a:srgbClr val="152935"/>
                      </a:solidFill>
                      <a:prstDash val="solid"/>
                      <a:round/>
                      <a:headEnd type="none" w="med" len="med"/>
                      <a:tailEnd type="none" w="med" len="med"/>
                    </a:lnT>
                  </a:tcPr>
                </a:tc>
                <a:extLst>
                  <a:ext uri="{0D108BD9-81ED-4DB2-BD59-A6C34878D82A}">
                    <a16:rowId xmlns:a16="http://schemas.microsoft.com/office/drawing/2014/main" val="2414993247"/>
                  </a:ext>
                </a:extLst>
              </a:tr>
              <a:tr h="61889">
                <a:tc gridSpan="2">
                  <a:txBody>
                    <a:bodyPr/>
                    <a:lstStyle/>
                    <a:p>
                      <a:r>
                        <a:rPr lang="es-ES" sz="1100">
                          <a:solidFill>
                            <a:srgbClr val="010205"/>
                          </a:solidFill>
                          <a:effectLst/>
                          <a:latin typeface="Arial" panose="020B0604020202020204" pitchFamily="34" charset="0"/>
                        </a:rPr>
                        <a:t>b. Estadístico exacto</a:t>
                      </a: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FFFFFF"/>
                    </a:solidFill>
                  </a:tcPr>
                </a:tc>
                <a:tc hMerge="1">
                  <a:txBody>
                    <a:bodyPr/>
                    <a:lstStyle/>
                    <a:p>
                      <a:endParaRPr lang="es-ES" sz="1100">
                        <a:solidFill>
                          <a:srgbClr val="010205"/>
                        </a:solidFill>
                        <a:effectLst/>
                        <a:latin typeface="Arial" panose="020B0604020202020204" pitchFamily="34" charset="0"/>
                      </a:endParaRPr>
                    </a:p>
                  </a:txBody>
                  <a:tcPr marL="9670" marR="9670" marT="0" marB="0">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FFFFFF"/>
                    </a:solidFill>
                  </a:tcPr>
                </a:tc>
                <a:tc>
                  <a:txBody>
                    <a:bodyPr/>
                    <a:lstStyle/>
                    <a:p>
                      <a:endParaRPr lang="es-ES" sz="1100"/>
                    </a:p>
                  </a:txBody>
                  <a:tcPr marL="18567" marR="18567" marT="9283" marB="9283">
                    <a:lnL w="9525" cap="flat" cmpd="sng" algn="ctr">
                      <a:solidFill>
                        <a:srgbClr val="BFBFBF"/>
                      </a:solidFill>
                      <a:prstDash val="solid"/>
                      <a:round/>
                      <a:headEnd type="none" w="med" len="med"/>
                      <a:tailEnd type="none" w="med" len="med"/>
                    </a:lnL>
                  </a:tcPr>
                </a:tc>
                <a:tc>
                  <a:txBody>
                    <a:bodyPr/>
                    <a:lstStyle/>
                    <a:p>
                      <a:endParaRPr lang="es-ES" sz="1100"/>
                    </a:p>
                  </a:txBody>
                  <a:tcPr marL="18567" marR="18567" marT="9283" marB="9283"/>
                </a:tc>
                <a:tc>
                  <a:txBody>
                    <a:bodyPr/>
                    <a:lstStyle/>
                    <a:p>
                      <a:endParaRPr lang="es-ES" sz="1100"/>
                    </a:p>
                  </a:txBody>
                  <a:tcPr marL="18567" marR="18567" marT="9283" marB="9283"/>
                </a:tc>
                <a:tc>
                  <a:txBody>
                    <a:bodyPr/>
                    <a:lstStyle/>
                    <a:p>
                      <a:endParaRPr lang="es-ES" sz="1100"/>
                    </a:p>
                  </a:txBody>
                  <a:tcPr marL="18567" marR="18567" marT="9283" marB="9283"/>
                </a:tc>
                <a:tc>
                  <a:txBody>
                    <a:bodyPr/>
                    <a:lstStyle/>
                    <a:p>
                      <a:endParaRPr lang="es-ES" sz="1100"/>
                    </a:p>
                  </a:txBody>
                  <a:tcPr marL="18567" marR="18567" marT="9283" marB="9283"/>
                </a:tc>
                <a:tc>
                  <a:txBody>
                    <a:bodyPr/>
                    <a:lstStyle/>
                    <a:p>
                      <a:endParaRPr lang="es-ES" sz="1100" dirty="0"/>
                    </a:p>
                  </a:txBody>
                  <a:tcPr marL="18567" marR="18567" marT="9283" marB="9283"/>
                </a:tc>
                <a:extLst>
                  <a:ext uri="{0D108BD9-81ED-4DB2-BD59-A6C34878D82A}">
                    <a16:rowId xmlns:a16="http://schemas.microsoft.com/office/drawing/2014/main" val="515677042"/>
                  </a:ext>
                </a:extLst>
              </a:tr>
            </a:tbl>
          </a:graphicData>
        </a:graphic>
      </p:graphicFrame>
    </p:spTree>
    <p:extLst>
      <p:ext uri="{BB962C8B-B14F-4D97-AF65-F5344CB8AC3E}">
        <p14:creationId xmlns:p14="http://schemas.microsoft.com/office/powerpoint/2010/main" val="2979914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5B9FABBA-6824-93E2-F6BD-56DD26B56347}"/>
              </a:ext>
            </a:extLst>
          </p:cNvPr>
          <p:cNvSpPr>
            <a:spLocks noGrp="1"/>
          </p:cNvSpPr>
          <p:nvPr>
            <p:ph type="ctrTitle" idx="4"/>
          </p:nvPr>
        </p:nvSpPr>
        <p:spPr/>
        <p:txBody>
          <a:bodyPr/>
          <a:lstStyle/>
          <a:p>
            <a:r>
              <a:rPr lang="es-ES" dirty="0"/>
              <a:t>Resultados</a:t>
            </a:r>
          </a:p>
        </p:txBody>
      </p:sp>
      <p:sp>
        <p:nvSpPr>
          <p:cNvPr id="7" name="Google Shape;69;g1dc965b0de2_0_5">
            <a:extLst>
              <a:ext uri="{FF2B5EF4-FFF2-40B4-BE49-F238E27FC236}">
                <a16:creationId xmlns:a16="http://schemas.microsoft.com/office/drawing/2014/main" id="{ED0C9FA3-C93D-883D-4970-09A2EEB0A8BE}"/>
              </a:ext>
            </a:extLst>
          </p:cNvPr>
          <p:cNvSpPr txBox="1"/>
          <p:nvPr/>
        </p:nvSpPr>
        <p:spPr>
          <a:xfrm>
            <a:off x="2079150" y="86284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PRE-POST EN SINTOMATOLOGÍA</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2" name="Picture 2">
            <a:extLst>
              <a:ext uri="{FF2B5EF4-FFF2-40B4-BE49-F238E27FC236}">
                <a16:creationId xmlns:a16="http://schemas.microsoft.com/office/drawing/2014/main" id="{E9AFFCDA-FEA0-7AD8-E9D5-888D39A021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5520" y="820228"/>
            <a:ext cx="504713" cy="50471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Gráfico 2">
            <a:extLst>
              <a:ext uri="{FF2B5EF4-FFF2-40B4-BE49-F238E27FC236}">
                <a16:creationId xmlns:a16="http://schemas.microsoft.com/office/drawing/2014/main" id="{3C8B00D4-2528-2D93-CA90-43B631D0E52B}"/>
              </a:ext>
            </a:extLst>
          </p:cNvPr>
          <p:cNvGraphicFramePr/>
          <p:nvPr>
            <p:extLst>
              <p:ext uri="{D42A27DB-BD31-4B8C-83A1-F6EECF244321}">
                <p14:modId xmlns:p14="http://schemas.microsoft.com/office/powerpoint/2010/main" val="4143743507"/>
              </p:ext>
            </p:extLst>
          </p:nvPr>
        </p:nvGraphicFramePr>
        <p:xfrm>
          <a:off x="504458" y="1613029"/>
          <a:ext cx="2832221" cy="219456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Gráfico 3">
            <a:extLst>
              <a:ext uri="{FF2B5EF4-FFF2-40B4-BE49-F238E27FC236}">
                <a16:creationId xmlns:a16="http://schemas.microsoft.com/office/drawing/2014/main" id="{16B8DE42-6BE1-1908-476D-61668B5A2540}"/>
              </a:ext>
            </a:extLst>
          </p:cNvPr>
          <p:cNvGraphicFramePr/>
          <p:nvPr>
            <p:extLst>
              <p:ext uri="{D42A27DB-BD31-4B8C-83A1-F6EECF244321}">
                <p14:modId xmlns:p14="http://schemas.microsoft.com/office/powerpoint/2010/main" val="244351656"/>
              </p:ext>
            </p:extLst>
          </p:nvPr>
        </p:nvGraphicFramePr>
        <p:xfrm>
          <a:off x="3312075" y="1613029"/>
          <a:ext cx="2832220" cy="219456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Gráfico 4">
            <a:extLst>
              <a:ext uri="{FF2B5EF4-FFF2-40B4-BE49-F238E27FC236}">
                <a16:creationId xmlns:a16="http://schemas.microsoft.com/office/drawing/2014/main" id="{DEF6C7B3-29C8-CF88-7475-E3E1F788FE58}"/>
              </a:ext>
            </a:extLst>
          </p:cNvPr>
          <p:cNvGraphicFramePr/>
          <p:nvPr>
            <p:extLst>
              <p:ext uri="{D42A27DB-BD31-4B8C-83A1-F6EECF244321}">
                <p14:modId xmlns:p14="http://schemas.microsoft.com/office/powerpoint/2010/main" val="3142373351"/>
              </p:ext>
            </p:extLst>
          </p:nvPr>
        </p:nvGraphicFramePr>
        <p:xfrm>
          <a:off x="6119691" y="1613029"/>
          <a:ext cx="2832221" cy="2194560"/>
        </p:xfrm>
        <a:graphic>
          <a:graphicData uri="http://schemas.openxmlformats.org/drawingml/2006/chart">
            <c:chart xmlns:c="http://schemas.openxmlformats.org/drawingml/2006/chart" xmlns:r="http://schemas.openxmlformats.org/officeDocument/2006/relationships" r:id="rId6"/>
          </a:graphicData>
        </a:graphic>
      </p:graphicFrame>
      <p:sp>
        <p:nvSpPr>
          <p:cNvPr id="13" name="Google Shape;159;p22">
            <a:extLst>
              <a:ext uri="{FF2B5EF4-FFF2-40B4-BE49-F238E27FC236}">
                <a16:creationId xmlns:a16="http://schemas.microsoft.com/office/drawing/2014/main" id="{2A4E3BED-48EE-35E0-C5BA-37718CE62C1E}"/>
              </a:ext>
            </a:extLst>
          </p:cNvPr>
          <p:cNvSpPr txBox="1"/>
          <p:nvPr/>
        </p:nvSpPr>
        <p:spPr>
          <a:xfrm>
            <a:off x="3255399" y="4069698"/>
            <a:ext cx="2945572" cy="800189"/>
          </a:xfrm>
          <a:prstGeom prst="rect">
            <a:avLst/>
          </a:prstGeom>
          <a:solidFill>
            <a:srgbClr val="EAD1DC"/>
          </a:solidFill>
          <a:ln>
            <a:noFill/>
          </a:ln>
        </p:spPr>
        <p:txBody>
          <a:bodyPr spcFirstLastPara="1" wrap="square" lIns="91425" tIns="91425" rIns="91425" bIns="91425" anchor="t" anchorCtr="0">
            <a:spAutoFit/>
          </a:bodyPr>
          <a:lstStyle/>
          <a:p>
            <a:pPr marL="0" marR="0" lvl="0" indent="0" rtl="0">
              <a:lnSpc>
                <a:spcPct val="100000"/>
              </a:lnSpc>
              <a:spcBef>
                <a:spcPts val="0"/>
              </a:spcBef>
              <a:spcAft>
                <a:spcPts val="0"/>
              </a:spcAft>
              <a:buClr>
                <a:srgbClr val="000000"/>
              </a:buClr>
              <a:buSzPts val="1000"/>
              <a:buFont typeface="Arial"/>
              <a:buNone/>
            </a:pPr>
            <a:r>
              <a:rPr lang="es-ES" sz="1000" b="0" i="0" u="sng"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Lambda de </a:t>
            </a:r>
            <a:r>
              <a:rPr lang="es-ES" sz="1000" b="0" i="0" u="sng" strike="noStrike" cap="none" dirty="0" err="1">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Wilks</a:t>
            </a:r>
            <a:r>
              <a:rPr lang="es-ES" sz="10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a:t>
            </a:r>
          </a:p>
          <a:p>
            <a:pPr marL="0" marR="0" lvl="0" indent="0" rtl="0">
              <a:lnSpc>
                <a:spcPct val="100000"/>
              </a:lnSpc>
              <a:spcBef>
                <a:spcPts val="0"/>
              </a:spcBef>
              <a:spcAft>
                <a:spcPts val="0"/>
              </a:spcAft>
              <a:buClr>
                <a:srgbClr val="000000"/>
              </a:buClr>
              <a:buSzPts val="1000"/>
              <a:buFont typeface="Arial"/>
              <a:buNone/>
            </a:pPr>
            <a:r>
              <a:rPr lang="es-ES" sz="10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Pandemia. p=,582</a:t>
            </a:r>
          </a:p>
          <a:p>
            <a:pPr marL="0" marR="0" lvl="0" indent="0" rtl="0">
              <a:lnSpc>
                <a:spcPct val="100000"/>
              </a:lnSpc>
              <a:spcBef>
                <a:spcPts val="0"/>
              </a:spcBef>
              <a:spcAft>
                <a:spcPts val="0"/>
              </a:spcAft>
              <a:buClr>
                <a:srgbClr val="000000"/>
              </a:buClr>
              <a:buSzPts val="1000"/>
              <a:buFont typeface="Arial"/>
              <a:buNone/>
            </a:pPr>
            <a:r>
              <a:rPr lang="es-ES" sz="1000" dirty="0">
                <a:latin typeface="Open Sans" panose="020B0606030504020204" pitchFamily="34" charset="0"/>
                <a:ea typeface="Open Sans" panose="020B0606030504020204" pitchFamily="34" charset="0"/>
                <a:cs typeface="Open Sans" panose="020B0606030504020204" pitchFamily="34" charset="0"/>
                <a:sym typeface="Century Gothic"/>
              </a:rPr>
              <a:t>Presencia ideación. p&lt;.001</a:t>
            </a:r>
          </a:p>
          <a:p>
            <a:pPr marL="0" marR="0" lvl="0" indent="0" rtl="0">
              <a:lnSpc>
                <a:spcPct val="100000"/>
              </a:lnSpc>
              <a:spcBef>
                <a:spcPts val="0"/>
              </a:spcBef>
              <a:spcAft>
                <a:spcPts val="0"/>
              </a:spcAft>
              <a:buClr>
                <a:srgbClr val="000000"/>
              </a:buClr>
              <a:buSzPts val="1000"/>
              <a:buFont typeface="Arial"/>
              <a:buNone/>
            </a:pPr>
            <a:r>
              <a:rPr lang="es-ES" sz="10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Pandemia x presencia </a:t>
            </a:r>
            <a:r>
              <a:rPr lang="es-ES" sz="1000" dirty="0">
                <a:latin typeface="Open Sans" panose="020B0606030504020204" pitchFamily="34" charset="0"/>
                <a:ea typeface="Open Sans" panose="020B0606030504020204" pitchFamily="34" charset="0"/>
                <a:cs typeface="Open Sans" panose="020B0606030504020204" pitchFamily="34" charset="0"/>
                <a:sym typeface="Century Gothic"/>
              </a:rPr>
              <a:t>ideación. p=,718</a:t>
            </a:r>
            <a:endParaRPr sz="10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cxnSp>
        <p:nvCxnSpPr>
          <p:cNvPr id="14" name="Conector recto 13">
            <a:extLst>
              <a:ext uri="{FF2B5EF4-FFF2-40B4-BE49-F238E27FC236}">
                <a16:creationId xmlns:a16="http://schemas.microsoft.com/office/drawing/2014/main" id="{81F04135-8EEF-3265-7F8C-2C3071D2869E}"/>
              </a:ext>
            </a:extLst>
          </p:cNvPr>
          <p:cNvCxnSpPr>
            <a:cxnSpLocks/>
          </p:cNvCxnSpPr>
          <p:nvPr/>
        </p:nvCxnSpPr>
        <p:spPr>
          <a:xfrm>
            <a:off x="3312075" y="1805940"/>
            <a:ext cx="0" cy="2135654"/>
          </a:xfrm>
          <a:prstGeom prst="line">
            <a:avLst/>
          </a:prstGeom>
          <a:ln w="19050">
            <a:solidFill>
              <a:srgbClr val="030201"/>
            </a:solidFill>
          </a:ln>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F385D0B4-A424-B1A0-F833-9D185C0BEFD8}"/>
              </a:ext>
            </a:extLst>
          </p:cNvPr>
          <p:cNvCxnSpPr>
            <a:cxnSpLocks/>
          </p:cNvCxnSpPr>
          <p:nvPr/>
        </p:nvCxnSpPr>
        <p:spPr>
          <a:xfrm>
            <a:off x="6119691" y="1805940"/>
            <a:ext cx="0" cy="2135654"/>
          </a:xfrm>
          <a:prstGeom prst="line">
            <a:avLst/>
          </a:prstGeom>
          <a:ln w="19050">
            <a:solidFill>
              <a:srgbClr val="03020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86159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5B9FABBA-6824-93E2-F6BD-56DD26B56347}"/>
              </a:ext>
            </a:extLst>
          </p:cNvPr>
          <p:cNvSpPr>
            <a:spLocks noGrp="1"/>
          </p:cNvSpPr>
          <p:nvPr>
            <p:ph type="ctrTitle" idx="4"/>
          </p:nvPr>
        </p:nvSpPr>
        <p:spPr/>
        <p:txBody>
          <a:bodyPr/>
          <a:lstStyle/>
          <a:p>
            <a:r>
              <a:rPr lang="es-ES" dirty="0"/>
              <a:t>Resultados</a:t>
            </a:r>
          </a:p>
        </p:txBody>
      </p:sp>
      <p:sp>
        <p:nvSpPr>
          <p:cNvPr id="7" name="Google Shape;69;g1dc965b0de2_0_5">
            <a:extLst>
              <a:ext uri="{FF2B5EF4-FFF2-40B4-BE49-F238E27FC236}">
                <a16:creationId xmlns:a16="http://schemas.microsoft.com/office/drawing/2014/main" id="{ED0C9FA3-C93D-883D-4970-09A2EEB0A8BE}"/>
              </a:ext>
            </a:extLst>
          </p:cNvPr>
          <p:cNvSpPr txBox="1"/>
          <p:nvPr/>
        </p:nvSpPr>
        <p:spPr>
          <a:xfrm>
            <a:off x="2079150" y="862843"/>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PRE-POST SEGÚN PERFILES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2" name="Picture 2">
            <a:extLst>
              <a:ext uri="{FF2B5EF4-FFF2-40B4-BE49-F238E27FC236}">
                <a16:creationId xmlns:a16="http://schemas.microsoft.com/office/drawing/2014/main" id="{9E369981-17EE-C82E-E61E-D0BB7EC3DC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8556" y="883944"/>
            <a:ext cx="461665" cy="461665"/>
          </a:xfrm>
          <a:prstGeom prst="rect">
            <a:avLst/>
          </a:prstGeom>
          <a:noFill/>
          <a:extLst>
            <a:ext uri="{909E8E84-426E-40DD-AFC4-6F175D3DCCD1}">
              <a14:hiddenFill xmlns:a14="http://schemas.microsoft.com/office/drawing/2010/main">
                <a:solidFill>
                  <a:srgbClr val="FFFFFF"/>
                </a:solidFill>
              </a14:hiddenFill>
            </a:ext>
          </a:extLst>
        </p:spPr>
      </p:pic>
      <p:sp>
        <p:nvSpPr>
          <p:cNvPr id="4" name="Google Shape;173;g210cfdac13d_0_22">
            <a:extLst>
              <a:ext uri="{FF2B5EF4-FFF2-40B4-BE49-F238E27FC236}">
                <a16:creationId xmlns:a16="http://schemas.microsoft.com/office/drawing/2014/main" id="{762B572A-3498-661D-9E58-FF5A37B5BAE7}"/>
              </a:ext>
            </a:extLst>
          </p:cNvPr>
          <p:cNvSpPr txBox="1"/>
          <p:nvPr/>
        </p:nvSpPr>
        <p:spPr>
          <a:xfrm>
            <a:off x="975450" y="1586837"/>
            <a:ext cx="2207400" cy="369302"/>
          </a:xfrm>
          <a:prstGeom prst="rect">
            <a:avLst/>
          </a:prstGeom>
          <a:solidFill>
            <a:srgbClr val="EAD1DC"/>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s-ES" sz="1200" dirty="0">
                <a:latin typeface="Open Sans" panose="020B0606030504020204" pitchFamily="34" charset="0"/>
                <a:ea typeface="Open Sans" panose="020B0606030504020204" pitchFamily="34" charset="0"/>
                <a:cs typeface="Open Sans" panose="020B0606030504020204" pitchFamily="34" charset="0"/>
                <a:sym typeface="Century Gothic"/>
              </a:rPr>
              <a:t>PRE</a:t>
            </a:r>
            <a:r>
              <a:rPr lang="es-ES" sz="12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-PANDEMIA</a:t>
            </a:r>
            <a:endParaRPr sz="105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sp>
        <p:nvSpPr>
          <p:cNvPr id="5" name="Google Shape;173;g210cfdac13d_0_22">
            <a:extLst>
              <a:ext uri="{FF2B5EF4-FFF2-40B4-BE49-F238E27FC236}">
                <a16:creationId xmlns:a16="http://schemas.microsoft.com/office/drawing/2014/main" id="{18FEE8E9-009D-97BE-69D0-62C8C6675162}"/>
              </a:ext>
            </a:extLst>
          </p:cNvPr>
          <p:cNvSpPr txBox="1"/>
          <p:nvPr/>
        </p:nvSpPr>
        <p:spPr>
          <a:xfrm>
            <a:off x="5704237" y="1586837"/>
            <a:ext cx="2207400" cy="369302"/>
          </a:xfrm>
          <a:prstGeom prst="rect">
            <a:avLst/>
          </a:prstGeom>
          <a:solidFill>
            <a:srgbClr val="EAD1DC"/>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s-ES" sz="12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POST-PANDEMIA</a:t>
            </a:r>
            <a:endParaRPr sz="12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graphicFrame>
        <p:nvGraphicFramePr>
          <p:cNvPr id="13" name="Tabla 12">
            <a:extLst>
              <a:ext uri="{FF2B5EF4-FFF2-40B4-BE49-F238E27FC236}">
                <a16:creationId xmlns:a16="http://schemas.microsoft.com/office/drawing/2014/main" id="{938D96E7-DA8E-DAFD-12E5-4E254C16A1F9}"/>
              </a:ext>
            </a:extLst>
          </p:cNvPr>
          <p:cNvGraphicFramePr>
            <a:graphicFrameLocks noGrp="1"/>
          </p:cNvGraphicFramePr>
          <p:nvPr>
            <p:extLst>
              <p:ext uri="{D42A27DB-BD31-4B8C-83A1-F6EECF244321}">
                <p14:modId xmlns:p14="http://schemas.microsoft.com/office/powerpoint/2010/main" val="2263208282"/>
              </p:ext>
            </p:extLst>
          </p:nvPr>
        </p:nvGraphicFramePr>
        <p:xfrm>
          <a:off x="307090" y="2201736"/>
          <a:ext cx="4020834" cy="1676400"/>
        </p:xfrm>
        <a:graphic>
          <a:graphicData uri="http://schemas.openxmlformats.org/drawingml/2006/table">
            <a:tbl>
              <a:tblPr firstRow="1" firstCol="1" bandRow="1"/>
              <a:tblGrid>
                <a:gridCol w="1662388">
                  <a:extLst>
                    <a:ext uri="{9D8B030D-6E8A-4147-A177-3AD203B41FA5}">
                      <a16:colId xmlns:a16="http://schemas.microsoft.com/office/drawing/2014/main" val="3039951073"/>
                    </a:ext>
                  </a:extLst>
                </a:gridCol>
                <a:gridCol w="516835">
                  <a:extLst>
                    <a:ext uri="{9D8B030D-6E8A-4147-A177-3AD203B41FA5}">
                      <a16:colId xmlns:a16="http://schemas.microsoft.com/office/drawing/2014/main" val="1730841206"/>
                    </a:ext>
                  </a:extLst>
                </a:gridCol>
                <a:gridCol w="477078">
                  <a:extLst>
                    <a:ext uri="{9D8B030D-6E8A-4147-A177-3AD203B41FA5}">
                      <a16:colId xmlns:a16="http://schemas.microsoft.com/office/drawing/2014/main" val="1341681193"/>
                    </a:ext>
                  </a:extLst>
                </a:gridCol>
                <a:gridCol w="701925">
                  <a:extLst>
                    <a:ext uri="{9D8B030D-6E8A-4147-A177-3AD203B41FA5}">
                      <a16:colId xmlns:a16="http://schemas.microsoft.com/office/drawing/2014/main" val="4000870891"/>
                    </a:ext>
                  </a:extLst>
                </a:gridCol>
                <a:gridCol w="662608">
                  <a:extLst>
                    <a:ext uri="{9D8B030D-6E8A-4147-A177-3AD203B41FA5}">
                      <a16:colId xmlns:a16="http://schemas.microsoft.com/office/drawing/2014/main" val="668962900"/>
                    </a:ext>
                  </a:extLst>
                </a:gridCol>
              </a:tblGrid>
              <a:tr h="0">
                <a:tc>
                  <a:txBody>
                    <a:bodyPr/>
                    <a:lstStyle/>
                    <a:p>
                      <a:r>
                        <a:rPr lang="es-ES" sz="1000" dirty="0">
                          <a:effectLst/>
                        </a:rPr>
                        <a:t> </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sym typeface="Symbol" pitchFamily="2" charset="2"/>
                        </a:rPr>
                        <a:t></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Error</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Sig.</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OR</a:t>
                      </a:r>
                    </a:p>
                    <a:p>
                      <a:r>
                        <a:rPr lang="es-ES" sz="1000" dirty="0">
                          <a:effectLst/>
                        </a:rPr>
                        <a:t>(</a:t>
                      </a:r>
                      <a:r>
                        <a:rPr lang="es-ES" sz="1000" dirty="0" err="1">
                          <a:effectLst/>
                        </a:rPr>
                        <a:t>Exp</a:t>
                      </a:r>
                      <a:r>
                        <a:rPr lang="es-ES" sz="1000" dirty="0">
                          <a:effectLst/>
                        </a:rPr>
                        <a:t> B)</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3726083538"/>
                  </a:ext>
                </a:extLst>
              </a:tr>
              <a:tr h="0">
                <a:tc>
                  <a:txBody>
                    <a:bodyPr/>
                    <a:lstStyle/>
                    <a:p>
                      <a:r>
                        <a:rPr lang="es-ES" sz="1000" dirty="0">
                          <a:effectLst/>
                        </a:rPr>
                        <a:t>Modelo 1</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3517553849"/>
                  </a:ext>
                </a:extLst>
              </a:tr>
              <a:tr h="0">
                <a:tc>
                  <a:txBody>
                    <a:bodyPr/>
                    <a:lstStyle/>
                    <a:p>
                      <a:r>
                        <a:rPr lang="es-ES" sz="1000" dirty="0">
                          <a:effectLst/>
                        </a:rPr>
                        <a:t>Ideación suicida (No/Sí)</a:t>
                      </a:r>
                    </a:p>
                    <a:p>
                      <a:pPr marL="449580"/>
                      <a:r>
                        <a:rPr lang="es-ES" sz="1000" dirty="0">
                          <a:effectLst/>
                        </a:rPr>
                        <a:t>Edad</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p>
                    <a:p>
                      <a:r>
                        <a:rPr lang="es-ES" sz="1000" dirty="0">
                          <a:effectLst/>
                        </a:rPr>
                        <a:t>-0,042</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p>
                    <a:p>
                      <a:r>
                        <a:rPr lang="es-ES" sz="1000">
                          <a:effectLst/>
                        </a:rPr>
                        <a:t>0,019</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p>
                    <a:p>
                      <a:r>
                        <a:rPr lang="es-ES" sz="1000">
                          <a:effectLst/>
                        </a:rPr>
                        <a:t>0,028*</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p>
                    <a:p>
                      <a:r>
                        <a:rPr lang="es-ES" sz="1000" dirty="0">
                          <a:effectLst/>
                        </a:rPr>
                        <a:t>1,04</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938612344"/>
                  </a:ext>
                </a:extLst>
              </a:tr>
              <a:tr h="0">
                <a:tc>
                  <a:txBody>
                    <a:bodyPr/>
                    <a:lstStyle/>
                    <a:p>
                      <a:r>
                        <a:rPr lang="es-ES" sz="1000" dirty="0">
                          <a:effectLst/>
                        </a:rPr>
                        <a:t>Modelo 2</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2994373586"/>
                  </a:ext>
                </a:extLst>
              </a:tr>
              <a:tr h="0">
                <a:tc>
                  <a:txBody>
                    <a:bodyPr/>
                    <a:lstStyle/>
                    <a:p>
                      <a:r>
                        <a:rPr lang="es-ES" sz="1000" dirty="0">
                          <a:effectLst/>
                        </a:rPr>
                        <a:t>Ideación suicida (No/Sí)</a:t>
                      </a:r>
                    </a:p>
                    <a:p>
                      <a:pPr marL="449580"/>
                      <a:r>
                        <a:rPr lang="es-ES" sz="1000" dirty="0">
                          <a:effectLst/>
                        </a:rPr>
                        <a:t>Edad</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p>
                    <a:p>
                      <a:r>
                        <a:rPr lang="es-ES" sz="1000">
                          <a:effectLst/>
                        </a:rPr>
                        <a:t>-0,041</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p>
                    <a:p>
                      <a:r>
                        <a:rPr lang="es-ES" sz="1000" dirty="0">
                          <a:effectLst/>
                        </a:rPr>
                        <a:t>0,019</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p>
                    <a:p>
                      <a:r>
                        <a:rPr lang="es-ES" sz="1000" dirty="0">
                          <a:effectLst/>
                        </a:rPr>
                        <a:t>0,032*</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p>
                    <a:p>
                      <a:r>
                        <a:rPr lang="es-ES" sz="1000" dirty="0">
                          <a:effectLst/>
                        </a:rPr>
                        <a:t>1,04</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502046471"/>
                  </a:ext>
                </a:extLst>
              </a:tr>
              <a:tr h="0">
                <a:tc>
                  <a:txBody>
                    <a:bodyPr/>
                    <a:lstStyle/>
                    <a:p>
                      <a:r>
                        <a:rPr lang="es-ES" sz="1000" dirty="0">
                          <a:effectLst/>
                        </a:rPr>
                        <a:t>Modelo 3</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a:effectLst/>
                        </a:rPr>
                        <a:t> </a:t>
                      </a:r>
                      <a:endParaRPr lang="es-ES" sz="10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1052019607"/>
                  </a:ext>
                </a:extLst>
              </a:tr>
              <a:tr h="0">
                <a:tc>
                  <a:txBody>
                    <a:bodyPr/>
                    <a:lstStyle/>
                    <a:p>
                      <a:r>
                        <a:rPr lang="es-ES" sz="1000" dirty="0">
                          <a:effectLst/>
                        </a:rPr>
                        <a:t>Ideación suicida (No/Sí)</a:t>
                      </a:r>
                    </a:p>
                    <a:p>
                      <a:pPr marL="449580"/>
                      <a:r>
                        <a:rPr lang="es-ES" sz="1000" dirty="0">
                          <a:effectLst/>
                        </a:rPr>
                        <a:t>BDI-II</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p>
                    <a:p>
                      <a:r>
                        <a:rPr lang="es-ES" sz="1000" dirty="0">
                          <a:effectLst/>
                        </a:rPr>
                        <a:t>0,103</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p>
                    <a:p>
                      <a:r>
                        <a:rPr lang="es-ES" sz="1000" dirty="0">
                          <a:effectLst/>
                        </a:rPr>
                        <a:t>0,024</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p>
                    <a:p>
                      <a:r>
                        <a:rPr lang="es-ES" sz="1000" dirty="0">
                          <a:effectLst/>
                        </a:rPr>
                        <a:t>&lt;0,001**</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00" dirty="0">
                          <a:effectLst/>
                        </a:rPr>
                        <a:t> </a:t>
                      </a:r>
                    </a:p>
                    <a:p>
                      <a:r>
                        <a:rPr lang="es-ES" sz="1000" dirty="0">
                          <a:effectLst/>
                        </a:rPr>
                        <a:t>1,109</a:t>
                      </a:r>
                      <a:endParaRPr lang="es-ES" sz="10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2692982850"/>
                  </a:ext>
                </a:extLst>
              </a:tr>
            </a:tbl>
          </a:graphicData>
        </a:graphic>
      </p:graphicFrame>
      <p:graphicFrame>
        <p:nvGraphicFramePr>
          <p:cNvPr id="14" name="Tabla 13">
            <a:extLst>
              <a:ext uri="{FF2B5EF4-FFF2-40B4-BE49-F238E27FC236}">
                <a16:creationId xmlns:a16="http://schemas.microsoft.com/office/drawing/2014/main" id="{83E5F9CE-8BB5-4F17-55A2-DCDFF3F10590}"/>
              </a:ext>
            </a:extLst>
          </p:cNvPr>
          <p:cNvGraphicFramePr>
            <a:graphicFrameLocks noGrp="1"/>
          </p:cNvGraphicFramePr>
          <p:nvPr>
            <p:extLst>
              <p:ext uri="{D42A27DB-BD31-4B8C-83A1-F6EECF244321}">
                <p14:modId xmlns:p14="http://schemas.microsoft.com/office/powerpoint/2010/main" val="2152492522"/>
              </p:ext>
            </p:extLst>
          </p:nvPr>
        </p:nvGraphicFramePr>
        <p:xfrm>
          <a:off x="4640104" y="2079816"/>
          <a:ext cx="4196806" cy="1920240"/>
        </p:xfrm>
        <a:graphic>
          <a:graphicData uri="http://schemas.openxmlformats.org/drawingml/2006/table">
            <a:tbl>
              <a:tblPr firstRow="1" firstCol="1" bandRow="1"/>
              <a:tblGrid>
                <a:gridCol w="1728649">
                  <a:extLst>
                    <a:ext uri="{9D8B030D-6E8A-4147-A177-3AD203B41FA5}">
                      <a16:colId xmlns:a16="http://schemas.microsoft.com/office/drawing/2014/main" val="3749089737"/>
                    </a:ext>
                  </a:extLst>
                </a:gridCol>
                <a:gridCol w="662609">
                  <a:extLst>
                    <a:ext uri="{9D8B030D-6E8A-4147-A177-3AD203B41FA5}">
                      <a16:colId xmlns:a16="http://schemas.microsoft.com/office/drawing/2014/main" val="3513558229"/>
                    </a:ext>
                  </a:extLst>
                </a:gridCol>
                <a:gridCol w="609600">
                  <a:extLst>
                    <a:ext uri="{9D8B030D-6E8A-4147-A177-3AD203B41FA5}">
                      <a16:colId xmlns:a16="http://schemas.microsoft.com/office/drawing/2014/main" val="1508754564"/>
                    </a:ext>
                  </a:extLst>
                </a:gridCol>
                <a:gridCol w="569843">
                  <a:extLst>
                    <a:ext uri="{9D8B030D-6E8A-4147-A177-3AD203B41FA5}">
                      <a16:colId xmlns:a16="http://schemas.microsoft.com/office/drawing/2014/main" val="2265619012"/>
                    </a:ext>
                  </a:extLst>
                </a:gridCol>
                <a:gridCol w="626105">
                  <a:extLst>
                    <a:ext uri="{9D8B030D-6E8A-4147-A177-3AD203B41FA5}">
                      <a16:colId xmlns:a16="http://schemas.microsoft.com/office/drawing/2014/main" val="3998960080"/>
                    </a:ext>
                  </a:extLst>
                </a:gridCol>
              </a:tblGrid>
              <a:tr h="0">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dirty="0">
                          <a:effectLst/>
                          <a:sym typeface="Symbol" pitchFamily="2" charset="2"/>
                        </a:rPr>
                        <a:t></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Error</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Sig.</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dirty="0">
                          <a:effectLst/>
                        </a:rPr>
                        <a:t>OR (</a:t>
                      </a:r>
                      <a:r>
                        <a:rPr lang="es-ES" sz="1050" dirty="0" err="1">
                          <a:effectLst/>
                        </a:rPr>
                        <a:t>Exp</a:t>
                      </a:r>
                      <a:r>
                        <a:rPr lang="es-ES" sz="1050" dirty="0">
                          <a:effectLst/>
                        </a:rPr>
                        <a:t> B)</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1169102107"/>
                  </a:ext>
                </a:extLst>
              </a:tr>
              <a:tr h="0">
                <a:tc>
                  <a:txBody>
                    <a:bodyPr/>
                    <a:lstStyle/>
                    <a:p>
                      <a:r>
                        <a:rPr lang="es-ES" sz="1050">
                          <a:effectLst/>
                        </a:rPr>
                        <a:t>Modelo 1</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3392765445"/>
                  </a:ext>
                </a:extLst>
              </a:tr>
              <a:tr h="0">
                <a:tc>
                  <a:txBody>
                    <a:bodyPr/>
                    <a:lstStyle/>
                    <a:p>
                      <a:r>
                        <a:rPr lang="es-ES" sz="1050" dirty="0">
                          <a:effectLst/>
                        </a:rPr>
                        <a:t>Ideación suicida (No/Sí)</a:t>
                      </a:r>
                    </a:p>
                    <a:p>
                      <a:pPr marL="449580"/>
                      <a:r>
                        <a:rPr lang="es-ES" sz="1050" dirty="0">
                          <a:effectLst/>
                        </a:rPr>
                        <a:t>Vivir solo</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p>
                    <a:p>
                      <a:r>
                        <a:rPr lang="es-ES" sz="1050">
                          <a:effectLst/>
                        </a:rPr>
                        <a:t>-1,415</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p>
                    <a:p>
                      <a:r>
                        <a:rPr lang="es-ES" sz="1050">
                          <a:effectLst/>
                        </a:rPr>
                        <a:t>0,709</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p>
                    <a:p>
                      <a:r>
                        <a:rPr lang="es-ES" sz="1050">
                          <a:effectLst/>
                        </a:rPr>
                        <a:t>0,046*</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dirty="0">
                          <a:effectLst/>
                        </a:rPr>
                        <a:t> </a:t>
                      </a:r>
                    </a:p>
                    <a:p>
                      <a:r>
                        <a:rPr lang="es-ES" sz="1050" dirty="0">
                          <a:effectLst/>
                        </a:rPr>
                        <a:t>4,115</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3269031588"/>
                  </a:ext>
                </a:extLst>
              </a:tr>
              <a:tr h="0">
                <a:tc>
                  <a:txBody>
                    <a:bodyPr/>
                    <a:lstStyle/>
                    <a:p>
                      <a:r>
                        <a:rPr lang="es-ES" sz="1050">
                          <a:effectLst/>
                        </a:rPr>
                        <a:t>Modelo 2</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2712792213"/>
                  </a:ext>
                </a:extLst>
              </a:tr>
              <a:tr h="0">
                <a:tc>
                  <a:txBody>
                    <a:bodyPr/>
                    <a:lstStyle/>
                    <a:p>
                      <a:r>
                        <a:rPr lang="es-ES" sz="1050" dirty="0">
                          <a:effectLst/>
                        </a:rPr>
                        <a:t>Ideación suicida (No/Sí)</a:t>
                      </a:r>
                    </a:p>
                    <a:p>
                      <a:pPr marL="449580"/>
                      <a:r>
                        <a:rPr lang="es-ES" sz="1050" dirty="0">
                          <a:effectLst/>
                        </a:rPr>
                        <a:t>Vivir solo</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p>
                    <a:p>
                      <a:r>
                        <a:rPr lang="es-ES" sz="1050">
                          <a:effectLst/>
                        </a:rPr>
                        <a:t>-1,447</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p>
                    <a:p>
                      <a:r>
                        <a:rPr lang="es-ES" sz="1050">
                          <a:effectLst/>
                        </a:rPr>
                        <a:t>0,713</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p>
                    <a:p>
                      <a:r>
                        <a:rPr lang="es-ES" sz="1050">
                          <a:effectLst/>
                        </a:rPr>
                        <a:t>0,042*</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dirty="0">
                          <a:effectLst/>
                        </a:rPr>
                        <a:t> </a:t>
                      </a:r>
                    </a:p>
                    <a:p>
                      <a:r>
                        <a:rPr lang="es-ES" sz="1050" dirty="0">
                          <a:effectLst/>
                        </a:rPr>
                        <a:t>4,255</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202252581"/>
                  </a:ext>
                </a:extLst>
              </a:tr>
              <a:tr h="0">
                <a:tc>
                  <a:txBody>
                    <a:bodyPr/>
                    <a:lstStyle/>
                    <a:p>
                      <a:r>
                        <a:rPr lang="es-ES" sz="1050">
                          <a:effectLst/>
                        </a:rPr>
                        <a:t>Modelo 3</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dirty="0">
                          <a:effectLst/>
                        </a:rPr>
                        <a:t> </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4104147059"/>
                  </a:ext>
                </a:extLst>
              </a:tr>
              <a:tr h="0">
                <a:tc>
                  <a:txBody>
                    <a:bodyPr/>
                    <a:lstStyle/>
                    <a:p>
                      <a:r>
                        <a:rPr lang="es-ES" sz="1050" dirty="0">
                          <a:effectLst/>
                        </a:rPr>
                        <a:t>Ideación suicida (No/Sí)</a:t>
                      </a:r>
                    </a:p>
                    <a:p>
                      <a:pPr marL="449580"/>
                      <a:r>
                        <a:rPr lang="es-ES" sz="1050" dirty="0">
                          <a:solidFill>
                            <a:srgbClr val="FF0000"/>
                          </a:solidFill>
                          <a:effectLst/>
                        </a:rPr>
                        <a:t>Vivir solo</a:t>
                      </a:r>
                    </a:p>
                    <a:p>
                      <a:pPr marL="449580"/>
                      <a:r>
                        <a:rPr lang="es-ES" sz="1050" dirty="0">
                          <a:effectLst/>
                        </a:rPr>
                        <a:t>SCL90R (ISG)</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dirty="0">
                          <a:effectLst/>
                        </a:rPr>
                        <a:t> </a:t>
                      </a:r>
                    </a:p>
                    <a:p>
                      <a:r>
                        <a:rPr lang="es-ES" sz="1050" dirty="0">
                          <a:effectLst/>
                        </a:rPr>
                        <a:t>-1,486</a:t>
                      </a:r>
                    </a:p>
                    <a:p>
                      <a:r>
                        <a:rPr lang="es-ES" sz="1050" dirty="0">
                          <a:effectLst/>
                        </a:rPr>
                        <a:t>1,507</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p>
                    <a:p>
                      <a:r>
                        <a:rPr lang="es-ES" sz="1050">
                          <a:effectLst/>
                        </a:rPr>
                        <a:t>0,769</a:t>
                      </a:r>
                    </a:p>
                    <a:p>
                      <a:r>
                        <a:rPr lang="es-ES" sz="1050">
                          <a:effectLst/>
                        </a:rPr>
                        <a:t>0,582</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a:effectLst/>
                        </a:rPr>
                        <a:t> </a:t>
                      </a:r>
                    </a:p>
                    <a:p>
                      <a:r>
                        <a:rPr lang="es-ES" sz="1050">
                          <a:effectLst/>
                        </a:rPr>
                        <a:t>0,053</a:t>
                      </a:r>
                    </a:p>
                    <a:p>
                      <a:r>
                        <a:rPr lang="es-ES" sz="1050">
                          <a:effectLst/>
                        </a:rPr>
                        <a:t>0,01*</a:t>
                      </a:r>
                      <a:endParaRPr lang="es-ES" sz="105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tc>
                  <a:txBody>
                    <a:bodyPr/>
                    <a:lstStyle/>
                    <a:p>
                      <a:r>
                        <a:rPr lang="es-ES" sz="1050" dirty="0">
                          <a:effectLst/>
                        </a:rPr>
                        <a:t> </a:t>
                      </a:r>
                    </a:p>
                    <a:p>
                      <a:r>
                        <a:rPr lang="es-ES" sz="1050" dirty="0">
                          <a:effectLst/>
                        </a:rPr>
                        <a:t>4,442</a:t>
                      </a:r>
                    </a:p>
                    <a:p>
                      <a:r>
                        <a:rPr lang="es-ES" sz="1050" dirty="0">
                          <a:effectLst/>
                        </a:rPr>
                        <a:t>4,511</a:t>
                      </a:r>
                      <a:endParaRPr lang="es-ES" sz="105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solidFill>
                      <a:schemeClr val="bg1"/>
                    </a:solidFill>
                  </a:tcPr>
                </a:tc>
                <a:extLst>
                  <a:ext uri="{0D108BD9-81ED-4DB2-BD59-A6C34878D82A}">
                    <a16:rowId xmlns:a16="http://schemas.microsoft.com/office/drawing/2014/main" val="126413981"/>
                  </a:ext>
                </a:extLst>
              </a:tr>
            </a:tbl>
          </a:graphicData>
        </a:graphic>
      </p:graphicFrame>
      <p:sp>
        <p:nvSpPr>
          <p:cNvPr id="16" name="Google Shape;174;g210cfdac13d_0_22">
            <a:extLst>
              <a:ext uri="{FF2B5EF4-FFF2-40B4-BE49-F238E27FC236}">
                <a16:creationId xmlns:a16="http://schemas.microsoft.com/office/drawing/2014/main" id="{FC47F0DC-018E-0CCA-A62A-5D9564D57DCE}"/>
              </a:ext>
            </a:extLst>
          </p:cNvPr>
          <p:cNvSpPr txBox="1"/>
          <p:nvPr/>
        </p:nvSpPr>
        <p:spPr>
          <a:xfrm>
            <a:off x="1918259" y="4344532"/>
            <a:ext cx="4675853" cy="751985"/>
          </a:xfrm>
          <a:prstGeom prst="rect">
            <a:avLst/>
          </a:prstGeom>
          <a:solidFill>
            <a:srgbClr val="EAD1DC"/>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endParaRPr sz="1000" b="0" i="0" u="none" strike="noStrike" cap="none" dirty="0">
              <a:solidFill>
                <a:schemeClr val="dk1"/>
              </a:solidFill>
              <a:latin typeface="Century Gothic"/>
              <a:ea typeface="Century Gothic"/>
              <a:cs typeface="Century Gothic"/>
              <a:sym typeface="Century Gothic"/>
            </a:endParaRPr>
          </a:p>
        </p:txBody>
      </p:sp>
      <p:sp>
        <p:nvSpPr>
          <p:cNvPr id="17" name="CuadroTexto 16">
            <a:extLst>
              <a:ext uri="{FF2B5EF4-FFF2-40B4-BE49-F238E27FC236}">
                <a16:creationId xmlns:a16="http://schemas.microsoft.com/office/drawing/2014/main" id="{6731DD49-78E1-F1DF-5CB4-E63D35C3808E}"/>
              </a:ext>
            </a:extLst>
          </p:cNvPr>
          <p:cNvSpPr txBox="1"/>
          <p:nvPr/>
        </p:nvSpPr>
        <p:spPr>
          <a:xfrm>
            <a:off x="2076976" y="4344532"/>
            <a:ext cx="4517136" cy="707886"/>
          </a:xfrm>
          <a:prstGeom prst="rect">
            <a:avLst/>
          </a:prstGeom>
          <a:noFill/>
        </p:spPr>
        <p:txBody>
          <a:bodyPr wrap="square">
            <a:spAutoFit/>
          </a:bodyPr>
          <a:lstStyle/>
          <a:p>
            <a:r>
              <a:rPr lang="es-ES" sz="1000" dirty="0">
                <a:effectLst/>
                <a:latin typeface="Open Sans" panose="020B0606030504020204" pitchFamily="34" charset="0"/>
                <a:ea typeface="Open Sans" panose="020B0606030504020204" pitchFamily="34" charset="0"/>
                <a:cs typeface="Open Sans" panose="020B0606030504020204" pitchFamily="34" charset="0"/>
              </a:rPr>
              <a:t>Nota. *&lt;0,05 **&lt;0,01</a:t>
            </a:r>
          </a:p>
          <a:p>
            <a:r>
              <a:rPr lang="es-ES" sz="1000" dirty="0">
                <a:effectLst/>
                <a:latin typeface="Open Sans" panose="020B0606030504020204" pitchFamily="34" charset="0"/>
                <a:ea typeface="Open Sans" panose="020B0606030504020204" pitchFamily="34" charset="0"/>
                <a:cs typeface="Open Sans" panose="020B0606030504020204" pitchFamily="34" charset="0"/>
              </a:rPr>
              <a:t>Modelo 1 = sexo, edad, estado civil, vivir solo.</a:t>
            </a:r>
          </a:p>
          <a:p>
            <a:r>
              <a:rPr lang="es-ES" sz="1000" dirty="0">
                <a:effectLst/>
                <a:latin typeface="Open Sans" panose="020B0606030504020204" pitchFamily="34" charset="0"/>
                <a:ea typeface="Open Sans" panose="020B0606030504020204" pitchFamily="34" charset="0"/>
                <a:cs typeface="Open Sans" panose="020B0606030504020204" pitchFamily="34" charset="0"/>
              </a:rPr>
              <a:t>Modelo 2 = Modelo 1 + duración del problema + Tratamientos anteriores</a:t>
            </a:r>
          </a:p>
          <a:p>
            <a:r>
              <a:rPr lang="es-ES" sz="1000" dirty="0">
                <a:effectLst/>
                <a:latin typeface="Open Sans" panose="020B0606030504020204" pitchFamily="34" charset="0"/>
                <a:ea typeface="Open Sans" panose="020B0606030504020204" pitchFamily="34" charset="0"/>
                <a:cs typeface="Open Sans" panose="020B0606030504020204" pitchFamily="34" charset="0"/>
              </a:rPr>
              <a:t>Modelo 3 = Modelo 2 + BDI-II + BAI + SCL90R (ISG</a:t>
            </a:r>
            <a:r>
              <a:rPr lang="es-ES" sz="1000" dirty="0">
                <a:effectLst/>
                <a:latin typeface="Calibri" panose="020F0502020204030204" pitchFamily="34" charset="0"/>
                <a:ea typeface="DengXian" panose="02010600030101010101" pitchFamily="2" charset="-122"/>
                <a:cs typeface="Times New Roman" panose="02020603050405020304" pitchFamily="18" charset="0"/>
              </a:rPr>
              <a:t>)</a:t>
            </a:r>
          </a:p>
        </p:txBody>
      </p:sp>
    </p:spTree>
    <p:extLst>
      <p:ext uri="{BB962C8B-B14F-4D97-AF65-F5344CB8AC3E}">
        <p14:creationId xmlns:p14="http://schemas.microsoft.com/office/powerpoint/2010/main" val="42559259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spTree>
    <p:extLst>
      <p:ext uri="{BB962C8B-B14F-4D97-AF65-F5344CB8AC3E}">
        <p14:creationId xmlns:p14="http://schemas.microsoft.com/office/powerpoint/2010/main" val="5980076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sp>
        <p:nvSpPr>
          <p:cNvPr id="8" name="Google Shape;69;g1dc965b0de2_0_5">
            <a:extLst>
              <a:ext uri="{FF2B5EF4-FFF2-40B4-BE49-F238E27FC236}">
                <a16:creationId xmlns:a16="http://schemas.microsoft.com/office/drawing/2014/main" id="{65191DE5-D154-7189-B564-F137F92FBC22}"/>
              </a:ext>
            </a:extLst>
          </p:cNvPr>
          <p:cNvSpPr txBox="1"/>
          <p:nvPr/>
        </p:nvSpPr>
        <p:spPr>
          <a:xfrm>
            <a:off x="2139217" y="775279"/>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HAY DIFERENCIAS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4948330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sp>
        <p:nvSpPr>
          <p:cNvPr id="8" name="Google Shape;69;g1dc965b0de2_0_5">
            <a:extLst>
              <a:ext uri="{FF2B5EF4-FFF2-40B4-BE49-F238E27FC236}">
                <a16:creationId xmlns:a16="http://schemas.microsoft.com/office/drawing/2014/main" id="{65191DE5-D154-7189-B564-F137F92FBC22}"/>
              </a:ext>
            </a:extLst>
          </p:cNvPr>
          <p:cNvSpPr txBox="1"/>
          <p:nvPr/>
        </p:nvSpPr>
        <p:spPr>
          <a:xfrm>
            <a:off x="2139217" y="775279"/>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HAY DIFERENCIAS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 name="Rectángulo: esquinas redondeadas 3">
            <a:extLst>
              <a:ext uri="{FF2B5EF4-FFF2-40B4-BE49-F238E27FC236}">
                <a16:creationId xmlns:a16="http://schemas.microsoft.com/office/drawing/2014/main" id="{AFCF6710-BCF5-A402-B858-E9A519EC1948}"/>
              </a:ext>
            </a:extLst>
          </p:cNvPr>
          <p:cNvSpPr/>
          <p:nvPr/>
        </p:nvSpPr>
        <p:spPr>
          <a:xfrm>
            <a:off x="152580" y="1347979"/>
            <a:ext cx="8838840" cy="3172679"/>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365187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esquinas redondeadas 1">
            <a:extLst>
              <a:ext uri="{FF2B5EF4-FFF2-40B4-BE49-F238E27FC236}">
                <a16:creationId xmlns:a16="http://schemas.microsoft.com/office/drawing/2014/main" id="{5C541800-15F8-D78D-C825-2330EF4066E0}"/>
              </a:ext>
            </a:extLst>
          </p:cNvPr>
          <p:cNvSpPr/>
          <p:nvPr/>
        </p:nvSpPr>
        <p:spPr>
          <a:xfrm>
            <a:off x="152580" y="1347979"/>
            <a:ext cx="8838840" cy="3172679"/>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sp>
        <p:nvSpPr>
          <p:cNvPr id="8" name="Google Shape;69;g1dc965b0de2_0_5">
            <a:extLst>
              <a:ext uri="{FF2B5EF4-FFF2-40B4-BE49-F238E27FC236}">
                <a16:creationId xmlns:a16="http://schemas.microsoft.com/office/drawing/2014/main" id="{65191DE5-D154-7189-B564-F137F92FBC22}"/>
              </a:ext>
            </a:extLst>
          </p:cNvPr>
          <p:cNvSpPr txBox="1"/>
          <p:nvPr/>
        </p:nvSpPr>
        <p:spPr>
          <a:xfrm>
            <a:off x="2139217" y="775279"/>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HAY DIFERENCIAS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3" name="Grupo 2">
            <a:extLst>
              <a:ext uri="{FF2B5EF4-FFF2-40B4-BE49-F238E27FC236}">
                <a16:creationId xmlns:a16="http://schemas.microsoft.com/office/drawing/2014/main" id="{1325BF57-34CF-F698-43A0-4AA44A230A24}"/>
              </a:ext>
            </a:extLst>
          </p:cNvPr>
          <p:cNvGrpSpPr/>
          <p:nvPr/>
        </p:nvGrpSpPr>
        <p:grpSpPr>
          <a:xfrm>
            <a:off x="270016" y="1554401"/>
            <a:ext cx="4362826" cy="1208023"/>
            <a:chOff x="376814" y="1775073"/>
            <a:chExt cx="4362826" cy="1208023"/>
          </a:xfrm>
        </p:grpSpPr>
        <p:sp>
          <p:nvSpPr>
            <p:cNvPr id="4" name="CuadroTexto 3">
              <a:extLst>
                <a:ext uri="{FF2B5EF4-FFF2-40B4-BE49-F238E27FC236}">
                  <a16:creationId xmlns:a16="http://schemas.microsoft.com/office/drawing/2014/main" id="{BF05E259-6B72-8ECC-BDBA-513A13537BF0}"/>
                </a:ext>
              </a:extLst>
            </p:cNvPr>
            <p:cNvSpPr txBox="1"/>
            <p:nvPr/>
          </p:nvSpPr>
          <p:spPr>
            <a:xfrm>
              <a:off x="1129665" y="1775073"/>
              <a:ext cx="3609975" cy="1208023"/>
            </a:xfrm>
            <a:prstGeom prst="rect">
              <a:avLst/>
            </a:prstGeom>
            <a:noFill/>
          </p:spPr>
          <p:txBody>
            <a:bodyPr wrap="square">
              <a:spAutoFit/>
            </a:bodyPr>
            <a:lstStyle/>
            <a:p>
              <a:pPr marL="139700" lvl="0" algn="ctr" rtl="0">
                <a:spcBef>
                  <a:spcPts val="0"/>
                </a:spcBef>
                <a:spcAft>
                  <a:spcPts val="50"/>
                </a:spcAft>
                <a:buSzPts val="1400"/>
              </a:pPr>
              <a:r>
                <a:rPr lang="fr-FR"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Ni en la media, ni en la distribución de frecuencias del </a:t>
              </a:r>
              <a:r>
                <a:rPr lang="es" b="1" dirty="0">
                  <a:solidFill>
                    <a:schemeClr val="accent1"/>
                  </a:solidFill>
                  <a:latin typeface="Open Sans" panose="020B0606030504020204" pitchFamily="34" charset="0"/>
                  <a:ea typeface="Open Sans" panose="020B0606030504020204" pitchFamily="34" charset="0"/>
                  <a:cs typeface="Open Sans" panose="020B0606030504020204" pitchFamily="34" charset="0"/>
                </a:rPr>
                <a:t>ítem 9 </a:t>
              </a:r>
              <a:r>
                <a:rPr lang="es" dirty="0">
                  <a:latin typeface="Open Sans" panose="020B0606030504020204" pitchFamily="34" charset="0"/>
                  <a:ea typeface="Open Sans" panose="020B0606030504020204" pitchFamily="34" charset="0"/>
                  <a:cs typeface="Open Sans" panose="020B0606030504020204" pitchFamily="34" charset="0"/>
                </a:rPr>
                <a:t>del BDI-II. </a:t>
              </a: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Lo más frecuente</a:t>
              </a:r>
            </a:p>
          </p:txBody>
        </p:sp>
        <p:pic>
          <p:nvPicPr>
            <p:cNvPr id="5" name="Google Shape;2820;p66">
              <a:extLst>
                <a:ext uri="{FF2B5EF4-FFF2-40B4-BE49-F238E27FC236}">
                  <a16:creationId xmlns:a16="http://schemas.microsoft.com/office/drawing/2014/main" id="{08B345E9-67DA-E8B1-7BE2-2507927F3515}"/>
                </a:ext>
              </a:extLst>
            </p:cNvPr>
            <p:cNvPicPr preferRelativeResize="0"/>
            <p:nvPr/>
          </p:nvPicPr>
          <p:blipFill>
            <a:blip r:embed="rId3">
              <a:alphaModFix amt="44000"/>
              <a:duotone>
                <a:prstClr val="black"/>
                <a:schemeClr val="tx2">
                  <a:tint val="45000"/>
                  <a:satMod val="400000"/>
                </a:schemeClr>
              </a:duotone>
            </a:blip>
            <a:stretch>
              <a:fillRect/>
            </a:stretch>
          </p:blipFill>
          <p:spPr>
            <a:xfrm>
              <a:off x="376814" y="1802473"/>
              <a:ext cx="914520" cy="769277"/>
            </a:xfrm>
            <a:prstGeom prst="rect">
              <a:avLst/>
            </a:prstGeom>
            <a:noFill/>
            <a:ln>
              <a:noFill/>
            </a:ln>
          </p:spPr>
        </p:pic>
        <p:pic>
          <p:nvPicPr>
            <p:cNvPr id="6" name="Picture 10">
              <a:extLst>
                <a:ext uri="{FF2B5EF4-FFF2-40B4-BE49-F238E27FC236}">
                  <a16:creationId xmlns:a16="http://schemas.microsoft.com/office/drawing/2014/main" id="{9E0CD068-930E-63E4-087F-3A0081C31A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863" y="1959900"/>
              <a:ext cx="454421" cy="45442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160029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esquinas redondeadas 1">
            <a:extLst>
              <a:ext uri="{FF2B5EF4-FFF2-40B4-BE49-F238E27FC236}">
                <a16:creationId xmlns:a16="http://schemas.microsoft.com/office/drawing/2014/main" id="{5C541800-15F8-D78D-C825-2330EF4066E0}"/>
              </a:ext>
            </a:extLst>
          </p:cNvPr>
          <p:cNvSpPr/>
          <p:nvPr/>
        </p:nvSpPr>
        <p:spPr>
          <a:xfrm>
            <a:off x="152580" y="1347979"/>
            <a:ext cx="8838840" cy="3172679"/>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sp>
        <p:nvSpPr>
          <p:cNvPr id="8" name="Google Shape;69;g1dc965b0de2_0_5">
            <a:extLst>
              <a:ext uri="{FF2B5EF4-FFF2-40B4-BE49-F238E27FC236}">
                <a16:creationId xmlns:a16="http://schemas.microsoft.com/office/drawing/2014/main" id="{65191DE5-D154-7189-B564-F137F92FBC22}"/>
              </a:ext>
            </a:extLst>
          </p:cNvPr>
          <p:cNvSpPr txBox="1"/>
          <p:nvPr/>
        </p:nvSpPr>
        <p:spPr>
          <a:xfrm>
            <a:off x="2139217" y="775279"/>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HAY DIFERENCIAS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3" name="Grupo 2">
            <a:extLst>
              <a:ext uri="{FF2B5EF4-FFF2-40B4-BE49-F238E27FC236}">
                <a16:creationId xmlns:a16="http://schemas.microsoft.com/office/drawing/2014/main" id="{1325BF57-34CF-F698-43A0-4AA44A230A24}"/>
              </a:ext>
            </a:extLst>
          </p:cNvPr>
          <p:cNvGrpSpPr/>
          <p:nvPr/>
        </p:nvGrpSpPr>
        <p:grpSpPr>
          <a:xfrm>
            <a:off x="270016" y="1554401"/>
            <a:ext cx="4362826" cy="1208023"/>
            <a:chOff x="376814" y="1775073"/>
            <a:chExt cx="4362826" cy="1208023"/>
          </a:xfrm>
        </p:grpSpPr>
        <p:sp>
          <p:nvSpPr>
            <p:cNvPr id="4" name="CuadroTexto 3">
              <a:extLst>
                <a:ext uri="{FF2B5EF4-FFF2-40B4-BE49-F238E27FC236}">
                  <a16:creationId xmlns:a16="http://schemas.microsoft.com/office/drawing/2014/main" id="{BF05E259-6B72-8ECC-BDBA-513A13537BF0}"/>
                </a:ext>
              </a:extLst>
            </p:cNvPr>
            <p:cNvSpPr txBox="1"/>
            <p:nvPr/>
          </p:nvSpPr>
          <p:spPr>
            <a:xfrm>
              <a:off x="1129665" y="1775073"/>
              <a:ext cx="3609975" cy="1208023"/>
            </a:xfrm>
            <a:prstGeom prst="rect">
              <a:avLst/>
            </a:prstGeom>
            <a:noFill/>
          </p:spPr>
          <p:txBody>
            <a:bodyPr wrap="square">
              <a:spAutoFit/>
            </a:bodyPr>
            <a:lstStyle/>
            <a:p>
              <a:pPr marL="139700" lvl="0" algn="ctr" rtl="0">
                <a:spcBef>
                  <a:spcPts val="0"/>
                </a:spcBef>
                <a:spcAft>
                  <a:spcPts val="50"/>
                </a:spcAft>
                <a:buSzPts val="1400"/>
              </a:pPr>
              <a:r>
                <a:rPr lang="fr-FR"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Ni en la media, ni en la distribución de frecuencias del </a:t>
              </a:r>
              <a:r>
                <a:rPr lang="es" b="1" dirty="0">
                  <a:solidFill>
                    <a:schemeClr val="accent1"/>
                  </a:solidFill>
                  <a:latin typeface="Open Sans" panose="020B0606030504020204" pitchFamily="34" charset="0"/>
                  <a:ea typeface="Open Sans" panose="020B0606030504020204" pitchFamily="34" charset="0"/>
                  <a:cs typeface="Open Sans" panose="020B0606030504020204" pitchFamily="34" charset="0"/>
                </a:rPr>
                <a:t>ítem 9 </a:t>
              </a:r>
              <a:r>
                <a:rPr lang="es" dirty="0">
                  <a:latin typeface="Open Sans" panose="020B0606030504020204" pitchFamily="34" charset="0"/>
                  <a:ea typeface="Open Sans" panose="020B0606030504020204" pitchFamily="34" charset="0"/>
                  <a:cs typeface="Open Sans" panose="020B0606030504020204" pitchFamily="34" charset="0"/>
                </a:rPr>
                <a:t>del BDI-II. </a:t>
              </a: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Lo más frecuente</a:t>
              </a:r>
            </a:p>
          </p:txBody>
        </p:sp>
        <p:pic>
          <p:nvPicPr>
            <p:cNvPr id="5" name="Google Shape;2820;p66">
              <a:extLst>
                <a:ext uri="{FF2B5EF4-FFF2-40B4-BE49-F238E27FC236}">
                  <a16:creationId xmlns:a16="http://schemas.microsoft.com/office/drawing/2014/main" id="{08B345E9-67DA-E8B1-7BE2-2507927F3515}"/>
                </a:ext>
              </a:extLst>
            </p:cNvPr>
            <p:cNvPicPr preferRelativeResize="0"/>
            <p:nvPr/>
          </p:nvPicPr>
          <p:blipFill>
            <a:blip r:embed="rId3">
              <a:alphaModFix amt="44000"/>
              <a:duotone>
                <a:prstClr val="black"/>
                <a:schemeClr val="tx2">
                  <a:tint val="45000"/>
                  <a:satMod val="400000"/>
                </a:schemeClr>
              </a:duotone>
            </a:blip>
            <a:stretch>
              <a:fillRect/>
            </a:stretch>
          </p:blipFill>
          <p:spPr>
            <a:xfrm>
              <a:off x="376814" y="1802473"/>
              <a:ext cx="914520" cy="769277"/>
            </a:xfrm>
            <a:prstGeom prst="rect">
              <a:avLst/>
            </a:prstGeom>
            <a:noFill/>
            <a:ln>
              <a:noFill/>
            </a:ln>
          </p:spPr>
        </p:pic>
        <p:pic>
          <p:nvPicPr>
            <p:cNvPr id="6" name="Picture 10">
              <a:extLst>
                <a:ext uri="{FF2B5EF4-FFF2-40B4-BE49-F238E27FC236}">
                  <a16:creationId xmlns:a16="http://schemas.microsoft.com/office/drawing/2014/main" id="{9E0CD068-930E-63E4-087F-3A0081C31A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863" y="1959900"/>
              <a:ext cx="454421" cy="454421"/>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Google Shape;374;p36" descr="Imagen que contiene casco, dibujo, sombrero&#10;&#10;Descripción generada automáticamente">
            <a:extLst>
              <a:ext uri="{FF2B5EF4-FFF2-40B4-BE49-F238E27FC236}">
                <a16:creationId xmlns:a16="http://schemas.microsoft.com/office/drawing/2014/main" id="{9448B0C3-24E8-0DA6-AB70-CEBACBB22E30}"/>
              </a:ext>
            </a:extLst>
          </p:cNvPr>
          <p:cNvPicPr preferRelativeResize="0"/>
          <p:nvPr/>
        </p:nvPicPr>
        <p:blipFill rotWithShape="1">
          <a:blip r:embed="rId5">
            <a:alphaModFix/>
          </a:blip>
          <a:srcRect/>
          <a:stretch/>
        </p:blipFill>
        <p:spPr>
          <a:xfrm rot="5550025">
            <a:off x="2556263" y="2877456"/>
            <a:ext cx="543181" cy="326860"/>
          </a:xfrm>
          <a:prstGeom prst="rect">
            <a:avLst/>
          </a:prstGeom>
          <a:noFill/>
          <a:ln>
            <a:noFill/>
          </a:ln>
        </p:spPr>
      </p:pic>
      <p:sp>
        <p:nvSpPr>
          <p:cNvPr id="10" name="CuadroTexto 9">
            <a:extLst>
              <a:ext uri="{FF2B5EF4-FFF2-40B4-BE49-F238E27FC236}">
                <a16:creationId xmlns:a16="http://schemas.microsoft.com/office/drawing/2014/main" id="{AEAFE772-27BE-5F38-263F-FC46E84C1493}"/>
              </a:ext>
            </a:extLst>
          </p:cNvPr>
          <p:cNvSpPr txBox="1"/>
          <p:nvPr/>
        </p:nvSpPr>
        <p:spPr>
          <a:xfrm>
            <a:off x="1247666" y="3414097"/>
            <a:ext cx="3160373" cy="307777"/>
          </a:xfrm>
          <a:prstGeom prst="rect">
            <a:avLst/>
          </a:prstGeom>
          <a:noFill/>
        </p:spPr>
        <p:txBody>
          <a:bodyPr wrap="square" rtlCol="0">
            <a:spAutoFit/>
          </a:bodyPr>
          <a:lstStyle/>
          <a:p>
            <a:pPr algn="ctr"/>
            <a:r>
              <a:rPr lang="es-ES" b="1" dirty="0">
                <a:solidFill>
                  <a:schemeClr val="tx2">
                    <a:lumMod val="75000"/>
                  </a:schemeClr>
                </a:solidFill>
                <a:latin typeface="Open Sans" panose="020B0604020202020204" charset="0"/>
                <a:ea typeface="Open Sans" panose="020B0604020202020204" charset="0"/>
                <a:cs typeface="Open Sans" panose="020B0604020202020204" charset="0"/>
              </a:rPr>
              <a:t>Ideación</a:t>
            </a:r>
            <a:r>
              <a:rPr lang="es-ES" dirty="0">
                <a:solidFill>
                  <a:schemeClr val="tx1">
                    <a:lumMod val="50000"/>
                  </a:schemeClr>
                </a:solidFill>
                <a:latin typeface="Open Sans" panose="020B0604020202020204" charset="0"/>
                <a:ea typeface="Open Sans" panose="020B0604020202020204" charset="0"/>
                <a:cs typeface="Open Sans" panose="020B0604020202020204" charset="0"/>
              </a:rPr>
              <a:t> </a:t>
            </a:r>
            <a:r>
              <a:rPr lang="es-ES" b="1" dirty="0">
                <a:solidFill>
                  <a:schemeClr val="tx2">
                    <a:lumMod val="75000"/>
                  </a:schemeClr>
                </a:solidFill>
                <a:latin typeface="Open Sans" panose="020B0604020202020204" charset="0"/>
                <a:ea typeface="Open Sans" panose="020B0604020202020204" charset="0"/>
                <a:cs typeface="Open Sans" panose="020B0604020202020204" charset="0"/>
              </a:rPr>
              <a:t>pasiva</a:t>
            </a:r>
          </a:p>
        </p:txBody>
      </p:sp>
    </p:spTree>
    <p:extLst>
      <p:ext uri="{BB962C8B-B14F-4D97-AF65-F5344CB8AC3E}">
        <p14:creationId xmlns:p14="http://schemas.microsoft.com/office/powerpoint/2010/main" val="8045989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esquinas redondeadas 1">
            <a:extLst>
              <a:ext uri="{FF2B5EF4-FFF2-40B4-BE49-F238E27FC236}">
                <a16:creationId xmlns:a16="http://schemas.microsoft.com/office/drawing/2014/main" id="{5C541800-15F8-D78D-C825-2330EF4066E0}"/>
              </a:ext>
            </a:extLst>
          </p:cNvPr>
          <p:cNvSpPr/>
          <p:nvPr/>
        </p:nvSpPr>
        <p:spPr>
          <a:xfrm>
            <a:off x="152580" y="1347979"/>
            <a:ext cx="8838840" cy="3172679"/>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sp>
        <p:nvSpPr>
          <p:cNvPr id="8" name="Google Shape;69;g1dc965b0de2_0_5">
            <a:extLst>
              <a:ext uri="{FF2B5EF4-FFF2-40B4-BE49-F238E27FC236}">
                <a16:creationId xmlns:a16="http://schemas.microsoft.com/office/drawing/2014/main" id="{65191DE5-D154-7189-B564-F137F92FBC22}"/>
              </a:ext>
            </a:extLst>
          </p:cNvPr>
          <p:cNvSpPr txBox="1"/>
          <p:nvPr/>
        </p:nvSpPr>
        <p:spPr>
          <a:xfrm>
            <a:off x="2139217" y="775279"/>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HAY DIFERENCIAS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3" name="Grupo 2">
            <a:extLst>
              <a:ext uri="{FF2B5EF4-FFF2-40B4-BE49-F238E27FC236}">
                <a16:creationId xmlns:a16="http://schemas.microsoft.com/office/drawing/2014/main" id="{1325BF57-34CF-F698-43A0-4AA44A230A24}"/>
              </a:ext>
            </a:extLst>
          </p:cNvPr>
          <p:cNvGrpSpPr/>
          <p:nvPr/>
        </p:nvGrpSpPr>
        <p:grpSpPr>
          <a:xfrm>
            <a:off x="270016" y="1554401"/>
            <a:ext cx="4362826" cy="1208023"/>
            <a:chOff x="376814" y="1775073"/>
            <a:chExt cx="4362826" cy="1208023"/>
          </a:xfrm>
        </p:grpSpPr>
        <p:sp>
          <p:nvSpPr>
            <p:cNvPr id="4" name="CuadroTexto 3">
              <a:extLst>
                <a:ext uri="{FF2B5EF4-FFF2-40B4-BE49-F238E27FC236}">
                  <a16:creationId xmlns:a16="http://schemas.microsoft.com/office/drawing/2014/main" id="{BF05E259-6B72-8ECC-BDBA-513A13537BF0}"/>
                </a:ext>
              </a:extLst>
            </p:cNvPr>
            <p:cNvSpPr txBox="1"/>
            <p:nvPr/>
          </p:nvSpPr>
          <p:spPr>
            <a:xfrm>
              <a:off x="1129665" y="1775073"/>
              <a:ext cx="3609975" cy="1208023"/>
            </a:xfrm>
            <a:prstGeom prst="rect">
              <a:avLst/>
            </a:prstGeom>
            <a:noFill/>
          </p:spPr>
          <p:txBody>
            <a:bodyPr wrap="square">
              <a:spAutoFit/>
            </a:bodyPr>
            <a:lstStyle/>
            <a:p>
              <a:pPr marL="139700" lvl="0" algn="ctr" rtl="0">
                <a:spcBef>
                  <a:spcPts val="0"/>
                </a:spcBef>
                <a:spcAft>
                  <a:spcPts val="50"/>
                </a:spcAft>
                <a:buSzPts val="1400"/>
              </a:pPr>
              <a:r>
                <a:rPr lang="fr-FR"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Ni en la media, ni en la distribución de frecuencias del </a:t>
              </a:r>
              <a:r>
                <a:rPr lang="es" b="1" dirty="0">
                  <a:solidFill>
                    <a:schemeClr val="accent1"/>
                  </a:solidFill>
                  <a:latin typeface="Open Sans" panose="020B0606030504020204" pitchFamily="34" charset="0"/>
                  <a:ea typeface="Open Sans" panose="020B0606030504020204" pitchFamily="34" charset="0"/>
                  <a:cs typeface="Open Sans" panose="020B0606030504020204" pitchFamily="34" charset="0"/>
                </a:rPr>
                <a:t>ítem 9 </a:t>
              </a:r>
              <a:r>
                <a:rPr lang="es" dirty="0">
                  <a:latin typeface="Open Sans" panose="020B0606030504020204" pitchFamily="34" charset="0"/>
                  <a:ea typeface="Open Sans" panose="020B0606030504020204" pitchFamily="34" charset="0"/>
                  <a:cs typeface="Open Sans" panose="020B0606030504020204" pitchFamily="34" charset="0"/>
                </a:rPr>
                <a:t>del BDI-II. </a:t>
              </a: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Lo más frecuente</a:t>
              </a:r>
            </a:p>
          </p:txBody>
        </p:sp>
        <p:pic>
          <p:nvPicPr>
            <p:cNvPr id="5" name="Google Shape;2820;p66">
              <a:extLst>
                <a:ext uri="{FF2B5EF4-FFF2-40B4-BE49-F238E27FC236}">
                  <a16:creationId xmlns:a16="http://schemas.microsoft.com/office/drawing/2014/main" id="{08B345E9-67DA-E8B1-7BE2-2507927F3515}"/>
                </a:ext>
              </a:extLst>
            </p:cNvPr>
            <p:cNvPicPr preferRelativeResize="0"/>
            <p:nvPr/>
          </p:nvPicPr>
          <p:blipFill>
            <a:blip r:embed="rId3">
              <a:alphaModFix amt="44000"/>
              <a:duotone>
                <a:prstClr val="black"/>
                <a:schemeClr val="tx2">
                  <a:tint val="45000"/>
                  <a:satMod val="400000"/>
                </a:schemeClr>
              </a:duotone>
            </a:blip>
            <a:stretch>
              <a:fillRect/>
            </a:stretch>
          </p:blipFill>
          <p:spPr>
            <a:xfrm>
              <a:off x="376814" y="1802473"/>
              <a:ext cx="914520" cy="769277"/>
            </a:xfrm>
            <a:prstGeom prst="rect">
              <a:avLst/>
            </a:prstGeom>
            <a:noFill/>
            <a:ln>
              <a:noFill/>
            </a:ln>
          </p:spPr>
        </p:pic>
        <p:pic>
          <p:nvPicPr>
            <p:cNvPr id="6" name="Picture 10">
              <a:extLst>
                <a:ext uri="{FF2B5EF4-FFF2-40B4-BE49-F238E27FC236}">
                  <a16:creationId xmlns:a16="http://schemas.microsoft.com/office/drawing/2014/main" id="{9E0CD068-930E-63E4-087F-3A0081C31A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863" y="1959900"/>
              <a:ext cx="454421" cy="454421"/>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Google Shape;374;p36" descr="Imagen que contiene casco, dibujo, sombrero&#10;&#10;Descripción generada automáticamente">
            <a:extLst>
              <a:ext uri="{FF2B5EF4-FFF2-40B4-BE49-F238E27FC236}">
                <a16:creationId xmlns:a16="http://schemas.microsoft.com/office/drawing/2014/main" id="{9448B0C3-24E8-0DA6-AB70-CEBACBB22E30}"/>
              </a:ext>
            </a:extLst>
          </p:cNvPr>
          <p:cNvPicPr preferRelativeResize="0"/>
          <p:nvPr/>
        </p:nvPicPr>
        <p:blipFill rotWithShape="1">
          <a:blip r:embed="rId5">
            <a:alphaModFix/>
          </a:blip>
          <a:srcRect/>
          <a:stretch/>
        </p:blipFill>
        <p:spPr>
          <a:xfrm rot="5550025">
            <a:off x="2556263" y="2877456"/>
            <a:ext cx="543181" cy="326860"/>
          </a:xfrm>
          <a:prstGeom prst="rect">
            <a:avLst/>
          </a:prstGeom>
          <a:noFill/>
          <a:ln>
            <a:noFill/>
          </a:ln>
        </p:spPr>
      </p:pic>
      <p:sp>
        <p:nvSpPr>
          <p:cNvPr id="10" name="CuadroTexto 9">
            <a:extLst>
              <a:ext uri="{FF2B5EF4-FFF2-40B4-BE49-F238E27FC236}">
                <a16:creationId xmlns:a16="http://schemas.microsoft.com/office/drawing/2014/main" id="{AEAFE772-27BE-5F38-263F-FC46E84C1493}"/>
              </a:ext>
            </a:extLst>
          </p:cNvPr>
          <p:cNvSpPr txBox="1"/>
          <p:nvPr/>
        </p:nvSpPr>
        <p:spPr>
          <a:xfrm>
            <a:off x="1247666" y="3414097"/>
            <a:ext cx="3160373" cy="307777"/>
          </a:xfrm>
          <a:prstGeom prst="rect">
            <a:avLst/>
          </a:prstGeom>
          <a:noFill/>
        </p:spPr>
        <p:txBody>
          <a:bodyPr wrap="square" rtlCol="0">
            <a:spAutoFit/>
          </a:bodyPr>
          <a:lstStyle/>
          <a:p>
            <a:pPr algn="ctr"/>
            <a:r>
              <a:rPr lang="es-ES" b="1" dirty="0">
                <a:solidFill>
                  <a:schemeClr val="tx2">
                    <a:lumMod val="75000"/>
                  </a:schemeClr>
                </a:solidFill>
                <a:latin typeface="Open Sans" panose="020B0604020202020204" charset="0"/>
                <a:ea typeface="Open Sans" panose="020B0604020202020204" charset="0"/>
                <a:cs typeface="Open Sans" panose="020B0604020202020204" charset="0"/>
              </a:rPr>
              <a:t>Ideación</a:t>
            </a:r>
            <a:r>
              <a:rPr lang="es-ES" dirty="0">
                <a:solidFill>
                  <a:schemeClr val="tx1">
                    <a:lumMod val="50000"/>
                  </a:schemeClr>
                </a:solidFill>
                <a:latin typeface="Open Sans" panose="020B0604020202020204" charset="0"/>
                <a:ea typeface="Open Sans" panose="020B0604020202020204" charset="0"/>
                <a:cs typeface="Open Sans" panose="020B0604020202020204" charset="0"/>
              </a:rPr>
              <a:t> </a:t>
            </a:r>
            <a:r>
              <a:rPr lang="es-ES" b="1" dirty="0">
                <a:solidFill>
                  <a:schemeClr val="tx2">
                    <a:lumMod val="75000"/>
                  </a:schemeClr>
                </a:solidFill>
                <a:latin typeface="Open Sans" panose="020B0604020202020204" charset="0"/>
                <a:ea typeface="Open Sans" panose="020B0604020202020204" charset="0"/>
                <a:cs typeface="Open Sans" panose="020B0604020202020204" charset="0"/>
              </a:rPr>
              <a:t>pasiva</a:t>
            </a:r>
          </a:p>
        </p:txBody>
      </p:sp>
      <p:grpSp>
        <p:nvGrpSpPr>
          <p:cNvPr id="11" name="Grupo 10">
            <a:extLst>
              <a:ext uri="{FF2B5EF4-FFF2-40B4-BE49-F238E27FC236}">
                <a16:creationId xmlns:a16="http://schemas.microsoft.com/office/drawing/2014/main" id="{CF834496-7294-E484-91B8-44EEBD7B033D}"/>
              </a:ext>
            </a:extLst>
          </p:cNvPr>
          <p:cNvGrpSpPr/>
          <p:nvPr/>
        </p:nvGrpSpPr>
        <p:grpSpPr>
          <a:xfrm>
            <a:off x="4515406" y="1554401"/>
            <a:ext cx="4476014" cy="979755"/>
            <a:chOff x="386656" y="3032784"/>
            <a:chExt cx="4476014" cy="979755"/>
          </a:xfrm>
        </p:grpSpPr>
        <p:sp>
          <p:nvSpPr>
            <p:cNvPr id="12" name="CuadroTexto 11">
              <a:extLst>
                <a:ext uri="{FF2B5EF4-FFF2-40B4-BE49-F238E27FC236}">
                  <a16:creationId xmlns:a16="http://schemas.microsoft.com/office/drawing/2014/main" id="{BB9954DC-E8E2-AB03-0A13-DBFC55CC7AB6}"/>
                </a:ext>
              </a:extLst>
            </p:cNvPr>
            <p:cNvSpPr txBox="1"/>
            <p:nvPr/>
          </p:nvSpPr>
          <p:spPr>
            <a:xfrm>
              <a:off x="1129665" y="3032784"/>
              <a:ext cx="3733005" cy="979755"/>
            </a:xfrm>
            <a:prstGeom prst="rect">
              <a:avLst/>
            </a:prstGeom>
            <a:noFill/>
          </p:spPr>
          <p:txBody>
            <a:bodyPr wrap="square">
              <a:spAutoFit/>
            </a:bodyPr>
            <a:lstStyle/>
            <a:p>
              <a:pPr marL="139700" lvl="0" algn="ctr" rtl="0">
                <a:spcBef>
                  <a:spcPts val="0"/>
                </a:spcBef>
                <a:spcAft>
                  <a:spcPts val="50"/>
                </a:spcAft>
                <a:buSzPts val="1400"/>
              </a:pPr>
              <a:r>
                <a:rPr lang="fr-FR"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SINTOMATOLOGÍA EN FUNCIÓN DE LA PRESENCIA DE IDEACIÓN</a:t>
              </a:r>
              <a:r>
                <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 </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Postpandemia similiar a prepandemia</a:t>
              </a:r>
            </a:p>
          </p:txBody>
        </p:sp>
        <p:pic>
          <p:nvPicPr>
            <p:cNvPr id="13" name="Google Shape;2819;p66">
              <a:extLst>
                <a:ext uri="{FF2B5EF4-FFF2-40B4-BE49-F238E27FC236}">
                  <a16:creationId xmlns:a16="http://schemas.microsoft.com/office/drawing/2014/main" id="{78E9B8B1-BD83-6BF6-AD81-93604C11875D}"/>
                </a:ext>
              </a:extLst>
            </p:cNvPr>
            <p:cNvPicPr preferRelativeResize="0"/>
            <p:nvPr/>
          </p:nvPicPr>
          <p:blipFill>
            <a:blip r:embed="rId6">
              <a:alphaModFix amt="68000"/>
            </a:blip>
            <a:stretch>
              <a:fillRect/>
            </a:stretch>
          </p:blipFill>
          <p:spPr>
            <a:xfrm>
              <a:off x="386656" y="3070005"/>
              <a:ext cx="914525" cy="769265"/>
            </a:xfrm>
            <a:prstGeom prst="rect">
              <a:avLst/>
            </a:prstGeom>
            <a:noFill/>
            <a:ln>
              <a:noFill/>
            </a:ln>
          </p:spPr>
        </p:pic>
        <p:pic>
          <p:nvPicPr>
            <p:cNvPr id="14" name="Picture 2">
              <a:extLst>
                <a:ext uri="{FF2B5EF4-FFF2-40B4-BE49-F238E27FC236}">
                  <a16:creationId xmlns:a16="http://schemas.microsoft.com/office/drawing/2014/main" id="{05E28910-F5D2-56D4-0D02-F65495D54DC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1527" y="3242089"/>
              <a:ext cx="425098" cy="42509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2961875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esquinas redondeadas 1">
            <a:extLst>
              <a:ext uri="{FF2B5EF4-FFF2-40B4-BE49-F238E27FC236}">
                <a16:creationId xmlns:a16="http://schemas.microsoft.com/office/drawing/2014/main" id="{5C541800-15F8-D78D-C825-2330EF4066E0}"/>
              </a:ext>
            </a:extLst>
          </p:cNvPr>
          <p:cNvSpPr/>
          <p:nvPr/>
        </p:nvSpPr>
        <p:spPr>
          <a:xfrm>
            <a:off x="152580" y="1347979"/>
            <a:ext cx="8838840" cy="3172679"/>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sp>
        <p:nvSpPr>
          <p:cNvPr id="8" name="Google Shape;69;g1dc965b0de2_0_5">
            <a:extLst>
              <a:ext uri="{FF2B5EF4-FFF2-40B4-BE49-F238E27FC236}">
                <a16:creationId xmlns:a16="http://schemas.microsoft.com/office/drawing/2014/main" id="{65191DE5-D154-7189-B564-F137F92FBC22}"/>
              </a:ext>
            </a:extLst>
          </p:cNvPr>
          <p:cNvSpPr txBox="1"/>
          <p:nvPr/>
        </p:nvSpPr>
        <p:spPr>
          <a:xfrm>
            <a:off x="2139217" y="775279"/>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HAY DIFERENCIAS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3" name="Grupo 2">
            <a:extLst>
              <a:ext uri="{FF2B5EF4-FFF2-40B4-BE49-F238E27FC236}">
                <a16:creationId xmlns:a16="http://schemas.microsoft.com/office/drawing/2014/main" id="{1325BF57-34CF-F698-43A0-4AA44A230A24}"/>
              </a:ext>
            </a:extLst>
          </p:cNvPr>
          <p:cNvGrpSpPr/>
          <p:nvPr/>
        </p:nvGrpSpPr>
        <p:grpSpPr>
          <a:xfrm>
            <a:off x="270016" y="1554401"/>
            <a:ext cx="4362826" cy="1208023"/>
            <a:chOff x="376814" y="1775073"/>
            <a:chExt cx="4362826" cy="1208023"/>
          </a:xfrm>
        </p:grpSpPr>
        <p:sp>
          <p:nvSpPr>
            <p:cNvPr id="4" name="CuadroTexto 3">
              <a:extLst>
                <a:ext uri="{FF2B5EF4-FFF2-40B4-BE49-F238E27FC236}">
                  <a16:creationId xmlns:a16="http://schemas.microsoft.com/office/drawing/2014/main" id="{BF05E259-6B72-8ECC-BDBA-513A13537BF0}"/>
                </a:ext>
              </a:extLst>
            </p:cNvPr>
            <p:cNvSpPr txBox="1"/>
            <p:nvPr/>
          </p:nvSpPr>
          <p:spPr>
            <a:xfrm>
              <a:off x="1129665" y="1775073"/>
              <a:ext cx="3609975" cy="1208023"/>
            </a:xfrm>
            <a:prstGeom prst="rect">
              <a:avLst/>
            </a:prstGeom>
            <a:noFill/>
          </p:spPr>
          <p:txBody>
            <a:bodyPr wrap="square">
              <a:spAutoFit/>
            </a:bodyPr>
            <a:lstStyle/>
            <a:p>
              <a:pPr marL="139700" lvl="0" algn="ctr" rtl="0">
                <a:spcBef>
                  <a:spcPts val="0"/>
                </a:spcBef>
                <a:spcAft>
                  <a:spcPts val="50"/>
                </a:spcAft>
                <a:buSzPts val="1400"/>
              </a:pPr>
              <a:r>
                <a:rPr lang="fr-FR"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Ni en la media, ni en la distribución de frecuencias del </a:t>
              </a:r>
              <a:r>
                <a:rPr lang="es" b="1" dirty="0">
                  <a:solidFill>
                    <a:schemeClr val="accent1"/>
                  </a:solidFill>
                  <a:latin typeface="Open Sans" panose="020B0606030504020204" pitchFamily="34" charset="0"/>
                  <a:ea typeface="Open Sans" panose="020B0606030504020204" pitchFamily="34" charset="0"/>
                  <a:cs typeface="Open Sans" panose="020B0606030504020204" pitchFamily="34" charset="0"/>
                </a:rPr>
                <a:t>ítem 9 </a:t>
              </a:r>
              <a:r>
                <a:rPr lang="es" dirty="0">
                  <a:latin typeface="Open Sans" panose="020B0606030504020204" pitchFamily="34" charset="0"/>
                  <a:ea typeface="Open Sans" panose="020B0606030504020204" pitchFamily="34" charset="0"/>
                  <a:cs typeface="Open Sans" panose="020B0606030504020204" pitchFamily="34" charset="0"/>
                </a:rPr>
                <a:t>del BDI-II. </a:t>
              </a: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Lo más frecuente</a:t>
              </a:r>
            </a:p>
          </p:txBody>
        </p:sp>
        <p:pic>
          <p:nvPicPr>
            <p:cNvPr id="5" name="Google Shape;2820;p66">
              <a:extLst>
                <a:ext uri="{FF2B5EF4-FFF2-40B4-BE49-F238E27FC236}">
                  <a16:creationId xmlns:a16="http://schemas.microsoft.com/office/drawing/2014/main" id="{08B345E9-67DA-E8B1-7BE2-2507927F3515}"/>
                </a:ext>
              </a:extLst>
            </p:cNvPr>
            <p:cNvPicPr preferRelativeResize="0"/>
            <p:nvPr/>
          </p:nvPicPr>
          <p:blipFill>
            <a:blip r:embed="rId3">
              <a:alphaModFix amt="44000"/>
              <a:duotone>
                <a:prstClr val="black"/>
                <a:schemeClr val="tx2">
                  <a:tint val="45000"/>
                  <a:satMod val="400000"/>
                </a:schemeClr>
              </a:duotone>
            </a:blip>
            <a:stretch>
              <a:fillRect/>
            </a:stretch>
          </p:blipFill>
          <p:spPr>
            <a:xfrm>
              <a:off x="376814" y="1802473"/>
              <a:ext cx="914520" cy="769277"/>
            </a:xfrm>
            <a:prstGeom prst="rect">
              <a:avLst/>
            </a:prstGeom>
            <a:noFill/>
            <a:ln>
              <a:noFill/>
            </a:ln>
          </p:spPr>
        </p:pic>
        <p:pic>
          <p:nvPicPr>
            <p:cNvPr id="6" name="Picture 10">
              <a:extLst>
                <a:ext uri="{FF2B5EF4-FFF2-40B4-BE49-F238E27FC236}">
                  <a16:creationId xmlns:a16="http://schemas.microsoft.com/office/drawing/2014/main" id="{9E0CD068-930E-63E4-087F-3A0081C31A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863" y="1959900"/>
              <a:ext cx="454421" cy="454421"/>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Google Shape;374;p36" descr="Imagen que contiene casco, dibujo, sombrero&#10;&#10;Descripción generada automáticamente">
            <a:extLst>
              <a:ext uri="{FF2B5EF4-FFF2-40B4-BE49-F238E27FC236}">
                <a16:creationId xmlns:a16="http://schemas.microsoft.com/office/drawing/2014/main" id="{9448B0C3-24E8-0DA6-AB70-CEBACBB22E30}"/>
              </a:ext>
            </a:extLst>
          </p:cNvPr>
          <p:cNvPicPr preferRelativeResize="0"/>
          <p:nvPr/>
        </p:nvPicPr>
        <p:blipFill rotWithShape="1">
          <a:blip r:embed="rId5">
            <a:alphaModFix/>
          </a:blip>
          <a:srcRect/>
          <a:stretch/>
        </p:blipFill>
        <p:spPr>
          <a:xfrm rot="5550025">
            <a:off x="2556263" y="2877456"/>
            <a:ext cx="543181" cy="326860"/>
          </a:xfrm>
          <a:prstGeom prst="rect">
            <a:avLst/>
          </a:prstGeom>
          <a:noFill/>
          <a:ln>
            <a:noFill/>
          </a:ln>
        </p:spPr>
      </p:pic>
      <p:sp>
        <p:nvSpPr>
          <p:cNvPr id="10" name="CuadroTexto 9">
            <a:extLst>
              <a:ext uri="{FF2B5EF4-FFF2-40B4-BE49-F238E27FC236}">
                <a16:creationId xmlns:a16="http://schemas.microsoft.com/office/drawing/2014/main" id="{AEAFE772-27BE-5F38-263F-FC46E84C1493}"/>
              </a:ext>
            </a:extLst>
          </p:cNvPr>
          <p:cNvSpPr txBox="1"/>
          <p:nvPr/>
        </p:nvSpPr>
        <p:spPr>
          <a:xfrm>
            <a:off x="1247666" y="3414097"/>
            <a:ext cx="3160373" cy="307777"/>
          </a:xfrm>
          <a:prstGeom prst="rect">
            <a:avLst/>
          </a:prstGeom>
          <a:noFill/>
        </p:spPr>
        <p:txBody>
          <a:bodyPr wrap="square" rtlCol="0">
            <a:spAutoFit/>
          </a:bodyPr>
          <a:lstStyle/>
          <a:p>
            <a:pPr algn="ctr"/>
            <a:r>
              <a:rPr lang="es-ES" b="1" dirty="0">
                <a:solidFill>
                  <a:schemeClr val="tx2">
                    <a:lumMod val="75000"/>
                  </a:schemeClr>
                </a:solidFill>
                <a:latin typeface="Open Sans" panose="020B0604020202020204" charset="0"/>
                <a:ea typeface="Open Sans" panose="020B0604020202020204" charset="0"/>
                <a:cs typeface="Open Sans" panose="020B0604020202020204" charset="0"/>
              </a:rPr>
              <a:t>Ideación</a:t>
            </a:r>
            <a:r>
              <a:rPr lang="es-ES" dirty="0">
                <a:solidFill>
                  <a:schemeClr val="tx1">
                    <a:lumMod val="50000"/>
                  </a:schemeClr>
                </a:solidFill>
                <a:latin typeface="Open Sans" panose="020B0604020202020204" charset="0"/>
                <a:ea typeface="Open Sans" panose="020B0604020202020204" charset="0"/>
                <a:cs typeface="Open Sans" panose="020B0604020202020204" charset="0"/>
              </a:rPr>
              <a:t> </a:t>
            </a:r>
            <a:r>
              <a:rPr lang="es-ES" b="1" dirty="0">
                <a:solidFill>
                  <a:schemeClr val="tx2">
                    <a:lumMod val="75000"/>
                  </a:schemeClr>
                </a:solidFill>
                <a:latin typeface="Open Sans" panose="020B0604020202020204" charset="0"/>
                <a:ea typeface="Open Sans" panose="020B0604020202020204" charset="0"/>
                <a:cs typeface="Open Sans" panose="020B0604020202020204" charset="0"/>
              </a:rPr>
              <a:t>pasiva</a:t>
            </a:r>
          </a:p>
        </p:txBody>
      </p:sp>
      <p:grpSp>
        <p:nvGrpSpPr>
          <p:cNvPr id="11" name="Grupo 10">
            <a:extLst>
              <a:ext uri="{FF2B5EF4-FFF2-40B4-BE49-F238E27FC236}">
                <a16:creationId xmlns:a16="http://schemas.microsoft.com/office/drawing/2014/main" id="{CF834496-7294-E484-91B8-44EEBD7B033D}"/>
              </a:ext>
            </a:extLst>
          </p:cNvPr>
          <p:cNvGrpSpPr/>
          <p:nvPr/>
        </p:nvGrpSpPr>
        <p:grpSpPr>
          <a:xfrm>
            <a:off x="4515406" y="1554401"/>
            <a:ext cx="4476014" cy="979755"/>
            <a:chOff x="386656" y="3032784"/>
            <a:chExt cx="4476014" cy="979755"/>
          </a:xfrm>
        </p:grpSpPr>
        <p:sp>
          <p:nvSpPr>
            <p:cNvPr id="12" name="CuadroTexto 11">
              <a:extLst>
                <a:ext uri="{FF2B5EF4-FFF2-40B4-BE49-F238E27FC236}">
                  <a16:creationId xmlns:a16="http://schemas.microsoft.com/office/drawing/2014/main" id="{BB9954DC-E8E2-AB03-0A13-DBFC55CC7AB6}"/>
                </a:ext>
              </a:extLst>
            </p:cNvPr>
            <p:cNvSpPr txBox="1"/>
            <p:nvPr/>
          </p:nvSpPr>
          <p:spPr>
            <a:xfrm>
              <a:off x="1129665" y="3032784"/>
              <a:ext cx="3733005" cy="979755"/>
            </a:xfrm>
            <a:prstGeom prst="rect">
              <a:avLst/>
            </a:prstGeom>
            <a:noFill/>
          </p:spPr>
          <p:txBody>
            <a:bodyPr wrap="square">
              <a:spAutoFit/>
            </a:bodyPr>
            <a:lstStyle/>
            <a:p>
              <a:pPr marL="139700" lvl="0" algn="ctr" rtl="0">
                <a:spcBef>
                  <a:spcPts val="0"/>
                </a:spcBef>
                <a:spcAft>
                  <a:spcPts val="50"/>
                </a:spcAft>
                <a:buSzPts val="1400"/>
              </a:pPr>
              <a:r>
                <a:rPr lang="fr-FR"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SINTOMATOLOGÍA EN FUNCIÓN DE LA PRESENCIA DE IDEACIÓN</a:t>
              </a:r>
              <a:r>
                <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 </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a:p>
              <a:pPr marL="139700" lvl="0" algn="ctr" rtl="0">
                <a:spcBef>
                  <a:spcPts val="0"/>
                </a:spcBef>
                <a:spcAft>
                  <a:spcPts val="5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Postpandemia similiar a prepandemia</a:t>
              </a:r>
            </a:p>
          </p:txBody>
        </p:sp>
        <p:pic>
          <p:nvPicPr>
            <p:cNvPr id="13" name="Google Shape;2819;p66">
              <a:extLst>
                <a:ext uri="{FF2B5EF4-FFF2-40B4-BE49-F238E27FC236}">
                  <a16:creationId xmlns:a16="http://schemas.microsoft.com/office/drawing/2014/main" id="{78E9B8B1-BD83-6BF6-AD81-93604C11875D}"/>
                </a:ext>
              </a:extLst>
            </p:cNvPr>
            <p:cNvPicPr preferRelativeResize="0"/>
            <p:nvPr/>
          </p:nvPicPr>
          <p:blipFill>
            <a:blip r:embed="rId6">
              <a:alphaModFix amt="68000"/>
            </a:blip>
            <a:stretch>
              <a:fillRect/>
            </a:stretch>
          </p:blipFill>
          <p:spPr>
            <a:xfrm>
              <a:off x="386656" y="3070005"/>
              <a:ext cx="914525" cy="769265"/>
            </a:xfrm>
            <a:prstGeom prst="rect">
              <a:avLst/>
            </a:prstGeom>
            <a:noFill/>
            <a:ln>
              <a:noFill/>
            </a:ln>
          </p:spPr>
        </p:pic>
        <p:pic>
          <p:nvPicPr>
            <p:cNvPr id="14" name="Picture 2">
              <a:extLst>
                <a:ext uri="{FF2B5EF4-FFF2-40B4-BE49-F238E27FC236}">
                  <a16:creationId xmlns:a16="http://schemas.microsoft.com/office/drawing/2014/main" id="{05E28910-F5D2-56D4-0D02-F65495D54DC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1527" y="3242089"/>
              <a:ext cx="425098" cy="425098"/>
            </a:xfrm>
            <a:prstGeom prst="rect">
              <a:avLst/>
            </a:prstGeom>
            <a:noFill/>
            <a:extLst>
              <a:ext uri="{909E8E84-426E-40DD-AFC4-6F175D3DCCD1}">
                <a14:hiddenFill xmlns:a14="http://schemas.microsoft.com/office/drawing/2010/main">
                  <a:solidFill>
                    <a:srgbClr val="FFFFFF"/>
                  </a:solidFill>
                </a14:hiddenFill>
              </a:ext>
            </a:extLst>
          </p:spPr>
        </p:pic>
      </p:grpSp>
      <p:pic>
        <p:nvPicPr>
          <p:cNvPr id="15" name="Google Shape;374;p36" descr="Imagen que contiene casco, dibujo, sombrero&#10;&#10;Descripción generada automáticamente">
            <a:extLst>
              <a:ext uri="{FF2B5EF4-FFF2-40B4-BE49-F238E27FC236}">
                <a16:creationId xmlns:a16="http://schemas.microsoft.com/office/drawing/2014/main" id="{35B8B966-3F98-971E-6B15-17332801B134}"/>
              </a:ext>
            </a:extLst>
          </p:cNvPr>
          <p:cNvPicPr preferRelativeResize="0"/>
          <p:nvPr/>
        </p:nvPicPr>
        <p:blipFill rotWithShape="1">
          <a:blip r:embed="rId5">
            <a:alphaModFix/>
          </a:blip>
          <a:srcRect/>
          <a:stretch/>
        </p:blipFill>
        <p:spPr>
          <a:xfrm rot="5550025">
            <a:off x="6868392" y="2848627"/>
            <a:ext cx="529202" cy="326860"/>
          </a:xfrm>
          <a:prstGeom prst="rect">
            <a:avLst/>
          </a:prstGeom>
          <a:noFill/>
          <a:ln>
            <a:noFill/>
          </a:ln>
        </p:spPr>
      </p:pic>
      <p:sp>
        <p:nvSpPr>
          <p:cNvPr id="16" name="CuadroTexto 15">
            <a:extLst>
              <a:ext uri="{FF2B5EF4-FFF2-40B4-BE49-F238E27FC236}">
                <a16:creationId xmlns:a16="http://schemas.microsoft.com/office/drawing/2014/main" id="{F9C005B9-8636-F8D2-1D61-E897E7D3C322}"/>
              </a:ext>
            </a:extLst>
          </p:cNvPr>
          <p:cNvSpPr txBox="1"/>
          <p:nvPr/>
        </p:nvSpPr>
        <p:spPr>
          <a:xfrm>
            <a:off x="5552806" y="3319869"/>
            <a:ext cx="3160373" cy="738664"/>
          </a:xfrm>
          <a:prstGeom prst="rect">
            <a:avLst/>
          </a:prstGeom>
          <a:noFill/>
        </p:spPr>
        <p:txBody>
          <a:bodyPr wrap="square" rtlCol="0">
            <a:spAutoFit/>
          </a:bodyPr>
          <a:lstStyle/>
          <a:p>
            <a:pPr algn="ctr"/>
            <a:r>
              <a:rPr lang="es-ES" dirty="0">
                <a:solidFill>
                  <a:schemeClr val="tx1"/>
                </a:solidFill>
                <a:latin typeface="Open Sans" panose="020B0604020202020204" charset="0"/>
                <a:ea typeface="Open Sans" panose="020B0604020202020204" charset="0"/>
                <a:cs typeface="Open Sans" panose="020B0604020202020204" charset="0"/>
              </a:rPr>
              <a:t>Personas </a:t>
            </a:r>
            <a:r>
              <a:rPr lang="es-ES" b="1" dirty="0">
                <a:solidFill>
                  <a:schemeClr val="tx2">
                    <a:lumMod val="75000"/>
                  </a:schemeClr>
                </a:solidFill>
                <a:latin typeface="Open Sans" panose="020B0604020202020204" charset="0"/>
                <a:ea typeface="Open Sans" panose="020B0604020202020204" charset="0"/>
                <a:cs typeface="Open Sans" panose="020B0604020202020204" charset="0"/>
              </a:rPr>
              <a:t>con ideación suicida </a:t>
            </a:r>
            <a:r>
              <a:rPr lang="es-ES" dirty="0">
                <a:solidFill>
                  <a:schemeClr val="tx1"/>
                </a:solidFill>
                <a:latin typeface="Open Sans" panose="020B0604020202020204" charset="0"/>
                <a:ea typeface="Open Sans" panose="020B0604020202020204" charset="0"/>
                <a:cs typeface="Open Sans" panose="020B0604020202020204" charset="0"/>
              </a:rPr>
              <a:t>presentan</a:t>
            </a:r>
            <a:r>
              <a:rPr lang="es-ES" b="1" dirty="0">
                <a:solidFill>
                  <a:schemeClr val="tx2">
                    <a:lumMod val="75000"/>
                  </a:schemeClr>
                </a:solidFill>
                <a:latin typeface="Open Sans" panose="020B0604020202020204" charset="0"/>
                <a:ea typeface="Open Sans" panose="020B0604020202020204" charset="0"/>
                <a:cs typeface="Open Sans" panose="020B0604020202020204" charset="0"/>
              </a:rPr>
              <a:t> más sintomatología </a:t>
            </a:r>
            <a:r>
              <a:rPr lang="es-ES" dirty="0">
                <a:solidFill>
                  <a:schemeClr val="tx1"/>
                </a:solidFill>
                <a:latin typeface="Open Sans" panose="020B0604020202020204" charset="0"/>
                <a:ea typeface="Open Sans" panose="020B0604020202020204" charset="0"/>
                <a:cs typeface="Open Sans" panose="020B0604020202020204" charset="0"/>
              </a:rPr>
              <a:t>que los que no</a:t>
            </a:r>
          </a:p>
        </p:txBody>
      </p:sp>
    </p:spTree>
    <p:extLst>
      <p:ext uri="{BB962C8B-B14F-4D97-AF65-F5344CB8AC3E}">
        <p14:creationId xmlns:p14="http://schemas.microsoft.com/office/powerpoint/2010/main" val="24694727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grpSp>
        <p:nvGrpSpPr>
          <p:cNvPr id="2" name="Grupo 1">
            <a:extLst>
              <a:ext uri="{FF2B5EF4-FFF2-40B4-BE49-F238E27FC236}">
                <a16:creationId xmlns:a16="http://schemas.microsoft.com/office/drawing/2014/main" id="{EC13DFB5-5108-A314-20BB-8CC3B3CCBADF}"/>
              </a:ext>
            </a:extLst>
          </p:cNvPr>
          <p:cNvGrpSpPr/>
          <p:nvPr/>
        </p:nvGrpSpPr>
        <p:grpSpPr>
          <a:xfrm>
            <a:off x="1362693" y="1282783"/>
            <a:ext cx="3609975" cy="809370"/>
            <a:chOff x="1215423" y="1496066"/>
            <a:chExt cx="3609975" cy="809370"/>
          </a:xfrm>
        </p:grpSpPr>
        <p:sp>
          <p:nvSpPr>
            <p:cNvPr id="10" name="CuadroTexto 9">
              <a:extLst>
                <a:ext uri="{FF2B5EF4-FFF2-40B4-BE49-F238E27FC236}">
                  <a16:creationId xmlns:a16="http://schemas.microsoft.com/office/drawing/2014/main" id="{583916DE-9870-52D0-2321-4B0D750BF658}"/>
                </a:ext>
              </a:extLst>
            </p:cNvPr>
            <p:cNvSpPr txBox="1"/>
            <p:nvPr/>
          </p:nvSpPr>
          <p:spPr>
            <a:xfrm>
              <a:off x="1215423" y="1769392"/>
              <a:ext cx="3609975" cy="536044"/>
            </a:xfrm>
            <a:prstGeom prst="rect">
              <a:avLst/>
            </a:prstGeom>
            <a:noFill/>
          </p:spPr>
          <p:txBody>
            <a:bodyPr wrap="square">
              <a:spAutoFit/>
            </a:bodyPr>
            <a:lstStyle/>
            <a:p>
              <a:pPr marL="139700" lvl="0" algn="ctr" rtl="0">
                <a:spcBef>
                  <a:spcPts val="0"/>
                </a:spcBef>
                <a:spcAft>
                  <a:spcPts val="50"/>
                </a:spcAft>
                <a:buSzPts val="1400"/>
              </a:pPr>
              <a:r>
                <a:rPr lang="fr-FR"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1" name="Google Shape;2820;p66">
              <a:extLst>
                <a:ext uri="{FF2B5EF4-FFF2-40B4-BE49-F238E27FC236}">
                  <a16:creationId xmlns:a16="http://schemas.microsoft.com/office/drawing/2014/main" id="{BD5E8628-EACD-0665-EE34-9B7E3ADCA602}"/>
                </a:ext>
              </a:extLst>
            </p:cNvPr>
            <p:cNvPicPr preferRelativeResize="0"/>
            <p:nvPr/>
          </p:nvPicPr>
          <p:blipFill>
            <a:blip r:embed="rId3">
              <a:alphaModFix amt="44000"/>
            </a:blip>
            <a:stretch>
              <a:fillRect/>
            </a:stretch>
          </p:blipFill>
          <p:spPr>
            <a:xfrm>
              <a:off x="1307476" y="1496066"/>
              <a:ext cx="914520" cy="769277"/>
            </a:xfrm>
            <a:prstGeom prst="rect">
              <a:avLst/>
            </a:prstGeom>
            <a:noFill/>
            <a:ln>
              <a:noFill/>
            </a:ln>
          </p:spPr>
        </p:pic>
        <p:pic>
          <p:nvPicPr>
            <p:cNvPr id="12" name="Picture 10">
              <a:extLst>
                <a:ext uri="{FF2B5EF4-FFF2-40B4-BE49-F238E27FC236}">
                  <a16:creationId xmlns:a16="http://schemas.microsoft.com/office/drawing/2014/main" id="{E2FF7CB2-4A4B-B998-864B-B5D65977A9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7526" y="1653495"/>
              <a:ext cx="454421" cy="45442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Grupo 2">
            <a:extLst>
              <a:ext uri="{FF2B5EF4-FFF2-40B4-BE49-F238E27FC236}">
                <a16:creationId xmlns:a16="http://schemas.microsoft.com/office/drawing/2014/main" id="{922451D4-4D08-B988-0713-52DE6D5D5922}"/>
              </a:ext>
            </a:extLst>
          </p:cNvPr>
          <p:cNvGrpSpPr/>
          <p:nvPr/>
        </p:nvGrpSpPr>
        <p:grpSpPr>
          <a:xfrm>
            <a:off x="4515406" y="1309147"/>
            <a:ext cx="4476013" cy="897460"/>
            <a:chOff x="386656" y="2790818"/>
            <a:chExt cx="4476013" cy="897460"/>
          </a:xfrm>
        </p:grpSpPr>
        <p:sp>
          <p:nvSpPr>
            <p:cNvPr id="14" name="CuadroTexto 13">
              <a:extLst>
                <a:ext uri="{FF2B5EF4-FFF2-40B4-BE49-F238E27FC236}">
                  <a16:creationId xmlns:a16="http://schemas.microsoft.com/office/drawing/2014/main" id="{C2673E86-9FE2-BF7D-9C68-E81D29DFD047}"/>
                </a:ext>
              </a:extLst>
            </p:cNvPr>
            <p:cNvSpPr txBox="1"/>
            <p:nvPr/>
          </p:nvSpPr>
          <p:spPr>
            <a:xfrm>
              <a:off x="1129664" y="2936790"/>
              <a:ext cx="3733005" cy="751488"/>
            </a:xfrm>
            <a:prstGeom prst="rect">
              <a:avLst/>
            </a:prstGeom>
            <a:noFill/>
          </p:spPr>
          <p:txBody>
            <a:bodyPr wrap="square">
              <a:spAutoFit/>
            </a:bodyPr>
            <a:lstStyle/>
            <a:p>
              <a:pPr marL="139700" lvl="0" algn="ctr" rtl="0">
                <a:spcBef>
                  <a:spcPts val="0"/>
                </a:spcBef>
                <a:spcAft>
                  <a:spcPts val="50"/>
                </a:spcAft>
                <a:buSzPts val="1400"/>
              </a:pPr>
              <a:r>
                <a:rPr lang="fr-FR"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SINTOMATOLOGÍA EN FUNCIÓN DE LA PRESENCIA DE IDEACIÓN</a:t>
              </a:r>
              <a:r>
                <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 </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5" name="Google Shape;2819;p66">
              <a:extLst>
                <a:ext uri="{FF2B5EF4-FFF2-40B4-BE49-F238E27FC236}">
                  <a16:creationId xmlns:a16="http://schemas.microsoft.com/office/drawing/2014/main" id="{6B6B23E1-60F1-650F-0302-2F643F7E860C}"/>
                </a:ext>
              </a:extLst>
            </p:cNvPr>
            <p:cNvPicPr preferRelativeResize="0"/>
            <p:nvPr/>
          </p:nvPicPr>
          <p:blipFill>
            <a:blip r:embed="rId5">
              <a:alphaModFix amt="68000"/>
            </a:blip>
            <a:stretch>
              <a:fillRect/>
            </a:stretch>
          </p:blipFill>
          <p:spPr>
            <a:xfrm>
              <a:off x="386656" y="2790818"/>
              <a:ext cx="914525" cy="769265"/>
            </a:xfrm>
            <a:prstGeom prst="rect">
              <a:avLst/>
            </a:prstGeom>
            <a:noFill/>
            <a:ln>
              <a:noFill/>
            </a:ln>
          </p:spPr>
        </p:pic>
        <p:pic>
          <p:nvPicPr>
            <p:cNvPr id="16" name="Picture 2">
              <a:extLst>
                <a:ext uri="{FF2B5EF4-FFF2-40B4-BE49-F238E27FC236}">
                  <a16:creationId xmlns:a16="http://schemas.microsoft.com/office/drawing/2014/main" id="{9FD363C3-812E-8D78-8B71-C347C45BBF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369" y="2958527"/>
              <a:ext cx="425098" cy="425098"/>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Google Shape;69;g1dc965b0de2_0_5">
            <a:extLst>
              <a:ext uri="{FF2B5EF4-FFF2-40B4-BE49-F238E27FC236}">
                <a16:creationId xmlns:a16="http://schemas.microsoft.com/office/drawing/2014/main" id="{B63E0625-7D1B-4DA1-5BBF-2DB9950E495F}"/>
              </a:ext>
            </a:extLst>
          </p:cNvPr>
          <p:cNvSpPr txBox="1"/>
          <p:nvPr/>
        </p:nvSpPr>
        <p:spPr>
          <a:xfrm>
            <a:off x="2139217" y="775279"/>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HAY DIFERENCIAS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8" name="Google Shape;69;g1dc965b0de2_0_5">
            <a:extLst>
              <a:ext uri="{FF2B5EF4-FFF2-40B4-BE49-F238E27FC236}">
                <a16:creationId xmlns:a16="http://schemas.microsoft.com/office/drawing/2014/main" id="{DE2C3D4F-A4D4-3A3A-7648-B6E2B136DD51}"/>
              </a:ext>
            </a:extLst>
          </p:cNvPr>
          <p:cNvSpPr txBox="1"/>
          <p:nvPr/>
        </p:nvSpPr>
        <p:spPr>
          <a:xfrm>
            <a:off x="2139217" y="2364194"/>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CAMBIAN</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25743629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grpSp>
        <p:nvGrpSpPr>
          <p:cNvPr id="2" name="Grupo 1">
            <a:extLst>
              <a:ext uri="{FF2B5EF4-FFF2-40B4-BE49-F238E27FC236}">
                <a16:creationId xmlns:a16="http://schemas.microsoft.com/office/drawing/2014/main" id="{EC13DFB5-5108-A314-20BB-8CC3B3CCBADF}"/>
              </a:ext>
            </a:extLst>
          </p:cNvPr>
          <p:cNvGrpSpPr/>
          <p:nvPr/>
        </p:nvGrpSpPr>
        <p:grpSpPr>
          <a:xfrm>
            <a:off x="1362693" y="1282783"/>
            <a:ext cx="3609975" cy="809370"/>
            <a:chOff x="1215423" y="1496066"/>
            <a:chExt cx="3609975" cy="809370"/>
          </a:xfrm>
        </p:grpSpPr>
        <p:sp>
          <p:nvSpPr>
            <p:cNvPr id="10" name="CuadroTexto 9">
              <a:extLst>
                <a:ext uri="{FF2B5EF4-FFF2-40B4-BE49-F238E27FC236}">
                  <a16:creationId xmlns:a16="http://schemas.microsoft.com/office/drawing/2014/main" id="{583916DE-9870-52D0-2321-4B0D750BF658}"/>
                </a:ext>
              </a:extLst>
            </p:cNvPr>
            <p:cNvSpPr txBox="1"/>
            <p:nvPr/>
          </p:nvSpPr>
          <p:spPr>
            <a:xfrm>
              <a:off x="1215423" y="1769392"/>
              <a:ext cx="3609975" cy="536044"/>
            </a:xfrm>
            <a:prstGeom prst="rect">
              <a:avLst/>
            </a:prstGeom>
            <a:noFill/>
          </p:spPr>
          <p:txBody>
            <a:bodyPr wrap="square">
              <a:spAutoFit/>
            </a:bodyPr>
            <a:lstStyle/>
            <a:p>
              <a:pPr marL="139700" lvl="0" algn="ctr" rtl="0">
                <a:spcBef>
                  <a:spcPts val="0"/>
                </a:spcBef>
                <a:spcAft>
                  <a:spcPts val="50"/>
                </a:spcAft>
                <a:buSzPts val="1400"/>
              </a:pPr>
              <a:r>
                <a:rPr lang="fr-FR"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1" name="Google Shape;2820;p66">
              <a:extLst>
                <a:ext uri="{FF2B5EF4-FFF2-40B4-BE49-F238E27FC236}">
                  <a16:creationId xmlns:a16="http://schemas.microsoft.com/office/drawing/2014/main" id="{BD5E8628-EACD-0665-EE34-9B7E3ADCA602}"/>
                </a:ext>
              </a:extLst>
            </p:cNvPr>
            <p:cNvPicPr preferRelativeResize="0"/>
            <p:nvPr/>
          </p:nvPicPr>
          <p:blipFill>
            <a:blip r:embed="rId3">
              <a:alphaModFix amt="44000"/>
            </a:blip>
            <a:stretch>
              <a:fillRect/>
            </a:stretch>
          </p:blipFill>
          <p:spPr>
            <a:xfrm>
              <a:off x="1307476" y="1496066"/>
              <a:ext cx="914520" cy="769277"/>
            </a:xfrm>
            <a:prstGeom prst="rect">
              <a:avLst/>
            </a:prstGeom>
            <a:noFill/>
            <a:ln>
              <a:noFill/>
            </a:ln>
          </p:spPr>
        </p:pic>
        <p:pic>
          <p:nvPicPr>
            <p:cNvPr id="12" name="Picture 10">
              <a:extLst>
                <a:ext uri="{FF2B5EF4-FFF2-40B4-BE49-F238E27FC236}">
                  <a16:creationId xmlns:a16="http://schemas.microsoft.com/office/drawing/2014/main" id="{E2FF7CB2-4A4B-B998-864B-B5D65977A9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7526" y="1653495"/>
              <a:ext cx="454421" cy="45442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Grupo 2">
            <a:extLst>
              <a:ext uri="{FF2B5EF4-FFF2-40B4-BE49-F238E27FC236}">
                <a16:creationId xmlns:a16="http://schemas.microsoft.com/office/drawing/2014/main" id="{922451D4-4D08-B988-0713-52DE6D5D5922}"/>
              </a:ext>
            </a:extLst>
          </p:cNvPr>
          <p:cNvGrpSpPr/>
          <p:nvPr/>
        </p:nvGrpSpPr>
        <p:grpSpPr>
          <a:xfrm>
            <a:off x="4515406" y="1309147"/>
            <a:ext cx="4476013" cy="897460"/>
            <a:chOff x="386656" y="2790818"/>
            <a:chExt cx="4476013" cy="897460"/>
          </a:xfrm>
        </p:grpSpPr>
        <p:sp>
          <p:nvSpPr>
            <p:cNvPr id="14" name="CuadroTexto 13">
              <a:extLst>
                <a:ext uri="{FF2B5EF4-FFF2-40B4-BE49-F238E27FC236}">
                  <a16:creationId xmlns:a16="http://schemas.microsoft.com/office/drawing/2014/main" id="{C2673E86-9FE2-BF7D-9C68-E81D29DFD047}"/>
                </a:ext>
              </a:extLst>
            </p:cNvPr>
            <p:cNvSpPr txBox="1"/>
            <p:nvPr/>
          </p:nvSpPr>
          <p:spPr>
            <a:xfrm>
              <a:off x="1129664" y="2936790"/>
              <a:ext cx="3733005" cy="751488"/>
            </a:xfrm>
            <a:prstGeom prst="rect">
              <a:avLst/>
            </a:prstGeom>
            <a:noFill/>
          </p:spPr>
          <p:txBody>
            <a:bodyPr wrap="square">
              <a:spAutoFit/>
            </a:bodyPr>
            <a:lstStyle/>
            <a:p>
              <a:pPr marL="139700" lvl="0" algn="ctr" rtl="0">
                <a:spcBef>
                  <a:spcPts val="0"/>
                </a:spcBef>
                <a:spcAft>
                  <a:spcPts val="50"/>
                </a:spcAft>
                <a:buSzPts val="1400"/>
              </a:pPr>
              <a:r>
                <a:rPr lang="fr-FR"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SINTOMATOLOGÍA EN FUNCIÓN DE LA PRESENCIA DE IDEACIÓN</a:t>
              </a:r>
              <a:r>
                <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 </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5" name="Google Shape;2819;p66">
              <a:extLst>
                <a:ext uri="{FF2B5EF4-FFF2-40B4-BE49-F238E27FC236}">
                  <a16:creationId xmlns:a16="http://schemas.microsoft.com/office/drawing/2014/main" id="{6B6B23E1-60F1-650F-0302-2F643F7E860C}"/>
                </a:ext>
              </a:extLst>
            </p:cNvPr>
            <p:cNvPicPr preferRelativeResize="0"/>
            <p:nvPr/>
          </p:nvPicPr>
          <p:blipFill>
            <a:blip r:embed="rId5">
              <a:alphaModFix amt="68000"/>
            </a:blip>
            <a:stretch>
              <a:fillRect/>
            </a:stretch>
          </p:blipFill>
          <p:spPr>
            <a:xfrm>
              <a:off x="386656" y="2790818"/>
              <a:ext cx="914525" cy="769265"/>
            </a:xfrm>
            <a:prstGeom prst="rect">
              <a:avLst/>
            </a:prstGeom>
            <a:noFill/>
            <a:ln>
              <a:noFill/>
            </a:ln>
          </p:spPr>
        </p:pic>
        <p:pic>
          <p:nvPicPr>
            <p:cNvPr id="16" name="Picture 2">
              <a:extLst>
                <a:ext uri="{FF2B5EF4-FFF2-40B4-BE49-F238E27FC236}">
                  <a16:creationId xmlns:a16="http://schemas.microsoft.com/office/drawing/2014/main" id="{9FD363C3-812E-8D78-8B71-C347C45BBF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369" y="2958527"/>
              <a:ext cx="425098" cy="425098"/>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Google Shape;69;g1dc965b0de2_0_5">
            <a:extLst>
              <a:ext uri="{FF2B5EF4-FFF2-40B4-BE49-F238E27FC236}">
                <a16:creationId xmlns:a16="http://schemas.microsoft.com/office/drawing/2014/main" id="{B63E0625-7D1B-4DA1-5BBF-2DB9950E495F}"/>
              </a:ext>
            </a:extLst>
          </p:cNvPr>
          <p:cNvSpPr txBox="1"/>
          <p:nvPr/>
        </p:nvSpPr>
        <p:spPr>
          <a:xfrm>
            <a:off x="2139217" y="775279"/>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HAY DIFERENCIAS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8" name="Google Shape;69;g1dc965b0de2_0_5">
            <a:extLst>
              <a:ext uri="{FF2B5EF4-FFF2-40B4-BE49-F238E27FC236}">
                <a16:creationId xmlns:a16="http://schemas.microsoft.com/office/drawing/2014/main" id="{DE2C3D4F-A4D4-3A3A-7648-B6E2B136DD51}"/>
              </a:ext>
            </a:extLst>
          </p:cNvPr>
          <p:cNvSpPr txBox="1"/>
          <p:nvPr/>
        </p:nvSpPr>
        <p:spPr>
          <a:xfrm>
            <a:off x="2139217" y="2364194"/>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CAMBIAN</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 name="Rectángulo: esquinas redondeadas 3">
            <a:extLst>
              <a:ext uri="{FF2B5EF4-FFF2-40B4-BE49-F238E27FC236}">
                <a16:creationId xmlns:a16="http://schemas.microsoft.com/office/drawing/2014/main" id="{75B9C733-2D90-FF8B-9194-EC42D7588BC9}"/>
              </a:ext>
            </a:extLst>
          </p:cNvPr>
          <p:cNvSpPr/>
          <p:nvPr/>
        </p:nvSpPr>
        <p:spPr>
          <a:xfrm>
            <a:off x="1495925" y="2810873"/>
            <a:ext cx="6272283" cy="1683433"/>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752437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5">
            <a:extLst>
              <a:ext uri="{FF2B5EF4-FFF2-40B4-BE49-F238E27FC236}">
                <a16:creationId xmlns:a16="http://schemas.microsoft.com/office/drawing/2014/main" id="{62EDC665-533D-211D-14A7-7B0AE61C72F9}"/>
              </a:ext>
            </a:extLst>
          </p:cNvPr>
          <p:cNvSpPr txBox="1">
            <a:spLocks/>
          </p:cNvSpPr>
          <p:nvPr/>
        </p:nvSpPr>
        <p:spPr>
          <a:xfrm>
            <a:off x="735750" y="118506"/>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Discusión</a:t>
            </a:r>
          </a:p>
        </p:txBody>
      </p:sp>
      <p:grpSp>
        <p:nvGrpSpPr>
          <p:cNvPr id="2" name="Grupo 1">
            <a:extLst>
              <a:ext uri="{FF2B5EF4-FFF2-40B4-BE49-F238E27FC236}">
                <a16:creationId xmlns:a16="http://schemas.microsoft.com/office/drawing/2014/main" id="{EC13DFB5-5108-A314-20BB-8CC3B3CCBADF}"/>
              </a:ext>
            </a:extLst>
          </p:cNvPr>
          <p:cNvGrpSpPr/>
          <p:nvPr/>
        </p:nvGrpSpPr>
        <p:grpSpPr>
          <a:xfrm>
            <a:off x="1362693" y="1282783"/>
            <a:ext cx="3609975" cy="809370"/>
            <a:chOff x="1215423" y="1496066"/>
            <a:chExt cx="3609975" cy="809370"/>
          </a:xfrm>
        </p:grpSpPr>
        <p:sp>
          <p:nvSpPr>
            <p:cNvPr id="10" name="CuadroTexto 9">
              <a:extLst>
                <a:ext uri="{FF2B5EF4-FFF2-40B4-BE49-F238E27FC236}">
                  <a16:creationId xmlns:a16="http://schemas.microsoft.com/office/drawing/2014/main" id="{583916DE-9870-52D0-2321-4B0D750BF658}"/>
                </a:ext>
              </a:extLst>
            </p:cNvPr>
            <p:cNvSpPr txBox="1"/>
            <p:nvPr/>
          </p:nvSpPr>
          <p:spPr>
            <a:xfrm>
              <a:off x="1215423" y="1769392"/>
              <a:ext cx="3609975" cy="536044"/>
            </a:xfrm>
            <a:prstGeom prst="rect">
              <a:avLst/>
            </a:prstGeom>
            <a:noFill/>
          </p:spPr>
          <p:txBody>
            <a:bodyPr wrap="square">
              <a:spAutoFit/>
            </a:bodyPr>
            <a:lstStyle/>
            <a:p>
              <a:pPr marL="139700" lvl="0" algn="ctr" rtl="0">
                <a:spcBef>
                  <a:spcPts val="0"/>
                </a:spcBef>
                <a:spcAft>
                  <a:spcPts val="50"/>
                </a:spcAft>
                <a:buSzPts val="1400"/>
              </a:pPr>
              <a:r>
                <a:rPr lang="fr-FR"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1" name="Google Shape;2820;p66">
              <a:extLst>
                <a:ext uri="{FF2B5EF4-FFF2-40B4-BE49-F238E27FC236}">
                  <a16:creationId xmlns:a16="http://schemas.microsoft.com/office/drawing/2014/main" id="{BD5E8628-EACD-0665-EE34-9B7E3ADCA602}"/>
                </a:ext>
              </a:extLst>
            </p:cNvPr>
            <p:cNvPicPr preferRelativeResize="0"/>
            <p:nvPr/>
          </p:nvPicPr>
          <p:blipFill>
            <a:blip r:embed="rId3">
              <a:alphaModFix amt="44000"/>
            </a:blip>
            <a:stretch>
              <a:fillRect/>
            </a:stretch>
          </p:blipFill>
          <p:spPr>
            <a:xfrm>
              <a:off x="1307476" y="1496066"/>
              <a:ext cx="914520" cy="769277"/>
            </a:xfrm>
            <a:prstGeom prst="rect">
              <a:avLst/>
            </a:prstGeom>
            <a:noFill/>
            <a:ln>
              <a:noFill/>
            </a:ln>
          </p:spPr>
        </p:pic>
        <p:pic>
          <p:nvPicPr>
            <p:cNvPr id="12" name="Picture 10">
              <a:extLst>
                <a:ext uri="{FF2B5EF4-FFF2-40B4-BE49-F238E27FC236}">
                  <a16:creationId xmlns:a16="http://schemas.microsoft.com/office/drawing/2014/main" id="{E2FF7CB2-4A4B-B998-864B-B5D65977A9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7526" y="1653495"/>
              <a:ext cx="454421" cy="45442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Grupo 2">
            <a:extLst>
              <a:ext uri="{FF2B5EF4-FFF2-40B4-BE49-F238E27FC236}">
                <a16:creationId xmlns:a16="http://schemas.microsoft.com/office/drawing/2014/main" id="{922451D4-4D08-B988-0713-52DE6D5D5922}"/>
              </a:ext>
            </a:extLst>
          </p:cNvPr>
          <p:cNvGrpSpPr/>
          <p:nvPr/>
        </p:nvGrpSpPr>
        <p:grpSpPr>
          <a:xfrm>
            <a:off x="4515406" y="1309147"/>
            <a:ext cx="4476013" cy="897460"/>
            <a:chOff x="386656" y="2790818"/>
            <a:chExt cx="4476013" cy="897460"/>
          </a:xfrm>
        </p:grpSpPr>
        <p:sp>
          <p:nvSpPr>
            <p:cNvPr id="14" name="CuadroTexto 13">
              <a:extLst>
                <a:ext uri="{FF2B5EF4-FFF2-40B4-BE49-F238E27FC236}">
                  <a16:creationId xmlns:a16="http://schemas.microsoft.com/office/drawing/2014/main" id="{C2673E86-9FE2-BF7D-9C68-E81D29DFD047}"/>
                </a:ext>
              </a:extLst>
            </p:cNvPr>
            <p:cNvSpPr txBox="1"/>
            <p:nvPr/>
          </p:nvSpPr>
          <p:spPr>
            <a:xfrm>
              <a:off x="1129664" y="2936790"/>
              <a:ext cx="3733005" cy="751488"/>
            </a:xfrm>
            <a:prstGeom prst="rect">
              <a:avLst/>
            </a:prstGeom>
            <a:noFill/>
          </p:spPr>
          <p:txBody>
            <a:bodyPr wrap="square">
              <a:spAutoFit/>
            </a:bodyPr>
            <a:lstStyle/>
            <a:p>
              <a:pPr marL="139700" lvl="0" algn="ctr" rtl="0">
                <a:spcBef>
                  <a:spcPts val="0"/>
                </a:spcBef>
                <a:spcAft>
                  <a:spcPts val="50"/>
                </a:spcAft>
                <a:buSzPts val="1400"/>
              </a:pPr>
              <a:r>
                <a:rPr lang="fr-FR"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SINTOMATOLOGÍA EN FUNCIÓN DE LA PRESENCIA DE IDEACIÓN</a:t>
              </a:r>
              <a:r>
                <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 </a:t>
              </a:r>
            </a:p>
            <a:p>
              <a:pPr marL="139700" lvl="0" algn="ctr" rtl="0">
                <a:spcBef>
                  <a:spcPts val="0"/>
                </a:spcBef>
                <a:spcAft>
                  <a:spcPts val="50"/>
                </a:spcAft>
                <a:buSzPts val="1400"/>
              </a:pPr>
              <a:endPar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5" name="Google Shape;2819;p66">
              <a:extLst>
                <a:ext uri="{FF2B5EF4-FFF2-40B4-BE49-F238E27FC236}">
                  <a16:creationId xmlns:a16="http://schemas.microsoft.com/office/drawing/2014/main" id="{6B6B23E1-60F1-650F-0302-2F643F7E860C}"/>
                </a:ext>
              </a:extLst>
            </p:cNvPr>
            <p:cNvPicPr preferRelativeResize="0"/>
            <p:nvPr/>
          </p:nvPicPr>
          <p:blipFill>
            <a:blip r:embed="rId5">
              <a:alphaModFix amt="68000"/>
            </a:blip>
            <a:stretch>
              <a:fillRect/>
            </a:stretch>
          </p:blipFill>
          <p:spPr>
            <a:xfrm>
              <a:off x="386656" y="2790818"/>
              <a:ext cx="914525" cy="769265"/>
            </a:xfrm>
            <a:prstGeom prst="rect">
              <a:avLst/>
            </a:prstGeom>
            <a:noFill/>
            <a:ln>
              <a:noFill/>
            </a:ln>
          </p:spPr>
        </p:pic>
        <p:pic>
          <p:nvPicPr>
            <p:cNvPr id="16" name="Picture 2">
              <a:extLst>
                <a:ext uri="{FF2B5EF4-FFF2-40B4-BE49-F238E27FC236}">
                  <a16:creationId xmlns:a16="http://schemas.microsoft.com/office/drawing/2014/main" id="{9FD363C3-812E-8D78-8B71-C347C45BBF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369" y="2958527"/>
              <a:ext cx="425098" cy="425098"/>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Google Shape;69;g1dc965b0de2_0_5">
            <a:extLst>
              <a:ext uri="{FF2B5EF4-FFF2-40B4-BE49-F238E27FC236}">
                <a16:creationId xmlns:a16="http://schemas.microsoft.com/office/drawing/2014/main" id="{B63E0625-7D1B-4DA1-5BBF-2DB9950E495F}"/>
              </a:ext>
            </a:extLst>
          </p:cNvPr>
          <p:cNvSpPr txBox="1"/>
          <p:nvPr/>
        </p:nvSpPr>
        <p:spPr>
          <a:xfrm>
            <a:off x="2139217" y="775279"/>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HAY DIFERENCIAS</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8" name="Google Shape;69;g1dc965b0de2_0_5">
            <a:extLst>
              <a:ext uri="{FF2B5EF4-FFF2-40B4-BE49-F238E27FC236}">
                <a16:creationId xmlns:a16="http://schemas.microsoft.com/office/drawing/2014/main" id="{DE2C3D4F-A4D4-3A3A-7648-B6E2B136DD51}"/>
              </a:ext>
            </a:extLst>
          </p:cNvPr>
          <p:cNvSpPr txBox="1"/>
          <p:nvPr/>
        </p:nvSpPr>
        <p:spPr>
          <a:xfrm>
            <a:off x="2139217" y="2364194"/>
            <a:ext cx="4985700" cy="572700"/>
          </a:xfrm>
          <a:prstGeom prst="rect">
            <a:avLst/>
          </a:prstGeom>
          <a:noFill/>
          <a:ln>
            <a:noFill/>
          </a:ln>
        </p:spPr>
        <p:txBody>
          <a:bodyPr spcFirstLastPara="1" wrap="square" lIns="91425" tIns="91425" rIns="91425" bIns="91425" anchor="t" anchorCtr="0">
            <a:normAutofit fontScale="97500"/>
          </a:bodyPr>
          <a:lstStyle/>
          <a:p>
            <a:pPr marL="0" marR="0" lvl="0" indent="0" algn="ctr" rtl="0">
              <a:lnSpc>
                <a:spcPct val="100000"/>
              </a:lnSpc>
              <a:spcBef>
                <a:spcPts val="0"/>
              </a:spcBef>
              <a:spcAft>
                <a:spcPts val="0"/>
              </a:spcAft>
              <a:buClr>
                <a:schemeClr val="dk1"/>
              </a:buClr>
              <a:buSzPct val="111111"/>
              <a:buFont typeface="Arial"/>
              <a:buNone/>
            </a:pPr>
            <a:r>
              <a:rPr lang="es" sz="1800" b="1"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CAMBIAN</a:t>
            </a:r>
            <a:endParaRPr sz="1800" b="1" u="none" strike="noStrike" cap="none" dirty="0">
              <a:solidFill>
                <a:schemeClr val="tx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 name="Rectángulo: esquinas redondeadas 3">
            <a:extLst>
              <a:ext uri="{FF2B5EF4-FFF2-40B4-BE49-F238E27FC236}">
                <a16:creationId xmlns:a16="http://schemas.microsoft.com/office/drawing/2014/main" id="{75B9C733-2D90-FF8B-9194-EC42D7588BC9}"/>
              </a:ext>
            </a:extLst>
          </p:cNvPr>
          <p:cNvSpPr/>
          <p:nvPr/>
        </p:nvSpPr>
        <p:spPr>
          <a:xfrm>
            <a:off x="1495925" y="2810874"/>
            <a:ext cx="6272283" cy="1557348"/>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5" name="Grupo 4">
            <a:extLst>
              <a:ext uri="{FF2B5EF4-FFF2-40B4-BE49-F238E27FC236}">
                <a16:creationId xmlns:a16="http://schemas.microsoft.com/office/drawing/2014/main" id="{CB36AD60-423B-86B0-2C53-924A44A4F607}"/>
              </a:ext>
            </a:extLst>
          </p:cNvPr>
          <p:cNvGrpSpPr/>
          <p:nvPr/>
        </p:nvGrpSpPr>
        <p:grpSpPr>
          <a:xfrm>
            <a:off x="1814806" y="2963777"/>
            <a:ext cx="5514388" cy="1208023"/>
            <a:chOff x="4837746" y="2264950"/>
            <a:chExt cx="5514388" cy="1208023"/>
          </a:xfrm>
        </p:grpSpPr>
        <p:sp>
          <p:nvSpPr>
            <p:cNvPr id="6" name="CuadroTexto 5">
              <a:extLst>
                <a:ext uri="{FF2B5EF4-FFF2-40B4-BE49-F238E27FC236}">
                  <a16:creationId xmlns:a16="http://schemas.microsoft.com/office/drawing/2014/main" id="{EB2299BF-72A2-06F3-8350-FA5313AC4A11}"/>
                </a:ext>
              </a:extLst>
            </p:cNvPr>
            <p:cNvSpPr txBox="1"/>
            <p:nvPr/>
          </p:nvSpPr>
          <p:spPr>
            <a:xfrm>
              <a:off x="5557390" y="2264950"/>
              <a:ext cx="4794744" cy="1208023"/>
            </a:xfrm>
            <a:prstGeom prst="rect">
              <a:avLst/>
            </a:prstGeom>
            <a:noFill/>
          </p:spPr>
          <p:txBody>
            <a:bodyPr wrap="square">
              <a:spAutoFit/>
            </a:bodyPr>
            <a:lstStyle/>
            <a:p>
              <a:pPr marL="139700" lvl="0" algn="ctr" rtl="0">
                <a:spcBef>
                  <a:spcPts val="0"/>
                </a:spcBef>
                <a:spcAft>
                  <a:spcPts val="100"/>
                </a:spcAft>
                <a:buSzPts val="1400"/>
              </a:pPr>
              <a:r>
                <a:rPr lang="fr-FR"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PREDICTORES DE LA IDEACIÓN</a:t>
              </a:r>
              <a:r>
                <a:rPr lang="es" sz="1400" b="1" dirty="0">
                  <a:solidFill>
                    <a:srgbClr val="BE72A6"/>
                  </a:solidFill>
                  <a:latin typeface="Open Sans" panose="020B0606030504020204" pitchFamily="34" charset="0"/>
                  <a:ea typeface="Open Sans" panose="020B0606030504020204" pitchFamily="34" charset="0"/>
                  <a:cs typeface="Open Sans" panose="020B0606030504020204" pitchFamily="34" charset="0"/>
                  <a:sym typeface="Century Gothic"/>
                </a:rPr>
                <a:t> </a:t>
              </a:r>
            </a:p>
            <a:p>
              <a:pPr marL="139700" lvl="0" algn="ctr" rtl="0">
                <a:spcBef>
                  <a:spcPts val="0"/>
                </a:spcBef>
                <a:spcAft>
                  <a:spcPts val="10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Cobra importancia:</a:t>
              </a:r>
            </a:p>
            <a:p>
              <a:pPr marL="139700" lvl="0" algn="ctr" rtl="0">
                <a:spcBef>
                  <a:spcPts val="0"/>
                </a:spcBef>
                <a:spcAft>
                  <a:spcPts val="10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 </a:t>
              </a:r>
              <a:r>
                <a:rPr lang="es" b="1" dirty="0">
                  <a:solidFill>
                    <a:schemeClr val="accent1"/>
                  </a:solidFill>
                  <a:latin typeface="Open Sans" panose="020B0606030504020204" pitchFamily="34" charset="0"/>
                  <a:ea typeface="Open Sans" panose="020B0606030504020204" pitchFamily="34" charset="0"/>
                  <a:cs typeface="Open Sans" panose="020B0606030504020204" pitchFamily="34" charset="0"/>
                </a:rPr>
                <a:t>vivir solo </a:t>
              </a:r>
              <a:r>
                <a:rPr lang="es" dirty="0">
                  <a:latin typeface="Open Sans" panose="020B0606030504020204" pitchFamily="34" charset="0"/>
                  <a:ea typeface="Open Sans" panose="020B0606030504020204" pitchFamily="34" charset="0"/>
                  <a:cs typeface="Open Sans" panose="020B0606030504020204" pitchFamily="34" charset="0"/>
                </a:rPr>
                <a:t>frente a la edad</a:t>
              </a:r>
            </a:p>
            <a:p>
              <a:pPr marL="139700" lvl="0" algn="ctr" rtl="0">
                <a:spcBef>
                  <a:spcPts val="0"/>
                </a:spcBef>
                <a:spcAft>
                  <a:spcPts val="100"/>
                </a:spcAft>
                <a:buSzPts val="1400"/>
              </a:pPr>
              <a:r>
                <a:rPr lang="es" dirty="0">
                  <a:latin typeface="Open Sans" panose="020B0606030504020204" pitchFamily="34" charset="0"/>
                  <a:ea typeface="Open Sans" panose="020B0606030504020204" pitchFamily="34" charset="0"/>
                  <a:cs typeface="Open Sans" panose="020B0606030504020204" pitchFamily="34" charset="0"/>
                </a:rPr>
                <a:t>la </a:t>
              </a:r>
              <a:r>
                <a:rPr lang="es" b="1" dirty="0">
                  <a:solidFill>
                    <a:schemeClr val="accent1"/>
                  </a:solidFill>
                  <a:latin typeface="Open Sans" panose="020B0606030504020204" pitchFamily="34" charset="0"/>
                  <a:ea typeface="Open Sans" panose="020B0606030504020204" pitchFamily="34" charset="0"/>
                  <a:cs typeface="Open Sans" panose="020B0606030504020204" pitchFamily="34" charset="0"/>
                </a:rPr>
                <a:t>sintomatología general (SCL90R) </a:t>
              </a:r>
              <a:r>
                <a:rPr lang="es" dirty="0">
                  <a:latin typeface="Open Sans" panose="020B0606030504020204" pitchFamily="34" charset="0"/>
                  <a:ea typeface="Open Sans" panose="020B0606030504020204" pitchFamily="34" charset="0"/>
                  <a:cs typeface="Open Sans" panose="020B0606030504020204" pitchFamily="34" charset="0"/>
                </a:rPr>
                <a:t>frente a la sintomatología depresiva</a:t>
              </a:r>
            </a:p>
          </p:txBody>
        </p:sp>
        <p:pic>
          <p:nvPicPr>
            <p:cNvPr id="8" name="Google Shape;2820;p66">
              <a:extLst>
                <a:ext uri="{FF2B5EF4-FFF2-40B4-BE49-F238E27FC236}">
                  <a16:creationId xmlns:a16="http://schemas.microsoft.com/office/drawing/2014/main" id="{912B5DCC-5103-8D5B-0204-A97C56B281EE}"/>
                </a:ext>
              </a:extLst>
            </p:cNvPr>
            <p:cNvPicPr preferRelativeResize="0"/>
            <p:nvPr/>
          </p:nvPicPr>
          <p:blipFill>
            <a:blip r:embed="rId3">
              <a:alphaModFix amt="44000"/>
            </a:blip>
            <a:stretch>
              <a:fillRect/>
            </a:stretch>
          </p:blipFill>
          <p:spPr>
            <a:xfrm>
              <a:off x="4837746" y="2447284"/>
              <a:ext cx="914520" cy="769277"/>
            </a:xfrm>
            <a:prstGeom prst="rect">
              <a:avLst/>
            </a:prstGeom>
            <a:noFill/>
            <a:ln>
              <a:noFill/>
            </a:ln>
          </p:spPr>
        </p:pic>
        <p:pic>
          <p:nvPicPr>
            <p:cNvPr id="9" name="Picture 2">
              <a:extLst>
                <a:ext uri="{FF2B5EF4-FFF2-40B4-BE49-F238E27FC236}">
                  <a16:creationId xmlns:a16="http://schemas.microsoft.com/office/drawing/2014/main" id="{CEE0F7D1-E1FD-6064-7F6F-F3E9F3DFF9E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24339" y="2587290"/>
              <a:ext cx="572701" cy="572701"/>
            </a:xfrm>
            <a:prstGeom prst="rect">
              <a:avLst/>
            </a:prstGeom>
            <a:noFill/>
            <a:extLst>
              <a:ext uri="{909E8E84-426E-40DD-AFC4-6F175D3DCCD1}">
                <a14:hiddenFill xmlns:a14="http://schemas.microsoft.com/office/drawing/2010/main">
                  <a:solidFill>
                    <a:srgbClr val="FFFFFF"/>
                  </a:solidFill>
                </a14:hiddenFill>
              </a:ext>
            </a:extLst>
          </p:spPr>
        </p:pic>
      </p:grpSp>
      <p:sp>
        <p:nvSpPr>
          <p:cNvPr id="13" name="CuadroTexto 12">
            <a:extLst>
              <a:ext uri="{FF2B5EF4-FFF2-40B4-BE49-F238E27FC236}">
                <a16:creationId xmlns:a16="http://schemas.microsoft.com/office/drawing/2014/main" id="{23B35F0B-2398-5206-B42C-D35B52E98793}"/>
              </a:ext>
            </a:extLst>
          </p:cNvPr>
          <p:cNvSpPr txBox="1"/>
          <p:nvPr/>
        </p:nvSpPr>
        <p:spPr>
          <a:xfrm>
            <a:off x="7124916" y="4763384"/>
            <a:ext cx="3633930" cy="261610"/>
          </a:xfrm>
          <a:prstGeom prst="rect">
            <a:avLst/>
          </a:prstGeom>
          <a:noFill/>
        </p:spPr>
        <p:txBody>
          <a:bodyPr wrap="square" rtlCol="0">
            <a:spAutoFit/>
          </a:bodyPr>
          <a:lstStyle/>
          <a:p>
            <a:r>
              <a:rPr lang="es-ES" sz="1100" dirty="0">
                <a:latin typeface="Open Sans" panose="020B0604020202020204" charset="0"/>
                <a:ea typeface="Open Sans" panose="020B0604020202020204" charset="0"/>
                <a:cs typeface="Open Sans" panose="020B0604020202020204" charset="0"/>
              </a:rPr>
              <a:t>Lee, </a:t>
            </a:r>
            <a:r>
              <a:rPr lang="es-ES" sz="1100" dirty="0" err="1">
                <a:latin typeface="Open Sans" panose="020B0604020202020204" charset="0"/>
                <a:ea typeface="Open Sans" panose="020B0604020202020204" charset="0"/>
                <a:cs typeface="Open Sans" panose="020B0604020202020204" charset="0"/>
              </a:rPr>
              <a:t>Cadigan</a:t>
            </a:r>
            <a:r>
              <a:rPr lang="es-ES" sz="1100" dirty="0">
                <a:latin typeface="Open Sans" panose="020B0604020202020204" charset="0"/>
                <a:ea typeface="Open Sans" panose="020B0604020202020204" charset="0"/>
                <a:cs typeface="Open Sans" panose="020B0604020202020204" charset="0"/>
              </a:rPr>
              <a:t> y </a:t>
            </a:r>
            <a:r>
              <a:rPr lang="es-ES" sz="1100" dirty="0" err="1">
                <a:latin typeface="Open Sans" panose="020B0604020202020204" charset="0"/>
                <a:ea typeface="Open Sans" panose="020B0604020202020204" charset="0"/>
                <a:cs typeface="Open Sans" panose="020B0604020202020204" charset="0"/>
              </a:rPr>
              <a:t>Rhew</a:t>
            </a:r>
            <a:r>
              <a:rPr lang="es-ES" sz="1100" dirty="0">
                <a:latin typeface="Open Sans" panose="020B0604020202020204" charset="0"/>
                <a:ea typeface="Open Sans" panose="020B0604020202020204" charset="0"/>
                <a:cs typeface="Open Sans" panose="020B0604020202020204" charset="0"/>
              </a:rPr>
              <a:t>, 2020</a:t>
            </a:r>
          </a:p>
        </p:txBody>
      </p:sp>
    </p:spTree>
    <p:extLst>
      <p:ext uri="{BB962C8B-B14F-4D97-AF65-F5344CB8AC3E}">
        <p14:creationId xmlns:p14="http://schemas.microsoft.com/office/powerpoint/2010/main" val="802772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5">
            <a:extLst>
              <a:ext uri="{FF2B5EF4-FFF2-40B4-BE49-F238E27FC236}">
                <a16:creationId xmlns:a16="http://schemas.microsoft.com/office/drawing/2014/main" id="{00454FF9-C584-A41B-2D09-9B9EC50529B1}"/>
              </a:ext>
            </a:extLst>
          </p:cNvPr>
          <p:cNvSpPr txBox="1">
            <a:spLocks/>
          </p:cNvSpPr>
          <p:nvPr/>
        </p:nvSpPr>
        <p:spPr>
          <a:xfrm>
            <a:off x="736646" y="373025"/>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Limitaciones</a:t>
            </a:r>
          </a:p>
        </p:txBody>
      </p:sp>
    </p:spTree>
    <p:extLst>
      <p:ext uri="{BB962C8B-B14F-4D97-AF65-F5344CB8AC3E}">
        <p14:creationId xmlns:p14="http://schemas.microsoft.com/office/powerpoint/2010/main" val="33849368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áfico 6" descr="Grupo contorno">
            <a:extLst>
              <a:ext uri="{FF2B5EF4-FFF2-40B4-BE49-F238E27FC236}">
                <a16:creationId xmlns:a16="http://schemas.microsoft.com/office/drawing/2014/main" id="{A4C9FBC5-AA80-810C-5F04-7AF508ACE2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615" y="1280269"/>
            <a:ext cx="914400" cy="914400"/>
          </a:xfrm>
          <a:prstGeom prst="rect">
            <a:avLst/>
          </a:prstGeom>
        </p:spPr>
      </p:pic>
      <p:sp>
        <p:nvSpPr>
          <p:cNvPr id="2" name="Título 5">
            <a:extLst>
              <a:ext uri="{FF2B5EF4-FFF2-40B4-BE49-F238E27FC236}">
                <a16:creationId xmlns:a16="http://schemas.microsoft.com/office/drawing/2014/main" id="{00454FF9-C584-A41B-2D09-9B9EC50529B1}"/>
              </a:ext>
            </a:extLst>
          </p:cNvPr>
          <p:cNvSpPr txBox="1">
            <a:spLocks/>
          </p:cNvSpPr>
          <p:nvPr/>
        </p:nvSpPr>
        <p:spPr>
          <a:xfrm>
            <a:off x="736646" y="373025"/>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Limitaciones</a:t>
            </a:r>
          </a:p>
        </p:txBody>
      </p:sp>
      <p:pic>
        <p:nvPicPr>
          <p:cNvPr id="3" name="Google Shape;2725;p63">
            <a:extLst>
              <a:ext uri="{FF2B5EF4-FFF2-40B4-BE49-F238E27FC236}">
                <a16:creationId xmlns:a16="http://schemas.microsoft.com/office/drawing/2014/main" id="{7103A038-753A-D561-CF7E-CEEDBEF67C1C}"/>
              </a:ext>
            </a:extLst>
          </p:cNvPr>
          <p:cNvPicPr preferRelativeResize="0"/>
          <p:nvPr/>
        </p:nvPicPr>
        <p:blipFill>
          <a:blip r:embed="rId5">
            <a:alphaModFix amt="52000"/>
          </a:blip>
          <a:stretch>
            <a:fillRect/>
          </a:stretch>
        </p:blipFill>
        <p:spPr>
          <a:xfrm rot="21057284" flipH="1">
            <a:off x="451140" y="889585"/>
            <a:ext cx="4152675" cy="1507082"/>
          </a:xfrm>
          <a:prstGeom prst="rect">
            <a:avLst/>
          </a:prstGeom>
          <a:noFill/>
          <a:ln>
            <a:noFill/>
          </a:ln>
        </p:spPr>
      </p:pic>
      <p:sp>
        <p:nvSpPr>
          <p:cNvPr id="4" name="CuadroTexto 3">
            <a:extLst>
              <a:ext uri="{FF2B5EF4-FFF2-40B4-BE49-F238E27FC236}">
                <a16:creationId xmlns:a16="http://schemas.microsoft.com/office/drawing/2014/main" id="{BA731252-CFBB-C8B4-17C0-396FF2E9CAED}"/>
              </a:ext>
            </a:extLst>
          </p:cNvPr>
          <p:cNvSpPr txBox="1"/>
          <p:nvPr/>
        </p:nvSpPr>
        <p:spPr>
          <a:xfrm>
            <a:off x="736646" y="1454325"/>
            <a:ext cx="3690447" cy="523220"/>
          </a:xfrm>
          <a:prstGeom prst="rect">
            <a:avLst/>
          </a:prstGeom>
          <a:noFill/>
        </p:spPr>
        <p:txBody>
          <a:bodyPr wrap="square">
            <a:spAutoFit/>
          </a:bodyPr>
          <a:lstStyle/>
          <a:p>
            <a:pPr marL="0" marR="0" lvl="0" indent="0" algn="ctr" rtl="0">
              <a:lnSpc>
                <a:spcPct val="100000"/>
              </a:lnSpc>
              <a:spcBef>
                <a:spcPts val="0"/>
              </a:spcBef>
              <a:spcAft>
                <a:spcPts val="0"/>
              </a:spcAft>
              <a:buClr>
                <a:srgbClr val="000000"/>
              </a:buClr>
              <a:buSzPts val="1400"/>
              <a:buFont typeface="Arial"/>
              <a:buNone/>
            </a:pPr>
            <a:r>
              <a:rPr lang="es-ES" sz="1400" b="1" i="0" u="none" strike="noStrike" cap="none"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r>
              <a:rPr lang="es-ES"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 extraída de una clínica universitaria</a:t>
            </a:r>
          </a:p>
        </p:txBody>
      </p:sp>
    </p:spTree>
    <p:extLst>
      <p:ext uri="{BB962C8B-B14F-4D97-AF65-F5344CB8AC3E}">
        <p14:creationId xmlns:p14="http://schemas.microsoft.com/office/powerpoint/2010/main" val="17071695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áfico 6" descr="Grupo contorno">
            <a:extLst>
              <a:ext uri="{FF2B5EF4-FFF2-40B4-BE49-F238E27FC236}">
                <a16:creationId xmlns:a16="http://schemas.microsoft.com/office/drawing/2014/main" id="{A4C9FBC5-AA80-810C-5F04-7AF508ACE2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615" y="1280269"/>
            <a:ext cx="914400" cy="914400"/>
          </a:xfrm>
          <a:prstGeom prst="rect">
            <a:avLst/>
          </a:prstGeom>
        </p:spPr>
      </p:pic>
      <p:sp>
        <p:nvSpPr>
          <p:cNvPr id="2" name="Título 5">
            <a:extLst>
              <a:ext uri="{FF2B5EF4-FFF2-40B4-BE49-F238E27FC236}">
                <a16:creationId xmlns:a16="http://schemas.microsoft.com/office/drawing/2014/main" id="{00454FF9-C584-A41B-2D09-9B9EC50529B1}"/>
              </a:ext>
            </a:extLst>
          </p:cNvPr>
          <p:cNvSpPr txBox="1">
            <a:spLocks/>
          </p:cNvSpPr>
          <p:nvPr/>
        </p:nvSpPr>
        <p:spPr>
          <a:xfrm>
            <a:off x="736646" y="373025"/>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Limitaciones</a:t>
            </a:r>
          </a:p>
        </p:txBody>
      </p:sp>
      <p:pic>
        <p:nvPicPr>
          <p:cNvPr id="3" name="Google Shape;2725;p63">
            <a:extLst>
              <a:ext uri="{FF2B5EF4-FFF2-40B4-BE49-F238E27FC236}">
                <a16:creationId xmlns:a16="http://schemas.microsoft.com/office/drawing/2014/main" id="{7103A038-753A-D561-CF7E-CEEDBEF67C1C}"/>
              </a:ext>
            </a:extLst>
          </p:cNvPr>
          <p:cNvPicPr preferRelativeResize="0"/>
          <p:nvPr/>
        </p:nvPicPr>
        <p:blipFill>
          <a:blip r:embed="rId5">
            <a:alphaModFix amt="52000"/>
          </a:blip>
          <a:stretch>
            <a:fillRect/>
          </a:stretch>
        </p:blipFill>
        <p:spPr>
          <a:xfrm rot="21057284" flipH="1">
            <a:off x="451140" y="889585"/>
            <a:ext cx="4152675" cy="1507082"/>
          </a:xfrm>
          <a:prstGeom prst="rect">
            <a:avLst/>
          </a:prstGeom>
          <a:noFill/>
          <a:ln>
            <a:noFill/>
          </a:ln>
        </p:spPr>
      </p:pic>
      <p:sp>
        <p:nvSpPr>
          <p:cNvPr id="4" name="CuadroTexto 3">
            <a:extLst>
              <a:ext uri="{FF2B5EF4-FFF2-40B4-BE49-F238E27FC236}">
                <a16:creationId xmlns:a16="http://schemas.microsoft.com/office/drawing/2014/main" id="{BA731252-CFBB-C8B4-17C0-396FF2E9CAED}"/>
              </a:ext>
            </a:extLst>
          </p:cNvPr>
          <p:cNvSpPr txBox="1"/>
          <p:nvPr/>
        </p:nvSpPr>
        <p:spPr>
          <a:xfrm>
            <a:off x="736646" y="1454325"/>
            <a:ext cx="3690447" cy="523220"/>
          </a:xfrm>
          <a:prstGeom prst="rect">
            <a:avLst/>
          </a:prstGeom>
          <a:noFill/>
        </p:spPr>
        <p:txBody>
          <a:bodyPr wrap="square">
            <a:spAutoFit/>
          </a:bodyPr>
          <a:lstStyle/>
          <a:p>
            <a:pPr marL="0" marR="0" lvl="0" indent="0" algn="ctr" rtl="0">
              <a:lnSpc>
                <a:spcPct val="100000"/>
              </a:lnSpc>
              <a:spcBef>
                <a:spcPts val="0"/>
              </a:spcBef>
              <a:spcAft>
                <a:spcPts val="0"/>
              </a:spcAft>
              <a:buClr>
                <a:srgbClr val="000000"/>
              </a:buClr>
              <a:buSzPts val="1400"/>
              <a:buFont typeface="Arial"/>
              <a:buNone/>
            </a:pPr>
            <a:r>
              <a:rPr lang="es-ES" sz="1400" b="1" i="0" u="none" strike="noStrike" cap="none"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r>
              <a:rPr lang="es-ES"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 extraída de una clínica universitaria</a:t>
            </a:r>
          </a:p>
        </p:txBody>
      </p:sp>
      <p:pic>
        <p:nvPicPr>
          <p:cNvPr id="5" name="Picture 2">
            <a:extLst>
              <a:ext uri="{FF2B5EF4-FFF2-40B4-BE49-F238E27FC236}">
                <a16:creationId xmlns:a16="http://schemas.microsoft.com/office/drawing/2014/main" id="{4084F3EF-EF76-978F-2B57-8B12683CF7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08874" y="1348286"/>
            <a:ext cx="629259" cy="629259"/>
          </a:xfrm>
          <a:prstGeom prst="rect">
            <a:avLst/>
          </a:prstGeom>
          <a:noFill/>
          <a:extLst>
            <a:ext uri="{909E8E84-426E-40DD-AFC4-6F175D3DCCD1}">
              <a14:hiddenFill xmlns:a14="http://schemas.microsoft.com/office/drawing/2010/main">
                <a:solidFill>
                  <a:srgbClr val="FFFFFF"/>
                </a:solidFill>
              </a14:hiddenFill>
            </a:ext>
          </a:extLst>
        </p:spPr>
      </p:pic>
      <p:pic>
        <p:nvPicPr>
          <p:cNvPr id="6" name="Google Shape;2729;p63">
            <a:extLst>
              <a:ext uri="{FF2B5EF4-FFF2-40B4-BE49-F238E27FC236}">
                <a16:creationId xmlns:a16="http://schemas.microsoft.com/office/drawing/2014/main" id="{1626E931-8CF2-9D8E-89DF-32A30956CA68}"/>
              </a:ext>
            </a:extLst>
          </p:cNvPr>
          <p:cNvPicPr preferRelativeResize="0"/>
          <p:nvPr/>
        </p:nvPicPr>
        <p:blipFill>
          <a:blip r:embed="rId7">
            <a:alphaModFix amt="52000"/>
          </a:blip>
          <a:stretch>
            <a:fillRect/>
          </a:stretch>
        </p:blipFill>
        <p:spPr>
          <a:xfrm rot="21239919" flipH="1">
            <a:off x="5013794" y="1161170"/>
            <a:ext cx="4081011" cy="1092922"/>
          </a:xfrm>
          <a:prstGeom prst="rect">
            <a:avLst/>
          </a:prstGeom>
          <a:noFill/>
          <a:ln>
            <a:noFill/>
          </a:ln>
          <a:effectLst>
            <a:reflection endPos="30000" dist="38100" dir="5400000" fadeDir="5400012" sy="-100000" algn="bl" rotWithShape="0"/>
          </a:effectLst>
        </p:spPr>
      </p:pic>
      <p:sp>
        <p:nvSpPr>
          <p:cNvPr id="8" name="CuadroTexto 7">
            <a:extLst>
              <a:ext uri="{FF2B5EF4-FFF2-40B4-BE49-F238E27FC236}">
                <a16:creationId xmlns:a16="http://schemas.microsoft.com/office/drawing/2014/main" id="{1FDCCE3B-1C8E-D415-E2F4-257A509401F0}"/>
              </a:ext>
            </a:extLst>
          </p:cNvPr>
          <p:cNvSpPr txBox="1"/>
          <p:nvPr/>
        </p:nvSpPr>
        <p:spPr>
          <a:xfrm>
            <a:off x="5150376" y="1402727"/>
            <a:ext cx="4058652" cy="738664"/>
          </a:xfrm>
          <a:prstGeom prst="rect">
            <a:avLst/>
          </a:prstGeom>
          <a:noFill/>
        </p:spPr>
        <p:txBody>
          <a:bodyPr wrap="square">
            <a:spAutoFit/>
          </a:bodyPr>
          <a:lstStyle/>
          <a:p>
            <a:pPr marL="0" marR="0" lvl="0" indent="0" algn="ctr" rtl="0">
              <a:lnSpc>
                <a:spcPct val="100000"/>
              </a:lnSpc>
              <a:spcBef>
                <a:spcPts val="0"/>
              </a:spcBef>
              <a:spcAft>
                <a:spcPts val="0"/>
              </a:spcAft>
              <a:buClr>
                <a:schemeClr val="dk1"/>
              </a:buClr>
              <a:buSzPts val="1400"/>
              <a:buFont typeface="Arial"/>
              <a:buNone/>
            </a:pPr>
            <a:r>
              <a:rPr lang="es-ES"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Se han tenido en cuenta la </a:t>
            </a:r>
            <a:r>
              <a:rPr lang="es-ES" sz="1400" b="1" i="0" u="none" strike="noStrike" cap="none" dirty="0">
                <a:solidFill>
                  <a:schemeClr val="accent5">
                    <a:lumMod val="5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a:t>
            </a:r>
            <a:r>
              <a:rPr lang="es-ES"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pero no </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otros parámetros de la conducta suicida</a:t>
            </a:r>
            <a:endParaRPr lang="es-ES"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spTree>
    <p:extLst>
      <p:ext uri="{BB962C8B-B14F-4D97-AF65-F5344CB8AC3E}">
        <p14:creationId xmlns:p14="http://schemas.microsoft.com/office/powerpoint/2010/main" val="3809497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áfico 6" descr="Grupo contorno">
            <a:extLst>
              <a:ext uri="{FF2B5EF4-FFF2-40B4-BE49-F238E27FC236}">
                <a16:creationId xmlns:a16="http://schemas.microsoft.com/office/drawing/2014/main" id="{A4C9FBC5-AA80-810C-5F04-7AF508ACE2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615" y="1280269"/>
            <a:ext cx="914400" cy="914400"/>
          </a:xfrm>
          <a:prstGeom prst="rect">
            <a:avLst/>
          </a:prstGeom>
        </p:spPr>
      </p:pic>
      <p:sp>
        <p:nvSpPr>
          <p:cNvPr id="2" name="Título 5">
            <a:extLst>
              <a:ext uri="{FF2B5EF4-FFF2-40B4-BE49-F238E27FC236}">
                <a16:creationId xmlns:a16="http://schemas.microsoft.com/office/drawing/2014/main" id="{00454FF9-C584-A41B-2D09-9B9EC50529B1}"/>
              </a:ext>
            </a:extLst>
          </p:cNvPr>
          <p:cNvSpPr txBox="1">
            <a:spLocks/>
          </p:cNvSpPr>
          <p:nvPr/>
        </p:nvSpPr>
        <p:spPr>
          <a:xfrm>
            <a:off x="736646" y="373025"/>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Limitaciones</a:t>
            </a:r>
          </a:p>
        </p:txBody>
      </p:sp>
      <p:pic>
        <p:nvPicPr>
          <p:cNvPr id="3" name="Google Shape;2725;p63">
            <a:extLst>
              <a:ext uri="{FF2B5EF4-FFF2-40B4-BE49-F238E27FC236}">
                <a16:creationId xmlns:a16="http://schemas.microsoft.com/office/drawing/2014/main" id="{7103A038-753A-D561-CF7E-CEEDBEF67C1C}"/>
              </a:ext>
            </a:extLst>
          </p:cNvPr>
          <p:cNvPicPr preferRelativeResize="0"/>
          <p:nvPr/>
        </p:nvPicPr>
        <p:blipFill>
          <a:blip r:embed="rId5">
            <a:alphaModFix amt="52000"/>
          </a:blip>
          <a:stretch>
            <a:fillRect/>
          </a:stretch>
        </p:blipFill>
        <p:spPr>
          <a:xfrm rot="21057284" flipH="1">
            <a:off x="451140" y="889585"/>
            <a:ext cx="4152675" cy="1507082"/>
          </a:xfrm>
          <a:prstGeom prst="rect">
            <a:avLst/>
          </a:prstGeom>
          <a:noFill/>
          <a:ln>
            <a:noFill/>
          </a:ln>
        </p:spPr>
      </p:pic>
      <p:sp>
        <p:nvSpPr>
          <p:cNvPr id="4" name="CuadroTexto 3">
            <a:extLst>
              <a:ext uri="{FF2B5EF4-FFF2-40B4-BE49-F238E27FC236}">
                <a16:creationId xmlns:a16="http://schemas.microsoft.com/office/drawing/2014/main" id="{BA731252-CFBB-C8B4-17C0-396FF2E9CAED}"/>
              </a:ext>
            </a:extLst>
          </p:cNvPr>
          <p:cNvSpPr txBox="1"/>
          <p:nvPr/>
        </p:nvSpPr>
        <p:spPr>
          <a:xfrm>
            <a:off x="736646" y="1454325"/>
            <a:ext cx="3690447" cy="523220"/>
          </a:xfrm>
          <a:prstGeom prst="rect">
            <a:avLst/>
          </a:prstGeom>
          <a:noFill/>
        </p:spPr>
        <p:txBody>
          <a:bodyPr wrap="square">
            <a:spAutoFit/>
          </a:bodyPr>
          <a:lstStyle/>
          <a:p>
            <a:pPr marL="0" marR="0" lvl="0" indent="0" algn="ctr" rtl="0">
              <a:lnSpc>
                <a:spcPct val="100000"/>
              </a:lnSpc>
              <a:spcBef>
                <a:spcPts val="0"/>
              </a:spcBef>
              <a:spcAft>
                <a:spcPts val="0"/>
              </a:spcAft>
              <a:buClr>
                <a:srgbClr val="000000"/>
              </a:buClr>
              <a:buSzPts val="1400"/>
              <a:buFont typeface="Arial"/>
              <a:buNone/>
            </a:pPr>
            <a:r>
              <a:rPr lang="es-ES" sz="1400" b="1" i="0" u="none" strike="noStrike" cap="none"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r>
              <a:rPr lang="es-ES"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 extraída de una clínica universitaria</a:t>
            </a:r>
          </a:p>
        </p:txBody>
      </p:sp>
      <p:pic>
        <p:nvPicPr>
          <p:cNvPr id="5" name="Picture 2">
            <a:extLst>
              <a:ext uri="{FF2B5EF4-FFF2-40B4-BE49-F238E27FC236}">
                <a16:creationId xmlns:a16="http://schemas.microsoft.com/office/drawing/2014/main" id="{4084F3EF-EF76-978F-2B57-8B12683CF7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08874" y="1348286"/>
            <a:ext cx="629259" cy="629259"/>
          </a:xfrm>
          <a:prstGeom prst="rect">
            <a:avLst/>
          </a:prstGeom>
          <a:noFill/>
          <a:extLst>
            <a:ext uri="{909E8E84-426E-40DD-AFC4-6F175D3DCCD1}">
              <a14:hiddenFill xmlns:a14="http://schemas.microsoft.com/office/drawing/2010/main">
                <a:solidFill>
                  <a:srgbClr val="FFFFFF"/>
                </a:solidFill>
              </a14:hiddenFill>
            </a:ext>
          </a:extLst>
        </p:spPr>
      </p:pic>
      <p:pic>
        <p:nvPicPr>
          <p:cNvPr id="6" name="Google Shape;2729;p63">
            <a:extLst>
              <a:ext uri="{FF2B5EF4-FFF2-40B4-BE49-F238E27FC236}">
                <a16:creationId xmlns:a16="http://schemas.microsoft.com/office/drawing/2014/main" id="{1626E931-8CF2-9D8E-89DF-32A30956CA68}"/>
              </a:ext>
            </a:extLst>
          </p:cNvPr>
          <p:cNvPicPr preferRelativeResize="0"/>
          <p:nvPr/>
        </p:nvPicPr>
        <p:blipFill>
          <a:blip r:embed="rId7">
            <a:alphaModFix amt="52000"/>
          </a:blip>
          <a:stretch>
            <a:fillRect/>
          </a:stretch>
        </p:blipFill>
        <p:spPr>
          <a:xfrm rot="21239919" flipH="1">
            <a:off x="5013794" y="1161170"/>
            <a:ext cx="4081011" cy="1092922"/>
          </a:xfrm>
          <a:prstGeom prst="rect">
            <a:avLst/>
          </a:prstGeom>
          <a:noFill/>
          <a:ln>
            <a:noFill/>
          </a:ln>
          <a:effectLst>
            <a:reflection endPos="30000" dist="38100" dir="5400000" fadeDir="5400012" sy="-100000" algn="bl" rotWithShape="0"/>
          </a:effectLst>
        </p:spPr>
      </p:pic>
      <p:sp>
        <p:nvSpPr>
          <p:cNvPr id="8" name="CuadroTexto 7">
            <a:extLst>
              <a:ext uri="{FF2B5EF4-FFF2-40B4-BE49-F238E27FC236}">
                <a16:creationId xmlns:a16="http://schemas.microsoft.com/office/drawing/2014/main" id="{1FDCCE3B-1C8E-D415-E2F4-257A509401F0}"/>
              </a:ext>
            </a:extLst>
          </p:cNvPr>
          <p:cNvSpPr txBox="1"/>
          <p:nvPr/>
        </p:nvSpPr>
        <p:spPr>
          <a:xfrm>
            <a:off x="5150376" y="1402727"/>
            <a:ext cx="4058652" cy="738664"/>
          </a:xfrm>
          <a:prstGeom prst="rect">
            <a:avLst/>
          </a:prstGeom>
          <a:noFill/>
        </p:spPr>
        <p:txBody>
          <a:bodyPr wrap="square">
            <a:spAutoFit/>
          </a:bodyPr>
          <a:lstStyle/>
          <a:p>
            <a:pPr marL="0" marR="0" lvl="0" indent="0" algn="ctr" rtl="0">
              <a:lnSpc>
                <a:spcPct val="100000"/>
              </a:lnSpc>
              <a:spcBef>
                <a:spcPts val="0"/>
              </a:spcBef>
              <a:spcAft>
                <a:spcPts val="0"/>
              </a:spcAft>
              <a:buClr>
                <a:schemeClr val="dk1"/>
              </a:buClr>
              <a:buSzPts val="1400"/>
              <a:buFont typeface="Arial"/>
              <a:buNone/>
            </a:pPr>
            <a:r>
              <a:rPr lang="es-ES"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Se han tenido en cuenta la </a:t>
            </a:r>
            <a:r>
              <a:rPr lang="es-ES" sz="1400" b="1" i="0" u="none" strike="noStrike" cap="none" dirty="0">
                <a:solidFill>
                  <a:schemeClr val="accent5">
                    <a:lumMod val="5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a:t>
            </a:r>
            <a:r>
              <a:rPr lang="es-ES"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pero no </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otros parámetros de la conducta suicida</a:t>
            </a:r>
            <a:endParaRPr lang="es-ES"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9" name="Google Shape;2727;p63">
            <a:extLst>
              <a:ext uri="{FF2B5EF4-FFF2-40B4-BE49-F238E27FC236}">
                <a16:creationId xmlns:a16="http://schemas.microsoft.com/office/drawing/2014/main" id="{6FF135AF-8DD3-19A6-3BCE-E2BEE31FAAB3}"/>
              </a:ext>
            </a:extLst>
          </p:cNvPr>
          <p:cNvPicPr preferRelativeResize="0"/>
          <p:nvPr/>
        </p:nvPicPr>
        <p:blipFill>
          <a:blip r:embed="rId8">
            <a:alphaModFix amt="52000"/>
          </a:blip>
          <a:stretch>
            <a:fillRect/>
          </a:stretch>
        </p:blipFill>
        <p:spPr>
          <a:xfrm rot="21309368" flipH="1">
            <a:off x="416148" y="2960017"/>
            <a:ext cx="4503839" cy="1323969"/>
          </a:xfrm>
          <a:prstGeom prst="rect">
            <a:avLst/>
          </a:prstGeom>
          <a:noFill/>
          <a:ln>
            <a:noFill/>
          </a:ln>
        </p:spPr>
      </p:pic>
      <p:sp>
        <p:nvSpPr>
          <p:cNvPr id="10" name="CuadroTexto 9">
            <a:extLst>
              <a:ext uri="{FF2B5EF4-FFF2-40B4-BE49-F238E27FC236}">
                <a16:creationId xmlns:a16="http://schemas.microsoft.com/office/drawing/2014/main" id="{6A5D0365-A12D-744D-F25D-B890219D2406}"/>
              </a:ext>
            </a:extLst>
          </p:cNvPr>
          <p:cNvSpPr txBox="1"/>
          <p:nvPr/>
        </p:nvSpPr>
        <p:spPr>
          <a:xfrm>
            <a:off x="382067" y="3367705"/>
            <a:ext cx="4572000" cy="523220"/>
          </a:xfrm>
          <a:prstGeom prst="rect">
            <a:avLst/>
          </a:prstGeom>
          <a:noFill/>
        </p:spPr>
        <p:txBody>
          <a:bodyPr wrap="square">
            <a:spAutoFit/>
          </a:bodyPr>
          <a:lstStyle/>
          <a:p>
            <a:pPr marL="0" marR="0" lvl="0" indent="0" algn="ctr" rtl="0">
              <a:lnSpc>
                <a:spcPct val="100000"/>
              </a:lnSpc>
              <a:spcBef>
                <a:spcPts val="0"/>
              </a:spcBef>
              <a:spcAft>
                <a:spcPts val="0"/>
              </a:spcAft>
              <a:buClr>
                <a:srgbClr val="000000"/>
              </a:buClr>
              <a:buSzPts val="1400"/>
              <a:buFont typeface="Arial"/>
              <a:buNone/>
            </a:pPr>
            <a:r>
              <a:rPr lang="es-ES" sz="140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El diseño </a:t>
            </a:r>
            <a:r>
              <a:rPr lang="es-ES" sz="1400" b="1" i="0" u="none" strike="noStrike" cap="none" dirty="0">
                <a:solidFill>
                  <a:schemeClr val="bg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permite establecer hipótesis causales</a:t>
            </a:r>
            <a:endParaRPr lang="es-ES" sz="1400" b="0" i="0" u="none" strike="noStrike" cap="none" dirty="0">
              <a:solidFill>
                <a:schemeClr val="bg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1" name="Gráfico 10" descr="Detener contorno">
            <a:extLst>
              <a:ext uri="{FF2B5EF4-FFF2-40B4-BE49-F238E27FC236}">
                <a16:creationId xmlns:a16="http://schemas.microsoft.com/office/drawing/2014/main" id="{1B99802E-A979-3668-44F1-7A7B6661FED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019" y="3113963"/>
            <a:ext cx="788894" cy="788894"/>
          </a:xfrm>
          <a:prstGeom prst="rect">
            <a:avLst/>
          </a:prstGeom>
        </p:spPr>
      </p:pic>
    </p:spTree>
    <p:extLst>
      <p:ext uri="{BB962C8B-B14F-4D97-AF65-F5344CB8AC3E}">
        <p14:creationId xmlns:p14="http://schemas.microsoft.com/office/powerpoint/2010/main" val="13842081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89585B5C-5149-1199-5843-187B6C61DE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9626" y="1348286"/>
            <a:ext cx="629259" cy="629259"/>
          </a:xfrm>
          <a:prstGeom prst="rect">
            <a:avLst/>
          </a:prstGeom>
          <a:noFill/>
          <a:extLst>
            <a:ext uri="{909E8E84-426E-40DD-AFC4-6F175D3DCCD1}">
              <a14:hiddenFill xmlns:a14="http://schemas.microsoft.com/office/drawing/2010/main">
                <a:solidFill>
                  <a:srgbClr val="FFFFFF"/>
                </a:solidFill>
              </a14:hiddenFill>
            </a:ext>
          </a:extLst>
        </p:spPr>
      </p:pic>
      <p:pic>
        <p:nvPicPr>
          <p:cNvPr id="7" name="Gráfico 6" descr="Grupo contorno">
            <a:extLst>
              <a:ext uri="{FF2B5EF4-FFF2-40B4-BE49-F238E27FC236}">
                <a16:creationId xmlns:a16="http://schemas.microsoft.com/office/drawing/2014/main" id="{A4C9FBC5-AA80-810C-5F04-7AF508ACE2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615" y="1280269"/>
            <a:ext cx="914400" cy="914400"/>
          </a:xfrm>
          <a:prstGeom prst="rect">
            <a:avLst/>
          </a:prstGeom>
        </p:spPr>
      </p:pic>
      <p:sp>
        <p:nvSpPr>
          <p:cNvPr id="2" name="Título 5">
            <a:extLst>
              <a:ext uri="{FF2B5EF4-FFF2-40B4-BE49-F238E27FC236}">
                <a16:creationId xmlns:a16="http://schemas.microsoft.com/office/drawing/2014/main" id="{00454FF9-C584-A41B-2D09-9B9EC50529B1}"/>
              </a:ext>
            </a:extLst>
          </p:cNvPr>
          <p:cNvSpPr txBox="1">
            <a:spLocks/>
          </p:cNvSpPr>
          <p:nvPr/>
        </p:nvSpPr>
        <p:spPr>
          <a:xfrm>
            <a:off x="736646" y="373025"/>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Limitaciones</a:t>
            </a:r>
          </a:p>
        </p:txBody>
      </p:sp>
      <p:pic>
        <p:nvPicPr>
          <p:cNvPr id="3" name="Google Shape;2725;p63">
            <a:extLst>
              <a:ext uri="{FF2B5EF4-FFF2-40B4-BE49-F238E27FC236}">
                <a16:creationId xmlns:a16="http://schemas.microsoft.com/office/drawing/2014/main" id="{7103A038-753A-D561-CF7E-CEEDBEF67C1C}"/>
              </a:ext>
            </a:extLst>
          </p:cNvPr>
          <p:cNvPicPr preferRelativeResize="0"/>
          <p:nvPr/>
        </p:nvPicPr>
        <p:blipFill>
          <a:blip r:embed="rId6">
            <a:alphaModFix amt="52000"/>
          </a:blip>
          <a:stretch>
            <a:fillRect/>
          </a:stretch>
        </p:blipFill>
        <p:spPr>
          <a:xfrm rot="21057284" flipH="1">
            <a:off x="451140" y="889585"/>
            <a:ext cx="4152675" cy="1507082"/>
          </a:xfrm>
          <a:prstGeom prst="rect">
            <a:avLst/>
          </a:prstGeom>
          <a:noFill/>
          <a:ln>
            <a:noFill/>
          </a:ln>
        </p:spPr>
      </p:pic>
      <p:sp>
        <p:nvSpPr>
          <p:cNvPr id="4" name="CuadroTexto 3">
            <a:extLst>
              <a:ext uri="{FF2B5EF4-FFF2-40B4-BE49-F238E27FC236}">
                <a16:creationId xmlns:a16="http://schemas.microsoft.com/office/drawing/2014/main" id="{BA731252-CFBB-C8B4-17C0-396FF2E9CAED}"/>
              </a:ext>
            </a:extLst>
          </p:cNvPr>
          <p:cNvSpPr txBox="1"/>
          <p:nvPr/>
        </p:nvSpPr>
        <p:spPr>
          <a:xfrm>
            <a:off x="736646" y="1454325"/>
            <a:ext cx="3690447" cy="523220"/>
          </a:xfrm>
          <a:prstGeom prst="rect">
            <a:avLst/>
          </a:prstGeom>
          <a:noFill/>
        </p:spPr>
        <p:txBody>
          <a:bodyPr wrap="square">
            <a:spAutoFit/>
          </a:bodyPr>
          <a:lstStyle/>
          <a:p>
            <a:pPr marL="0" marR="0" lvl="0" indent="0" algn="ctr" rtl="0">
              <a:lnSpc>
                <a:spcPct val="100000"/>
              </a:lnSpc>
              <a:spcBef>
                <a:spcPts val="0"/>
              </a:spcBef>
              <a:spcAft>
                <a:spcPts val="0"/>
              </a:spcAft>
              <a:buClr>
                <a:srgbClr val="000000"/>
              </a:buClr>
              <a:buSzPts val="1400"/>
              <a:buFont typeface="Arial"/>
              <a:buNone/>
            </a:pPr>
            <a:r>
              <a:rPr lang="es-ES" sz="1400" b="1" i="0" u="none" strike="noStrike" cap="none"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Century Gothic"/>
              </a:rPr>
              <a:t>Muestra</a:t>
            </a:r>
            <a:r>
              <a:rPr lang="es-ES"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 extraída de una clínica universitaria</a:t>
            </a:r>
          </a:p>
        </p:txBody>
      </p:sp>
      <p:pic>
        <p:nvPicPr>
          <p:cNvPr id="5" name="Google Shape;2729;p63">
            <a:extLst>
              <a:ext uri="{FF2B5EF4-FFF2-40B4-BE49-F238E27FC236}">
                <a16:creationId xmlns:a16="http://schemas.microsoft.com/office/drawing/2014/main" id="{7A6F877E-64D4-B61E-443D-B37128073BF8}"/>
              </a:ext>
            </a:extLst>
          </p:cNvPr>
          <p:cNvPicPr preferRelativeResize="0"/>
          <p:nvPr/>
        </p:nvPicPr>
        <p:blipFill>
          <a:blip r:embed="rId7">
            <a:alphaModFix amt="52000"/>
          </a:blip>
          <a:stretch>
            <a:fillRect/>
          </a:stretch>
        </p:blipFill>
        <p:spPr>
          <a:xfrm rot="21239919" flipH="1">
            <a:off x="5013794" y="1161170"/>
            <a:ext cx="4081011" cy="1092922"/>
          </a:xfrm>
          <a:prstGeom prst="rect">
            <a:avLst/>
          </a:prstGeom>
          <a:noFill/>
          <a:ln>
            <a:noFill/>
          </a:ln>
          <a:effectLst>
            <a:reflection endPos="30000" dist="38100" dir="5400000" fadeDir="5400012" sy="-100000" algn="bl" rotWithShape="0"/>
          </a:effectLst>
        </p:spPr>
      </p:pic>
      <p:sp>
        <p:nvSpPr>
          <p:cNvPr id="6" name="CuadroTexto 5">
            <a:extLst>
              <a:ext uri="{FF2B5EF4-FFF2-40B4-BE49-F238E27FC236}">
                <a16:creationId xmlns:a16="http://schemas.microsoft.com/office/drawing/2014/main" id="{6B1AFC6C-23F5-BEBA-8DB4-B5A796CEFCFE}"/>
              </a:ext>
            </a:extLst>
          </p:cNvPr>
          <p:cNvSpPr txBox="1"/>
          <p:nvPr/>
        </p:nvSpPr>
        <p:spPr>
          <a:xfrm>
            <a:off x="5150376" y="1402727"/>
            <a:ext cx="4058652" cy="738664"/>
          </a:xfrm>
          <a:prstGeom prst="rect">
            <a:avLst/>
          </a:prstGeom>
          <a:noFill/>
        </p:spPr>
        <p:txBody>
          <a:bodyPr wrap="square">
            <a:spAutoFit/>
          </a:bodyPr>
          <a:lstStyle/>
          <a:p>
            <a:pPr marL="0" marR="0" lvl="0" indent="0" algn="ctr" rtl="0">
              <a:lnSpc>
                <a:spcPct val="100000"/>
              </a:lnSpc>
              <a:spcBef>
                <a:spcPts val="0"/>
              </a:spcBef>
              <a:spcAft>
                <a:spcPts val="0"/>
              </a:spcAft>
              <a:buClr>
                <a:schemeClr val="dk1"/>
              </a:buClr>
              <a:buSzPts val="1400"/>
              <a:buFont typeface="Arial"/>
              <a:buNone/>
            </a:pPr>
            <a:r>
              <a:rPr lang="es-ES"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Se han tenido en cuenta la </a:t>
            </a:r>
            <a:r>
              <a:rPr lang="es-ES" sz="1400" b="1" i="0" u="none" strike="noStrike" cap="none" dirty="0">
                <a:solidFill>
                  <a:schemeClr val="accent5">
                    <a:lumMod val="5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ideación suicida</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a:t>
            </a:r>
            <a:r>
              <a:rPr lang="es-ES"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 pero no </a:t>
            </a:r>
            <a:r>
              <a:rPr lang="es-ES" sz="14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Century Gothic"/>
              </a:rPr>
              <a:t>otros parámetros de la conducta suicida</a:t>
            </a:r>
            <a:endParaRPr lang="es-ES" sz="1400" b="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8" name="Google Shape;2727;p63">
            <a:extLst>
              <a:ext uri="{FF2B5EF4-FFF2-40B4-BE49-F238E27FC236}">
                <a16:creationId xmlns:a16="http://schemas.microsoft.com/office/drawing/2014/main" id="{8115AB64-D564-5EE9-E4BB-258B5695613C}"/>
              </a:ext>
            </a:extLst>
          </p:cNvPr>
          <p:cNvPicPr preferRelativeResize="0"/>
          <p:nvPr/>
        </p:nvPicPr>
        <p:blipFill>
          <a:blip r:embed="rId8">
            <a:alphaModFix amt="52000"/>
          </a:blip>
          <a:stretch>
            <a:fillRect/>
          </a:stretch>
        </p:blipFill>
        <p:spPr>
          <a:xfrm rot="21309368" flipH="1">
            <a:off x="416148" y="2960017"/>
            <a:ext cx="4503839" cy="1323969"/>
          </a:xfrm>
          <a:prstGeom prst="rect">
            <a:avLst/>
          </a:prstGeom>
          <a:noFill/>
          <a:ln>
            <a:noFill/>
          </a:ln>
        </p:spPr>
      </p:pic>
      <p:sp>
        <p:nvSpPr>
          <p:cNvPr id="10" name="CuadroTexto 9">
            <a:extLst>
              <a:ext uri="{FF2B5EF4-FFF2-40B4-BE49-F238E27FC236}">
                <a16:creationId xmlns:a16="http://schemas.microsoft.com/office/drawing/2014/main" id="{E68CE49F-7D59-032F-0149-1D765E81355A}"/>
              </a:ext>
            </a:extLst>
          </p:cNvPr>
          <p:cNvSpPr txBox="1"/>
          <p:nvPr/>
        </p:nvSpPr>
        <p:spPr>
          <a:xfrm>
            <a:off x="382067" y="3367705"/>
            <a:ext cx="4572000" cy="523220"/>
          </a:xfrm>
          <a:prstGeom prst="rect">
            <a:avLst/>
          </a:prstGeom>
          <a:noFill/>
        </p:spPr>
        <p:txBody>
          <a:bodyPr wrap="square">
            <a:spAutoFit/>
          </a:bodyPr>
          <a:lstStyle/>
          <a:p>
            <a:pPr marL="0" marR="0" lvl="0" indent="0" algn="ctr" rtl="0">
              <a:lnSpc>
                <a:spcPct val="100000"/>
              </a:lnSpc>
              <a:spcBef>
                <a:spcPts val="0"/>
              </a:spcBef>
              <a:spcAft>
                <a:spcPts val="0"/>
              </a:spcAft>
              <a:buClr>
                <a:srgbClr val="000000"/>
              </a:buClr>
              <a:buSzPts val="1400"/>
              <a:buFont typeface="Arial"/>
              <a:buNone/>
            </a:pPr>
            <a:r>
              <a:rPr lang="es-ES" sz="1400" i="0" u="none" strike="noStrike" cap="none"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Century Gothic"/>
              </a:rPr>
              <a:t>El diseño </a:t>
            </a:r>
            <a:r>
              <a:rPr lang="es-ES" sz="1400" b="1" i="0" u="none" strike="noStrike" cap="none" dirty="0">
                <a:solidFill>
                  <a:schemeClr val="bg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no permite establecer hipótesis causales</a:t>
            </a:r>
            <a:endParaRPr lang="es-ES" sz="1400" b="0" i="0" u="none" strike="noStrike" cap="none" dirty="0">
              <a:solidFill>
                <a:schemeClr val="bg2">
                  <a:lumMod val="60000"/>
                  <a:lumOff val="40000"/>
                </a:schemeClr>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1" name="Gráfico 10" descr="Detener contorno">
            <a:extLst>
              <a:ext uri="{FF2B5EF4-FFF2-40B4-BE49-F238E27FC236}">
                <a16:creationId xmlns:a16="http://schemas.microsoft.com/office/drawing/2014/main" id="{EE4833DF-1DBB-E53A-9FE4-53F4DEEDDFB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019" y="3113963"/>
            <a:ext cx="788894" cy="788894"/>
          </a:xfrm>
          <a:prstGeom prst="rect">
            <a:avLst/>
          </a:prstGeom>
        </p:spPr>
      </p:pic>
      <p:pic>
        <p:nvPicPr>
          <p:cNvPr id="9" name="Google Shape;2729;p63">
            <a:extLst>
              <a:ext uri="{FF2B5EF4-FFF2-40B4-BE49-F238E27FC236}">
                <a16:creationId xmlns:a16="http://schemas.microsoft.com/office/drawing/2014/main" id="{1842F18B-87E4-F22F-BEE9-98B239A3DCB1}"/>
              </a:ext>
            </a:extLst>
          </p:cNvPr>
          <p:cNvPicPr preferRelativeResize="0"/>
          <p:nvPr/>
        </p:nvPicPr>
        <p:blipFill>
          <a:blip r:embed="rId7">
            <a:alphaModFix amt="52000"/>
            <a:duotone>
              <a:prstClr val="black"/>
              <a:schemeClr val="accent5">
                <a:tint val="45000"/>
                <a:satMod val="400000"/>
              </a:schemeClr>
            </a:duotone>
          </a:blip>
          <a:stretch>
            <a:fillRect/>
          </a:stretch>
        </p:blipFill>
        <p:spPr>
          <a:xfrm rot="21239919" flipH="1">
            <a:off x="5082067" y="2987494"/>
            <a:ext cx="4081011" cy="1092922"/>
          </a:xfrm>
          <a:prstGeom prst="rect">
            <a:avLst/>
          </a:prstGeom>
          <a:noFill/>
          <a:ln>
            <a:noFill/>
          </a:ln>
          <a:effectLst>
            <a:reflection endPos="30000" dist="38100" dir="5400000" fadeDir="5400012" sy="-100000" algn="bl" rotWithShape="0"/>
          </a:effectLst>
        </p:spPr>
      </p:pic>
      <p:sp>
        <p:nvSpPr>
          <p:cNvPr id="12" name="CuadroTexto 11">
            <a:extLst>
              <a:ext uri="{FF2B5EF4-FFF2-40B4-BE49-F238E27FC236}">
                <a16:creationId xmlns:a16="http://schemas.microsoft.com/office/drawing/2014/main" id="{C4C9465D-3411-08D7-4FBC-F35384D13108}"/>
              </a:ext>
            </a:extLst>
          </p:cNvPr>
          <p:cNvSpPr txBox="1"/>
          <p:nvPr/>
        </p:nvSpPr>
        <p:spPr>
          <a:xfrm>
            <a:off x="5334478" y="3272345"/>
            <a:ext cx="3690447" cy="523220"/>
          </a:xfrm>
          <a:prstGeom prst="rect">
            <a:avLst/>
          </a:prstGeom>
          <a:noFill/>
        </p:spPr>
        <p:txBody>
          <a:bodyPr wrap="square">
            <a:spAutoFit/>
          </a:bodyPr>
          <a:lstStyle/>
          <a:p>
            <a:pPr marL="0" marR="0" lvl="0" indent="0" algn="ctr" rtl="0">
              <a:lnSpc>
                <a:spcPct val="100000"/>
              </a:lnSpc>
              <a:spcBef>
                <a:spcPts val="0"/>
              </a:spcBef>
              <a:spcAft>
                <a:spcPts val="0"/>
              </a:spcAft>
              <a:buClr>
                <a:srgbClr val="000000"/>
              </a:buClr>
              <a:buSzPts val="1400"/>
              <a:buFont typeface="Arial"/>
              <a:buNone/>
            </a:pPr>
            <a:r>
              <a:rPr lang="es-ES" sz="1400" i="0" u="none" strike="noStrike" cap="none"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Próximos estudios: incluir</a:t>
            </a:r>
            <a:r>
              <a:rPr lang="es-ES"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Century Gothic"/>
              </a:rPr>
              <a:t> otras VV de interés, como</a:t>
            </a:r>
            <a:r>
              <a:rPr lang="es-ES" b="1"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Century Gothic"/>
              </a:rPr>
              <a:t> </a:t>
            </a:r>
            <a:r>
              <a:rPr lang="es-ES" b="1" dirty="0">
                <a:solidFill>
                  <a:schemeClr val="accent2">
                    <a:lumMod val="50000"/>
                  </a:schemeClr>
                </a:solidFill>
                <a:latin typeface="Open Sans" panose="020B0606030504020204" pitchFamily="34" charset="0"/>
                <a:ea typeface="Open Sans" panose="020B0606030504020204" pitchFamily="34" charset="0"/>
                <a:cs typeface="Open Sans" panose="020B0606030504020204" pitchFamily="34" charset="0"/>
                <a:sym typeface="Century Gothic"/>
              </a:rPr>
              <a:t>eventos estresantes</a:t>
            </a:r>
            <a:endParaRPr lang="es-ES" sz="1400" b="0" i="0" u="none" strike="noStrike" cap="none" dirty="0">
              <a:solidFill>
                <a:schemeClr val="accent2">
                  <a:lumMod val="50000"/>
                </a:schemeClr>
              </a:solidFill>
              <a:latin typeface="Open Sans" panose="020B0606030504020204" pitchFamily="34" charset="0"/>
              <a:ea typeface="Open Sans" panose="020B0606030504020204" pitchFamily="34" charset="0"/>
              <a:cs typeface="Open Sans" panose="020B0606030504020204" pitchFamily="34" charset="0"/>
              <a:sym typeface="Century Gothic"/>
            </a:endParaRPr>
          </a:p>
        </p:txBody>
      </p:sp>
      <p:pic>
        <p:nvPicPr>
          <p:cNvPr id="14" name="Imagen 13">
            <a:extLst>
              <a:ext uri="{FF2B5EF4-FFF2-40B4-BE49-F238E27FC236}">
                <a16:creationId xmlns:a16="http://schemas.microsoft.com/office/drawing/2014/main" id="{2EA17A9B-A34B-1477-D3D4-D2A31A841F59}"/>
              </a:ext>
            </a:extLst>
          </p:cNvPr>
          <p:cNvPicPr>
            <a:picLocks noChangeAspect="1"/>
          </p:cNvPicPr>
          <p:nvPr/>
        </p:nvPicPr>
        <p:blipFill>
          <a:blip r:embed="rId11"/>
          <a:stretch>
            <a:fillRect/>
          </a:stretch>
        </p:blipFill>
        <p:spPr>
          <a:xfrm>
            <a:off x="4838539" y="3161652"/>
            <a:ext cx="693516" cy="693516"/>
          </a:xfrm>
          <a:prstGeom prst="rect">
            <a:avLst/>
          </a:prstGeom>
        </p:spPr>
      </p:pic>
    </p:spTree>
    <p:extLst>
      <p:ext uri="{BB962C8B-B14F-4D97-AF65-F5344CB8AC3E}">
        <p14:creationId xmlns:p14="http://schemas.microsoft.com/office/powerpoint/2010/main" val="5352036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5">
            <a:extLst>
              <a:ext uri="{FF2B5EF4-FFF2-40B4-BE49-F238E27FC236}">
                <a16:creationId xmlns:a16="http://schemas.microsoft.com/office/drawing/2014/main" id="{7B808A44-CC48-94BD-41DC-48F873204B9C}"/>
              </a:ext>
            </a:extLst>
          </p:cNvPr>
          <p:cNvSpPr txBox="1">
            <a:spLocks/>
          </p:cNvSpPr>
          <p:nvPr/>
        </p:nvSpPr>
        <p:spPr>
          <a:xfrm>
            <a:off x="736646" y="373025"/>
            <a:ext cx="7672500" cy="577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3000" dirty="0">
                <a:solidFill>
                  <a:schemeClr val="tx2">
                    <a:lumMod val="50000"/>
                  </a:schemeClr>
                </a:solidFill>
                <a:latin typeface="Overpass Black" panose="020B0604020202020204" charset="0"/>
              </a:rPr>
              <a:t>Referencias</a:t>
            </a:r>
          </a:p>
        </p:txBody>
      </p:sp>
      <p:sp>
        <p:nvSpPr>
          <p:cNvPr id="3" name="Google Shape;289;p8">
            <a:extLst>
              <a:ext uri="{FF2B5EF4-FFF2-40B4-BE49-F238E27FC236}">
                <a16:creationId xmlns:a16="http://schemas.microsoft.com/office/drawing/2014/main" id="{AE2A8638-9C5C-14C1-D6B0-DA7445F6310C}"/>
              </a:ext>
            </a:extLst>
          </p:cNvPr>
          <p:cNvSpPr txBox="1">
            <a:spLocks/>
          </p:cNvSpPr>
          <p:nvPr/>
        </p:nvSpPr>
        <p:spPr>
          <a:xfrm>
            <a:off x="311700" y="1098686"/>
            <a:ext cx="8520600" cy="3778113"/>
          </a:xfrm>
          <a:prstGeom prst="rect">
            <a:avLst/>
          </a:prstGeom>
          <a:noFill/>
          <a:ln>
            <a:noFill/>
          </a:ln>
        </p:spPr>
        <p:txBody>
          <a:bodyPr spcFirstLastPara="1" wrap="square" lIns="91425" tIns="91425" rIns="91425" bIns="91425" anchor="t"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lnSpc>
                <a:spcPct val="107916"/>
              </a:lnSpc>
              <a:buSzPct val="176904"/>
            </a:pPr>
            <a:r>
              <a:rPr lang="en-US" sz="1100" dirty="0">
                <a:solidFill>
                  <a:srgbClr val="222222"/>
                </a:solidFill>
                <a:latin typeface="Arial" panose="020B0604020202020204" pitchFamily="34" charset="0"/>
              </a:rPr>
              <a:t>Beck, A. T., Steer, R. A., &amp; Brown, G. (1993). Dysfunctional attitudes and suicidal ideation in psychiatric outpatients. </a:t>
            </a:r>
            <a:r>
              <a:rPr lang="en-US" sz="1100" i="1" dirty="0">
                <a:solidFill>
                  <a:srgbClr val="222222"/>
                </a:solidFill>
                <a:latin typeface="Arial" panose="020B0604020202020204" pitchFamily="34" charset="0"/>
              </a:rPr>
              <a:t>Suicide and Life-Threatening Behavior, 23(1), </a:t>
            </a:r>
            <a:r>
              <a:rPr lang="en-US" sz="1100" dirty="0">
                <a:solidFill>
                  <a:srgbClr val="222222"/>
                </a:solidFill>
                <a:latin typeface="Arial" panose="020B0604020202020204" pitchFamily="34" charset="0"/>
              </a:rPr>
              <a:t>11-20.</a:t>
            </a:r>
            <a:endParaRPr lang="es-ES" sz="1100" dirty="0">
              <a:solidFill>
                <a:srgbClr val="222222"/>
              </a:solidFill>
              <a:latin typeface="Arial" panose="020B0604020202020204" pitchFamily="34" charset="0"/>
            </a:endParaRPr>
          </a:p>
          <a:p>
            <a:pPr indent="457200" algn="just">
              <a:lnSpc>
                <a:spcPct val="107916"/>
              </a:lnSpc>
              <a:buSzPct val="176904"/>
            </a:pPr>
            <a:endParaRPr lang="es-ES" sz="1100" dirty="0">
              <a:solidFill>
                <a:srgbClr val="222222"/>
              </a:solidFill>
              <a:latin typeface="Arial" panose="020B0604020202020204" pitchFamily="34" charset="0"/>
            </a:endParaRPr>
          </a:p>
          <a:p>
            <a:pPr indent="457200" algn="just">
              <a:lnSpc>
                <a:spcPct val="107916"/>
              </a:lnSpc>
              <a:buSzPct val="176904"/>
            </a:pPr>
            <a:r>
              <a:rPr lang="es-ES" sz="1100" dirty="0">
                <a:solidFill>
                  <a:srgbClr val="222222"/>
                </a:solidFill>
                <a:latin typeface="Arial" panose="020B0604020202020204" pitchFamily="34" charset="0"/>
              </a:rPr>
              <a:t>Cuadrado, E. H., Fernández-Arias, I., &amp; García, C. L. (2023). </a:t>
            </a:r>
            <a:r>
              <a:rPr lang="es-ES" sz="1100" dirty="0" err="1">
                <a:solidFill>
                  <a:srgbClr val="222222"/>
                </a:solidFill>
                <a:latin typeface="Arial" panose="020B0604020202020204" pitchFamily="34" charset="0"/>
              </a:rPr>
              <a:t>Presence</a:t>
            </a:r>
            <a:r>
              <a:rPr lang="es-ES" sz="1100" dirty="0">
                <a:solidFill>
                  <a:srgbClr val="222222"/>
                </a:solidFill>
                <a:latin typeface="Arial" panose="020B0604020202020204" pitchFamily="34" charset="0"/>
              </a:rPr>
              <a:t> and </a:t>
            </a:r>
            <a:r>
              <a:rPr lang="es-ES" sz="1100" dirty="0" err="1">
                <a:solidFill>
                  <a:srgbClr val="222222"/>
                </a:solidFill>
                <a:latin typeface="Arial" panose="020B0604020202020204" pitchFamily="34" charset="0"/>
              </a:rPr>
              <a:t>predictors</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of</a:t>
            </a:r>
            <a:r>
              <a:rPr lang="es-ES" sz="1100" dirty="0">
                <a:solidFill>
                  <a:srgbClr val="222222"/>
                </a:solidFill>
                <a:latin typeface="Arial" panose="020B0604020202020204" pitchFamily="34" charset="0"/>
              </a:rPr>
              <a:t> suicide </a:t>
            </a:r>
            <a:r>
              <a:rPr lang="es-ES" sz="1100" dirty="0" err="1">
                <a:solidFill>
                  <a:srgbClr val="222222"/>
                </a:solidFill>
                <a:latin typeface="Arial" panose="020B0604020202020204" pitchFamily="34" charset="0"/>
              </a:rPr>
              <a:t>ideation</a:t>
            </a:r>
            <a:r>
              <a:rPr lang="es-ES" sz="1100" dirty="0">
                <a:solidFill>
                  <a:srgbClr val="222222"/>
                </a:solidFill>
                <a:latin typeface="Arial" panose="020B0604020202020204" pitchFamily="34" charset="0"/>
              </a:rPr>
              <a:t> in a </a:t>
            </a:r>
            <a:r>
              <a:rPr lang="es-ES" sz="1100" dirty="0" err="1">
                <a:solidFill>
                  <a:srgbClr val="222222"/>
                </a:solidFill>
                <a:latin typeface="Arial" panose="020B0604020202020204" pitchFamily="34" charset="0"/>
              </a:rPr>
              <a:t>clinical</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outpatient</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context</a:t>
            </a:r>
            <a:r>
              <a:rPr lang="es-ES" sz="1100" dirty="0">
                <a:solidFill>
                  <a:srgbClr val="222222"/>
                </a:solidFill>
                <a:latin typeface="Arial" panose="020B0604020202020204" pitchFamily="34" charset="0"/>
              </a:rPr>
              <a:t>. </a:t>
            </a:r>
            <a:r>
              <a:rPr lang="es-ES" sz="1100" i="1" dirty="0">
                <a:solidFill>
                  <a:srgbClr val="222222"/>
                </a:solidFill>
                <a:latin typeface="Arial" panose="020B0604020202020204" pitchFamily="34" charset="0"/>
              </a:rPr>
              <a:t>Ansiedad y Estrés</a:t>
            </a:r>
            <a:r>
              <a:rPr lang="es-ES" sz="1100" dirty="0">
                <a:solidFill>
                  <a:srgbClr val="222222"/>
                </a:solidFill>
                <a:latin typeface="Arial" panose="020B0604020202020204" pitchFamily="34" charset="0"/>
              </a:rPr>
              <a:t>, </a:t>
            </a:r>
            <a:r>
              <a:rPr lang="es-ES" sz="1100" i="1" dirty="0">
                <a:solidFill>
                  <a:srgbClr val="222222"/>
                </a:solidFill>
                <a:latin typeface="Arial" panose="020B0604020202020204" pitchFamily="34" charset="0"/>
              </a:rPr>
              <a:t>29</a:t>
            </a:r>
            <a:r>
              <a:rPr lang="es-ES" sz="1100" dirty="0">
                <a:solidFill>
                  <a:srgbClr val="222222"/>
                </a:solidFill>
                <a:latin typeface="Arial" panose="020B0604020202020204" pitchFamily="34" charset="0"/>
              </a:rPr>
              <a:t>(1), 10-17.</a:t>
            </a:r>
          </a:p>
          <a:p>
            <a:pPr indent="457200" algn="just">
              <a:lnSpc>
                <a:spcPct val="107916"/>
              </a:lnSpc>
              <a:buSzPct val="176904"/>
            </a:pPr>
            <a:endParaRPr lang="es-ES" sz="1100" dirty="0">
              <a:solidFill>
                <a:srgbClr val="222222"/>
              </a:solidFill>
              <a:latin typeface="Arial" panose="020B0604020202020204" pitchFamily="34" charset="0"/>
            </a:endParaRPr>
          </a:p>
          <a:p>
            <a:pPr indent="457200" algn="just">
              <a:lnSpc>
                <a:spcPct val="107916"/>
              </a:lnSpc>
              <a:buSzPct val="176904"/>
            </a:pPr>
            <a:r>
              <a:rPr lang="es-ES" sz="1100" dirty="0">
                <a:solidFill>
                  <a:srgbClr val="222222"/>
                </a:solidFill>
                <a:latin typeface="Arial" panose="020B0604020202020204" pitchFamily="34" charset="0"/>
              </a:rPr>
              <a:t>Jerónimo, M. Á., </a:t>
            </a:r>
            <a:r>
              <a:rPr lang="es-ES" sz="1100" dirty="0" err="1">
                <a:solidFill>
                  <a:srgbClr val="222222"/>
                </a:solidFill>
                <a:latin typeface="Arial" panose="020B0604020202020204" pitchFamily="34" charset="0"/>
              </a:rPr>
              <a:t>Piñar</a:t>
            </a:r>
            <a:r>
              <a:rPr lang="es-ES" sz="1100" dirty="0">
                <a:solidFill>
                  <a:srgbClr val="222222"/>
                </a:solidFill>
                <a:latin typeface="Arial" panose="020B0604020202020204" pitchFamily="34" charset="0"/>
              </a:rPr>
              <a:t>, S., Samos, P., González, A. M., </a:t>
            </a:r>
            <a:r>
              <a:rPr lang="es-ES" sz="1100" dirty="0" err="1">
                <a:solidFill>
                  <a:srgbClr val="222222"/>
                </a:solidFill>
                <a:latin typeface="Arial" panose="020B0604020202020204" pitchFamily="34" charset="0"/>
              </a:rPr>
              <a:t>Bellsolà</a:t>
            </a:r>
            <a:r>
              <a:rPr lang="es-ES" sz="1100" dirty="0">
                <a:solidFill>
                  <a:srgbClr val="222222"/>
                </a:solidFill>
                <a:latin typeface="Arial" panose="020B0604020202020204" pitchFamily="34" charset="0"/>
              </a:rPr>
              <a:t>, M., Sabaté, A., ... &amp; </a:t>
            </a:r>
            <a:r>
              <a:rPr lang="es-ES" sz="1100" dirty="0" err="1">
                <a:solidFill>
                  <a:srgbClr val="222222"/>
                </a:solidFill>
                <a:latin typeface="Arial" panose="020B0604020202020204" pitchFamily="34" charset="0"/>
              </a:rPr>
              <a:t>Córcoles</a:t>
            </a:r>
            <a:r>
              <a:rPr lang="es-ES" sz="1100" dirty="0">
                <a:solidFill>
                  <a:srgbClr val="222222"/>
                </a:solidFill>
                <a:latin typeface="Arial" panose="020B0604020202020204" pitchFamily="34" charset="0"/>
              </a:rPr>
              <a:t>, D. (2021). Intentos e ideas de suicidio durante la pandemia por COVID-19 en comparación con los años previos. </a:t>
            </a:r>
            <a:r>
              <a:rPr lang="es-ES" sz="1100" i="1" dirty="0">
                <a:solidFill>
                  <a:srgbClr val="222222"/>
                </a:solidFill>
                <a:latin typeface="Arial" panose="020B0604020202020204" pitchFamily="34" charset="0"/>
              </a:rPr>
              <a:t>Revista de Psiquiatría y Salud Mental</a:t>
            </a:r>
            <a:r>
              <a:rPr lang="es-ES" sz="1100" dirty="0">
                <a:solidFill>
                  <a:srgbClr val="222222"/>
                </a:solidFill>
                <a:latin typeface="Arial" panose="020B0604020202020204" pitchFamily="34" charset="0"/>
              </a:rPr>
              <a:t>.</a:t>
            </a:r>
          </a:p>
          <a:p>
            <a:pPr indent="457200" algn="just">
              <a:lnSpc>
                <a:spcPct val="107916"/>
              </a:lnSpc>
              <a:buSzPct val="176904"/>
            </a:pPr>
            <a:endParaRPr lang="es-ES" sz="1100" dirty="0">
              <a:solidFill>
                <a:srgbClr val="222222"/>
              </a:solidFill>
              <a:latin typeface="Arial" panose="020B0604020202020204" pitchFamily="34" charset="0"/>
            </a:endParaRPr>
          </a:p>
          <a:p>
            <a:pPr indent="457200" algn="just">
              <a:lnSpc>
                <a:spcPct val="107916"/>
              </a:lnSpc>
              <a:buSzPct val="176904"/>
            </a:pPr>
            <a:r>
              <a:rPr lang="es-ES" sz="1100" dirty="0">
                <a:solidFill>
                  <a:srgbClr val="222222"/>
                </a:solidFill>
                <a:latin typeface="Arial" panose="020B0604020202020204" pitchFamily="34" charset="0"/>
              </a:rPr>
              <a:t>Lee., C.M., </a:t>
            </a:r>
            <a:r>
              <a:rPr lang="es-ES" sz="1100" dirty="0" err="1">
                <a:solidFill>
                  <a:srgbClr val="222222"/>
                </a:solidFill>
                <a:latin typeface="Arial" panose="020B0604020202020204" pitchFamily="34" charset="0"/>
              </a:rPr>
              <a:t>Cadigan</a:t>
            </a:r>
            <a:r>
              <a:rPr lang="es-ES" sz="1100" dirty="0">
                <a:solidFill>
                  <a:srgbClr val="222222"/>
                </a:solidFill>
                <a:latin typeface="Arial" panose="020B0604020202020204" pitchFamily="34" charset="0"/>
              </a:rPr>
              <a:t>, J.M. &amp; </a:t>
            </a:r>
            <a:r>
              <a:rPr lang="es-ES" sz="1100" dirty="0" err="1">
                <a:solidFill>
                  <a:srgbClr val="222222"/>
                </a:solidFill>
                <a:latin typeface="Arial" panose="020B0604020202020204" pitchFamily="34" charset="0"/>
              </a:rPr>
              <a:t>Rhew</a:t>
            </a:r>
            <a:r>
              <a:rPr lang="es-ES" sz="1100" dirty="0">
                <a:solidFill>
                  <a:srgbClr val="222222"/>
                </a:solidFill>
                <a:latin typeface="Arial" panose="020B0604020202020204" pitchFamily="34" charset="0"/>
              </a:rPr>
              <a:t>, I.C. (2020). </a:t>
            </a:r>
            <a:r>
              <a:rPr lang="es-ES" sz="1100" dirty="0" err="1">
                <a:solidFill>
                  <a:srgbClr val="222222"/>
                </a:solidFill>
                <a:latin typeface="Arial" panose="020B0604020202020204" pitchFamily="34" charset="0"/>
              </a:rPr>
              <a:t>Increases</a:t>
            </a:r>
            <a:r>
              <a:rPr lang="es-ES" sz="1100" dirty="0">
                <a:solidFill>
                  <a:srgbClr val="222222"/>
                </a:solidFill>
                <a:latin typeface="Arial" panose="020B0604020202020204" pitchFamily="34" charset="0"/>
              </a:rPr>
              <a:t> in </a:t>
            </a:r>
            <a:r>
              <a:rPr lang="es-ES" sz="1100" dirty="0" err="1">
                <a:solidFill>
                  <a:srgbClr val="222222"/>
                </a:solidFill>
                <a:latin typeface="Arial" panose="020B0604020202020204" pitchFamily="34" charset="0"/>
              </a:rPr>
              <a:t>loneliness</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among</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young</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adults</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durind</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the</a:t>
            </a:r>
            <a:r>
              <a:rPr lang="es-ES" sz="1100" dirty="0">
                <a:solidFill>
                  <a:srgbClr val="222222"/>
                </a:solidFill>
                <a:latin typeface="Arial" panose="020B0604020202020204" pitchFamily="34" charset="0"/>
              </a:rPr>
              <a:t> COVID-19 </a:t>
            </a:r>
            <a:r>
              <a:rPr lang="es-ES" sz="1100" dirty="0" err="1">
                <a:solidFill>
                  <a:srgbClr val="222222"/>
                </a:solidFill>
                <a:latin typeface="Arial" panose="020B0604020202020204" pitchFamily="34" charset="0"/>
              </a:rPr>
              <a:t>pandemic</a:t>
            </a:r>
            <a:r>
              <a:rPr lang="es-ES" sz="1100" dirty="0">
                <a:solidFill>
                  <a:srgbClr val="222222"/>
                </a:solidFill>
                <a:latin typeface="Arial" panose="020B0604020202020204" pitchFamily="34" charset="0"/>
              </a:rPr>
              <a:t> and </a:t>
            </a:r>
            <a:r>
              <a:rPr lang="es-ES" sz="1100" dirty="0" err="1">
                <a:solidFill>
                  <a:srgbClr val="222222"/>
                </a:solidFill>
                <a:latin typeface="Arial" panose="020B0604020202020204" pitchFamily="34" charset="0"/>
              </a:rPr>
              <a:t>association</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with</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increases</a:t>
            </a:r>
            <a:r>
              <a:rPr lang="es-ES" sz="1100" dirty="0">
                <a:solidFill>
                  <a:srgbClr val="222222"/>
                </a:solidFill>
                <a:latin typeface="Arial" panose="020B0604020202020204" pitchFamily="34" charset="0"/>
              </a:rPr>
              <a:t> in mental </a:t>
            </a:r>
            <a:r>
              <a:rPr lang="es-ES" sz="1100" dirty="0" err="1">
                <a:solidFill>
                  <a:srgbClr val="222222"/>
                </a:solidFill>
                <a:latin typeface="Arial" panose="020B0604020202020204" pitchFamily="34" charset="0"/>
              </a:rPr>
              <a:t>health</a:t>
            </a:r>
            <a:r>
              <a:rPr lang="es-ES" sz="1100" dirty="0">
                <a:solidFill>
                  <a:srgbClr val="222222"/>
                </a:solidFill>
                <a:latin typeface="Arial" panose="020B0604020202020204" pitchFamily="34" charset="0"/>
              </a:rPr>
              <a:t> </a:t>
            </a:r>
            <a:r>
              <a:rPr lang="es-ES" sz="1100" dirty="0" err="1">
                <a:solidFill>
                  <a:srgbClr val="222222"/>
                </a:solidFill>
                <a:latin typeface="Arial" panose="020B0604020202020204" pitchFamily="34" charset="0"/>
              </a:rPr>
              <a:t>problems</a:t>
            </a:r>
            <a:r>
              <a:rPr lang="es-ES" sz="1100" dirty="0">
                <a:solidFill>
                  <a:srgbClr val="222222"/>
                </a:solidFill>
                <a:latin typeface="Arial" panose="020B0604020202020204" pitchFamily="34" charset="0"/>
              </a:rPr>
              <a:t>. </a:t>
            </a:r>
            <a:r>
              <a:rPr lang="es-ES" sz="1100" i="1" dirty="0" err="1">
                <a:solidFill>
                  <a:srgbClr val="222222"/>
                </a:solidFill>
                <a:latin typeface="Arial" panose="020B0604020202020204" pitchFamily="34" charset="0"/>
              </a:rPr>
              <a:t>Journal</a:t>
            </a:r>
            <a:r>
              <a:rPr lang="es-ES" sz="1100" i="1" dirty="0">
                <a:solidFill>
                  <a:srgbClr val="222222"/>
                </a:solidFill>
                <a:latin typeface="Arial" panose="020B0604020202020204" pitchFamily="34" charset="0"/>
              </a:rPr>
              <a:t> </a:t>
            </a:r>
            <a:r>
              <a:rPr lang="es-ES" sz="1100" i="1" dirty="0" err="1">
                <a:solidFill>
                  <a:srgbClr val="222222"/>
                </a:solidFill>
                <a:latin typeface="Arial" panose="020B0604020202020204" pitchFamily="34" charset="0"/>
              </a:rPr>
              <a:t>of</a:t>
            </a:r>
            <a:r>
              <a:rPr lang="es-ES" sz="1100" i="1" dirty="0">
                <a:solidFill>
                  <a:srgbClr val="222222"/>
                </a:solidFill>
                <a:latin typeface="Arial" panose="020B0604020202020204" pitchFamily="34" charset="0"/>
              </a:rPr>
              <a:t> </a:t>
            </a:r>
            <a:r>
              <a:rPr lang="es-ES" sz="1100" i="1" dirty="0" err="1">
                <a:solidFill>
                  <a:srgbClr val="222222"/>
                </a:solidFill>
                <a:latin typeface="Arial" panose="020B0604020202020204" pitchFamily="34" charset="0"/>
              </a:rPr>
              <a:t>Adolescent</a:t>
            </a:r>
            <a:r>
              <a:rPr lang="es-ES" sz="1100" i="1" dirty="0">
                <a:solidFill>
                  <a:srgbClr val="222222"/>
                </a:solidFill>
                <a:latin typeface="Arial" panose="020B0604020202020204" pitchFamily="34" charset="0"/>
              </a:rPr>
              <a:t> </a:t>
            </a:r>
            <a:r>
              <a:rPr lang="es-ES" sz="1100" i="1" dirty="0" err="1">
                <a:solidFill>
                  <a:srgbClr val="222222"/>
                </a:solidFill>
                <a:latin typeface="Arial" panose="020B0604020202020204" pitchFamily="34" charset="0"/>
              </a:rPr>
              <a:t>Health</a:t>
            </a:r>
            <a:r>
              <a:rPr lang="es-ES" sz="1100" i="1" dirty="0">
                <a:solidFill>
                  <a:srgbClr val="222222"/>
                </a:solidFill>
                <a:latin typeface="Arial" panose="020B0604020202020204" pitchFamily="34" charset="0"/>
              </a:rPr>
              <a:t>, 67, </a:t>
            </a:r>
            <a:r>
              <a:rPr lang="es-ES" sz="1100" dirty="0">
                <a:solidFill>
                  <a:srgbClr val="222222"/>
                </a:solidFill>
                <a:latin typeface="Arial" panose="020B0604020202020204" pitchFamily="34" charset="0"/>
              </a:rPr>
              <a:t>714-717.</a:t>
            </a:r>
          </a:p>
          <a:p>
            <a:pPr indent="457200" algn="just">
              <a:lnSpc>
                <a:spcPct val="107916"/>
              </a:lnSpc>
              <a:buSzPct val="176904"/>
            </a:pPr>
            <a:endParaRPr lang="es-ES" sz="1100" dirty="0">
              <a:solidFill>
                <a:srgbClr val="222222"/>
              </a:solidFill>
              <a:latin typeface="Arial" panose="020B0604020202020204" pitchFamily="34" charset="0"/>
            </a:endParaRPr>
          </a:p>
          <a:p>
            <a:pPr indent="457200" algn="just">
              <a:lnSpc>
                <a:spcPct val="107916"/>
              </a:lnSpc>
              <a:buSzPct val="176904"/>
            </a:pPr>
            <a:endParaRPr lang="es-ES" sz="1100" dirty="0">
              <a:solidFill>
                <a:srgbClr val="222222"/>
              </a:solidFill>
              <a:latin typeface="Arial" panose="020B0604020202020204" pitchFamily="34" charset="0"/>
            </a:endParaRPr>
          </a:p>
          <a:p>
            <a:pPr indent="457200" algn="just">
              <a:lnSpc>
                <a:spcPct val="107916"/>
              </a:lnSpc>
              <a:buSzPct val="176904"/>
            </a:pPr>
            <a:endParaRPr lang="es" sz="1100" dirty="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8796809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54601A91-DCA6-4F96-154E-44FD2C0A7EAB}"/>
              </a:ext>
            </a:extLst>
          </p:cNvPr>
          <p:cNvPicPr>
            <a:picLocks noChangeAspect="1" noChangeArrowheads="1"/>
          </p:cNvPicPr>
          <p:nvPr/>
        </p:nvPicPr>
        <p:blipFill>
          <a:blip r:embed="rId2">
            <a:duotone>
              <a:schemeClr val="accent3">
                <a:shade val="45000"/>
                <a:satMod val="135000"/>
              </a:schemeClr>
              <a:prstClr val="white"/>
            </a:duotone>
            <a:alphaModFix amt="50000"/>
            <a:extLst>
              <a:ext uri="{28A0092B-C50C-407E-A947-70E740481C1C}">
                <a14:useLocalDpi xmlns:a14="http://schemas.microsoft.com/office/drawing/2010/main" val="0"/>
              </a:ext>
            </a:extLst>
          </a:blip>
          <a:srcRect/>
          <a:stretch>
            <a:fillRect/>
          </a:stretch>
        </p:blipFill>
        <p:spPr bwMode="auto">
          <a:xfrm>
            <a:off x="5928360" y="2174380"/>
            <a:ext cx="2579370" cy="2579370"/>
          </a:xfrm>
          <a:prstGeom prst="rect">
            <a:avLst/>
          </a:prstGeom>
          <a:noFill/>
          <a:extLst>
            <a:ext uri="{909E8E84-426E-40DD-AFC4-6F175D3DCCD1}">
              <a14:hiddenFill xmlns:a14="http://schemas.microsoft.com/office/drawing/2010/main">
                <a:solidFill>
                  <a:srgbClr val="FFFFFF"/>
                </a:solidFill>
              </a14:hiddenFill>
            </a:ext>
          </a:extLst>
        </p:spPr>
      </p:pic>
      <p:pic>
        <p:nvPicPr>
          <p:cNvPr id="3" name="Google Shape;57;p1">
            <a:extLst>
              <a:ext uri="{FF2B5EF4-FFF2-40B4-BE49-F238E27FC236}">
                <a16:creationId xmlns:a16="http://schemas.microsoft.com/office/drawing/2014/main" id="{3A5191EB-605F-3B95-AC13-13B075B39C4F}"/>
              </a:ext>
            </a:extLst>
          </p:cNvPr>
          <p:cNvPicPr preferRelativeResize="0"/>
          <p:nvPr/>
        </p:nvPicPr>
        <p:blipFill rotWithShape="1">
          <a:blip r:embed="rId3">
            <a:alphaModFix/>
          </a:blip>
          <a:srcRect/>
          <a:stretch/>
        </p:blipFill>
        <p:spPr>
          <a:xfrm>
            <a:off x="187285" y="117814"/>
            <a:ext cx="1065430" cy="696908"/>
          </a:xfrm>
          <a:prstGeom prst="rect">
            <a:avLst/>
          </a:prstGeom>
          <a:noFill/>
          <a:ln>
            <a:noFill/>
          </a:ln>
        </p:spPr>
      </p:pic>
      <p:pic>
        <p:nvPicPr>
          <p:cNvPr id="4" name="Google Shape;56;p1" descr="Carta&#10;&#10;Descripción generada automáticamente">
            <a:extLst>
              <a:ext uri="{FF2B5EF4-FFF2-40B4-BE49-F238E27FC236}">
                <a16:creationId xmlns:a16="http://schemas.microsoft.com/office/drawing/2014/main" id="{C0F17F7C-4608-FCB7-29EA-32CD7660DA01}"/>
              </a:ext>
            </a:extLst>
          </p:cNvPr>
          <p:cNvPicPr preferRelativeResize="0"/>
          <p:nvPr/>
        </p:nvPicPr>
        <p:blipFill rotWithShape="1">
          <a:blip r:embed="rId4">
            <a:alphaModFix amt="52000"/>
          </a:blip>
          <a:srcRect l="24741" t="37365" r="22211" b="40981"/>
          <a:stretch/>
        </p:blipFill>
        <p:spPr>
          <a:xfrm>
            <a:off x="1621104" y="0"/>
            <a:ext cx="2897046" cy="893423"/>
          </a:xfrm>
          <a:prstGeom prst="rect">
            <a:avLst/>
          </a:prstGeom>
          <a:noFill/>
          <a:ln>
            <a:noFill/>
          </a:ln>
        </p:spPr>
      </p:pic>
      <p:sp>
        <p:nvSpPr>
          <p:cNvPr id="5" name="Google Shape;2128;p38">
            <a:extLst>
              <a:ext uri="{FF2B5EF4-FFF2-40B4-BE49-F238E27FC236}">
                <a16:creationId xmlns:a16="http://schemas.microsoft.com/office/drawing/2014/main" id="{09E9FB84-5EDC-7202-A03C-86A2F59AADE2}"/>
              </a:ext>
            </a:extLst>
          </p:cNvPr>
          <p:cNvSpPr txBox="1">
            <a:spLocks noGrp="1"/>
          </p:cNvSpPr>
          <p:nvPr>
            <p:ph type="ctrTitle"/>
          </p:nvPr>
        </p:nvSpPr>
        <p:spPr>
          <a:xfrm>
            <a:off x="1479840" y="1084955"/>
            <a:ext cx="6291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400" dirty="0">
                <a:solidFill>
                  <a:schemeClr val="tx1"/>
                </a:solidFill>
              </a:rPr>
              <a:t>Diferencias en presencia y características de la ideación suicida en un centro universitario de psicología antes y después de la pandemia</a:t>
            </a:r>
            <a:endParaRPr sz="2400" dirty="0">
              <a:solidFill>
                <a:schemeClr val="tx1"/>
              </a:solidFill>
            </a:endParaRPr>
          </a:p>
        </p:txBody>
      </p:sp>
      <p:sp>
        <p:nvSpPr>
          <p:cNvPr id="6" name="Google Shape;2129;p38">
            <a:extLst>
              <a:ext uri="{FF2B5EF4-FFF2-40B4-BE49-F238E27FC236}">
                <a16:creationId xmlns:a16="http://schemas.microsoft.com/office/drawing/2014/main" id="{0FFECC0F-D182-C8EB-8E41-E895EA474FA5}"/>
              </a:ext>
            </a:extLst>
          </p:cNvPr>
          <p:cNvSpPr txBox="1">
            <a:spLocks/>
          </p:cNvSpPr>
          <p:nvPr/>
        </p:nvSpPr>
        <p:spPr>
          <a:xfrm>
            <a:off x="720000" y="3464065"/>
            <a:ext cx="7704000" cy="792600"/>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ES" sz="1600" dirty="0">
                <a:solidFill>
                  <a:schemeClr val="dk1"/>
                </a:solidFill>
                <a:latin typeface="Century Gothic"/>
                <a:ea typeface="Century Gothic"/>
                <a:cs typeface="Century Gothic"/>
                <a:sym typeface="Century Gothic"/>
              </a:rPr>
              <a:t>Lin, Y.; Castelló Pinel, E.; Nieto Rodríguez, M.; Fernández-Arias, I.; </a:t>
            </a:r>
            <a:r>
              <a:rPr lang="es-ES" sz="1600" dirty="0" err="1">
                <a:solidFill>
                  <a:schemeClr val="dk1"/>
                </a:solidFill>
                <a:latin typeface="Century Gothic"/>
                <a:ea typeface="Century Gothic"/>
                <a:cs typeface="Century Gothic"/>
                <a:sym typeface="Century Gothic"/>
              </a:rPr>
              <a:t>Larroy</a:t>
            </a:r>
            <a:r>
              <a:rPr lang="es-ES" sz="1600" dirty="0">
                <a:solidFill>
                  <a:schemeClr val="dk1"/>
                </a:solidFill>
                <a:latin typeface="Century Gothic"/>
                <a:ea typeface="Century Gothic"/>
                <a:cs typeface="Century Gothic"/>
                <a:sym typeface="Century Gothic"/>
              </a:rPr>
              <a:t> García, C</a:t>
            </a:r>
            <a:endParaRPr lang="es-ES" dirty="0"/>
          </a:p>
        </p:txBody>
      </p:sp>
    </p:spTree>
    <p:extLst>
      <p:ext uri="{BB962C8B-B14F-4D97-AF65-F5344CB8AC3E}">
        <p14:creationId xmlns:p14="http://schemas.microsoft.com/office/powerpoint/2010/main" val="4150910314"/>
      </p:ext>
    </p:extLst>
  </p:cSld>
  <p:clrMapOvr>
    <a:masterClrMapping/>
  </p:clrMapOvr>
</p:sld>
</file>

<file path=ppt/theme/theme1.xml><?xml version="1.0" encoding="utf-8"?>
<a:theme xmlns:a="http://schemas.openxmlformats.org/drawingml/2006/main" name="Aqua Marketing Plan by Slidego">
  <a:themeElements>
    <a:clrScheme name="Simple Light">
      <a:dk1>
        <a:srgbClr val="434343"/>
      </a:dk1>
      <a:lt1>
        <a:srgbClr val="FFFFFF"/>
      </a:lt1>
      <a:dk2>
        <a:srgbClr val="630742"/>
      </a:dk2>
      <a:lt2>
        <a:srgbClr val="C63D9D"/>
      </a:lt2>
      <a:accent1>
        <a:srgbClr val="C63D9D"/>
      </a:accent1>
      <a:accent2>
        <a:srgbClr val="A8D7CD"/>
      </a:accent2>
      <a:accent3>
        <a:srgbClr val="E89FDC"/>
      </a:accent3>
      <a:accent4>
        <a:srgbClr val="DC9FE8"/>
      </a:accent4>
      <a:accent5>
        <a:srgbClr val="7DC4B2"/>
      </a:accent5>
      <a:accent6>
        <a:srgbClr val="DC6FB8"/>
      </a:accent6>
      <a:hlink>
        <a:srgbClr val="07376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317</TotalTime>
  <Words>4585</Words>
  <Application>Microsoft Office PowerPoint</Application>
  <PresentationFormat>Presentación en pantalla (16:9)</PresentationFormat>
  <Paragraphs>579</Paragraphs>
  <Slides>41</Slides>
  <Notes>19</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41</vt:i4>
      </vt:variant>
    </vt:vector>
  </HeadingPairs>
  <TitlesOfParts>
    <vt:vector size="48" baseType="lpstr">
      <vt:lpstr>Symbol</vt:lpstr>
      <vt:lpstr>Century Gothic</vt:lpstr>
      <vt:lpstr>Arial</vt:lpstr>
      <vt:lpstr>Overpass Black</vt:lpstr>
      <vt:lpstr>Calibri</vt:lpstr>
      <vt:lpstr>Open Sans</vt:lpstr>
      <vt:lpstr>Aqua Marketing Plan by Slidego</vt:lpstr>
      <vt:lpstr>Diferencias en presencia y características de la ideación suicida en un centro universitario de psicología antes y después de la pandemia</vt:lpstr>
      <vt:lpstr>Introducción</vt:lpstr>
      <vt:lpstr>Introducción</vt:lpstr>
      <vt:lpstr>Introducción</vt:lpstr>
      <vt:lpstr>Objetivo del trabajo</vt:lpstr>
      <vt:lpstr>Método</vt:lpstr>
      <vt:lpstr>Método</vt:lpstr>
      <vt:lpstr>Método</vt:lpstr>
      <vt:lpstr>Método</vt:lpstr>
      <vt:lpstr>Método</vt:lpstr>
      <vt:lpstr>Método</vt:lpstr>
      <vt:lpstr>Método</vt:lpstr>
      <vt:lpstr>Método</vt:lpstr>
      <vt:lpstr>Método</vt:lpstr>
      <vt:lpstr>Método</vt:lpstr>
      <vt:lpstr>Método</vt:lpstr>
      <vt:lpstr>Método</vt:lpstr>
      <vt:lpstr>Método</vt:lpstr>
      <vt:lpstr>Método</vt:lpstr>
      <vt:lpstr>Método</vt:lpstr>
      <vt:lpstr>Resultados</vt:lpstr>
      <vt:lpstr>Presentación de PowerPoint</vt:lpstr>
      <vt:lpstr>Resultados</vt:lpstr>
      <vt:lpstr>Resultados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Diferencias en presencia y características de la ideación suicida en un centro universitario de psicología antes y después de la pandemia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Diferencias en presencia y características de la ideación suicida en un centro universitario de psicología antes y después de la pandemia</dc:title>
  <dc:creator>Elena Castelló Pinel</dc:creator>
  <cp:lastModifiedBy>Elena Castelló Pinel</cp:lastModifiedBy>
  <cp:revision>29</cp:revision>
  <dcterms:modified xsi:type="dcterms:W3CDTF">2023-03-10T19:01:15Z</dcterms:modified>
</cp:coreProperties>
</file>