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7" r:id="rId2"/>
  </p:sldIdLst>
  <p:sldSz cx="30276800" cy="42799000"/>
  <p:notesSz cx="6858000" cy="9144000"/>
  <p:embeddedFontLst>
    <p:embeddedFont>
      <p:font typeface="Cabin" pitchFamily="2" charset="77"/>
      <p:regular r:id="rId3"/>
    </p:embeddedFont>
    <p:embeddedFont>
      <p:font typeface="Cabin Bold" pitchFamily="2" charset="77"/>
      <p:regular r:id="rId4"/>
      <p:bold r:id="rId5"/>
    </p:embeddedFont>
    <p:embeddedFont>
      <p:font typeface="Myriad" panose="020B0503030403020204" pitchFamily="34" charset="0"/>
      <p:regular r:id="rId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 autoAdjust="0"/>
    <p:restoredTop sz="94595" autoAdjust="0"/>
  </p:normalViewPr>
  <p:slideViewPr>
    <p:cSldViewPr>
      <p:cViewPr>
        <p:scale>
          <a:sx n="19" d="100"/>
          <a:sy n="19" d="100"/>
        </p:scale>
        <p:origin x="3024" y="-25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font" Target="fonts/font1.fntdata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4.fntdata"/><Relationship Id="rId5" Type="http://schemas.openxmlformats.org/officeDocument/2006/relationships/font" Target="fonts/font3.fntdata"/><Relationship Id="rId10" Type="http://schemas.openxmlformats.org/officeDocument/2006/relationships/tableStyles" Target="tableStyles.xml"/><Relationship Id="rId4" Type="http://schemas.openxmlformats.org/officeDocument/2006/relationships/font" Target="fonts/font2.fntdata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4/21/26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4/21/26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4/21/26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4/21/26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4/21/26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4/21/26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4/21/26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4/21/26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4/21/26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4/21/26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4/21/26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4/21/26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 rot="5400000">
            <a:off x="15042965" y="23226777"/>
            <a:ext cx="409019" cy="30494949"/>
          </a:xfrm>
          <a:prstGeom prst="rect">
            <a:avLst/>
          </a:prstGeom>
          <a:solidFill>
            <a:srgbClr val="D50263"/>
          </a:solidFill>
        </p:spPr>
        <p:txBody>
          <a:bodyPr/>
          <a:lstStyle/>
          <a:p>
            <a:endParaRPr lang="es-ES_tradnl"/>
          </a:p>
        </p:txBody>
      </p:sp>
      <p:sp>
        <p:nvSpPr>
          <p:cNvPr id="3" name="Freeform 3"/>
          <p:cNvSpPr/>
          <p:nvPr/>
        </p:nvSpPr>
        <p:spPr>
          <a:xfrm>
            <a:off x="15138000" y="39350084"/>
            <a:ext cx="2277980" cy="2094690"/>
          </a:xfrm>
          <a:custGeom>
            <a:avLst/>
            <a:gdLst/>
            <a:ahLst/>
            <a:cxnLst/>
            <a:rect l="l" t="t" r="r" b="b"/>
            <a:pathLst>
              <a:path w="2277980" h="2094690">
                <a:moveTo>
                  <a:pt x="0" y="0"/>
                </a:moveTo>
                <a:lnTo>
                  <a:pt x="2277980" y="0"/>
                </a:lnTo>
                <a:lnTo>
                  <a:pt x="2277980" y="2094690"/>
                </a:lnTo>
                <a:lnTo>
                  <a:pt x="0" y="209469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2"/>
            </a:stretch>
          </a:blipFill>
        </p:spPr>
        <p:txBody>
          <a:bodyPr/>
          <a:lstStyle/>
          <a:p>
            <a:endParaRPr lang="es-ES_tradnl"/>
          </a:p>
        </p:txBody>
      </p:sp>
      <p:sp>
        <p:nvSpPr>
          <p:cNvPr id="4" name="Freeform 4"/>
          <p:cNvSpPr/>
          <p:nvPr/>
        </p:nvSpPr>
        <p:spPr>
          <a:xfrm>
            <a:off x="19841673" y="39875883"/>
            <a:ext cx="5507259" cy="1288088"/>
          </a:xfrm>
          <a:custGeom>
            <a:avLst/>
            <a:gdLst/>
            <a:ahLst/>
            <a:cxnLst/>
            <a:rect l="l" t="t" r="r" b="b"/>
            <a:pathLst>
              <a:path w="5507259" h="1288088">
                <a:moveTo>
                  <a:pt x="0" y="0"/>
                </a:moveTo>
                <a:lnTo>
                  <a:pt x="5507259" y="0"/>
                </a:lnTo>
                <a:lnTo>
                  <a:pt x="5507259" y="1288089"/>
                </a:lnTo>
                <a:lnTo>
                  <a:pt x="0" y="128808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s-ES_tradnl"/>
          </a:p>
        </p:txBody>
      </p:sp>
      <p:sp>
        <p:nvSpPr>
          <p:cNvPr id="5" name="Freeform 5"/>
          <p:cNvSpPr/>
          <p:nvPr/>
        </p:nvSpPr>
        <p:spPr>
          <a:xfrm>
            <a:off x="17563896" y="39410440"/>
            <a:ext cx="1974028" cy="1973979"/>
          </a:xfrm>
          <a:custGeom>
            <a:avLst/>
            <a:gdLst/>
            <a:ahLst/>
            <a:cxnLst/>
            <a:rect l="l" t="t" r="r" b="b"/>
            <a:pathLst>
              <a:path w="1974028" h="1973979">
                <a:moveTo>
                  <a:pt x="0" y="0"/>
                </a:moveTo>
                <a:lnTo>
                  <a:pt x="1974028" y="0"/>
                </a:lnTo>
                <a:lnTo>
                  <a:pt x="1974028" y="1973979"/>
                </a:lnTo>
                <a:lnTo>
                  <a:pt x="0" y="197397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t="-2"/>
            </a:stretch>
          </a:blipFill>
        </p:spPr>
        <p:txBody>
          <a:bodyPr/>
          <a:lstStyle/>
          <a:p>
            <a:endParaRPr lang="es-ES_tradnl"/>
          </a:p>
        </p:txBody>
      </p:sp>
      <p:sp>
        <p:nvSpPr>
          <p:cNvPr id="6" name="Freeform 6"/>
          <p:cNvSpPr/>
          <p:nvPr/>
        </p:nvSpPr>
        <p:spPr>
          <a:xfrm>
            <a:off x="25496848" y="39747258"/>
            <a:ext cx="4202919" cy="1416714"/>
          </a:xfrm>
          <a:custGeom>
            <a:avLst/>
            <a:gdLst/>
            <a:ahLst/>
            <a:cxnLst/>
            <a:rect l="l" t="t" r="r" b="b"/>
            <a:pathLst>
              <a:path w="4202919" h="1416714">
                <a:moveTo>
                  <a:pt x="0" y="0"/>
                </a:moveTo>
                <a:lnTo>
                  <a:pt x="4202919" y="0"/>
                </a:lnTo>
                <a:lnTo>
                  <a:pt x="4202919" y="1416714"/>
                </a:lnTo>
                <a:lnTo>
                  <a:pt x="0" y="1416714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t="-98333" b="-98333"/>
            </a:stretch>
          </a:blipFill>
        </p:spPr>
        <p:txBody>
          <a:bodyPr/>
          <a:lstStyle/>
          <a:p>
            <a:endParaRPr lang="es-ES_tradnl"/>
          </a:p>
        </p:txBody>
      </p:sp>
      <p:sp>
        <p:nvSpPr>
          <p:cNvPr id="7" name="TextBox 7"/>
          <p:cNvSpPr txBox="1"/>
          <p:nvPr/>
        </p:nvSpPr>
        <p:spPr>
          <a:xfrm>
            <a:off x="19915132" y="39554687"/>
            <a:ext cx="1992399" cy="3183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224"/>
              </a:lnSpc>
            </a:pPr>
            <a:r>
              <a:rPr lang="en-US" sz="1588">
                <a:solidFill>
                  <a:srgbClr val="000000"/>
                </a:solidFill>
                <a:latin typeface="Myriad"/>
                <a:ea typeface="Myriad"/>
                <a:cs typeface="Myriad"/>
                <a:sym typeface="Myriad"/>
              </a:rPr>
              <a:t>PID2021-127248OB-I00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6720891" y="39379144"/>
            <a:ext cx="8036109" cy="86198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353"/>
              </a:lnSpc>
            </a:pPr>
            <a:r>
              <a:rPr lang="en-US" sz="3133" b="1">
                <a:solidFill>
                  <a:srgbClr val="D50263"/>
                </a:solidFill>
                <a:latin typeface="Cabin Bold"/>
                <a:ea typeface="Cabin Bold"/>
                <a:cs typeface="Cabin Bold"/>
                <a:sym typeface="Cabin Bold"/>
              </a:rPr>
              <a:t>CONGRESO INTERNACIONAL</a:t>
            </a:r>
          </a:p>
          <a:p>
            <a:pPr algn="l">
              <a:lnSpc>
                <a:spcPts val="3353"/>
              </a:lnSpc>
            </a:pPr>
            <a:r>
              <a:rPr lang="en-US" sz="3133" b="1">
                <a:solidFill>
                  <a:srgbClr val="D50263"/>
                </a:solidFill>
                <a:latin typeface="Cabin Bold"/>
                <a:ea typeface="Cabin Bold"/>
                <a:cs typeface="Cabin Bold"/>
                <a:sym typeface="Cabin Bold"/>
              </a:rPr>
              <a:t>PATRIMONIO, CUIDADOS Y PERSONAS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6720891" y="40241132"/>
            <a:ext cx="6311579" cy="85972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439"/>
              </a:lnSpc>
            </a:pPr>
            <a:r>
              <a:rPr lang="en-US" sz="2865">
                <a:solidFill>
                  <a:srgbClr val="000000"/>
                </a:solidFill>
                <a:latin typeface="Cabin"/>
                <a:ea typeface="Cabin"/>
                <a:cs typeface="Cabin"/>
                <a:sym typeface="Cabin"/>
              </a:rPr>
              <a:t>las redes patrimoniales como estrategia de sostenibilidad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6718805" y="41239699"/>
            <a:ext cx="5476825" cy="71033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813"/>
              </a:lnSpc>
            </a:pPr>
            <a:r>
              <a:rPr lang="en-US" sz="2304">
                <a:solidFill>
                  <a:srgbClr val="000000"/>
                </a:solidFill>
                <a:latin typeface="Cabin"/>
                <a:ea typeface="Cabin"/>
                <a:cs typeface="Cabin"/>
                <a:sym typeface="Cabin"/>
              </a:rPr>
              <a:t>27-29 de Mayo, 2026 </a:t>
            </a:r>
          </a:p>
          <a:p>
            <a:pPr algn="l">
              <a:lnSpc>
                <a:spcPts val="2813"/>
              </a:lnSpc>
            </a:pPr>
            <a:r>
              <a:rPr lang="en-US" sz="2304">
                <a:solidFill>
                  <a:srgbClr val="000000"/>
                </a:solidFill>
                <a:latin typeface="Cabin"/>
                <a:ea typeface="Cabin"/>
                <a:cs typeface="Cabin"/>
                <a:sym typeface="Cabin"/>
              </a:rPr>
              <a:t>MADRID</a:t>
            </a:r>
          </a:p>
        </p:txBody>
      </p:sp>
      <p:sp>
        <p:nvSpPr>
          <p:cNvPr id="11" name="Freeform 11"/>
          <p:cNvSpPr/>
          <p:nvPr/>
        </p:nvSpPr>
        <p:spPr>
          <a:xfrm>
            <a:off x="1420374" y="39122046"/>
            <a:ext cx="5090110" cy="3370481"/>
          </a:xfrm>
          <a:custGeom>
            <a:avLst/>
            <a:gdLst/>
            <a:ahLst/>
            <a:cxnLst/>
            <a:rect l="l" t="t" r="r" b="b"/>
            <a:pathLst>
              <a:path w="5090110" h="3370481">
                <a:moveTo>
                  <a:pt x="0" y="0"/>
                </a:moveTo>
                <a:lnTo>
                  <a:pt x="5090111" y="0"/>
                </a:lnTo>
                <a:lnTo>
                  <a:pt x="5090111" y="3370481"/>
                </a:lnTo>
                <a:lnTo>
                  <a:pt x="0" y="3370481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11557" t="-50857" r="-135266" b="-43027"/>
            </a:stretch>
          </a:blipFill>
        </p:spPr>
        <p:txBody>
          <a:bodyPr/>
          <a:lstStyle/>
          <a:p>
            <a:endParaRPr lang="es-ES_tradnl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21</Words>
  <Application>Microsoft Macintosh PowerPoint</Application>
  <PresentationFormat>Personalizado</PresentationFormat>
  <Paragraphs>6</Paragraphs>
  <Slides>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7" baseType="lpstr">
      <vt:lpstr>Arial</vt:lpstr>
      <vt:lpstr>Myriad</vt:lpstr>
      <vt:lpstr>Cabin Bold</vt:lpstr>
      <vt:lpstr>Cabin</vt:lpstr>
      <vt:lpstr>Calibri</vt:lpstr>
      <vt:lpstr>Office Theme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Plantilla Poster AO</dc:title>
  <cp:lastModifiedBy>Constanza Segovia Quinteros</cp:lastModifiedBy>
  <cp:revision>2</cp:revision>
  <dcterms:created xsi:type="dcterms:W3CDTF">2006-08-16T00:00:00Z</dcterms:created>
  <dcterms:modified xsi:type="dcterms:W3CDTF">2026-04-21T14:29:22Z</dcterms:modified>
  <dc:identifier>DAHG6g7KQps</dc:identifier>
</cp:coreProperties>
</file>