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4"/>
  </p:sldMasterIdLst>
  <p:sldIdLst>
    <p:sldId id="256" r:id="rId5"/>
    <p:sldId id="281" r:id="rId6"/>
    <p:sldId id="259" r:id="rId7"/>
    <p:sldId id="279" r:id="rId8"/>
    <p:sldId id="280" r:id="rId9"/>
    <p:sldId id="263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5" r:id="rId19"/>
    <p:sldId id="278" r:id="rId20"/>
    <p:sldId id="274" r:id="rId21"/>
    <p:sldId id="277" r:id="rId22"/>
    <p:sldId id="258" r:id="rId2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0" autoAdjust="0"/>
    <p:restoredTop sz="94660"/>
  </p:normalViewPr>
  <p:slideViewPr>
    <p:cSldViewPr snapToGrid="0">
      <p:cViewPr varScale="1">
        <p:scale>
          <a:sx n="90" d="100"/>
          <a:sy n="90" d="100"/>
        </p:scale>
        <p:origin x="3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image" Target="../media/image4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9C8B21-1547-49E2-B945-70D2AC430F76}" type="doc">
      <dgm:prSet loTypeId="urn:microsoft.com/office/officeart/2005/8/layout/vList4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C52E1F9C-5D06-4C0D-9A95-7C8D2942CA36}">
      <dgm:prSet/>
      <dgm:spPr/>
      <dgm:t>
        <a:bodyPr/>
        <a:lstStyle/>
        <a:p>
          <a:r>
            <a:rPr lang="es-ES" dirty="0"/>
            <a:t>Gamificación</a:t>
          </a:r>
          <a:endParaRPr lang="en-US" dirty="0"/>
        </a:p>
      </dgm:t>
    </dgm:pt>
    <dgm:pt modelId="{ACF2B60B-9E52-4FC9-AFE9-1E37391C3934}" type="parTrans" cxnId="{79F18D16-8913-4949-AE0B-11A86B0DFC17}">
      <dgm:prSet/>
      <dgm:spPr/>
      <dgm:t>
        <a:bodyPr/>
        <a:lstStyle/>
        <a:p>
          <a:endParaRPr lang="en-US"/>
        </a:p>
      </dgm:t>
    </dgm:pt>
    <dgm:pt modelId="{23740228-BE19-42BC-A7CA-5519C86FF016}" type="sibTrans" cxnId="{79F18D16-8913-4949-AE0B-11A86B0DFC17}">
      <dgm:prSet/>
      <dgm:spPr/>
      <dgm:t>
        <a:bodyPr/>
        <a:lstStyle/>
        <a:p>
          <a:endParaRPr lang="en-US"/>
        </a:p>
      </dgm:t>
    </dgm:pt>
    <dgm:pt modelId="{48A85050-4D11-4494-9D81-1D31594FD31B}">
      <dgm:prSet/>
      <dgm:spPr/>
      <dgm:t>
        <a:bodyPr/>
        <a:lstStyle/>
        <a:p>
          <a:r>
            <a:rPr lang="es-ES" dirty="0"/>
            <a:t>Clase invertida (“</a:t>
          </a:r>
          <a:r>
            <a:rPr lang="es-ES" dirty="0" err="1"/>
            <a:t>flipped</a:t>
          </a:r>
          <a:r>
            <a:rPr lang="es-ES" dirty="0"/>
            <a:t> </a:t>
          </a:r>
          <a:r>
            <a:rPr lang="es-ES" dirty="0" err="1"/>
            <a:t>classroom</a:t>
          </a:r>
          <a:r>
            <a:rPr lang="es-ES" dirty="0"/>
            <a:t>)</a:t>
          </a:r>
          <a:endParaRPr lang="en-US" dirty="0"/>
        </a:p>
      </dgm:t>
    </dgm:pt>
    <dgm:pt modelId="{04995C68-CD88-434F-A472-FC39E3A468D0}" type="parTrans" cxnId="{2BCBEF55-C4F7-43FB-866B-4FAA9BD01833}">
      <dgm:prSet/>
      <dgm:spPr/>
      <dgm:t>
        <a:bodyPr/>
        <a:lstStyle/>
        <a:p>
          <a:endParaRPr lang="en-US"/>
        </a:p>
      </dgm:t>
    </dgm:pt>
    <dgm:pt modelId="{FBCBAADB-365D-4D5E-AC2C-38FCC3679C8B}" type="sibTrans" cxnId="{2BCBEF55-C4F7-43FB-866B-4FAA9BD01833}">
      <dgm:prSet/>
      <dgm:spPr/>
      <dgm:t>
        <a:bodyPr/>
        <a:lstStyle/>
        <a:p>
          <a:endParaRPr lang="en-US"/>
        </a:p>
      </dgm:t>
    </dgm:pt>
    <dgm:pt modelId="{5591F45B-63C0-4480-8FD9-3F2BD9C34E57}">
      <dgm:prSet/>
      <dgm:spPr/>
      <dgm:t>
        <a:bodyPr/>
        <a:lstStyle/>
        <a:p>
          <a:r>
            <a:rPr lang="en-US" dirty="0"/>
            <a:t>Los </a:t>
          </a:r>
          <a:r>
            <a:rPr lang="en-US" dirty="0" err="1"/>
            <a:t>estudiantes</a:t>
          </a:r>
          <a:r>
            <a:rPr lang="en-US" dirty="0"/>
            <a:t> </a:t>
          </a:r>
          <a:r>
            <a:rPr lang="en-US" dirty="0" err="1"/>
            <a:t>realizan</a:t>
          </a:r>
          <a:r>
            <a:rPr lang="en-US" dirty="0"/>
            <a:t> </a:t>
          </a:r>
          <a:r>
            <a:rPr lang="en-US" dirty="0" err="1"/>
            <a:t>tareas</a:t>
          </a:r>
          <a:r>
            <a:rPr lang="en-US" dirty="0"/>
            <a:t> de forma </a:t>
          </a:r>
          <a:r>
            <a:rPr lang="en-US" dirty="0" err="1"/>
            <a:t>autónoma</a:t>
          </a:r>
          <a:r>
            <a:rPr lang="en-US" dirty="0"/>
            <a:t> antes de la </a:t>
          </a:r>
          <a:r>
            <a:rPr lang="en-US" dirty="0" err="1"/>
            <a:t>clase</a:t>
          </a:r>
          <a:r>
            <a:rPr lang="en-US" dirty="0"/>
            <a:t>, para </a:t>
          </a:r>
          <a:r>
            <a:rPr lang="en-US" dirty="0" err="1"/>
            <a:t>destinar</a:t>
          </a:r>
          <a:r>
            <a:rPr lang="en-US" dirty="0"/>
            <a:t> </a:t>
          </a:r>
          <a:r>
            <a:rPr lang="en-US" dirty="0" err="1"/>
            <a:t>el</a:t>
          </a:r>
          <a:r>
            <a:rPr lang="en-US" dirty="0"/>
            <a:t> </a:t>
          </a:r>
          <a:r>
            <a:rPr lang="en-US" dirty="0" err="1"/>
            <a:t>tiempo</a:t>
          </a:r>
          <a:r>
            <a:rPr lang="en-US" dirty="0"/>
            <a:t> de la </a:t>
          </a:r>
          <a:r>
            <a:rPr lang="en-US" dirty="0" err="1"/>
            <a:t>misma</a:t>
          </a:r>
          <a:r>
            <a:rPr lang="en-US" dirty="0"/>
            <a:t> a </a:t>
          </a:r>
          <a:r>
            <a:rPr lang="en-US" dirty="0" err="1"/>
            <a:t>prácticas</a:t>
          </a:r>
          <a:r>
            <a:rPr lang="en-US" dirty="0"/>
            <a:t>, debates, </a:t>
          </a:r>
          <a:r>
            <a:rPr lang="en-US" dirty="0" err="1"/>
            <a:t>resolución</a:t>
          </a:r>
          <a:r>
            <a:rPr lang="en-US" dirty="0"/>
            <a:t> de </a:t>
          </a:r>
          <a:r>
            <a:rPr lang="en-US" dirty="0" err="1"/>
            <a:t>dudas</a:t>
          </a:r>
          <a:r>
            <a:rPr lang="en-US" dirty="0"/>
            <a:t>, etc.</a:t>
          </a:r>
        </a:p>
      </dgm:t>
    </dgm:pt>
    <dgm:pt modelId="{BE2AE42E-E8EA-48BB-82DD-8810E05CE897}" type="parTrans" cxnId="{5F8B2C16-A395-4BF3-8400-14008A61A72B}">
      <dgm:prSet/>
      <dgm:spPr/>
      <dgm:t>
        <a:bodyPr/>
        <a:lstStyle/>
        <a:p>
          <a:endParaRPr lang="en-US"/>
        </a:p>
      </dgm:t>
    </dgm:pt>
    <dgm:pt modelId="{C894518A-D9BF-4287-8B73-E368729523FD}" type="sibTrans" cxnId="{5F8B2C16-A395-4BF3-8400-14008A61A72B}">
      <dgm:prSet/>
      <dgm:spPr/>
      <dgm:t>
        <a:bodyPr/>
        <a:lstStyle/>
        <a:p>
          <a:endParaRPr lang="en-US"/>
        </a:p>
      </dgm:t>
    </dgm:pt>
    <dgm:pt modelId="{775D525C-6B64-46C5-B85C-263DD8B1216D}">
      <dgm:prSet phldr="0"/>
      <dgm:spPr/>
      <dgm:t>
        <a:bodyPr/>
        <a:lstStyle/>
        <a:p>
          <a:r>
            <a:rPr lang="es-ES" dirty="0">
              <a:latin typeface="Avenir Next LT Pro"/>
            </a:rPr>
            <a:t>Consiste en incluir elementos de juego (narrativa, puntaje, recompensas, etc.) en otros contextos.</a:t>
          </a:r>
        </a:p>
      </dgm:t>
    </dgm:pt>
    <dgm:pt modelId="{2E9405FA-8BB8-4CCB-BBC7-3A1DD658EFE2}" type="parTrans" cxnId="{F89EC714-F94A-4779-89C1-76375A3CAF41}">
      <dgm:prSet/>
      <dgm:spPr/>
      <dgm:t>
        <a:bodyPr/>
        <a:lstStyle/>
        <a:p>
          <a:endParaRPr lang="es-ES"/>
        </a:p>
      </dgm:t>
    </dgm:pt>
    <dgm:pt modelId="{9AFF2E9B-A043-4649-A28B-DC57A0289AE5}" type="sibTrans" cxnId="{F89EC714-F94A-4779-89C1-76375A3CAF41}">
      <dgm:prSet/>
      <dgm:spPr/>
      <dgm:t>
        <a:bodyPr/>
        <a:lstStyle/>
        <a:p>
          <a:endParaRPr lang="es-ES"/>
        </a:p>
      </dgm:t>
    </dgm:pt>
    <dgm:pt modelId="{B9DBBA2C-DC5F-4F40-B4A6-7D6609C27C92}" type="pres">
      <dgm:prSet presAssocID="{A69C8B21-1547-49E2-B945-70D2AC430F76}" presName="linear" presStyleCnt="0">
        <dgm:presLayoutVars>
          <dgm:dir/>
          <dgm:resizeHandles val="exact"/>
        </dgm:presLayoutVars>
      </dgm:prSet>
      <dgm:spPr/>
    </dgm:pt>
    <dgm:pt modelId="{4B657A7B-4965-445A-9D10-9BCCB84C266E}" type="pres">
      <dgm:prSet presAssocID="{C52E1F9C-5D06-4C0D-9A95-7C8D2942CA36}" presName="comp" presStyleCnt="0"/>
      <dgm:spPr/>
    </dgm:pt>
    <dgm:pt modelId="{6BC4FEC5-FDB5-4C43-84DC-33B936386909}" type="pres">
      <dgm:prSet presAssocID="{C52E1F9C-5D06-4C0D-9A95-7C8D2942CA36}" presName="box" presStyleLbl="node1" presStyleIdx="0" presStyleCnt="2"/>
      <dgm:spPr/>
    </dgm:pt>
    <dgm:pt modelId="{09E6872F-55BA-49D6-BB73-3DEBD022B08A}" type="pres">
      <dgm:prSet presAssocID="{C52E1F9C-5D06-4C0D-9A95-7C8D2942CA36}" presName="img" presStyleLbl="fgImgPlac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1000" r="-91000"/>
          </a:stretch>
        </a:blipFill>
      </dgm:spPr>
    </dgm:pt>
    <dgm:pt modelId="{527C6696-8C7C-4AA2-8E97-7E3CD7D6460D}" type="pres">
      <dgm:prSet presAssocID="{C52E1F9C-5D06-4C0D-9A95-7C8D2942CA36}" presName="text" presStyleLbl="node1" presStyleIdx="0" presStyleCnt="2">
        <dgm:presLayoutVars>
          <dgm:bulletEnabled val="1"/>
        </dgm:presLayoutVars>
      </dgm:prSet>
      <dgm:spPr/>
    </dgm:pt>
    <dgm:pt modelId="{51E63682-FAE2-48A3-8667-DBD8F91229DF}" type="pres">
      <dgm:prSet presAssocID="{23740228-BE19-42BC-A7CA-5519C86FF016}" presName="spacer" presStyleCnt="0"/>
      <dgm:spPr/>
    </dgm:pt>
    <dgm:pt modelId="{8BA854BE-F758-4DBE-9354-FA24B9422A4E}" type="pres">
      <dgm:prSet presAssocID="{48A85050-4D11-4494-9D81-1D31594FD31B}" presName="comp" presStyleCnt="0"/>
      <dgm:spPr/>
    </dgm:pt>
    <dgm:pt modelId="{70FDE6EA-6947-4ABF-A35D-7F8133BD820C}" type="pres">
      <dgm:prSet presAssocID="{48A85050-4D11-4494-9D81-1D31594FD31B}" presName="box" presStyleLbl="node1" presStyleIdx="1" presStyleCnt="2"/>
      <dgm:spPr/>
    </dgm:pt>
    <dgm:pt modelId="{1B37AA7D-1258-448D-94A7-C36B6E17874E}" type="pres">
      <dgm:prSet presAssocID="{48A85050-4D11-4494-9D81-1D31594FD31B}" presName="img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1000" r="-101000"/>
          </a:stretch>
        </a:blipFill>
      </dgm:spPr>
    </dgm:pt>
    <dgm:pt modelId="{4305F933-864C-446C-ABE2-0430C7A28B7A}" type="pres">
      <dgm:prSet presAssocID="{48A85050-4D11-4494-9D81-1D31594FD31B}" presName="text" presStyleLbl="node1" presStyleIdx="1" presStyleCnt="2">
        <dgm:presLayoutVars>
          <dgm:bulletEnabled val="1"/>
        </dgm:presLayoutVars>
      </dgm:prSet>
      <dgm:spPr/>
    </dgm:pt>
  </dgm:ptLst>
  <dgm:cxnLst>
    <dgm:cxn modelId="{A9021401-3ECA-4A17-BFBC-D9ADA4C041DA}" type="presOf" srcId="{C52E1F9C-5D06-4C0D-9A95-7C8D2942CA36}" destId="{6BC4FEC5-FDB5-4C43-84DC-33B936386909}" srcOrd="0" destOrd="0" presId="urn:microsoft.com/office/officeart/2005/8/layout/vList4"/>
    <dgm:cxn modelId="{20D27504-25A9-4262-990A-D508EB05629E}" type="presOf" srcId="{48A85050-4D11-4494-9D81-1D31594FD31B}" destId="{70FDE6EA-6947-4ABF-A35D-7F8133BD820C}" srcOrd="0" destOrd="0" presId="urn:microsoft.com/office/officeart/2005/8/layout/vList4"/>
    <dgm:cxn modelId="{BDFC4F0E-7B4F-419B-8920-0375F0B25118}" type="presOf" srcId="{5591F45B-63C0-4480-8FD9-3F2BD9C34E57}" destId="{4305F933-864C-446C-ABE2-0430C7A28B7A}" srcOrd="1" destOrd="1" presId="urn:microsoft.com/office/officeart/2005/8/layout/vList4"/>
    <dgm:cxn modelId="{37B4F913-FCFF-4742-A971-E79CA61D935C}" type="presOf" srcId="{775D525C-6B64-46C5-B85C-263DD8B1216D}" destId="{6BC4FEC5-FDB5-4C43-84DC-33B936386909}" srcOrd="0" destOrd="1" presId="urn:microsoft.com/office/officeart/2005/8/layout/vList4"/>
    <dgm:cxn modelId="{F89EC714-F94A-4779-89C1-76375A3CAF41}" srcId="{C52E1F9C-5D06-4C0D-9A95-7C8D2942CA36}" destId="{775D525C-6B64-46C5-B85C-263DD8B1216D}" srcOrd="0" destOrd="0" parTransId="{2E9405FA-8BB8-4CCB-BBC7-3A1DD658EFE2}" sibTransId="{9AFF2E9B-A043-4649-A28B-DC57A0289AE5}"/>
    <dgm:cxn modelId="{5F8B2C16-A395-4BF3-8400-14008A61A72B}" srcId="{48A85050-4D11-4494-9D81-1D31594FD31B}" destId="{5591F45B-63C0-4480-8FD9-3F2BD9C34E57}" srcOrd="0" destOrd="0" parTransId="{BE2AE42E-E8EA-48BB-82DD-8810E05CE897}" sibTransId="{C894518A-D9BF-4287-8B73-E368729523FD}"/>
    <dgm:cxn modelId="{79F18D16-8913-4949-AE0B-11A86B0DFC17}" srcId="{A69C8B21-1547-49E2-B945-70D2AC430F76}" destId="{C52E1F9C-5D06-4C0D-9A95-7C8D2942CA36}" srcOrd="0" destOrd="0" parTransId="{ACF2B60B-9E52-4FC9-AFE9-1E37391C3934}" sibTransId="{23740228-BE19-42BC-A7CA-5519C86FF016}"/>
    <dgm:cxn modelId="{72739662-3FAE-484A-BAFE-406F4658E5EC}" type="presOf" srcId="{A69C8B21-1547-49E2-B945-70D2AC430F76}" destId="{B9DBBA2C-DC5F-4F40-B4A6-7D6609C27C92}" srcOrd="0" destOrd="0" presId="urn:microsoft.com/office/officeart/2005/8/layout/vList4"/>
    <dgm:cxn modelId="{EA49C347-897A-4995-AFC5-B5D573D36A6C}" type="presOf" srcId="{48A85050-4D11-4494-9D81-1D31594FD31B}" destId="{4305F933-864C-446C-ABE2-0430C7A28B7A}" srcOrd="1" destOrd="0" presId="urn:microsoft.com/office/officeart/2005/8/layout/vList4"/>
    <dgm:cxn modelId="{2BCBEF55-C4F7-43FB-866B-4FAA9BD01833}" srcId="{A69C8B21-1547-49E2-B945-70D2AC430F76}" destId="{48A85050-4D11-4494-9D81-1D31594FD31B}" srcOrd="1" destOrd="0" parTransId="{04995C68-CD88-434F-A472-FC39E3A468D0}" sibTransId="{FBCBAADB-365D-4D5E-AC2C-38FCC3679C8B}"/>
    <dgm:cxn modelId="{915A2995-337C-4EC4-9AE6-D3FDF0745062}" type="presOf" srcId="{775D525C-6B64-46C5-B85C-263DD8B1216D}" destId="{527C6696-8C7C-4AA2-8E97-7E3CD7D6460D}" srcOrd="1" destOrd="1" presId="urn:microsoft.com/office/officeart/2005/8/layout/vList4"/>
    <dgm:cxn modelId="{0804F7DF-0662-409C-A57D-E709F20D461F}" type="presOf" srcId="{5591F45B-63C0-4480-8FD9-3F2BD9C34E57}" destId="{70FDE6EA-6947-4ABF-A35D-7F8133BD820C}" srcOrd="0" destOrd="1" presId="urn:microsoft.com/office/officeart/2005/8/layout/vList4"/>
    <dgm:cxn modelId="{208A5CE4-F360-4A7F-918E-94CCBBE6D06E}" type="presOf" srcId="{C52E1F9C-5D06-4C0D-9A95-7C8D2942CA36}" destId="{527C6696-8C7C-4AA2-8E97-7E3CD7D6460D}" srcOrd="1" destOrd="0" presId="urn:microsoft.com/office/officeart/2005/8/layout/vList4"/>
    <dgm:cxn modelId="{69636BF5-2978-4C73-8584-CF59E5A42319}" type="presParOf" srcId="{B9DBBA2C-DC5F-4F40-B4A6-7D6609C27C92}" destId="{4B657A7B-4965-445A-9D10-9BCCB84C266E}" srcOrd="0" destOrd="0" presId="urn:microsoft.com/office/officeart/2005/8/layout/vList4"/>
    <dgm:cxn modelId="{9C2F4A4E-A579-48DC-B0E8-29D3B79CD1B1}" type="presParOf" srcId="{4B657A7B-4965-445A-9D10-9BCCB84C266E}" destId="{6BC4FEC5-FDB5-4C43-84DC-33B936386909}" srcOrd="0" destOrd="0" presId="urn:microsoft.com/office/officeart/2005/8/layout/vList4"/>
    <dgm:cxn modelId="{F542252A-156A-42BC-B76E-0AE142C02D35}" type="presParOf" srcId="{4B657A7B-4965-445A-9D10-9BCCB84C266E}" destId="{09E6872F-55BA-49D6-BB73-3DEBD022B08A}" srcOrd="1" destOrd="0" presId="urn:microsoft.com/office/officeart/2005/8/layout/vList4"/>
    <dgm:cxn modelId="{51FDEA43-39D0-4770-9779-A83E6DFD1436}" type="presParOf" srcId="{4B657A7B-4965-445A-9D10-9BCCB84C266E}" destId="{527C6696-8C7C-4AA2-8E97-7E3CD7D6460D}" srcOrd="2" destOrd="0" presId="urn:microsoft.com/office/officeart/2005/8/layout/vList4"/>
    <dgm:cxn modelId="{609CB599-3BC1-479E-9D9B-8B9A864CEEF7}" type="presParOf" srcId="{B9DBBA2C-DC5F-4F40-B4A6-7D6609C27C92}" destId="{51E63682-FAE2-48A3-8667-DBD8F91229DF}" srcOrd="1" destOrd="0" presId="urn:microsoft.com/office/officeart/2005/8/layout/vList4"/>
    <dgm:cxn modelId="{1B28C795-2D7C-40FD-BF5C-CCB09983F2F0}" type="presParOf" srcId="{B9DBBA2C-DC5F-4F40-B4A6-7D6609C27C92}" destId="{8BA854BE-F758-4DBE-9354-FA24B9422A4E}" srcOrd="2" destOrd="0" presId="urn:microsoft.com/office/officeart/2005/8/layout/vList4"/>
    <dgm:cxn modelId="{277A7EE1-4674-4BCA-99C8-A28609DCA9FF}" type="presParOf" srcId="{8BA854BE-F758-4DBE-9354-FA24B9422A4E}" destId="{70FDE6EA-6947-4ABF-A35D-7F8133BD820C}" srcOrd="0" destOrd="0" presId="urn:microsoft.com/office/officeart/2005/8/layout/vList4"/>
    <dgm:cxn modelId="{7ED872AB-DEFC-47AC-A945-711F5326AFF6}" type="presParOf" srcId="{8BA854BE-F758-4DBE-9354-FA24B9422A4E}" destId="{1B37AA7D-1258-448D-94A7-C36B6E17874E}" srcOrd="1" destOrd="0" presId="urn:microsoft.com/office/officeart/2005/8/layout/vList4"/>
    <dgm:cxn modelId="{1130B2AC-27FB-4997-9C94-563CE8BBA5F2}" type="presParOf" srcId="{8BA854BE-F758-4DBE-9354-FA24B9422A4E}" destId="{4305F933-864C-446C-ABE2-0430C7A28B7A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C4FEC5-FDB5-4C43-84DC-33B936386909}">
      <dsp:nvSpPr>
        <dsp:cNvPr id="0" name=""/>
        <dsp:cNvSpPr/>
      </dsp:nvSpPr>
      <dsp:spPr>
        <a:xfrm>
          <a:off x="0" y="0"/>
          <a:ext cx="7003777" cy="278198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/>
            <a:t>Gamificación</a:t>
          </a:r>
          <a:endParaRPr lang="en-US" sz="29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300" kern="1200" dirty="0">
              <a:latin typeface="Avenir Next LT Pro"/>
            </a:rPr>
            <a:t>Consiste en incluir elementos de juego (narrativa, puntaje, recompensas, etc.) en otros contextos.</a:t>
          </a:r>
        </a:p>
      </dsp:txBody>
      <dsp:txXfrm>
        <a:off x="1678954" y="0"/>
        <a:ext cx="5324822" cy="2781989"/>
      </dsp:txXfrm>
    </dsp:sp>
    <dsp:sp modelId="{09E6872F-55BA-49D6-BB73-3DEBD022B08A}">
      <dsp:nvSpPr>
        <dsp:cNvPr id="0" name=""/>
        <dsp:cNvSpPr/>
      </dsp:nvSpPr>
      <dsp:spPr>
        <a:xfrm>
          <a:off x="278198" y="278198"/>
          <a:ext cx="1400755" cy="222559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1000" r="-91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FDE6EA-6947-4ABF-A35D-7F8133BD820C}">
      <dsp:nvSpPr>
        <dsp:cNvPr id="0" name=""/>
        <dsp:cNvSpPr/>
      </dsp:nvSpPr>
      <dsp:spPr>
        <a:xfrm>
          <a:off x="0" y="3060188"/>
          <a:ext cx="7003777" cy="278198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/>
            <a:t>Clase invertida (“</a:t>
          </a:r>
          <a:r>
            <a:rPr lang="es-ES" sz="2900" kern="1200" dirty="0" err="1"/>
            <a:t>flipped</a:t>
          </a:r>
          <a:r>
            <a:rPr lang="es-ES" sz="2900" kern="1200" dirty="0"/>
            <a:t> </a:t>
          </a:r>
          <a:r>
            <a:rPr lang="es-ES" sz="2900" kern="1200" dirty="0" err="1"/>
            <a:t>classroom</a:t>
          </a:r>
          <a:r>
            <a:rPr lang="es-ES" sz="2900" kern="1200" dirty="0"/>
            <a:t>)</a:t>
          </a:r>
          <a:endParaRPr lang="en-US" sz="29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/>
            <a:t>Los </a:t>
          </a:r>
          <a:r>
            <a:rPr lang="en-US" sz="2300" kern="1200" dirty="0" err="1"/>
            <a:t>estudiantes</a:t>
          </a:r>
          <a:r>
            <a:rPr lang="en-US" sz="2300" kern="1200" dirty="0"/>
            <a:t> </a:t>
          </a:r>
          <a:r>
            <a:rPr lang="en-US" sz="2300" kern="1200" dirty="0" err="1"/>
            <a:t>realizan</a:t>
          </a:r>
          <a:r>
            <a:rPr lang="en-US" sz="2300" kern="1200" dirty="0"/>
            <a:t> </a:t>
          </a:r>
          <a:r>
            <a:rPr lang="en-US" sz="2300" kern="1200" dirty="0" err="1"/>
            <a:t>tareas</a:t>
          </a:r>
          <a:r>
            <a:rPr lang="en-US" sz="2300" kern="1200" dirty="0"/>
            <a:t> de forma </a:t>
          </a:r>
          <a:r>
            <a:rPr lang="en-US" sz="2300" kern="1200" dirty="0" err="1"/>
            <a:t>autónoma</a:t>
          </a:r>
          <a:r>
            <a:rPr lang="en-US" sz="2300" kern="1200" dirty="0"/>
            <a:t> antes de la </a:t>
          </a:r>
          <a:r>
            <a:rPr lang="en-US" sz="2300" kern="1200" dirty="0" err="1"/>
            <a:t>clase</a:t>
          </a:r>
          <a:r>
            <a:rPr lang="en-US" sz="2300" kern="1200" dirty="0"/>
            <a:t>, para </a:t>
          </a:r>
          <a:r>
            <a:rPr lang="en-US" sz="2300" kern="1200" dirty="0" err="1"/>
            <a:t>destinar</a:t>
          </a:r>
          <a:r>
            <a:rPr lang="en-US" sz="2300" kern="1200" dirty="0"/>
            <a:t> </a:t>
          </a:r>
          <a:r>
            <a:rPr lang="en-US" sz="2300" kern="1200" dirty="0" err="1"/>
            <a:t>el</a:t>
          </a:r>
          <a:r>
            <a:rPr lang="en-US" sz="2300" kern="1200" dirty="0"/>
            <a:t> </a:t>
          </a:r>
          <a:r>
            <a:rPr lang="en-US" sz="2300" kern="1200" dirty="0" err="1"/>
            <a:t>tiempo</a:t>
          </a:r>
          <a:r>
            <a:rPr lang="en-US" sz="2300" kern="1200" dirty="0"/>
            <a:t> de la </a:t>
          </a:r>
          <a:r>
            <a:rPr lang="en-US" sz="2300" kern="1200" dirty="0" err="1"/>
            <a:t>misma</a:t>
          </a:r>
          <a:r>
            <a:rPr lang="en-US" sz="2300" kern="1200" dirty="0"/>
            <a:t> a </a:t>
          </a:r>
          <a:r>
            <a:rPr lang="en-US" sz="2300" kern="1200" dirty="0" err="1"/>
            <a:t>prácticas</a:t>
          </a:r>
          <a:r>
            <a:rPr lang="en-US" sz="2300" kern="1200" dirty="0"/>
            <a:t>, debates, </a:t>
          </a:r>
          <a:r>
            <a:rPr lang="en-US" sz="2300" kern="1200" dirty="0" err="1"/>
            <a:t>resolución</a:t>
          </a:r>
          <a:r>
            <a:rPr lang="en-US" sz="2300" kern="1200" dirty="0"/>
            <a:t> de </a:t>
          </a:r>
          <a:r>
            <a:rPr lang="en-US" sz="2300" kern="1200" dirty="0" err="1"/>
            <a:t>dudas</a:t>
          </a:r>
          <a:r>
            <a:rPr lang="en-US" sz="2300" kern="1200" dirty="0"/>
            <a:t>, etc.</a:t>
          </a:r>
        </a:p>
      </dsp:txBody>
      <dsp:txXfrm>
        <a:off x="1678954" y="3060188"/>
        <a:ext cx="5324822" cy="2781989"/>
      </dsp:txXfrm>
    </dsp:sp>
    <dsp:sp modelId="{1B37AA7D-1258-448D-94A7-C36B6E17874E}">
      <dsp:nvSpPr>
        <dsp:cNvPr id="0" name=""/>
        <dsp:cNvSpPr/>
      </dsp:nvSpPr>
      <dsp:spPr>
        <a:xfrm>
          <a:off x="278198" y="3338387"/>
          <a:ext cx="1400755" cy="222559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1000" r="-101000"/>
          </a:stretch>
        </a:blip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6/21/2021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53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6/21/2021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216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226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050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6/21/2021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279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6/21/2021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257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6/21/2021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878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88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583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70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575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6/21/2021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666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7" r:id="rId8"/>
    <p:sldLayoutId id="2147483734" r:id="rId9"/>
    <p:sldLayoutId id="2147483735" r:id="rId10"/>
    <p:sldLayoutId id="214748373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peoplematters.in/article/pmlnd/making-corporate-learning-simple-engaging-with-gamification-23126?media_type=article&amp;subcat=guest-article&amp;title=making-corporate-learning-simple-engaging-with-gamification&amp;id=23126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niciaticvascientificas.blogspot.com/" TargetMode="Externa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stopcerobullying.blogspot.com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8A245AC3-2A12-4EC5-90F0-635CC8C2C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1E2F09B-BB20-4BE5-AB02-3EB3D1DC45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Colores pastel en diseño de superficie de degradado">
            <a:extLst>
              <a:ext uri="{FF2B5EF4-FFF2-40B4-BE49-F238E27FC236}">
                <a16:creationId xmlns:a16="http://schemas.microsoft.com/office/drawing/2014/main" id="{D86F7076-9BF9-45DB-87D9-7DCA308CDA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7124" r="-1" b="8601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F23DAFF7-4C98-4E0E-8986-198D54B6C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30952" y="0"/>
            <a:ext cx="6858000" cy="6858000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ABA2F37-388F-4D5A-9ABF-F0ADA6CB8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4352" y="1546522"/>
            <a:ext cx="6327657" cy="4003971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DAD23D2-6BEF-470D-992C-8B2BC3BF4F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861296" y="1546522"/>
            <a:ext cx="6327656" cy="4016078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248401" y="1828799"/>
            <a:ext cx="5105400" cy="2491199"/>
          </a:xfrm>
        </p:spPr>
        <p:txBody>
          <a:bodyPr anchor="b">
            <a:normAutofit/>
          </a:bodyPr>
          <a:lstStyle/>
          <a:p>
            <a:pPr algn="l"/>
            <a:r>
              <a:rPr lang="es-ES" dirty="0">
                <a:solidFill>
                  <a:srgbClr val="FFFFFF"/>
                </a:solidFill>
              </a:rPr>
              <a:t>El uso de tic para la gamificación y clase invertida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248401" y="4455151"/>
            <a:ext cx="5105400" cy="87884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lnSpc>
                <a:spcPct val="100000"/>
              </a:lnSpc>
            </a:pPr>
            <a:r>
              <a:rPr lang="es-ES" sz="1000">
                <a:solidFill>
                  <a:srgbClr val="FFFFFF"/>
                </a:solidFill>
              </a:rPr>
              <a:t>Carmen Maíz Arévalo</a:t>
            </a:r>
          </a:p>
          <a:p>
            <a:pPr algn="l">
              <a:lnSpc>
                <a:spcPct val="100000"/>
              </a:lnSpc>
            </a:pPr>
            <a:r>
              <a:rPr lang="es-ES" sz="1000">
                <a:solidFill>
                  <a:srgbClr val="FFFFFF"/>
                </a:solidFill>
              </a:rPr>
              <a:t>cmaizare@ucm.es</a:t>
            </a:r>
          </a:p>
          <a:p>
            <a:pPr algn="l">
              <a:lnSpc>
                <a:spcPct val="100000"/>
              </a:lnSpc>
            </a:pPr>
            <a:r>
              <a:rPr lang="es-ES" sz="1000">
                <a:solidFill>
                  <a:srgbClr val="FFFFFF"/>
                </a:solidFill>
              </a:rPr>
              <a:t>Dpto. Estudios Ingleses</a:t>
            </a:r>
          </a:p>
        </p:txBody>
      </p:sp>
    </p:spTree>
    <p:extLst>
      <p:ext uri="{BB962C8B-B14F-4D97-AF65-F5344CB8AC3E}">
        <p14:creationId xmlns:p14="http://schemas.microsoft.com/office/powerpoint/2010/main" val="240627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64"/>
    </mc:Choice>
    <mc:Fallback xmlns="">
      <p:transition spd="slow" advTm="1896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814C0-DA54-4CCB-BD60-7D2DA3ED9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Contexto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A5809-B899-4B6C-9F05-606A6D0E29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Asignatura Pragmática y Discurso en Lengua Inglesa</a:t>
            </a:r>
          </a:p>
          <a:p>
            <a:r>
              <a:rPr lang="es-ES" dirty="0"/>
              <a:t>4º curso del Grado en Estudios Ingleses (obligatoria)</a:t>
            </a:r>
          </a:p>
          <a:p>
            <a:r>
              <a:rPr lang="es-ES" dirty="0"/>
              <a:t>65 estudiantes</a:t>
            </a:r>
          </a:p>
        </p:txBody>
      </p:sp>
    </p:spTree>
    <p:extLst>
      <p:ext uri="{BB962C8B-B14F-4D97-AF65-F5344CB8AC3E}">
        <p14:creationId xmlns:p14="http://schemas.microsoft.com/office/powerpoint/2010/main" val="2883161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30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9" name="Rectangle 32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0" name="Rectangle 34">
            <a:extLst>
              <a:ext uri="{FF2B5EF4-FFF2-40B4-BE49-F238E27FC236}">
                <a16:creationId xmlns:a16="http://schemas.microsoft.com/office/drawing/2014/main" id="{027CAEDE-D92D-4745-8749-71019415A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6">
            <a:extLst>
              <a:ext uri="{FF2B5EF4-FFF2-40B4-BE49-F238E27FC236}">
                <a16:creationId xmlns:a16="http://schemas.microsoft.com/office/drawing/2014/main" id="{00C96CB6-3880-40E6-A4BF-F64E7D1E42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61E38DD-8D21-461D-87D0-97D8E03C1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59813"/>
            <a:ext cx="2819399" cy="557793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ES" sz="3100" dirty="0"/>
              <a:t>¿Qué son la </a:t>
            </a:r>
            <a:r>
              <a:rPr lang="es-ES" sz="3100" i="1" dirty="0"/>
              <a:t>gamificación</a:t>
            </a:r>
            <a:r>
              <a:rPr lang="es-ES" sz="3100" dirty="0"/>
              <a:t> y la </a:t>
            </a:r>
            <a:r>
              <a:rPr lang="es-ES" sz="3100" i="1" dirty="0"/>
              <a:t>clase invertida</a:t>
            </a:r>
            <a:r>
              <a:rPr lang="es-ES" sz="3100" dirty="0"/>
              <a:t>?</a:t>
            </a:r>
          </a:p>
        </p:txBody>
      </p:sp>
      <p:graphicFrame>
        <p:nvGraphicFramePr>
          <p:cNvPr id="34" name="Marcador de contenido 2">
            <a:extLst>
              <a:ext uri="{FF2B5EF4-FFF2-40B4-BE49-F238E27FC236}">
                <a16:creationId xmlns:a16="http://schemas.microsoft.com/office/drawing/2014/main" id="{6E6FE59A-FF39-4325-A5E7-4AF5BEF08C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4973071"/>
              </p:ext>
            </p:extLst>
          </p:nvPr>
        </p:nvGraphicFramePr>
        <p:xfrm>
          <a:off x="4807223" y="457200"/>
          <a:ext cx="7003777" cy="58436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593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60"/>
    </mc:Choice>
    <mc:Fallback xmlns="">
      <p:transition spd="slow" advTm="1516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alpha val="61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9B97BE4-8A98-49F3-8669-EAAF6D433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390032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090277-9074-44AA-8A49-453BF2C45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4" y="-1"/>
            <a:ext cx="12191999" cy="3909853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EFABDA6-4FE1-46CE-8F98-3211188AE0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09930" y="744909"/>
            <a:ext cx="3776416" cy="2912691"/>
          </a:xfrm>
        </p:spPr>
        <p:txBody>
          <a:bodyPr anchor="b">
            <a:normAutofit/>
          </a:bodyPr>
          <a:lstStyle/>
          <a:p>
            <a:pPr algn="l"/>
            <a:r>
              <a:rPr lang="es-ES"/>
              <a:t>Gamificando</a:t>
            </a:r>
          </a:p>
        </p:txBody>
      </p:sp>
      <p:pic>
        <p:nvPicPr>
          <p:cNvPr id="7" name="Picture 6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BE8F25E0-0F6D-43C4-8D90-796C08F3BE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5"/>
          <a:stretch/>
        </p:blipFill>
        <p:spPr>
          <a:xfrm>
            <a:off x="603229" y="1625660"/>
            <a:ext cx="6402214" cy="360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481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BC8BBE5-981E-4B0B-9654-32B5668BF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CDF4597-5331-41D5-82FB-5D6097598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446" y="608257"/>
            <a:ext cx="4953000" cy="1664573"/>
          </a:xfrm>
        </p:spPr>
        <p:txBody>
          <a:bodyPr>
            <a:normAutofit/>
          </a:bodyPr>
          <a:lstStyle/>
          <a:p>
            <a:r>
              <a:rPr lang="es-ES">
                <a:solidFill>
                  <a:schemeClr val="tx2"/>
                </a:solidFill>
              </a:rPr>
              <a:t>Las misiones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6B9E2B9-87AC-41B1-A93C-DF527659C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11653"/>
            <a:ext cx="4952681" cy="372861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s-ES" sz="1800" dirty="0">
                <a:solidFill>
                  <a:schemeClr val="tx2"/>
                </a:solidFill>
              </a:rPr>
              <a:t>Cada unidad del curso (son 8 unidades) consta de una misión, en la que los estudiantes van adquiriendo niveles, desde aprendices hasta caballeros de la Pragmática en los niveles más altos.</a:t>
            </a:r>
          </a:p>
          <a:p>
            <a:r>
              <a:rPr lang="es-ES" sz="1800" dirty="0">
                <a:solidFill>
                  <a:schemeClr val="tx2"/>
                </a:solidFill>
              </a:rPr>
              <a:t>Están todas en CV con el mismo icono para su fácil reconocimiento</a:t>
            </a:r>
          </a:p>
          <a:p>
            <a:pPr marL="0" indent="0">
              <a:buNone/>
            </a:pPr>
            <a:endParaRPr lang="es-ES" sz="1800" dirty="0">
              <a:solidFill>
                <a:schemeClr val="tx2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94C9708-F6A4-4956-B261-A4A2C4DFEB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48400" y="0"/>
            <a:ext cx="5943600" cy="6858000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92DB257-3E16-4A3C-9E28-468282812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0666" y="0"/>
            <a:ext cx="6001333" cy="68580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87685E6-1160-459B-8C70-301404C06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196875" y="0"/>
            <a:ext cx="5992075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Imagen 10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0974173B-0B64-4176-8E36-B11A79B479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1" t="11523" r="114" b="4733"/>
          <a:stretch/>
        </p:blipFill>
        <p:spPr>
          <a:xfrm>
            <a:off x="6187617" y="1231392"/>
            <a:ext cx="6001333" cy="4352543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2CEF726-D488-46B6-9CAC-29CC500039D6}"/>
              </a:ext>
            </a:extLst>
          </p:cNvPr>
          <p:cNvCxnSpPr/>
          <p:nvPr/>
        </p:nvCxnSpPr>
        <p:spPr>
          <a:xfrm flipH="1">
            <a:off x="7327392" y="3023616"/>
            <a:ext cx="1499616" cy="53644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567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62"/>
    </mc:Choice>
    <mc:Fallback xmlns="">
      <p:transition spd="slow" advTm="26062"/>
    </mc:Fallback>
  </mc:AlternateContent>
  <p:extLst>
    <p:ext uri="{3A86A75C-4F4B-4683-9AE1-C65F6400EC91}">
      <p14:laserTraceLst xmlns:p14="http://schemas.microsoft.com/office/powerpoint/2010/main">
        <p14:tracePtLst>
          <p14:tracePt t="680" x="11969750" y="3792538"/>
          <p14:tracePt t="688" x="11768138" y="3852863"/>
          <p14:tracePt t="696" x="11587163" y="3892550"/>
          <p14:tracePt t="705" x="11374438" y="3913188"/>
          <p14:tracePt t="712" x="11193463" y="3952875"/>
          <p14:tracePt t="719" x="10961688" y="3983038"/>
          <p14:tracePt t="728" x="10750550" y="4013200"/>
          <p14:tracePt t="735" x="10518775" y="4044950"/>
          <p14:tracePt t="744" x="10255250" y="4075113"/>
          <p14:tracePt t="751" x="9993313" y="4124325"/>
          <p14:tracePt t="760" x="9771063" y="4135438"/>
          <p14:tracePt t="768" x="9529763" y="4165600"/>
          <p14:tracePt t="776" x="9337675" y="4165600"/>
          <p14:tracePt t="783" x="9177338" y="4165600"/>
          <p14:tracePt t="792" x="9005888" y="4165600"/>
          <p14:tracePt t="797" x="8874125" y="4165600"/>
          <p14:tracePt t="808" x="8723313" y="4165600"/>
          <p14:tracePt t="813" x="8582025" y="4165600"/>
          <p14:tracePt t="822" x="8450263" y="4165600"/>
          <p14:tracePt t="830" x="8320088" y="4165600"/>
          <p14:tracePt t="838" x="8167688" y="4165600"/>
          <p14:tracePt t="846" x="8037513" y="4165600"/>
          <p14:tracePt t="854" x="7926388" y="4165600"/>
          <p14:tracePt t="862" x="7824788" y="4144963"/>
          <p14:tracePt t="871" x="7764463" y="4135438"/>
          <p14:tracePt t="878" x="7715250" y="4135438"/>
          <p14:tracePt t="887" x="7664450" y="4135438"/>
          <p14:tracePt t="894" x="7613650" y="4135438"/>
          <p14:tracePt t="903" x="7583488" y="4135438"/>
          <p14:tracePt t="908" x="7543800" y="4135438"/>
          <p14:tracePt t="916" x="7502525" y="4135438"/>
          <p14:tracePt t="924" x="7481888" y="4135438"/>
          <p14:tracePt t="932" x="7432675" y="4135438"/>
          <p14:tracePt t="941" x="7361238" y="4135438"/>
          <p14:tracePt t="948" x="7280275" y="4154488"/>
          <p14:tracePt t="957" x="7210425" y="4154488"/>
          <p14:tracePt t="964" x="7170738" y="4165600"/>
          <p14:tracePt t="973" x="7089775" y="4184650"/>
          <p14:tracePt t="979" x="7018338" y="4195763"/>
          <p14:tracePt t="989" x="6958013" y="4205288"/>
          <p14:tracePt t="995" x="6888163" y="4216400"/>
          <p14:tracePt t="1005" x="6816725" y="4235450"/>
          <p14:tracePt t="1009" x="6746875" y="4246563"/>
          <p14:tracePt t="1018" x="6656388" y="4265613"/>
          <p14:tracePt t="1026" x="6545263" y="4286250"/>
          <p14:tracePt t="1034" x="6434138" y="4325938"/>
          <p14:tracePt t="1042" x="6332538" y="4346575"/>
          <p14:tracePt t="1050" x="6251575" y="4356100"/>
          <p14:tracePt t="1058" x="6161088" y="4397375"/>
          <p14:tracePt t="1065" x="6070600" y="4437063"/>
          <p14:tracePt t="1074" x="5980113" y="4448175"/>
          <p14:tracePt t="1081" x="5919788" y="4467225"/>
          <p14:tracePt t="1090" x="5808663" y="4487863"/>
          <p14:tracePt t="1098" x="5737225" y="4518025"/>
          <p14:tracePt t="1106" x="5627688" y="4538663"/>
          <p14:tracePt t="1114" x="5516563" y="4548188"/>
          <p14:tracePt t="1123" x="5435600" y="4559300"/>
          <p14:tracePt t="1127" x="5294313" y="4559300"/>
          <p14:tracePt t="1136" x="5153025" y="4578350"/>
          <p14:tracePt t="1144" x="5021263" y="4578350"/>
          <p14:tracePt t="1152" x="4891088" y="4578350"/>
          <p14:tracePt t="1160" x="4779963" y="4578350"/>
          <p14:tracePt t="1168" x="4689475" y="4578350"/>
          <p14:tracePt t="1176" x="4578350" y="4578350"/>
          <p14:tracePt t="1184" x="4518025" y="4578350"/>
          <p14:tracePt t="1192" x="4446588" y="4578350"/>
          <p14:tracePt t="1201" x="4356100" y="4538663"/>
          <p14:tracePt t="1208" x="4275138" y="4508500"/>
          <p14:tracePt t="1215" x="4175125" y="4487863"/>
          <p14:tracePt t="1224" x="4094163" y="4467225"/>
          <p14:tracePt t="1232" x="3994150" y="4448175"/>
          <p14:tracePt t="1239" x="3913188" y="4427538"/>
          <p14:tracePt t="1245" x="3832225" y="4427538"/>
          <p14:tracePt t="1255" x="3771900" y="4406900"/>
          <p14:tracePt t="1261" x="3751263" y="4406900"/>
          <p14:tracePt t="1271" x="3741738" y="4397375"/>
          <p14:tracePt t="1277" x="3700463" y="4387850"/>
          <p14:tracePt t="1287" x="3681413" y="4367213"/>
          <p14:tracePt t="1304" x="3670300" y="4367213"/>
          <p14:tracePt t="1395" x="3660775" y="4367213"/>
          <p14:tracePt t="1404" x="3651250" y="4356100"/>
          <p14:tracePt t="1428" x="3640138" y="4356100"/>
          <p14:tracePt t="1450" x="3630613" y="4356100"/>
          <p14:tracePt t="19280" x="3660775" y="4286250"/>
          <p14:tracePt t="19290" x="3781425" y="4195763"/>
          <p14:tracePt t="19298" x="3983038" y="4024313"/>
          <p14:tracePt t="19306" x="4133850" y="3903663"/>
          <p14:tracePt t="19316" x="4305300" y="3762375"/>
          <p14:tracePt t="19322" x="4476750" y="3609975"/>
          <p14:tracePt t="19332" x="4578350" y="3519488"/>
          <p14:tracePt t="19339" x="4719638" y="3408363"/>
          <p14:tracePt t="19348" x="4800600" y="3338513"/>
          <p14:tracePt t="19355" x="4870450" y="3257550"/>
          <p14:tracePt t="19365" x="4911725" y="3187700"/>
          <p14:tracePt t="19372" x="4941888" y="3125788"/>
          <p14:tracePt t="19381" x="4951413" y="3095625"/>
          <p14:tracePt t="19389" x="4960938" y="3055938"/>
          <p14:tracePt t="19398" x="4960938" y="3016250"/>
          <p14:tracePt t="19405" x="4972050" y="2984500"/>
          <p14:tracePt t="19416" x="4972050" y="2944813"/>
          <p14:tracePt t="19421" x="4981575" y="2935288"/>
          <p14:tracePt t="19431" x="4991100" y="2914650"/>
          <p14:tracePt t="19440" x="5011738" y="2894013"/>
          <p14:tracePt t="19452" x="5021263" y="2894013"/>
          <p14:tracePt t="19458" x="5041900" y="2884488"/>
          <p14:tracePt t="19466" x="5053013" y="2874963"/>
          <p14:tracePt t="19473" x="5062538" y="2874963"/>
          <p14:tracePt t="19530" x="5072063" y="2874963"/>
          <p14:tracePt t="19538" x="5113338" y="2874963"/>
          <p14:tracePt t="19547" x="5224463" y="2924175"/>
          <p14:tracePt t="19552" x="5303838" y="2954338"/>
          <p14:tracePt t="19560" x="5426075" y="2995613"/>
          <p14:tracePt t="19568" x="5576888" y="3035300"/>
          <p14:tracePt t="19576" x="5829300" y="3095625"/>
          <p14:tracePt t="19584" x="6091238" y="3136900"/>
          <p14:tracePt t="19592" x="6392863" y="3136900"/>
          <p14:tracePt t="19600" x="6746875" y="3136900"/>
          <p14:tracePt t="19608" x="7159625" y="3136900"/>
          <p14:tracePt t="19616" x="7623175" y="3136900"/>
          <p14:tracePt t="19624" x="8058150" y="3136900"/>
          <p14:tracePt t="19632" x="8521700" y="3136900"/>
          <p14:tracePt t="19640" x="8904288" y="3136900"/>
          <p14:tracePt t="19648" x="9237663" y="3155950"/>
          <p14:tracePt t="19656" x="9520238" y="3176588"/>
          <p14:tracePt t="19662" x="9752013" y="3187700"/>
          <p14:tracePt t="19669" x="9942513" y="3187700"/>
          <p14:tracePt t="19679" x="10125075" y="3217863"/>
          <p14:tracePt t="19685" x="10306050" y="3236913"/>
          <p14:tracePt t="19695" x="10437813" y="3278188"/>
          <p14:tracePt t="19701" x="10558463" y="3297238"/>
          <p14:tracePt t="19711" x="10648950" y="3327400"/>
          <p14:tracePt t="19718" x="10720388" y="3348038"/>
          <p14:tracePt t="19726" x="10799763" y="3368675"/>
          <p14:tracePt t="19733" x="10829925" y="3368675"/>
          <p14:tracePt t="19742" x="10841038" y="3368675"/>
          <p14:tracePt t="19750" x="10850563" y="3378200"/>
          <p14:tracePt t="20812" x="10850563" y="3389313"/>
          <p14:tracePt t="20820" x="10850563" y="3408363"/>
          <p14:tracePt t="20828" x="10829925" y="3429000"/>
          <p14:tracePt t="20835" x="10799763" y="3479800"/>
          <p14:tracePt t="20842" x="10780713" y="3498850"/>
          <p14:tracePt t="20850" x="10750550" y="3549650"/>
          <p14:tracePt t="20858" x="10720388" y="3600450"/>
          <p14:tracePt t="20866" x="10709275" y="3609975"/>
          <p14:tracePt t="20874" x="10679113" y="3681413"/>
          <p14:tracePt t="20882" x="10658475" y="3690938"/>
          <p14:tracePt t="20890" x="10639425" y="3741738"/>
          <p14:tracePt t="20898" x="10598150" y="3771900"/>
          <p14:tracePt t="20906" x="10558463" y="3832225"/>
          <p14:tracePt t="20913" x="10498138" y="3913188"/>
          <p14:tracePt t="20922" x="10407650" y="4013200"/>
          <p14:tracePt t="20930" x="10315575" y="4105275"/>
          <p14:tracePt t="20938" x="10215563" y="4205288"/>
          <p14:tracePt t="20946" x="10134600" y="4286250"/>
          <p14:tracePt t="20952" x="10034588" y="4406900"/>
          <p14:tracePt t="20959" x="9963150" y="4467225"/>
          <p14:tracePt t="20969" x="9902825" y="4548188"/>
          <p14:tracePt t="20975" x="9821863" y="4638675"/>
          <p14:tracePt t="20986" x="9782175" y="4699000"/>
          <p14:tracePt t="20992" x="9752013" y="4730750"/>
          <p14:tracePt t="21001" x="9710738" y="4770438"/>
          <p14:tracePt t="21008" x="9691688" y="4791075"/>
          <p14:tracePt t="21016" x="9680575" y="4800600"/>
          <p14:tracePt t="21024" x="9671050" y="4810125"/>
          <p14:tracePt t="21032" x="9661525" y="4830763"/>
          <p14:tracePt t="21040" x="9661525" y="4851400"/>
          <p14:tracePt t="21048" x="9640888" y="4891088"/>
          <p14:tracePt t="21056" x="9640888" y="4941888"/>
          <p14:tracePt t="21062" x="9631363" y="5041900"/>
          <p14:tracePt t="21070" x="9620250" y="5122863"/>
          <p14:tracePt t="21077" x="9610725" y="5203825"/>
          <p14:tracePt t="21086" x="9610725" y="5233988"/>
          <p14:tracePt t="21093" x="9610725" y="5275263"/>
          <p14:tracePt t="21102" x="9599613" y="5294313"/>
          <p14:tracePt t="21109" x="9599613" y="5305425"/>
          <p14:tracePt t="21120" x="9599613" y="5335588"/>
          <p14:tracePt t="22442" x="9590088" y="5345113"/>
          <p14:tracePt t="22450" x="9590088" y="5335588"/>
          <p14:tracePt t="22458" x="9569450" y="5314950"/>
          <p14:tracePt t="22468" x="9559925" y="5294313"/>
          <p14:tracePt t="22476" x="9550400" y="5264150"/>
          <p14:tracePt t="22484" x="9539288" y="5254625"/>
          <p14:tracePt t="22492" x="9539288" y="5245100"/>
          <p14:tracePt t="22507" x="9529763" y="5233988"/>
          <p14:tracePt t="24500" x="9569450" y="5224463"/>
          <p14:tracePt t="24509" x="9650413" y="5224463"/>
          <p14:tracePt t="24514" x="9731375" y="5224463"/>
          <p14:tracePt t="24522" x="9812338" y="5224463"/>
          <p14:tracePt t="24586" x="11022013" y="5092700"/>
          <p14:tracePt t="24593" x="11283950" y="5062538"/>
          <p14:tracePt t="24602" x="11566525" y="5032375"/>
          <p14:tracePt t="24610" x="11849100" y="4951413"/>
          <p14:tracePt t="24618" x="12171363" y="48815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BC8BBE5-981E-4B0B-9654-32B5668BF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CDF4597-5331-41D5-82FB-5D6097598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6992"/>
            <a:ext cx="4953000" cy="1664573"/>
          </a:xfrm>
        </p:spPr>
        <p:txBody>
          <a:bodyPr>
            <a:normAutofit/>
          </a:bodyPr>
          <a:lstStyle/>
          <a:p>
            <a:r>
              <a:rPr lang="es-ES" dirty="0">
                <a:solidFill>
                  <a:schemeClr val="tx2"/>
                </a:solidFill>
              </a:rPr>
              <a:t>Las misiones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6B9E2B9-87AC-41B1-A93C-DF527659C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11653"/>
            <a:ext cx="4952681" cy="372861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s-ES" sz="1800" dirty="0">
                <a:solidFill>
                  <a:schemeClr val="tx2"/>
                </a:solidFill>
              </a:rPr>
              <a:t>Para ello, los estudiantes se agruparon en equipos de 4 o 5 </a:t>
            </a:r>
            <a:r>
              <a:rPr lang="es-ES" sz="1800">
                <a:solidFill>
                  <a:schemeClr val="tx2"/>
                </a:solidFill>
              </a:rPr>
              <a:t>alumn@s</a:t>
            </a:r>
            <a:r>
              <a:rPr lang="es-ES" sz="1800" dirty="0">
                <a:solidFill>
                  <a:schemeClr val="tx2"/>
                </a:solidFill>
              </a:rPr>
              <a:t>, con nombres de lo más original.</a:t>
            </a:r>
          </a:p>
          <a:p>
            <a:r>
              <a:rPr lang="es-ES" sz="1800" dirty="0">
                <a:solidFill>
                  <a:schemeClr val="tx2"/>
                </a:solidFill>
              </a:rPr>
              <a:t>Las misiones se han realizado a través de dos plataformas gratuitas:</a:t>
            </a:r>
          </a:p>
          <a:p>
            <a:endParaRPr lang="es-ES" sz="1800" dirty="0">
              <a:solidFill>
                <a:schemeClr val="tx2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94C9708-F6A4-4956-B261-A4A2C4DFEB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48400" y="0"/>
            <a:ext cx="5943600" cy="6858000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2DB257-3E16-4A3C-9E28-468282812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45352" y="0"/>
            <a:ext cx="5946647" cy="685800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87685E6-1160-459B-8C70-301404C06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245352" y="0"/>
            <a:ext cx="5943600" cy="6858000"/>
          </a:xfrm>
          <a:prstGeom prst="rect">
            <a:avLst/>
          </a:prstGeom>
          <a:blipFill dpi="0" rotWithShape="1">
            <a:blip r:embed="rId2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Imagen 8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09EB7A1D-883C-4A01-86D9-9A1E861639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039"/>
          <a:stretch/>
        </p:blipFill>
        <p:spPr>
          <a:xfrm>
            <a:off x="6858001" y="567942"/>
            <a:ext cx="4724400" cy="2728151"/>
          </a:xfrm>
          <a:prstGeom prst="rect">
            <a:avLst/>
          </a:prstGeom>
        </p:spPr>
      </p:pic>
      <p:pic>
        <p:nvPicPr>
          <p:cNvPr id="4" name="Imagen 4" descr="Imagen que contiene Forma&#10;&#10;Descripción generada automáticamente">
            <a:extLst>
              <a:ext uri="{FF2B5EF4-FFF2-40B4-BE49-F238E27FC236}">
                <a16:creationId xmlns:a16="http://schemas.microsoft.com/office/drawing/2014/main" id="{3DEA59FB-1D2D-466A-91A1-197B954B266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9974" r="2" b="22280"/>
          <a:stretch/>
        </p:blipFill>
        <p:spPr>
          <a:xfrm>
            <a:off x="6854952" y="3412115"/>
            <a:ext cx="4724400" cy="272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94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62"/>
    </mc:Choice>
    <mc:Fallback xmlns="">
      <p:transition spd="slow" advTm="26062"/>
    </mc:Fallback>
  </mc:AlternateContent>
  <p:extLst>
    <p:ext uri="{3A86A75C-4F4B-4683-9AE1-C65F6400EC91}">
      <p14:laserTraceLst xmlns:p14="http://schemas.microsoft.com/office/powerpoint/2010/main">
        <p14:tracePtLst>
          <p14:tracePt t="680" x="11969750" y="3792538"/>
          <p14:tracePt t="688" x="11768138" y="3852863"/>
          <p14:tracePt t="696" x="11587163" y="3892550"/>
          <p14:tracePt t="705" x="11374438" y="3913188"/>
          <p14:tracePt t="712" x="11193463" y="3952875"/>
          <p14:tracePt t="719" x="10961688" y="3983038"/>
          <p14:tracePt t="728" x="10750550" y="4013200"/>
          <p14:tracePt t="735" x="10518775" y="4044950"/>
          <p14:tracePt t="744" x="10255250" y="4075113"/>
          <p14:tracePt t="751" x="9993313" y="4124325"/>
          <p14:tracePt t="760" x="9771063" y="4135438"/>
          <p14:tracePt t="768" x="9529763" y="4165600"/>
          <p14:tracePt t="776" x="9337675" y="4165600"/>
          <p14:tracePt t="783" x="9177338" y="4165600"/>
          <p14:tracePt t="792" x="9005888" y="4165600"/>
          <p14:tracePt t="797" x="8874125" y="4165600"/>
          <p14:tracePt t="808" x="8723313" y="4165600"/>
          <p14:tracePt t="813" x="8582025" y="4165600"/>
          <p14:tracePt t="822" x="8450263" y="4165600"/>
          <p14:tracePt t="830" x="8320088" y="4165600"/>
          <p14:tracePt t="838" x="8167688" y="4165600"/>
          <p14:tracePt t="846" x="8037513" y="4165600"/>
          <p14:tracePt t="854" x="7926388" y="4165600"/>
          <p14:tracePt t="862" x="7824788" y="4144963"/>
          <p14:tracePt t="871" x="7764463" y="4135438"/>
          <p14:tracePt t="878" x="7715250" y="4135438"/>
          <p14:tracePt t="887" x="7664450" y="4135438"/>
          <p14:tracePt t="894" x="7613650" y="4135438"/>
          <p14:tracePt t="903" x="7583488" y="4135438"/>
          <p14:tracePt t="908" x="7543800" y="4135438"/>
          <p14:tracePt t="916" x="7502525" y="4135438"/>
          <p14:tracePt t="924" x="7481888" y="4135438"/>
          <p14:tracePt t="932" x="7432675" y="4135438"/>
          <p14:tracePt t="941" x="7361238" y="4135438"/>
          <p14:tracePt t="948" x="7280275" y="4154488"/>
          <p14:tracePt t="957" x="7210425" y="4154488"/>
          <p14:tracePt t="964" x="7170738" y="4165600"/>
          <p14:tracePt t="973" x="7089775" y="4184650"/>
          <p14:tracePt t="979" x="7018338" y="4195763"/>
          <p14:tracePt t="989" x="6958013" y="4205288"/>
          <p14:tracePt t="995" x="6888163" y="4216400"/>
          <p14:tracePt t="1005" x="6816725" y="4235450"/>
          <p14:tracePt t="1009" x="6746875" y="4246563"/>
          <p14:tracePt t="1018" x="6656388" y="4265613"/>
          <p14:tracePt t="1026" x="6545263" y="4286250"/>
          <p14:tracePt t="1034" x="6434138" y="4325938"/>
          <p14:tracePt t="1042" x="6332538" y="4346575"/>
          <p14:tracePt t="1050" x="6251575" y="4356100"/>
          <p14:tracePt t="1058" x="6161088" y="4397375"/>
          <p14:tracePt t="1065" x="6070600" y="4437063"/>
          <p14:tracePt t="1074" x="5980113" y="4448175"/>
          <p14:tracePt t="1081" x="5919788" y="4467225"/>
          <p14:tracePt t="1090" x="5808663" y="4487863"/>
          <p14:tracePt t="1098" x="5737225" y="4518025"/>
          <p14:tracePt t="1106" x="5627688" y="4538663"/>
          <p14:tracePt t="1114" x="5516563" y="4548188"/>
          <p14:tracePt t="1123" x="5435600" y="4559300"/>
          <p14:tracePt t="1127" x="5294313" y="4559300"/>
          <p14:tracePt t="1136" x="5153025" y="4578350"/>
          <p14:tracePt t="1144" x="5021263" y="4578350"/>
          <p14:tracePt t="1152" x="4891088" y="4578350"/>
          <p14:tracePt t="1160" x="4779963" y="4578350"/>
          <p14:tracePt t="1168" x="4689475" y="4578350"/>
          <p14:tracePt t="1176" x="4578350" y="4578350"/>
          <p14:tracePt t="1184" x="4518025" y="4578350"/>
          <p14:tracePt t="1192" x="4446588" y="4578350"/>
          <p14:tracePt t="1201" x="4356100" y="4538663"/>
          <p14:tracePt t="1208" x="4275138" y="4508500"/>
          <p14:tracePt t="1215" x="4175125" y="4487863"/>
          <p14:tracePt t="1224" x="4094163" y="4467225"/>
          <p14:tracePt t="1232" x="3994150" y="4448175"/>
          <p14:tracePt t="1239" x="3913188" y="4427538"/>
          <p14:tracePt t="1245" x="3832225" y="4427538"/>
          <p14:tracePt t="1255" x="3771900" y="4406900"/>
          <p14:tracePt t="1261" x="3751263" y="4406900"/>
          <p14:tracePt t="1271" x="3741738" y="4397375"/>
          <p14:tracePt t="1277" x="3700463" y="4387850"/>
          <p14:tracePt t="1287" x="3681413" y="4367213"/>
          <p14:tracePt t="1304" x="3670300" y="4367213"/>
          <p14:tracePt t="1395" x="3660775" y="4367213"/>
          <p14:tracePt t="1404" x="3651250" y="4356100"/>
          <p14:tracePt t="1428" x="3640138" y="4356100"/>
          <p14:tracePt t="1450" x="3630613" y="4356100"/>
          <p14:tracePt t="19280" x="3660775" y="4286250"/>
          <p14:tracePt t="19290" x="3781425" y="4195763"/>
          <p14:tracePt t="19298" x="3983038" y="4024313"/>
          <p14:tracePt t="19306" x="4133850" y="3903663"/>
          <p14:tracePt t="19316" x="4305300" y="3762375"/>
          <p14:tracePt t="19322" x="4476750" y="3609975"/>
          <p14:tracePt t="19332" x="4578350" y="3519488"/>
          <p14:tracePt t="19339" x="4719638" y="3408363"/>
          <p14:tracePt t="19348" x="4800600" y="3338513"/>
          <p14:tracePt t="19355" x="4870450" y="3257550"/>
          <p14:tracePt t="19365" x="4911725" y="3187700"/>
          <p14:tracePt t="19372" x="4941888" y="3125788"/>
          <p14:tracePt t="19381" x="4951413" y="3095625"/>
          <p14:tracePt t="19389" x="4960938" y="3055938"/>
          <p14:tracePt t="19398" x="4960938" y="3016250"/>
          <p14:tracePt t="19405" x="4972050" y="2984500"/>
          <p14:tracePt t="19416" x="4972050" y="2944813"/>
          <p14:tracePt t="19421" x="4981575" y="2935288"/>
          <p14:tracePt t="19431" x="4991100" y="2914650"/>
          <p14:tracePt t="19440" x="5011738" y="2894013"/>
          <p14:tracePt t="19452" x="5021263" y="2894013"/>
          <p14:tracePt t="19458" x="5041900" y="2884488"/>
          <p14:tracePt t="19466" x="5053013" y="2874963"/>
          <p14:tracePt t="19473" x="5062538" y="2874963"/>
          <p14:tracePt t="19530" x="5072063" y="2874963"/>
          <p14:tracePt t="19538" x="5113338" y="2874963"/>
          <p14:tracePt t="19547" x="5224463" y="2924175"/>
          <p14:tracePt t="19552" x="5303838" y="2954338"/>
          <p14:tracePt t="19560" x="5426075" y="2995613"/>
          <p14:tracePt t="19568" x="5576888" y="3035300"/>
          <p14:tracePt t="19576" x="5829300" y="3095625"/>
          <p14:tracePt t="19584" x="6091238" y="3136900"/>
          <p14:tracePt t="19592" x="6392863" y="3136900"/>
          <p14:tracePt t="19600" x="6746875" y="3136900"/>
          <p14:tracePt t="19608" x="7159625" y="3136900"/>
          <p14:tracePt t="19616" x="7623175" y="3136900"/>
          <p14:tracePt t="19624" x="8058150" y="3136900"/>
          <p14:tracePt t="19632" x="8521700" y="3136900"/>
          <p14:tracePt t="19640" x="8904288" y="3136900"/>
          <p14:tracePt t="19648" x="9237663" y="3155950"/>
          <p14:tracePt t="19656" x="9520238" y="3176588"/>
          <p14:tracePt t="19662" x="9752013" y="3187700"/>
          <p14:tracePt t="19669" x="9942513" y="3187700"/>
          <p14:tracePt t="19679" x="10125075" y="3217863"/>
          <p14:tracePt t="19685" x="10306050" y="3236913"/>
          <p14:tracePt t="19695" x="10437813" y="3278188"/>
          <p14:tracePt t="19701" x="10558463" y="3297238"/>
          <p14:tracePt t="19711" x="10648950" y="3327400"/>
          <p14:tracePt t="19718" x="10720388" y="3348038"/>
          <p14:tracePt t="19726" x="10799763" y="3368675"/>
          <p14:tracePt t="19733" x="10829925" y="3368675"/>
          <p14:tracePt t="19742" x="10841038" y="3368675"/>
          <p14:tracePt t="19750" x="10850563" y="3378200"/>
          <p14:tracePt t="20812" x="10850563" y="3389313"/>
          <p14:tracePt t="20820" x="10850563" y="3408363"/>
          <p14:tracePt t="20828" x="10829925" y="3429000"/>
          <p14:tracePt t="20835" x="10799763" y="3479800"/>
          <p14:tracePt t="20842" x="10780713" y="3498850"/>
          <p14:tracePt t="20850" x="10750550" y="3549650"/>
          <p14:tracePt t="20858" x="10720388" y="3600450"/>
          <p14:tracePt t="20866" x="10709275" y="3609975"/>
          <p14:tracePt t="20874" x="10679113" y="3681413"/>
          <p14:tracePt t="20882" x="10658475" y="3690938"/>
          <p14:tracePt t="20890" x="10639425" y="3741738"/>
          <p14:tracePt t="20898" x="10598150" y="3771900"/>
          <p14:tracePt t="20906" x="10558463" y="3832225"/>
          <p14:tracePt t="20913" x="10498138" y="3913188"/>
          <p14:tracePt t="20922" x="10407650" y="4013200"/>
          <p14:tracePt t="20930" x="10315575" y="4105275"/>
          <p14:tracePt t="20938" x="10215563" y="4205288"/>
          <p14:tracePt t="20946" x="10134600" y="4286250"/>
          <p14:tracePt t="20952" x="10034588" y="4406900"/>
          <p14:tracePt t="20959" x="9963150" y="4467225"/>
          <p14:tracePt t="20969" x="9902825" y="4548188"/>
          <p14:tracePt t="20975" x="9821863" y="4638675"/>
          <p14:tracePt t="20986" x="9782175" y="4699000"/>
          <p14:tracePt t="20992" x="9752013" y="4730750"/>
          <p14:tracePt t="21001" x="9710738" y="4770438"/>
          <p14:tracePt t="21008" x="9691688" y="4791075"/>
          <p14:tracePt t="21016" x="9680575" y="4800600"/>
          <p14:tracePt t="21024" x="9671050" y="4810125"/>
          <p14:tracePt t="21032" x="9661525" y="4830763"/>
          <p14:tracePt t="21040" x="9661525" y="4851400"/>
          <p14:tracePt t="21048" x="9640888" y="4891088"/>
          <p14:tracePt t="21056" x="9640888" y="4941888"/>
          <p14:tracePt t="21062" x="9631363" y="5041900"/>
          <p14:tracePt t="21070" x="9620250" y="5122863"/>
          <p14:tracePt t="21077" x="9610725" y="5203825"/>
          <p14:tracePt t="21086" x="9610725" y="5233988"/>
          <p14:tracePt t="21093" x="9610725" y="5275263"/>
          <p14:tracePt t="21102" x="9599613" y="5294313"/>
          <p14:tracePt t="21109" x="9599613" y="5305425"/>
          <p14:tracePt t="21120" x="9599613" y="5335588"/>
          <p14:tracePt t="22442" x="9590088" y="5345113"/>
          <p14:tracePt t="22450" x="9590088" y="5335588"/>
          <p14:tracePt t="22458" x="9569450" y="5314950"/>
          <p14:tracePt t="22468" x="9559925" y="5294313"/>
          <p14:tracePt t="22476" x="9550400" y="5264150"/>
          <p14:tracePt t="22484" x="9539288" y="5254625"/>
          <p14:tracePt t="22492" x="9539288" y="5245100"/>
          <p14:tracePt t="22507" x="9529763" y="5233988"/>
          <p14:tracePt t="24500" x="9569450" y="5224463"/>
          <p14:tracePt t="24509" x="9650413" y="5224463"/>
          <p14:tracePt t="24514" x="9731375" y="5224463"/>
          <p14:tracePt t="24522" x="9812338" y="5224463"/>
          <p14:tracePt t="24586" x="11022013" y="5092700"/>
          <p14:tracePt t="24593" x="11283950" y="5062538"/>
          <p14:tracePt t="24602" x="11566525" y="5032375"/>
          <p14:tracePt t="24610" x="11849100" y="4951413"/>
          <p14:tracePt t="24618" x="12171363" y="4881563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EB614023-3F38-44EB-8ABB-B52E5B9E2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C5F9310-ED3E-45B9-9D97-AC0F2C8900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Imagen 4" descr="Interfaz de usuario gráfica, Texto, Sitio web&#10;&#10;Descripción generada automáticamente">
            <a:extLst>
              <a:ext uri="{FF2B5EF4-FFF2-40B4-BE49-F238E27FC236}">
                <a16:creationId xmlns:a16="http://schemas.microsoft.com/office/drawing/2014/main" id="{E16DAC1E-1E52-4537-BF6D-903A6CF8FE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t="10749" r="635" b="38"/>
          <a:stretch/>
        </p:blipFill>
        <p:spPr>
          <a:xfrm>
            <a:off x="21" y="2353"/>
            <a:ext cx="12191992" cy="6118245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8D2A0DB3-EF43-4032-9B27-954E12CCB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3124261"/>
            <a:ext cx="12188952" cy="3732362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98ECBFA-4F54-4987-BEC0-FF7C1D3CA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5834" y="5848257"/>
            <a:ext cx="3589685" cy="101463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400" dirty="0" err="1">
                <a:solidFill>
                  <a:srgbClr val="FFFFFF"/>
                </a:solidFill>
              </a:rPr>
              <a:t>Educaplay</a:t>
            </a:r>
            <a:endParaRPr lang="en-US" sz="5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31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20"/>
    </mc:Choice>
    <mc:Fallback xmlns="">
      <p:transition spd="slow" advTm="27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extLst>
    <p:ext uri="{3A86A75C-4F4B-4683-9AE1-C65F6400EC91}">
      <p14:laserTraceLst xmlns:p14="http://schemas.microsoft.com/office/powerpoint/2010/main">
        <p14:tracePtLst>
          <p14:tracePt t="14712" x="12171363" y="3236913"/>
          <p14:tracePt t="14720" x="12152313" y="3236913"/>
          <p14:tracePt t="14727" x="12131675" y="3236913"/>
          <p14:tracePt t="14736" x="12111038" y="3236913"/>
          <p14:tracePt t="14743" x="12080875" y="3236913"/>
          <p14:tracePt t="14753" x="12060238" y="3236913"/>
          <p14:tracePt t="14759" x="12041188" y="3236913"/>
          <p14:tracePt t="14771" x="12011025" y="3236913"/>
          <p14:tracePt t="14773" x="11969750" y="3236913"/>
          <p14:tracePt t="14781" x="11939588" y="3236913"/>
          <p14:tracePt t="14789" x="11909425" y="3236913"/>
          <p14:tracePt t="14798" x="11879263" y="3236913"/>
          <p14:tracePt t="14805" x="11828463" y="3236913"/>
          <p14:tracePt t="14813" x="11788775" y="3236913"/>
          <p14:tracePt t="14821" x="11758613" y="3236913"/>
          <p14:tracePt t="14830" x="11677650" y="3236913"/>
          <p14:tracePt t="14837" x="11617325" y="3236913"/>
          <p14:tracePt t="14845" x="11577638" y="3236913"/>
          <p14:tracePt t="14853" x="11526838" y="3236913"/>
          <p14:tracePt t="14861" x="11466513" y="3236913"/>
          <p14:tracePt t="14869" x="11425238" y="3236913"/>
          <p14:tracePt t="14877" x="11395075" y="3236913"/>
          <p14:tracePt t="14885" x="11374438" y="3236913"/>
          <p14:tracePt t="14891" x="11344275" y="3236913"/>
          <p14:tracePt t="14901" x="11325225" y="3236913"/>
          <p14:tracePt t="14907" x="11304588" y="3236913"/>
          <p14:tracePt t="14916" x="11274425" y="3236913"/>
          <p14:tracePt t="14923" x="11253788" y="3236913"/>
          <p14:tracePt t="14939" x="11244263" y="3236913"/>
          <p14:tracePt t="14971" x="11234738" y="3236913"/>
          <p14:tracePt t="14991" x="11223625" y="3236913"/>
          <p14:tracePt t="15000" x="11214100" y="3236913"/>
          <p14:tracePt t="15011" x="11202988" y="3236913"/>
          <p14:tracePt t="15019" x="11193463" y="3236913"/>
          <p14:tracePt t="15027" x="11183938" y="3236913"/>
          <p14:tracePt t="15035" x="11153775" y="3236913"/>
          <p14:tracePt t="15047" x="11123613" y="3236913"/>
          <p14:tracePt t="15051" x="11093450" y="3236913"/>
          <p14:tracePt t="15057" x="11063288" y="3236913"/>
          <p14:tracePt t="15066" x="11022013" y="3236913"/>
          <p14:tracePt t="15073" x="11001375" y="3236913"/>
          <p14:tracePt t="15083" x="10952163" y="3236913"/>
          <p14:tracePt t="15089" x="10922000" y="3236913"/>
          <p14:tracePt t="15098" x="10880725" y="3236913"/>
          <p14:tracePt t="15106" x="10841038" y="3236913"/>
          <p14:tracePt t="15113" x="10799763" y="3236913"/>
          <p14:tracePt t="15121" x="10750550" y="3236913"/>
          <p14:tracePt t="15129" x="10720388" y="3236913"/>
          <p14:tracePt t="15137" x="10669588" y="3236913"/>
          <p14:tracePt t="15145" x="10639425" y="3236913"/>
          <p14:tracePt t="15153" x="10579100" y="3227388"/>
          <p14:tracePt t="15159" x="10537825" y="3227388"/>
          <p14:tracePt t="15167" x="10518775" y="3217863"/>
          <p14:tracePt t="15176" x="10477500" y="3217863"/>
          <p14:tracePt t="15183" x="10447338" y="3217863"/>
          <p14:tracePt t="15191" x="10417175" y="3217863"/>
          <p14:tracePt t="15199" x="10387013" y="3217863"/>
          <p14:tracePt t="15207" x="10347325" y="3217863"/>
          <p14:tracePt t="15216" x="10315575" y="3217863"/>
          <p14:tracePt t="15223" x="10285413" y="3217863"/>
          <p14:tracePt t="15233" x="10266363" y="3206750"/>
          <p14:tracePt t="15239" x="10245725" y="3206750"/>
          <p14:tracePt t="15249" x="10215563" y="3206750"/>
          <p14:tracePt t="15255" x="10194925" y="3206750"/>
          <p14:tracePt t="15265" x="10175875" y="3206750"/>
          <p14:tracePt t="15271" x="10164763" y="3206750"/>
          <p14:tracePt t="15278" x="10144125" y="3206750"/>
          <p14:tracePt t="15285" x="10134600" y="3206750"/>
          <p14:tracePt t="15294" x="10125075" y="3206750"/>
          <p14:tracePt t="15301" x="10104438" y="3206750"/>
          <p14:tracePt t="15309" x="10083800" y="3206750"/>
          <p14:tracePt t="15317" x="10074275" y="3206750"/>
          <p14:tracePt t="15325" x="10064750" y="3206750"/>
          <p14:tracePt t="15333" x="10053638" y="3206750"/>
          <p14:tracePt t="15341" x="10044113" y="3206750"/>
          <p14:tracePt t="15357" x="10034588" y="3206750"/>
          <p14:tracePt t="15369" x="10023475" y="3206750"/>
          <p14:tracePt t="15377" x="10013950" y="3197225"/>
          <p14:tracePt t="15429" x="10004425" y="3197225"/>
          <p14:tracePt t="15436" x="9993313" y="3197225"/>
          <p14:tracePt t="15455" x="9972675" y="3197225"/>
          <p14:tracePt t="15464" x="9963150" y="3197225"/>
          <p14:tracePt t="15473" x="9953625" y="3197225"/>
          <p14:tracePt t="15481" x="9942513" y="3197225"/>
          <p14:tracePt t="15489" x="9932988" y="3197225"/>
          <p14:tracePt t="15502" x="9923463" y="3197225"/>
          <p14:tracePt t="15517" x="9912350" y="3187700"/>
          <p14:tracePt t="15541" x="9893300" y="3176588"/>
          <p14:tracePt t="15555" x="9882188" y="3176588"/>
          <p14:tracePt t="15579" x="9872663" y="3176588"/>
          <p14:tracePt t="18033" x="9863138" y="3176588"/>
          <p14:tracePt t="18042" x="9852025" y="3176588"/>
          <p14:tracePt t="18050" x="9812338" y="3197225"/>
          <p14:tracePt t="18058" x="9771063" y="3206750"/>
          <p14:tracePt t="18065" x="9721850" y="3206750"/>
          <p14:tracePt t="18073" x="9680575" y="3206750"/>
          <p14:tracePt t="18081" x="9610725" y="3217863"/>
          <p14:tracePt t="18089" x="9539288" y="3248025"/>
          <p14:tracePt t="18097" x="9469438" y="3257550"/>
          <p14:tracePt t="18106" x="9409113" y="3267075"/>
          <p14:tracePt t="18111" x="9348788" y="3278188"/>
          <p14:tracePt t="18120" x="9277350" y="3287713"/>
          <p14:tracePt t="18127" x="9237663" y="3287713"/>
          <p14:tracePt t="18135" x="9166225" y="3297238"/>
          <p14:tracePt t="18143" x="9096375" y="3297238"/>
          <p14:tracePt t="18151" x="9045575" y="3308350"/>
          <p14:tracePt t="18159" x="8945563" y="3338513"/>
          <p14:tracePt t="18167" x="8864600" y="3348038"/>
          <p14:tracePt t="18178" x="8753475" y="3359150"/>
          <p14:tracePt t="18183" x="8642350" y="3389313"/>
          <p14:tracePt t="18193" x="8572500" y="3389313"/>
          <p14:tracePt t="18199" x="8470900" y="3419475"/>
          <p14:tracePt t="18209" x="8359775" y="3438525"/>
          <p14:tracePt t="18215" x="8239125" y="3468688"/>
          <p14:tracePt t="18221" x="8128000" y="3498850"/>
          <p14:tracePt t="18229" x="8016875" y="3530600"/>
          <p14:tracePt t="18238" x="7916863" y="3549650"/>
          <p14:tracePt t="18245" x="7835900" y="3549650"/>
          <p14:tracePt t="18254" x="7785100" y="3549650"/>
          <p14:tracePt t="18261" x="7724775" y="3549650"/>
          <p14:tracePt t="18269" x="7694613" y="3549650"/>
          <p14:tracePt t="18277" x="7673975" y="3549650"/>
          <p14:tracePt t="18285" x="7664450" y="3549650"/>
          <p14:tracePt t="18293" x="7653338" y="3549650"/>
          <p14:tracePt t="18415" x="7643813" y="3549650"/>
          <p14:tracePt t="18431" x="7623175" y="3519488"/>
          <p14:tracePt t="18440" x="7613650" y="3519488"/>
          <p14:tracePt t="18448" x="7593013" y="3498850"/>
          <p14:tracePt t="18457" x="7562850" y="3468688"/>
          <p14:tracePt t="18463" x="7553325" y="3449638"/>
          <p14:tracePt t="18474" x="7523163" y="3438525"/>
          <p14:tracePt t="18481" x="7462838" y="3419475"/>
          <p14:tracePt t="18490" x="7412038" y="3378200"/>
          <p14:tracePt t="18497" x="7372350" y="3368675"/>
          <p14:tracePt t="18507" x="7310438" y="3338513"/>
          <p14:tracePt t="18515" x="7270750" y="3327400"/>
          <p14:tracePt t="18524" x="7240588" y="3297238"/>
          <p14:tracePt t="18531" x="7219950" y="3287713"/>
          <p14:tracePt t="18540" x="7210425" y="3267075"/>
          <p14:tracePt t="18547" x="7180263" y="3267075"/>
          <p14:tracePt t="18557" x="7170738" y="3257550"/>
          <p14:tracePt t="18579" x="7159625" y="3248025"/>
          <p14:tracePt t="19169" x="7159625" y="3267075"/>
          <p14:tracePt t="19177" x="7150100" y="3338513"/>
          <p14:tracePt t="19186" x="7150100" y="3449638"/>
          <p14:tracePt t="19193" x="7150100" y="3549650"/>
          <p14:tracePt t="19203" x="7150100" y="3630613"/>
          <p14:tracePt t="19211" x="7150100" y="3711575"/>
          <p14:tracePt t="19219" x="7150100" y="3802063"/>
          <p14:tracePt t="19227" x="7170738" y="3883025"/>
          <p14:tracePt t="19235" x="7170738" y="3973513"/>
          <p14:tracePt t="19243" x="7189788" y="4054475"/>
          <p14:tracePt t="19253" x="7189788" y="4154488"/>
          <p14:tracePt t="19261" x="7189788" y="4216400"/>
          <p14:tracePt t="19269" x="7189788" y="4256088"/>
          <p14:tracePt t="19277" x="7200900" y="4387850"/>
          <p14:tracePt t="19285" x="7200900" y="4487863"/>
          <p14:tracePt t="19293" x="7200900" y="4608513"/>
          <p14:tracePt t="19304" x="7200900" y="4730750"/>
          <p14:tracePt t="19311" x="7200900" y="4851400"/>
          <p14:tracePt t="19319" x="7200900" y="4941888"/>
          <p14:tracePt t="19327" x="7210425" y="5022850"/>
          <p14:tracePt t="19336" x="7219950" y="5083175"/>
          <p14:tracePt t="19343" x="7219950" y="5113338"/>
          <p14:tracePt t="19353" x="7219950" y="5122863"/>
          <p14:tracePt t="19361" x="7219950" y="5143500"/>
          <p14:tracePt t="23561" x="7219950" y="5122863"/>
          <p14:tracePt t="23569" x="7170738" y="5092700"/>
          <p14:tracePt t="23577" x="7129463" y="5041900"/>
          <p14:tracePt t="23585" x="7069138" y="4992688"/>
          <p14:tracePt t="23593" x="7029450" y="4941888"/>
          <p14:tracePt t="23601" x="6988175" y="4851400"/>
          <p14:tracePt t="23607" x="6958013" y="4810125"/>
          <p14:tracePt t="23618" x="6948488" y="4749800"/>
          <p14:tracePt t="23623" x="6927850" y="4689475"/>
          <p14:tracePt t="23633" x="6897688" y="4649788"/>
          <p14:tracePt t="23639" x="6837363" y="4559300"/>
          <p14:tracePt t="23648" x="6786563" y="4487863"/>
          <p14:tracePt t="23655" x="6735763" y="4406900"/>
          <p14:tracePt t="23663" x="6656388" y="4325938"/>
          <p14:tracePt t="23672" x="6534150" y="4216400"/>
          <p14:tracePt t="23679" x="6362700" y="4064000"/>
          <p14:tracePt t="23688" x="6172200" y="3933825"/>
          <p14:tracePt t="23696" x="5989638" y="3852863"/>
          <p14:tracePt t="23704" x="5838825" y="3792538"/>
          <p14:tracePt t="23709" x="5718175" y="3751263"/>
          <p14:tracePt t="23717" x="5616575" y="3741738"/>
          <p14:tracePt t="23725" x="5586413" y="3741738"/>
          <p14:tracePt t="23734" x="5556250" y="3741738"/>
          <p14:tracePt t="23742" x="5546725" y="3741738"/>
          <p14:tracePt t="23751" x="5516563" y="3751263"/>
          <p14:tracePt t="23757" x="5475288" y="3762375"/>
          <p14:tracePt t="23767" x="5445125" y="3771900"/>
          <p14:tracePt t="23773" x="5426075" y="3771900"/>
          <p14:tracePt t="23783" x="5405438" y="3802063"/>
          <p14:tracePt t="23789" x="5384800" y="3802063"/>
          <p14:tracePt t="23799" x="5354638" y="3802063"/>
          <p14:tracePt t="23806" x="5334000" y="3802063"/>
          <p14:tracePt t="23814" x="5303838" y="3802063"/>
          <p14:tracePt t="23821" x="5273675" y="3802063"/>
          <p14:tracePt t="23829" x="5264150" y="3781425"/>
          <p14:tracePt t="23837" x="5192713" y="3741738"/>
          <p14:tracePt t="23843" x="5162550" y="3702050"/>
          <p14:tracePt t="23851" x="5083175" y="3630613"/>
          <p14:tracePt t="23859" x="4981575" y="3560763"/>
          <p14:tracePt t="23867" x="4900613" y="3509963"/>
          <p14:tracePt t="23875" x="4800600" y="3459163"/>
          <p14:tracePt t="23884" x="4729163" y="3408363"/>
          <p14:tracePt t="23891" x="4638675" y="3368675"/>
          <p14:tracePt t="23900" x="4578350" y="3317875"/>
          <p14:tracePt t="23907" x="4508500" y="3267075"/>
          <p14:tracePt t="23916" x="4457700" y="3236913"/>
          <p14:tracePt t="23923" x="4397375" y="3206750"/>
          <p14:tracePt t="23933" x="4325938" y="3197225"/>
          <p14:tracePt t="23939" x="4265613" y="3176588"/>
          <p14:tracePt t="23949" x="4225925" y="3155950"/>
          <p14:tracePt t="23955" x="4214813" y="3146425"/>
          <p14:tracePt t="24009" x="4205288" y="3146425"/>
          <p14:tracePt t="24065" x="4195763" y="3146425"/>
          <p14:tracePt t="24071" x="4184650" y="3136900"/>
          <p14:tracePt t="24713" x="4195763" y="3146425"/>
          <p14:tracePt t="24725" x="4205288" y="3155950"/>
          <p14:tracePt t="24757" x="4214813" y="3167063"/>
          <p14:tracePt t="24785" x="4214813" y="3176588"/>
          <p14:tracePt t="24793" x="4225925" y="3176588"/>
          <p14:tracePt t="24979" x="4225925" y="3187700"/>
          <p14:tracePt t="24989" x="4225925" y="3197225"/>
          <p14:tracePt t="24995" x="4225925" y="3206750"/>
          <p14:tracePt t="25004" x="4225925" y="3227388"/>
          <p14:tracePt t="25017" x="4225925" y="3236913"/>
          <p14:tracePt t="25032" x="4225925" y="3257550"/>
          <p14:tracePt t="25753" x="4225925" y="3278188"/>
          <p14:tracePt t="26050" x="4225925" y="3287713"/>
          <p14:tracePt t="26073" x="4225925" y="3308350"/>
          <p14:tracePt t="26407" x="4225925" y="3317875"/>
          <p14:tracePt t="26424" x="4256088" y="3317875"/>
          <p14:tracePt t="26433" x="4337050" y="3327400"/>
          <p14:tracePt t="26441" x="4437063" y="3338513"/>
          <p14:tracePt t="26449" x="4508500" y="3348038"/>
          <p14:tracePt t="26458" x="4638675" y="3368675"/>
          <p14:tracePt t="26465" x="4789488" y="3408363"/>
          <p14:tracePt t="26477" x="4951413" y="3438525"/>
          <p14:tracePt t="26483" x="5132388" y="3468688"/>
          <p14:tracePt t="26491" x="5354638" y="3509963"/>
          <p14:tracePt t="26499" x="5556250" y="3540125"/>
          <p14:tracePt t="26507" x="5768975" y="3570288"/>
          <p14:tracePt t="26515" x="6000750" y="3590925"/>
          <p14:tracePt t="26524" x="6221413" y="3590925"/>
          <p14:tracePt t="26531" x="6434138" y="3590925"/>
          <p14:tracePt t="26539" x="6656388" y="3590925"/>
          <p14:tracePt t="26547" x="6877050" y="3590925"/>
          <p14:tracePt t="26555" x="7129463" y="3590925"/>
          <p14:tracePt t="26563" x="7321550" y="3590925"/>
          <p14:tracePt t="26574" x="7513638" y="3590925"/>
          <p14:tracePt t="26581" x="7643813" y="3590925"/>
          <p14:tracePt t="26590" x="7764463" y="3590925"/>
          <p14:tracePt t="26597" x="7886700" y="3590925"/>
          <p14:tracePt t="26605" x="7977188" y="3590925"/>
          <p14:tracePt t="26613" x="8067675" y="3590925"/>
          <p14:tracePt t="26622" x="8158163" y="3590925"/>
          <p14:tracePt t="26632" x="8248650" y="3579813"/>
          <p14:tracePt t="26640" x="8359775" y="3579813"/>
          <p14:tracePt t="26647" x="8470900" y="3579813"/>
          <p14:tracePt t="26656" x="8591550" y="3579813"/>
          <p14:tracePt t="26663" x="8712200" y="3579813"/>
          <p14:tracePt t="26671" x="8813800" y="3579813"/>
          <p14:tracePt t="26680" x="8924925" y="3579813"/>
          <p14:tracePt t="26688" x="9024938" y="3579813"/>
          <p14:tracePt t="26697" x="9136063" y="3579813"/>
          <p14:tracePt t="26706" x="9256713" y="3579813"/>
          <p14:tracePt t="26713" x="9378950" y="3579813"/>
          <p14:tracePt t="26721" x="9509125" y="3579813"/>
          <p14:tracePt t="26729" x="9640888" y="3560763"/>
          <p14:tracePt t="26737" x="9812338" y="3560763"/>
          <p14:tracePt t="26745" x="9953625" y="3560763"/>
          <p14:tracePt t="26753" x="10104438" y="3540125"/>
          <p14:tracePt t="26763" x="10255250" y="3530600"/>
          <p14:tracePt t="26772" x="10377488" y="3519488"/>
          <p14:tracePt t="26779" x="10498138" y="3509963"/>
          <p14:tracePt t="26787" x="10618788" y="3489325"/>
          <p14:tracePt t="26795" x="10729913" y="3489325"/>
          <p14:tracePt t="26803" x="10829925" y="3479800"/>
          <p14:tracePt t="26811" x="10901363" y="3459163"/>
          <p14:tracePt t="26819" x="10961688" y="3449638"/>
          <p14:tracePt t="26827" x="10991850" y="3449638"/>
          <p14:tracePt t="26835" x="11001375" y="3449638"/>
          <p14:tracePt t="26843" x="11012488" y="3449638"/>
          <p14:tracePt t="26851" x="11022013" y="3449638"/>
          <p14:tracePt t="26860" x="11031538" y="3449638"/>
          <p14:tracePt t="26899" x="11042650" y="3449638"/>
          <p14:tracePt t="26909" x="11063288" y="3449638"/>
          <p14:tracePt t="26915" x="11093450" y="3449638"/>
          <p14:tracePt t="26925" x="11102975" y="3449638"/>
          <p14:tracePt t="26931" x="11123613" y="3449638"/>
          <p14:tracePt t="26941" x="11163300" y="3449638"/>
          <p14:tracePt t="26947" x="11202988" y="3449638"/>
          <p14:tracePt t="26956" x="11244263" y="3449638"/>
          <p14:tracePt t="26963" x="11304588" y="3449638"/>
          <p14:tracePt t="26971" x="11364913" y="3449638"/>
          <p14:tracePt t="26979" x="11436350" y="3449638"/>
          <p14:tracePt t="26991" x="11545888" y="3449638"/>
          <p14:tracePt t="26997" x="11647488" y="3449638"/>
          <p14:tracePt t="27007" x="11768138" y="3449638"/>
          <p14:tracePt t="27013" x="11909425" y="3449638"/>
          <p14:tracePt t="27022" x="12011025" y="3449638"/>
          <p14:tracePt t="27037" x="12131675" y="3449638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5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4" name="Picture 47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45" name="Rectangle 49">
            <a:extLst>
              <a:ext uri="{FF2B5EF4-FFF2-40B4-BE49-F238E27FC236}">
                <a16:creationId xmlns:a16="http://schemas.microsoft.com/office/drawing/2014/main" id="{37FDDF72-DE39-4F99-A3C1-DD9D7815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7" name="Rectangle 51">
            <a:extLst>
              <a:ext uri="{FF2B5EF4-FFF2-40B4-BE49-F238E27FC236}">
                <a16:creationId xmlns:a16="http://schemas.microsoft.com/office/drawing/2014/main" id="{5E4ECE80-3AD1-450C-B62A-98788F193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Imagen 4" descr="Interfaz de usuario gráfica, Tabla, Sitio web, Excel&#10;&#10;Descripción generada automáticamente">
            <a:extLst>
              <a:ext uri="{FF2B5EF4-FFF2-40B4-BE49-F238E27FC236}">
                <a16:creationId xmlns:a16="http://schemas.microsoft.com/office/drawing/2014/main" id="{EDD84CD6-44CA-426A-9BA8-2E2249C3E0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r="5" b="1"/>
          <a:stretch/>
        </p:blipFill>
        <p:spPr>
          <a:xfrm>
            <a:off x="-2988" y="10"/>
            <a:ext cx="12188952" cy="6856614"/>
          </a:xfrm>
          <a:prstGeom prst="rect">
            <a:avLst/>
          </a:prstGeom>
        </p:spPr>
      </p:pic>
      <p:pic>
        <p:nvPicPr>
          <p:cNvPr id="49" name="Picture 53">
            <a:extLst>
              <a:ext uri="{FF2B5EF4-FFF2-40B4-BE49-F238E27FC236}">
                <a16:creationId xmlns:a16="http://schemas.microsoft.com/office/drawing/2014/main" id="{BBF9703A-116F-4B3B-B77F-03C8F82F2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8" r="40625"/>
          <a:stretch/>
        </p:blipFill>
        <p:spPr>
          <a:xfrm rot="16200000">
            <a:off x="40988" y="-43974"/>
            <a:ext cx="1447800" cy="1535750"/>
          </a:xfrm>
          <a:prstGeom prst="rect">
            <a:avLst/>
          </a:prstGeom>
        </p:spPr>
      </p:pic>
      <p:pic>
        <p:nvPicPr>
          <p:cNvPr id="51" name="Picture 55">
            <a:extLst>
              <a:ext uri="{FF2B5EF4-FFF2-40B4-BE49-F238E27FC236}">
                <a16:creationId xmlns:a16="http://schemas.microsoft.com/office/drawing/2014/main" id="{A1B4061D-A626-49CE-9EA0-6A70DA7D5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48"/>
          <a:stretch/>
        </p:blipFill>
        <p:spPr>
          <a:xfrm>
            <a:off x="10814364" y="3672852"/>
            <a:ext cx="1371600" cy="254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0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55"/>
    </mc:Choice>
    <mc:Fallback xmlns="">
      <p:transition spd="slow" advTm="36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747" x="11758613" y="3841750"/>
          <p14:tracePt t="2754" x="11374438" y="3973513"/>
          <p14:tracePt t="2761" x="10991850" y="4084638"/>
          <p14:tracePt t="2771" x="10669588" y="4165600"/>
          <p14:tracePt t="2777" x="10336213" y="4256088"/>
          <p14:tracePt t="2787" x="10004425" y="4356100"/>
          <p14:tracePt t="2793" x="9761538" y="4437063"/>
          <p14:tracePt t="2802" x="9550400" y="4478338"/>
          <p14:tracePt t="2809" x="9337675" y="4508500"/>
          <p14:tracePt t="2818" x="9126538" y="4548188"/>
          <p14:tracePt t="2825" x="8955088" y="4548188"/>
          <p14:tracePt t="2833" x="8793163" y="4548188"/>
          <p14:tracePt t="2841" x="8662988" y="4548188"/>
          <p14:tracePt t="2849" x="8521700" y="4548188"/>
          <p14:tracePt t="2857" x="8420100" y="4548188"/>
          <p14:tracePt t="2863" x="8320088" y="4548188"/>
          <p14:tracePt t="2871" x="8248650" y="4518025"/>
          <p14:tracePt t="2879" x="8208963" y="4487863"/>
          <p14:tracePt t="2887" x="8158163" y="4467225"/>
          <p14:tracePt t="2895" x="8088313" y="4448175"/>
          <p14:tracePt t="2903" x="8026400" y="4406900"/>
          <p14:tracePt t="2911" x="7956550" y="4376738"/>
          <p14:tracePt t="2919" x="7886700" y="4346575"/>
          <p14:tracePt t="2927" x="7794625" y="4306888"/>
          <p14:tracePt t="2935" x="7694613" y="4265613"/>
          <p14:tracePt t="2943" x="7604125" y="4216400"/>
          <p14:tracePt t="2952" x="7493000" y="4175125"/>
          <p14:tracePt t="2959" x="7372350" y="4105275"/>
          <p14:tracePt t="2969" x="7291388" y="4064000"/>
          <p14:tracePt t="2973" x="7159625" y="3983038"/>
          <p14:tracePt t="2981" x="7099300" y="3913188"/>
          <p14:tracePt t="2989" x="7018338" y="3862388"/>
          <p14:tracePt t="2997" x="6948488" y="3811588"/>
          <p14:tracePt t="3005" x="6897688" y="3762375"/>
          <p14:tracePt t="3014" x="6837363" y="3670300"/>
          <p14:tracePt t="3021" x="6777038" y="3600450"/>
          <p14:tracePt t="3029" x="6716713" y="3530600"/>
          <p14:tracePt t="3037" x="6656388" y="3438525"/>
          <p14:tracePt t="3045" x="6584950" y="3389313"/>
          <p14:tracePt t="3053" x="6515100" y="3308350"/>
          <p14:tracePt t="3061" x="6464300" y="3267075"/>
          <p14:tracePt t="3069" x="6413500" y="3206750"/>
          <p14:tracePt t="3077" x="6373813" y="3146425"/>
          <p14:tracePt t="3084" x="6332538" y="3116263"/>
          <p14:tracePt t="3091" x="6323013" y="3076575"/>
          <p14:tracePt t="3102" x="6283325" y="3055938"/>
          <p14:tracePt t="3107" x="6272213" y="3025775"/>
          <p14:tracePt t="3117" x="6242050" y="2984500"/>
          <p14:tracePt t="3123" x="6232525" y="2974975"/>
          <p14:tracePt t="3132" x="6232525" y="2965450"/>
          <p14:tracePt t="3139" x="6221413" y="2965450"/>
          <p14:tracePt t="3148" x="6221413" y="2944813"/>
          <p14:tracePt t="3155" x="6221413" y="2935288"/>
          <p14:tracePt t="3171" x="6221413" y="2914650"/>
          <p14:tracePt t="3180" x="6211888" y="2914650"/>
          <p14:tracePt t="3187" x="6211888" y="2905125"/>
          <p14:tracePt t="3193" x="6202363" y="2874963"/>
          <p14:tracePt t="3209" x="6202363" y="2863850"/>
          <p14:tracePt t="3225" x="6202363" y="2854325"/>
          <p14:tracePt t="3245" x="6202363" y="2844800"/>
          <p14:tracePt t="3345" x="6202363" y="2854325"/>
          <p14:tracePt t="3353" x="6202363" y="2863850"/>
          <p14:tracePt t="3359" x="6202363" y="2874963"/>
          <p14:tracePt t="3367" x="6202363" y="2884488"/>
          <p14:tracePt t="3375" x="6202363" y="2894013"/>
          <p14:tracePt t="3383" x="6202363" y="2905125"/>
          <p14:tracePt t="3395" x="6202363" y="2914650"/>
          <p14:tracePt t="3421" x="6202363" y="2935288"/>
          <p14:tracePt t="3441" x="6202363" y="2944813"/>
          <p14:tracePt t="3457" x="6202363" y="2965450"/>
          <p14:tracePt t="3464" x="6202363" y="2984500"/>
          <p14:tracePt t="3473" x="6202363" y="3005138"/>
          <p14:tracePt t="3481" x="6202363" y="3035300"/>
          <p14:tracePt t="3487" x="6202363" y="3106738"/>
          <p14:tracePt t="3496" x="6202363" y="3167063"/>
          <p14:tracePt t="3503" x="6202363" y="3236913"/>
          <p14:tracePt t="3511" x="6202363" y="3287713"/>
          <p14:tracePt t="3519" x="6202363" y="3359150"/>
          <p14:tracePt t="3527" x="6202363" y="3429000"/>
          <p14:tracePt t="3535" x="6202363" y="3459163"/>
          <p14:tracePt t="3543" x="6202363" y="3509963"/>
          <p14:tracePt t="3551" x="6202363" y="3530600"/>
          <p14:tracePt t="3560" x="6202363" y="3570288"/>
          <p14:tracePt t="3567" x="6202363" y="3621088"/>
          <p14:tracePt t="3575" x="6202363" y="3681413"/>
          <p14:tracePt t="3581" x="6202363" y="3711575"/>
          <p14:tracePt t="3589" x="6211888" y="3751263"/>
          <p14:tracePt t="3597" x="6211888" y="3822700"/>
          <p14:tracePt t="3605" x="6221413" y="3873500"/>
          <p14:tracePt t="3613" x="6232525" y="3922713"/>
          <p14:tracePt t="3621" x="6232525" y="3994150"/>
          <p14:tracePt t="3632" x="6242050" y="4033838"/>
          <p14:tracePt t="3637" x="6242050" y="4075113"/>
          <p14:tracePt t="3647" x="6242050" y="4114800"/>
          <p14:tracePt t="3653" x="6242050" y="4144963"/>
          <p14:tracePt t="3663" x="6251575" y="4184650"/>
          <p14:tracePt t="3669" x="6251575" y="4216400"/>
          <p14:tracePt t="3678" x="6251575" y="4256088"/>
          <p14:tracePt t="3685" x="6251575" y="4286250"/>
          <p14:tracePt t="3692" x="6251575" y="4337050"/>
          <p14:tracePt t="3699" x="6251575" y="4418013"/>
          <p14:tracePt t="3707" x="6251575" y="4478338"/>
          <p14:tracePt t="3715" x="6251575" y="4548188"/>
          <p14:tracePt t="3723" x="6251575" y="4608513"/>
          <p14:tracePt t="3731" x="6251575" y="4668838"/>
          <p14:tracePt t="3739" x="6251575" y="4699000"/>
          <p14:tracePt t="3747" x="6262688" y="4719638"/>
          <p14:tracePt t="3755" x="6262688" y="4760913"/>
          <p14:tracePt t="3763" x="6262688" y="4770438"/>
          <p14:tracePt t="3771" x="6262688" y="4800600"/>
          <p14:tracePt t="3781" x="6262688" y="4821238"/>
          <p14:tracePt t="3787" x="6262688" y="4840288"/>
          <p14:tracePt t="3795" x="6262688" y="4851400"/>
          <p14:tracePt t="3801" x="6262688" y="4881563"/>
          <p14:tracePt t="3809" x="6262688" y="4902200"/>
          <p14:tracePt t="3817" x="6262688" y="4941888"/>
          <p14:tracePt t="3825" x="6262688" y="4951413"/>
          <p14:tracePt t="3833" x="6262688" y="4981575"/>
          <p14:tracePt t="3841" x="6262688" y="5011738"/>
          <p14:tracePt t="3849" x="6262688" y="5022850"/>
          <p14:tracePt t="3857" x="6262688" y="5032375"/>
          <p14:tracePt t="3865" x="6262688" y="5062538"/>
          <p14:tracePt t="3881" x="6262688" y="5073650"/>
          <p14:tracePt t="3889" x="6262688" y="5083175"/>
          <p14:tracePt t="3901" x="6262688" y="5092700"/>
          <p14:tracePt t="5155" x="6262688" y="5103813"/>
          <p14:tracePt t="5164" x="6292850" y="5113338"/>
          <p14:tracePt t="5171" x="6343650" y="5113338"/>
          <p14:tracePt t="5179" x="6403975" y="5122863"/>
          <p14:tracePt t="5187" x="6494463" y="5143500"/>
          <p14:tracePt t="5195" x="6545263" y="5143500"/>
          <p14:tracePt t="5203" x="6624638" y="5143500"/>
          <p14:tracePt t="5211" x="6665913" y="5143500"/>
          <p14:tracePt t="5218" x="6705600" y="5143500"/>
          <p14:tracePt t="5225" x="6756400" y="5143500"/>
          <p14:tracePt t="5234" x="6777038" y="5143500"/>
          <p14:tracePt t="5241" x="6807200" y="5143500"/>
          <p14:tracePt t="5252" x="6816725" y="5143500"/>
          <p14:tracePt t="5269" x="6827838" y="5153025"/>
          <p14:tracePt t="5293" x="6837363" y="5153025"/>
          <p14:tracePt t="5301" x="6837363" y="5164138"/>
          <p14:tracePt t="5313" x="6846888" y="5164138"/>
          <p14:tracePt t="5329" x="6867525" y="5164138"/>
          <p14:tracePt t="5337" x="6888163" y="5183188"/>
          <p14:tracePt t="5346" x="6907213" y="5183188"/>
          <p14:tracePt t="5353" x="6948488" y="5194300"/>
          <p14:tracePt t="5361" x="6978650" y="5194300"/>
          <p14:tracePt t="5369" x="7038975" y="5194300"/>
          <p14:tracePt t="5377" x="7069138" y="5194300"/>
          <p14:tracePt t="5385" x="7129463" y="5194300"/>
          <p14:tracePt t="5393" x="7189788" y="5194300"/>
          <p14:tracePt t="5401" x="7240588" y="5194300"/>
          <p14:tracePt t="5407" x="7280275" y="5194300"/>
          <p14:tracePt t="5417" x="7351713" y="5194300"/>
          <p14:tracePt t="5423" x="7391400" y="5194300"/>
          <p14:tracePt t="5433" x="7462838" y="5194300"/>
          <p14:tracePt t="5439" x="7513638" y="5194300"/>
          <p14:tracePt t="5449" x="7553325" y="5194300"/>
          <p14:tracePt t="5455" x="7623175" y="5183188"/>
          <p14:tracePt t="5464" x="7664450" y="5183188"/>
          <p14:tracePt t="5471" x="7754938" y="5173663"/>
          <p14:tracePt t="5479" x="7845425" y="5164138"/>
          <p14:tracePt t="5487" x="7886700" y="5153025"/>
          <p14:tracePt t="5495" x="7986713" y="5143500"/>
          <p14:tracePt t="5503" x="8058150" y="5133975"/>
          <p14:tracePt t="5511" x="8128000" y="5103813"/>
          <p14:tracePt t="5517" x="8197850" y="5092700"/>
          <p14:tracePt t="5525" x="8269288" y="5073650"/>
          <p14:tracePt t="5533" x="8320088" y="5053013"/>
          <p14:tracePt t="5541" x="8380413" y="5032375"/>
          <p14:tracePt t="5549" x="8420100" y="5002213"/>
          <p14:tracePt t="5557" x="8480425" y="4972050"/>
          <p14:tracePt t="5565" x="8491538" y="4972050"/>
          <p14:tracePt t="5573" x="8510588" y="4932363"/>
          <p14:tracePt t="5583" x="8531225" y="4921250"/>
          <p14:tracePt t="5589" x="8540750" y="4902200"/>
          <p14:tracePt t="5598" x="8551863" y="4891088"/>
          <p14:tracePt t="5605" x="8561388" y="4870450"/>
          <p14:tracePt t="5614" x="8561388" y="4851400"/>
          <p14:tracePt t="5621" x="8561388" y="4840288"/>
          <p14:tracePt t="5627" x="8591550" y="4821238"/>
          <p14:tracePt t="5635" x="8591550" y="4800600"/>
          <p14:tracePt t="5649" x="8591550" y="4791075"/>
          <p14:tracePt t="5657" x="8612188" y="4770438"/>
          <p14:tracePt t="5673" x="8621713" y="4760913"/>
          <p14:tracePt t="5681" x="8632825" y="4749800"/>
          <p14:tracePt t="5689" x="8632825" y="4730750"/>
          <p14:tracePt t="5698" x="8632825" y="4719638"/>
          <p14:tracePt t="5705" x="8642350" y="4719638"/>
          <p14:tracePt t="5715" x="8642350" y="4710113"/>
          <p14:tracePt t="5721" x="8642350" y="4699000"/>
          <p14:tracePt t="5730" x="8642350" y="4679950"/>
          <p14:tracePt t="5737" x="8642350" y="4668838"/>
          <p14:tracePt t="5747" x="8651875" y="4659313"/>
          <p14:tracePt t="5753" x="8651875" y="4649788"/>
          <p14:tracePt t="5763" x="8651875" y="4629150"/>
          <p14:tracePt t="5769" x="8662988" y="4598988"/>
          <p14:tracePt t="5777" x="8662988" y="4578350"/>
          <p14:tracePt t="5785" x="8672513" y="4568825"/>
          <p14:tracePt t="5793" x="8682038" y="4548188"/>
          <p14:tracePt t="5803" x="8702675" y="4518025"/>
          <p14:tracePt t="5819" x="8712200" y="4497388"/>
          <p14:tracePt t="5829" x="8723313" y="4478338"/>
          <p14:tracePt t="5835" x="8732838" y="4467225"/>
          <p14:tracePt t="5844" x="8732838" y="4457700"/>
          <p14:tracePt t="5851" x="8742363" y="4457700"/>
          <p14:tracePt t="5863" x="8742363" y="4448175"/>
          <p14:tracePt t="5869" x="8753475" y="4437063"/>
          <p14:tracePt t="5885" x="8753475" y="4427538"/>
          <p14:tracePt t="5897" x="8763000" y="4418013"/>
          <p14:tracePt t="5914" x="8763000" y="4406900"/>
          <p14:tracePt t="5929" x="8763000" y="4387850"/>
          <p14:tracePt t="5935" x="8774113" y="4376738"/>
          <p14:tracePt t="5945" x="8774113" y="4367213"/>
          <p14:tracePt t="5955" x="8774113" y="4356100"/>
          <p14:tracePt t="5963" x="8774113" y="4346575"/>
          <p14:tracePt t="5972" x="8783638" y="4337050"/>
          <p14:tracePt t="5989" x="8783638" y="4325938"/>
          <p14:tracePt t="5999" x="8793163" y="4325938"/>
          <p14:tracePt t="6139" x="8793163" y="4337050"/>
          <p14:tracePt t="6147" x="8793163" y="4356100"/>
          <p14:tracePt t="6160" x="8793163" y="4367213"/>
          <p14:tracePt t="6172" x="8793163" y="4387850"/>
          <p14:tracePt t="6176" x="8793163" y="4406900"/>
          <p14:tracePt t="6191" x="8793163" y="4427538"/>
          <p14:tracePt t="6199" x="8793163" y="4448175"/>
          <p14:tracePt t="6206" x="8793163" y="4467225"/>
          <p14:tracePt t="6213" x="8793163" y="4487863"/>
          <p14:tracePt t="6221" x="8793163" y="4518025"/>
          <p14:tracePt t="6229" x="8793163" y="4527550"/>
          <p14:tracePt t="6237" x="8793163" y="4548188"/>
          <p14:tracePt t="6245" x="8793163" y="4578350"/>
          <p14:tracePt t="6253" x="8793163" y="4589463"/>
          <p14:tracePt t="6261" x="8793163" y="4619625"/>
          <p14:tracePt t="6269" x="8793163" y="4649788"/>
          <p14:tracePt t="6277" x="8793163" y="4668838"/>
          <p14:tracePt t="6285" x="8793163" y="4689475"/>
          <p14:tracePt t="6293" x="8793163" y="4719638"/>
          <p14:tracePt t="6301" x="8793163" y="4740275"/>
          <p14:tracePt t="6310" x="8793163" y="4770438"/>
          <p14:tracePt t="6315" x="8793163" y="4791075"/>
          <p14:tracePt t="6324" x="8793163" y="4810125"/>
          <p14:tracePt t="6331" x="8793163" y="4840288"/>
          <p14:tracePt t="6339" x="8793163" y="4860925"/>
          <p14:tracePt t="6347" x="8793163" y="4881563"/>
          <p14:tracePt t="6355" x="8793163" y="4911725"/>
          <p14:tracePt t="6363" x="8793163" y="4932363"/>
          <p14:tracePt t="6371" x="8793163" y="4972050"/>
          <p14:tracePt t="6379" x="8793163" y="5022850"/>
          <p14:tracePt t="6388" x="8793163" y="5062538"/>
          <p14:tracePt t="6395" x="8793163" y="5133975"/>
          <p14:tracePt t="6403" x="8793163" y="5173663"/>
          <p14:tracePt t="6411" x="8793163" y="5284788"/>
          <p14:tracePt t="6419" x="8793163" y="5365750"/>
          <p14:tracePt t="6427" x="8793163" y="5456238"/>
          <p14:tracePt t="6433" x="8793163" y="5537200"/>
          <p14:tracePt t="6443" x="8793163" y="5597525"/>
          <p14:tracePt t="6449" x="8793163" y="5648325"/>
          <p14:tracePt t="6458" x="8793163" y="5678488"/>
          <p14:tracePt t="6465" x="8793163" y="5697538"/>
          <p14:tracePt t="6475" x="8793163" y="5727700"/>
          <p14:tracePt t="6481" x="8793163" y="5738813"/>
          <p14:tracePt t="6491" x="8793163" y="5748338"/>
          <p14:tracePt t="6497" x="8793163" y="5759450"/>
          <p14:tracePt t="6508" x="8793163" y="5778500"/>
          <p14:tracePt t="6513" x="8793163" y="5789613"/>
          <p14:tracePt t="6529" x="8793163" y="5808663"/>
          <p14:tracePt t="8399" x="8793163" y="5819775"/>
          <p14:tracePt t="8427" x="8793163" y="5808663"/>
          <p14:tracePt t="8435" x="8793163" y="5789613"/>
          <p14:tracePt t="8455" x="8793163" y="5778500"/>
          <p14:tracePt t="8541" x="8793163" y="5768975"/>
          <p14:tracePt t="8549" x="8793163" y="5759450"/>
          <p14:tracePt t="8558" x="8793163" y="5727700"/>
          <p14:tracePt t="8575" x="8793163" y="5708650"/>
          <p14:tracePt t="8581" x="8793163" y="5697538"/>
          <p14:tracePt t="8589" x="8793163" y="5678488"/>
          <p14:tracePt t="8597" x="8793163" y="5657850"/>
          <p14:tracePt t="8605" x="8793163" y="5648325"/>
          <p14:tracePt t="8613" x="8813800" y="5607050"/>
          <p14:tracePt t="8621" x="8813800" y="5588000"/>
          <p14:tracePt t="8637" x="8813800" y="5567363"/>
          <p14:tracePt t="8643" x="8813800" y="5546725"/>
          <p14:tracePt t="8659" x="8813800" y="5537200"/>
          <p14:tracePt t="8667" x="8823325" y="5516563"/>
          <p14:tracePt t="8675" x="8823325" y="5507038"/>
          <p14:tracePt t="8683" x="8823325" y="5476875"/>
          <p14:tracePt t="8691" x="8823325" y="5456238"/>
          <p14:tracePt t="8699" x="8823325" y="5446713"/>
          <p14:tracePt t="8708" x="8823325" y="5435600"/>
          <p14:tracePt t="8715" x="8823325" y="5416550"/>
          <p14:tracePt t="8724" x="8823325" y="5384800"/>
          <p14:tracePt t="8731" x="8823325" y="5365750"/>
          <p14:tracePt t="8741" x="8834438" y="5354638"/>
          <p14:tracePt t="8745" x="8834438" y="5345113"/>
          <p14:tracePt t="8753" x="8834438" y="5335588"/>
          <p14:tracePt t="8761" x="8834438" y="5324475"/>
          <p14:tracePt t="8769" x="8834438" y="5305425"/>
          <p14:tracePt t="8777" x="8834438" y="5294313"/>
          <p14:tracePt t="8786" x="8834438" y="5284788"/>
          <p14:tracePt t="8793" x="8834438" y="5275263"/>
          <p14:tracePt t="8825" x="8834438" y="5264150"/>
          <p14:tracePt t="8833" x="8834438" y="5254625"/>
          <p14:tracePt t="8849" x="8834438" y="5245100"/>
          <p14:tracePt t="8891" x="8834438" y="5233988"/>
          <p14:tracePt t="8915" x="8834438" y="5224463"/>
          <p14:tracePt t="8952" x="8834438" y="5213350"/>
          <p14:tracePt t="9015" x="8834438" y="5203825"/>
          <p14:tracePt t="9027" x="8834438" y="5194300"/>
          <p14:tracePt t="9047" x="8834438" y="5183188"/>
          <p14:tracePt t="9067" x="8834438" y="5173663"/>
          <p14:tracePt t="9091" x="8834438" y="5164138"/>
          <p14:tracePt t="9135" x="8834438" y="5153025"/>
          <p14:tracePt t="9147" x="8834438" y="5143500"/>
          <p14:tracePt t="9159" x="8834438" y="5133975"/>
          <p14:tracePt t="9183" x="8834438" y="5122863"/>
          <p14:tracePt t="9191" x="8834438" y="5113338"/>
          <p14:tracePt t="9205" x="8834438" y="5103813"/>
          <p14:tracePt t="9211" x="8834438" y="5092700"/>
          <p14:tracePt t="9221" x="8834438" y="5073650"/>
          <p14:tracePt t="9229" x="8834438" y="5053013"/>
          <p14:tracePt t="9237" x="8834438" y="5022850"/>
          <p14:tracePt t="9245" x="8834438" y="5002213"/>
          <p14:tracePt t="9254" x="8834438" y="4981575"/>
          <p14:tracePt t="9261" x="8834438" y="4951413"/>
          <p14:tracePt t="9270" x="8834438" y="4932363"/>
          <p14:tracePt t="9277" x="8813800" y="4891088"/>
          <p14:tracePt t="9286" x="8813800" y="4881563"/>
          <p14:tracePt t="9309" x="8813800" y="4870450"/>
          <p14:tracePt t="9435" x="8813800" y="4891088"/>
          <p14:tracePt t="9443" x="8813800" y="4902200"/>
          <p14:tracePt t="9452" x="8813800" y="4911725"/>
          <p14:tracePt t="9470" x="8813800" y="4932363"/>
          <p14:tracePt t="9475" x="8813800" y="4941888"/>
          <p14:tracePt t="9485" x="8813800" y="4951413"/>
          <p14:tracePt t="9491" x="8813800" y="4962525"/>
          <p14:tracePt t="9501" x="8813800" y="4981575"/>
          <p14:tracePt t="9507" x="8813800" y="5002213"/>
          <p14:tracePt t="9518" x="8813800" y="5011738"/>
          <p14:tracePt t="9525" x="8813800" y="5032375"/>
          <p14:tracePt t="9535" x="8813800" y="5062538"/>
          <p14:tracePt t="9541" x="8813800" y="5083175"/>
          <p14:tracePt t="9551" x="8804275" y="5103813"/>
          <p14:tracePt t="9557" x="8804275" y="5113338"/>
          <p14:tracePt t="9568" x="8804275" y="5143500"/>
          <p14:tracePt t="9575" x="8804275" y="5164138"/>
          <p14:tracePt t="9584" x="8804275" y="5194300"/>
          <p14:tracePt t="9591" x="8793163" y="5203825"/>
          <p14:tracePt t="9601" x="8793163" y="5233988"/>
          <p14:tracePt t="9607" x="8793163" y="5245100"/>
          <p14:tracePt t="9616" x="8793163" y="5264150"/>
          <p14:tracePt t="9625" x="8793163" y="5275263"/>
          <p14:tracePt t="9634" x="8793163" y="5294313"/>
          <p14:tracePt t="9641" x="8793163" y="5305425"/>
          <p14:tracePt t="9650" x="8793163" y="5324475"/>
          <p14:tracePt t="9657" x="8793163" y="5335588"/>
          <p14:tracePt t="9673" x="8793163" y="5345113"/>
          <p14:tracePt t="9683" x="8793163" y="5354638"/>
          <p14:tracePt t="9689" x="8793163" y="5375275"/>
          <p14:tracePt t="9703" x="8793163" y="5384800"/>
          <p14:tracePt t="9727" x="8793163" y="5395913"/>
          <p14:tracePt t="10261" x="8813800" y="5375275"/>
          <p14:tracePt t="10269" x="8834438" y="5365750"/>
          <p14:tracePt t="10278" x="8843963" y="5354638"/>
          <p14:tracePt t="10285" x="8853488" y="5345113"/>
          <p14:tracePt t="10295" x="8864600" y="5314950"/>
          <p14:tracePt t="10313" x="8874125" y="5305425"/>
          <p14:tracePt t="10321" x="8883650" y="5305425"/>
          <p14:tracePt t="10329" x="8883650" y="5294313"/>
          <p14:tracePt t="10337" x="8894763" y="5284788"/>
          <p14:tracePt t="10389" x="8904288" y="5284788"/>
          <p14:tracePt t="10397" x="8924925" y="5275263"/>
          <p14:tracePt t="10405" x="8934450" y="5264150"/>
          <p14:tracePt t="10413" x="8934450" y="5254625"/>
          <p14:tracePt t="10443" x="8945563" y="5254625"/>
          <p14:tracePt t="10451" x="8955088" y="5254625"/>
          <p14:tracePt t="10462" x="8975725" y="5254625"/>
          <p14:tracePt t="10467" x="8985250" y="5254625"/>
          <p14:tracePt t="10477" x="8994775" y="5254625"/>
          <p14:tracePt t="10483" x="9015413" y="5254625"/>
          <p14:tracePt t="10492" x="9045575" y="5245100"/>
          <p14:tracePt t="10499" x="9075738" y="5233988"/>
          <p14:tracePt t="10508" x="9085263" y="5233988"/>
          <p14:tracePt t="10515" x="9117013" y="5224463"/>
          <p14:tracePt t="10523" x="9177338" y="5213350"/>
          <p14:tracePt t="10531" x="9237663" y="5183188"/>
          <p14:tracePt t="10540" x="9288463" y="5164138"/>
          <p14:tracePt t="10545" x="9358313" y="5143500"/>
          <p14:tracePt t="10553" x="9428163" y="5122863"/>
          <p14:tracePt t="10561" x="9520238" y="5092700"/>
          <p14:tracePt t="10569" x="9590088" y="5073650"/>
          <p14:tracePt t="10577" x="9680575" y="5041900"/>
          <p14:tracePt t="10585" x="9761538" y="5002213"/>
          <p14:tracePt t="10593" x="9832975" y="4992688"/>
          <p14:tracePt t="10601" x="9912350" y="4981575"/>
          <p14:tracePt t="10610" x="10023475" y="4962525"/>
          <p14:tracePt t="10617" x="10125075" y="4941888"/>
          <p14:tracePt t="10626" x="10255250" y="4921250"/>
          <p14:tracePt t="10633" x="10356850" y="4902200"/>
          <p14:tracePt t="10642" x="10467975" y="4870450"/>
          <p14:tracePt t="10649" x="10567988" y="4860925"/>
          <p14:tracePt t="10659" x="10648950" y="4830763"/>
          <p14:tracePt t="10663" x="10709275" y="4800600"/>
          <p14:tracePt t="10672" x="10769600" y="4779963"/>
          <p14:tracePt t="10679" x="10820400" y="4749800"/>
          <p14:tracePt t="10688" x="10829925" y="4740275"/>
          <p14:tracePt t="10695" x="10841038" y="4719638"/>
          <p14:tracePt t="10703" x="10850563" y="4710113"/>
          <p14:tracePt t="10711" x="10850563" y="4699000"/>
          <p14:tracePt t="10719" x="10850563" y="4689475"/>
          <p14:tracePt t="10727" x="10850563" y="4659313"/>
          <p14:tracePt t="10743" x="10850563" y="4649788"/>
          <p14:tracePt t="10751" x="10850563" y="4638675"/>
          <p14:tracePt t="10759" x="10850563" y="4608513"/>
          <p14:tracePt t="10767" x="10850563" y="4598988"/>
          <p14:tracePt t="10775" x="10850563" y="4589463"/>
          <p14:tracePt t="10781" x="10841038" y="4559300"/>
          <p14:tracePt t="10793" x="10841038" y="4548188"/>
          <p14:tracePt t="10804" x="10841038" y="4538663"/>
          <p14:tracePt t="10815" x="10841038" y="4527550"/>
          <p14:tracePt t="10821" x="10829925" y="4527550"/>
          <p14:tracePt t="10837" x="10829925" y="4518025"/>
          <p14:tracePt t="10861" x="10820400" y="4508500"/>
          <p14:tracePt t="10870" x="10810875" y="4497388"/>
          <p14:tracePt t="10893" x="10799763" y="4497388"/>
          <p14:tracePt t="10901" x="10790238" y="4497388"/>
          <p14:tracePt t="10909" x="10769600" y="4487863"/>
          <p14:tracePt t="10917" x="10760075" y="4478338"/>
          <p14:tracePt t="10925" x="10750550" y="4478338"/>
          <p14:tracePt t="10933" x="10739438" y="4478338"/>
          <p14:tracePt t="10942" x="10729913" y="4467225"/>
          <p14:tracePt t="10957" x="10720388" y="4448175"/>
          <p14:tracePt t="10963" x="10709275" y="4437063"/>
          <p14:tracePt t="10979" x="10699750" y="4427538"/>
          <p14:tracePt t="10995" x="10688638" y="4418013"/>
          <p14:tracePt t="11011" x="10679113" y="4406900"/>
          <p14:tracePt t="11019" x="10669588" y="4397375"/>
          <p14:tracePt t="11149" x="10669588" y="4406900"/>
          <p14:tracePt t="11157" x="10669588" y="4427538"/>
          <p14:tracePt t="11168" x="10679113" y="4427538"/>
          <p14:tracePt t="11175" x="10699750" y="4448175"/>
          <p14:tracePt t="11183" x="10709275" y="4448175"/>
          <p14:tracePt t="11191" x="10729913" y="4448175"/>
          <p14:tracePt t="11199" x="10739438" y="4448175"/>
          <p14:tracePt t="11207" x="10750550" y="4448175"/>
          <p14:tracePt t="11215" x="10769600" y="4448175"/>
          <p14:tracePt t="11223" x="10780713" y="4448175"/>
          <p14:tracePt t="11231" x="10790238" y="4448175"/>
          <p14:tracePt t="11245" x="10810875" y="4448175"/>
          <p14:tracePt t="11261" x="10820400" y="4448175"/>
          <p14:tracePt t="11271" x="10829925" y="4448175"/>
          <p14:tracePt t="11277" x="10841038" y="4448175"/>
          <p14:tracePt t="11289" x="10850563" y="4437063"/>
          <p14:tracePt t="11307" x="10860088" y="4437063"/>
          <p14:tracePt t="11316" x="10871200" y="4427538"/>
          <p14:tracePt t="11323" x="10891838" y="4418013"/>
          <p14:tracePt t="11338" x="10901363" y="4406900"/>
          <p14:tracePt t="11345" x="10910888" y="4397375"/>
          <p14:tracePt t="11355" x="10922000" y="4387850"/>
          <p14:tracePt t="11371" x="10931525" y="4367213"/>
          <p14:tracePt t="11377" x="10931525" y="4356100"/>
          <p14:tracePt t="11386" x="10952163" y="4325938"/>
          <p14:tracePt t="11393" x="10961688" y="4316413"/>
          <p14:tracePt t="11404" x="10961688" y="4306888"/>
          <p14:tracePt t="11409" x="10961688" y="4286250"/>
          <p14:tracePt t="11418" x="10961688" y="4276725"/>
          <p14:tracePt t="11425" x="10961688" y="4265613"/>
          <p14:tracePt t="11431" x="10961688" y="4256088"/>
          <p14:tracePt t="11439" x="10961688" y="4246563"/>
          <p14:tracePt t="11453" x="10961688" y="4235450"/>
          <p14:tracePt t="11471" x="10961688" y="4216400"/>
          <p14:tracePt t="11486" x="10961688" y="4205288"/>
          <p14:tracePt t="11493" x="10961688" y="4184650"/>
          <p14:tracePt t="11502" x="10961688" y="4175125"/>
          <p14:tracePt t="11511" x="10961688" y="4144963"/>
          <p14:tracePt t="11519" x="10961688" y="4135438"/>
          <p14:tracePt t="11527" x="10952163" y="4114800"/>
          <p14:tracePt t="11537" x="10952163" y="4094163"/>
          <p14:tracePt t="11543" x="10931525" y="4075113"/>
          <p14:tracePt t="11555" x="10922000" y="4064000"/>
          <p14:tracePt t="11563" x="10922000" y="4054475"/>
          <p14:tracePt t="11571" x="10910888" y="4044950"/>
          <p14:tracePt t="11585" x="10910888" y="4033838"/>
          <p14:tracePt t="11600" x="10901363" y="4033838"/>
          <p14:tracePt t="11607" x="10901363" y="4024313"/>
          <p14:tracePt t="11619" x="10880725" y="4013200"/>
          <p14:tracePt t="11643" x="10871200" y="4003675"/>
          <p14:tracePt t="11721" x="10860088" y="4003675"/>
          <p14:tracePt t="11741" x="10850563" y="4003675"/>
          <p14:tracePt t="11752" x="10841038" y="4003675"/>
          <p14:tracePt t="11759" x="10841038" y="3994150"/>
          <p14:tracePt t="11775" x="10829925" y="3994150"/>
          <p14:tracePt t="11791" x="10820400" y="3994150"/>
          <p14:tracePt t="11801" x="10810875" y="3994150"/>
          <p14:tracePt t="11819" x="10799763" y="3994150"/>
          <p14:tracePt t="11827" x="10780713" y="3994150"/>
          <p14:tracePt t="11849" x="10769600" y="3994150"/>
          <p14:tracePt t="11863" x="10760075" y="3994150"/>
          <p14:tracePt t="11879" x="10750550" y="3994150"/>
          <p14:tracePt t="11891" x="10739438" y="3994150"/>
          <p14:tracePt t="11907" x="10729913" y="3994150"/>
          <p14:tracePt t="11927" x="10720388" y="3994150"/>
          <p14:tracePt t="11937" x="10709275" y="3994150"/>
          <p14:tracePt t="11953" x="10699750" y="3994150"/>
          <p14:tracePt t="11977" x="10679113" y="4003675"/>
          <p14:tracePt t="11993" x="10669588" y="4013200"/>
          <p14:tracePt t="12009" x="10658475" y="4013200"/>
          <p14:tracePt t="12031" x="10648950" y="4013200"/>
          <p14:tracePt t="12037" x="10639425" y="4013200"/>
          <p14:tracePt t="12045" x="10628313" y="4013200"/>
          <p14:tracePt t="12061" x="10618788" y="4013200"/>
          <p14:tracePt t="12082" x="10609263" y="4024313"/>
          <p14:tracePt t="12105" x="10598150" y="4033838"/>
          <p14:tracePt t="12263" x="10618788" y="4033838"/>
          <p14:tracePt t="12271" x="10639425" y="4033838"/>
          <p14:tracePt t="12280" x="10669588" y="4033838"/>
          <p14:tracePt t="12287" x="10688638" y="4033838"/>
          <p14:tracePt t="12296" x="10699750" y="4033838"/>
          <p14:tracePt t="12303" x="10720388" y="4033838"/>
          <p14:tracePt t="12312" x="10739438" y="4033838"/>
          <p14:tracePt t="12319" x="10750550" y="4044950"/>
          <p14:tracePt t="12329" x="10760075" y="4044950"/>
          <p14:tracePt t="12348" x="10769600" y="4044950"/>
          <p14:tracePt t="12355" x="10780713" y="4044950"/>
          <p14:tracePt t="12363" x="10799763" y="4064000"/>
          <p14:tracePt t="12371" x="10820400" y="4064000"/>
          <p14:tracePt t="12381" x="10850563" y="4094163"/>
          <p14:tracePt t="12387" x="10871200" y="4114800"/>
          <p14:tracePt t="12396" x="10891838" y="4114800"/>
          <p14:tracePt t="12401" x="10941050" y="4144963"/>
          <p14:tracePt t="12410" x="10941050" y="4154488"/>
          <p14:tracePt t="12417" x="10961688" y="4175125"/>
          <p14:tracePt t="12441" x="10971213" y="4184650"/>
          <p14:tracePt t="12449" x="10971213" y="4195763"/>
          <p14:tracePt t="12458" x="10971213" y="4205288"/>
          <p14:tracePt t="12465" x="10971213" y="4225925"/>
          <p14:tracePt t="12473" x="10971213" y="4246563"/>
          <p14:tracePt t="12481" x="10971213" y="4256088"/>
          <p14:tracePt t="12489" x="10971213" y="4265613"/>
          <p14:tracePt t="12497" x="10961688" y="4286250"/>
          <p14:tracePt t="12505" x="10961688" y="4295775"/>
          <p14:tracePt t="12513" x="10952163" y="4306888"/>
          <p14:tracePt t="12521" x="10941050" y="4316413"/>
          <p14:tracePt t="12607" x="10931525" y="4316413"/>
          <p14:tracePt t="12677" x="10931525" y="4306888"/>
          <p14:tracePt t="12685" x="10931525" y="4286250"/>
          <p14:tracePt t="12693" x="10931525" y="4256088"/>
          <p14:tracePt t="12701" x="10931525" y="4225925"/>
          <p14:tracePt t="12710" x="10922000" y="4205288"/>
          <p14:tracePt t="12717" x="10922000" y="4175125"/>
          <p14:tracePt t="12726" x="10910888" y="4144963"/>
          <p14:tracePt t="12733" x="10901363" y="4105275"/>
          <p14:tracePt t="12743" x="10891838" y="4075113"/>
          <p14:tracePt t="12749" x="10880725" y="4054475"/>
          <p14:tracePt t="12759" x="10871200" y="4033838"/>
          <p14:tracePt t="12765" x="10860088" y="4013200"/>
          <p14:tracePt t="12774" x="10850563" y="4013200"/>
          <p14:tracePt t="12781" x="10850563" y="4003675"/>
          <p14:tracePt t="12787" x="10829925" y="4003675"/>
          <p14:tracePt t="12795" x="10810875" y="3994150"/>
          <p14:tracePt t="12811" x="10799763" y="3994150"/>
          <p14:tracePt t="12819" x="10790238" y="3994150"/>
          <p14:tracePt t="12827" x="10769600" y="3994150"/>
          <p14:tracePt t="12843" x="10750550" y="3994150"/>
          <p14:tracePt t="12851" x="10729913" y="3983038"/>
          <p14:tracePt t="12859" x="10699750" y="3983038"/>
          <p14:tracePt t="12867" x="10669588" y="3983038"/>
          <p14:tracePt t="12876" x="10639425" y="3983038"/>
          <p14:tracePt t="12883" x="10609263" y="3983038"/>
          <p14:tracePt t="12892" x="10567988" y="3983038"/>
          <p14:tracePt t="12897" x="10537825" y="3983038"/>
          <p14:tracePt t="12905" x="10507663" y="3983038"/>
          <p14:tracePt t="12913" x="10487025" y="3983038"/>
          <p14:tracePt t="12921" x="10456863" y="3994150"/>
          <p14:tracePt t="12929" x="10437813" y="3994150"/>
          <p14:tracePt t="12938" x="10417175" y="4024313"/>
          <p14:tracePt t="12945" x="10407650" y="4033838"/>
          <p14:tracePt t="12954" x="10387013" y="4054475"/>
          <p14:tracePt t="12961" x="10377488" y="4064000"/>
          <p14:tracePt t="12969" x="10356850" y="4084638"/>
          <p14:tracePt t="12977" x="10356850" y="4105275"/>
          <p14:tracePt t="12985" x="10347325" y="4124325"/>
          <p14:tracePt t="12993" x="10326688" y="4165600"/>
          <p14:tracePt t="13001" x="10326688" y="4175125"/>
          <p14:tracePt t="13009" x="10326688" y="4195763"/>
          <p14:tracePt t="13015" x="10326688" y="4225925"/>
          <p14:tracePt t="13024" x="10315575" y="4256088"/>
          <p14:tracePt t="13031" x="10315575" y="4265613"/>
          <p14:tracePt t="13040" x="10315575" y="4306888"/>
          <p14:tracePt t="13047" x="10315575" y="4316413"/>
          <p14:tracePt t="13056" x="10315575" y="4325938"/>
          <p14:tracePt t="13063" x="10315575" y="4367213"/>
          <p14:tracePt t="13072" x="10315575" y="4376738"/>
          <p14:tracePt t="13079" x="10315575" y="4406900"/>
          <p14:tracePt t="13087" x="10315575" y="4427538"/>
          <p14:tracePt t="13095" x="10336213" y="4448175"/>
          <p14:tracePt t="13103" x="10336213" y="4478338"/>
          <p14:tracePt t="13109" x="10347325" y="4487863"/>
          <p14:tracePt t="13117" x="10366375" y="4508500"/>
          <p14:tracePt t="13125" x="10377488" y="4518025"/>
          <p14:tracePt t="13133" x="10396538" y="4527550"/>
          <p14:tracePt t="13141" x="10417175" y="4527550"/>
          <p14:tracePt t="13149" x="10467975" y="4548188"/>
          <p14:tracePt t="13158" x="10487025" y="4548188"/>
          <p14:tracePt t="13169" x="10518775" y="4548188"/>
          <p14:tracePt t="13174" x="10558463" y="4548188"/>
          <p14:tracePt t="13181" x="10609263" y="4548188"/>
          <p14:tracePt t="13189" x="10628313" y="4548188"/>
          <p14:tracePt t="13197" x="10658475" y="4548188"/>
          <p14:tracePt t="13207" x="10679113" y="4548188"/>
          <p14:tracePt t="13213" x="10688638" y="4548188"/>
          <p14:tracePt t="13223" x="10720388" y="4548188"/>
          <p14:tracePt t="13227" x="10739438" y="4548188"/>
          <p14:tracePt t="13235" x="10760075" y="4548188"/>
          <p14:tracePt t="13252" x="10780713" y="4548188"/>
          <p14:tracePt t="13259" x="10790238" y="4538663"/>
          <p14:tracePt t="13268" x="10799763" y="4538663"/>
          <p14:tracePt t="13275" x="10820400" y="4538663"/>
          <p14:tracePt t="13283" x="10829925" y="4518025"/>
          <p14:tracePt t="13291" x="10850563" y="4518025"/>
          <p14:tracePt t="13299" x="10850563" y="4508500"/>
          <p14:tracePt t="13307" x="10860088" y="4497388"/>
          <p14:tracePt t="13315" x="10871200" y="4497388"/>
          <p14:tracePt t="13323" x="10880725" y="4487863"/>
          <p14:tracePt t="13339" x="10901363" y="4478338"/>
          <p14:tracePt t="13367" x="10910888" y="4478338"/>
          <p14:tracePt t="13383" x="10931525" y="4467225"/>
          <p14:tracePt t="13493" x="10941050" y="4457700"/>
          <p14:tracePt t="15539" x="10961688" y="4437063"/>
          <p14:tracePt t="15547" x="10961688" y="4427538"/>
          <p14:tracePt t="15555" x="10982325" y="4418013"/>
          <p14:tracePt t="15563" x="11001375" y="4406900"/>
          <p14:tracePt t="15572" x="11022013" y="4387850"/>
          <p14:tracePt t="15579" x="11052175" y="4387850"/>
          <p14:tracePt t="15588" x="11063288" y="4376738"/>
          <p14:tracePt t="15595" x="11093450" y="4367213"/>
          <p14:tracePt t="15606" x="11112500" y="4367213"/>
          <p14:tracePt t="15611" x="11142663" y="4337050"/>
          <p14:tracePt t="15622" x="11153775" y="4337050"/>
          <p14:tracePt t="15628" x="11214100" y="4316413"/>
          <p14:tracePt t="15636" x="11234738" y="4306888"/>
          <p14:tracePt t="15641" x="11274425" y="4286250"/>
          <p14:tracePt t="15650" x="11334750" y="4265613"/>
          <p14:tracePt t="15657" x="11355388" y="4265613"/>
          <p14:tracePt t="15665" x="11395075" y="4225925"/>
          <p14:tracePt t="15673" x="11425238" y="4216400"/>
          <p14:tracePt t="15681" x="11466513" y="4205288"/>
          <p14:tracePt t="15689" x="11496675" y="4195763"/>
          <p14:tracePt t="15697" x="11536363" y="4175125"/>
          <p14:tracePt t="15705" x="11587163" y="4165600"/>
          <p14:tracePt t="15713" x="11647488" y="4135438"/>
          <p14:tracePt t="15721" x="11698288" y="4124325"/>
          <p14:tracePt t="15729" x="11758613" y="4114800"/>
          <p14:tracePt t="15737" x="11828463" y="4094163"/>
          <p14:tracePt t="15745" x="11888788" y="4054475"/>
          <p14:tracePt t="15753" x="11960225" y="4033838"/>
          <p14:tracePt t="15759" x="12020550" y="4024313"/>
          <p14:tracePt t="15769" x="12060238" y="4003675"/>
          <p14:tracePt t="15775" x="12131675" y="3973513"/>
          <p14:tracePt t="15783" x="12182475" y="3952875"/>
          <p14:tracePt t="16351" x="12041188" y="3952875"/>
          <p14:tracePt t="16359" x="11918950" y="3973513"/>
          <p14:tracePt t="16367" x="11788775" y="4003675"/>
          <p14:tracePt t="16375" x="11687175" y="4044950"/>
          <p14:tracePt t="16383" x="11587163" y="4054475"/>
          <p14:tracePt t="16391" x="11476038" y="4084638"/>
          <p14:tracePt t="16399" x="11406188" y="4114800"/>
          <p14:tracePt t="16407" x="11344275" y="4124325"/>
          <p14:tracePt t="16415" x="11304588" y="4135438"/>
          <p14:tracePt t="16423" x="11295063" y="4135438"/>
          <p14:tracePt t="16433" x="11264900" y="4144963"/>
          <p14:tracePt t="16439" x="11253788" y="4144963"/>
          <p14:tracePt t="16505" x="11244263" y="4154488"/>
          <p14:tracePt t="16513" x="11234738" y="4154488"/>
          <p14:tracePt t="16521" x="11223625" y="4154488"/>
          <p14:tracePt t="16531" x="11214100" y="4154488"/>
          <p14:tracePt t="16539" x="11193463" y="4175125"/>
          <p14:tracePt t="16547" x="11183938" y="4175125"/>
          <p14:tracePt t="16564" x="11163300" y="4175125"/>
          <p14:tracePt t="16571" x="11142663" y="4184650"/>
          <p14:tracePt t="16580" x="11123613" y="4184650"/>
          <p14:tracePt t="16597" x="11112500" y="4195763"/>
          <p14:tracePt t="16603" x="11102975" y="4195763"/>
          <p14:tracePt t="16613" x="11093450" y="4205288"/>
          <p14:tracePt t="16655" x="11082338" y="4205288"/>
          <p14:tracePt t="16671" x="11072813" y="4216400"/>
          <p14:tracePt t="16685" x="11072813" y="4225925"/>
          <p14:tracePt t="16694" x="11063288" y="4235450"/>
          <p14:tracePt t="16701" x="11063288" y="4246563"/>
          <p14:tracePt t="16721" x="11063288" y="4256088"/>
          <p14:tracePt t="16737" x="11052175" y="4276725"/>
          <p14:tracePt t="16746" x="11042650" y="4286250"/>
          <p14:tracePt t="16753" x="11042650" y="4306888"/>
          <p14:tracePt t="16765" x="11042650" y="4316413"/>
          <p14:tracePt t="16773" x="11022013" y="4325938"/>
          <p14:tracePt t="16781" x="11022013" y="4337050"/>
          <p14:tracePt t="16795" x="11012488" y="4346575"/>
          <p14:tracePt t="16833" x="11001375" y="4367213"/>
          <p14:tracePt t="16849" x="11001375" y="4376738"/>
          <p14:tracePt t="16861" x="10991850" y="4387850"/>
          <p14:tracePt t="16877" x="10991850" y="4397375"/>
          <p14:tracePt t="16890" x="10982325" y="4406900"/>
          <p14:tracePt t="16897" x="10971213" y="4406900"/>
          <p14:tracePt t="16937" x="10971213" y="4418013"/>
          <p14:tracePt t="16953" x="10961688" y="4418013"/>
          <p14:tracePt t="34883" x="11012488" y="4418013"/>
          <p14:tracePt t="34891" x="11072813" y="4418013"/>
          <p14:tracePt t="34899" x="11223625" y="4418013"/>
          <p14:tracePt t="34907" x="11385550" y="4418013"/>
          <p14:tracePt t="34915" x="11587163" y="4406900"/>
          <p14:tracePt t="34923" x="11737975" y="4406900"/>
          <p14:tracePt t="34931" x="11879263" y="4406900"/>
          <p14:tracePt t="34939" x="12030075" y="44069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37FDDF72-DE39-4F99-A3C1-DD9D7815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4ECE80-3AD1-450C-B62A-98788F193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" name="Imagen 2" descr="Interfaz de usuario gráfica, Sitio web&#10;&#10;Descripción generada automáticamente">
            <a:extLst>
              <a:ext uri="{FF2B5EF4-FFF2-40B4-BE49-F238E27FC236}">
                <a16:creationId xmlns:a16="http://schemas.microsoft.com/office/drawing/2014/main" id="{20E4C0F1-76D7-4304-A06A-3960410CBD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5" b="1"/>
          <a:stretch/>
        </p:blipFill>
        <p:spPr>
          <a:xfrm>
            <a:off x="-2988" y="10"/>
            <a:ext cx="12188952" cy="68566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F9703A-116F-4B3B-B77F-03C8F82F2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8" r="40625"/>
          <a:stretch/>
        </p:blipFill>
        <p:spPr>
          <a:xfrm rot="16200000">
            <a:off x="40988" y="-43974"/>
            <a:ext cx="1447800" cy="1535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1B4061D-A626-49CE-9EA0-6A70DA7D5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48"/>
          <a:stretch/>
        </p:blipFill>
        <p:spPr>
          <a:xfrm>
            <a:off x="10814364" y="3672852"/>
            <a:ext cx="1371600" cy="254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89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3"/>
    </mc:Choice>
    <mc:Fallback xmlns="">
      <p:transition spd="slow" advTm="6023"/>
    </mc:Fallback>
  </mc:AlternateContent>
  <p:extLst>
    <p:ext uri="{3A86A75C-4F4B-4683-9AE1-C65F6400EC91}">
      <p14:laserTraceLst xmlns:p14="http://schemas.microsoft.com/office/powerpoint/2010/main">
        <p14:tracePtLst>
          <p14:tracePt t="2468" x="11779250" y="4135438"/>
          <p14:tracePt t="2474" x="11485563" y="4286250"/>
          <p14:tracePt t="2484" x="11223625" y="4418013"/>
          <p14:tracePt t="2490" x="10941050" y="4559300"/>
          <p14:tracePt t="2501" x="10628313" y="4659313"/>
          <p14:tracePt t="2507" x="10347325" y="4770438"/>
          <p14:tracePt t="2515" x="10125075" y="4851400"/>
          <p14:tracePt t="2522" x="9953625" y="4902200"/>
          <p14:tracePt t="2528" x="9852025" y="4921250"/>
          <p14:tracePt t="2536" x="9761538" y="4941888"/>
          <p14:tracePt t="2544" x="9731375" y="4941888"/>
          <p14:tracePt t="2552" x="9701213" y="4951413"/>
          <p14:tracePt t="2568" x="9680575" y="4951413"/>
          <p14:tracePt t="2588" x="9671050" y="4951413"/>
          <p14:tracePt t="2597" x="9650413" y="4941888"/>
          <p14:tracePt t="2606" x="9640888" y="4921250"/>
          <p14:tracePt t="2615" x="9610725" y="4911725"/>
          <p14:tracePt t="2622" x="9569450" y="4881563"/>
          <p14:tracePt t="2631" x="9539288" y="4870450"/>
          <p14:tracePt t="2638" x="9520238" y="4851400"/>
          <p14:tracePt t="2647" x="9478963" y="4830763"/>
          <p14:tracePt t="2656" x="9428163" y="4821238"/>
          <p14:tracePt t="2666" x="9398000" y="4791075"/>
          <p14:tracePt t="2672" x="9378950" y="4770438"/>
          <p14:tracePt t="2682" x="9358313" y="4749800"/>
          <p14:tracePt t="2688" x="9328150" y="4710113"/>
          <p14:tracePt t="2699" x="9318625" y="4699000"/>
          <p14:tracePt t="2707" x="9288463" y="4638675"/>
          <p14:tracePt t="2716" x="9288463" y="4619625"/>
          <p14:tracePt t="2722" x="9267825" y="4589463"/>
          <p14:tracePt t="2732" x="9256713" y="4559300"/>
          <p14:tracePt t="2738" x="9256713" y="4527550"/>
          <p14:tracePt t="2749" x="9247188" y="4497388"/>
          <p14:tracePt t="2756" x="9237663" y="4478338"/>
          <p14:tracePt t="2765" x="9237663" y="4457700"/>
          <p14:tracePt t="2772" x="9226550" y="4427538"/>
          <p14:tracePt t="2782" x="9217025" y="4418013"/>
          <p14:tracePt t="2788" x="9217025" y="4406900"/>
          <p14:tracePt t="2798" x="9207500" y="4397375"/>
          <p14:tracePt t="2805" x="9207500" y="4376738"/>
          <p14:tracePt t="2816" x="9196388" y="4367213"/>
          <p14:tracePt t="2833" x="9196388" y="4356100"/>
          <p14:tracePt t="2841" x="9186863" y="4356100"/>
          <p14:tracePt t="2850" x="9177338" y="4337050"/>
          <p14:tracePt t="2866" x="9177338" y="4316413"/>
          <p14:tracePt t="2872" x="9177338" y="4295775"/>
          <p14:tracePt t="2882" x="9166225" y="4295775"/>
          <p14:tracePt t="2888" x="9166225" y="4286250"/>
          <p14:tracePt t="2898" x="9166225" y="4276725"/>
          <p14:tracePt t="2905" x="9156700" y="4265613"/>
          <p14:tracePt t="2914" x="9156700" y="4256088"/>
          <p14:tracePt t="2930" x="9156700" y="4246563"/>
          <p14:tracePt t="2943" x="9147175" y="4246563"/>
          <p14:tracePt t="3006" x="9147175" y="4235450"/>
          <p14:tracePt t="3030" x="9136063" y="4235450"/>
          <p14:tracePt t="3047" x="9136063" y="4265613"/>
          <p14:tracePt t="3054" x="9136063" y="4306888"/>
          <p14:tracePt t="3062" x="9136063" y="4346575"/>
          <p14:tracePt t="3068" x="9136063" y="4376738"/>
          <p14:tracePt t="3076" x="9136063" y="4427538"/>
          <p14:tracePt t="3084" x="9136063" y="4487863"/>
          <p14:tracePt t="3092" x="9136063" y="4538663"/>
          <p14:tracePt t="3100" x="9136063" y="4568825"/>
          <p14:tracePt t="3109" x="9136063" y="4608513"/>
          <p14:tracePt t="3117" x="9136063" y="4649788"/>
          <p14:tracePt t="3125" x="9136063" y="4679950"/>
          <p14:tracePt t="3132" x="9136063" y="4699000"/>
          <p14:tracePt t="3141" x="9136063" y="4730750"/>
          <p14:tracePt t="3148" x="9136063" y="4760913"/>
          <p14:tracePt t="3156" x="9136063" y="4800600"/>
          <p14:tracePt t="3163" x="9136063" y="4830763"/>
          <p14:tracePt t="3170" x="9136063" y="4860925"/>
          <p14:tracePt t="3180" x="9136063" y="4881563"/>
          <p14:tracePt t="3187" x="9136063" y="4941888"/>
          <p14:tracePt t="3195" x="9136063" y="4962525"/>
          <p14:tracePt t="3202" x="9136063" y="5011738"/>
          <p14:tracePt t="3212" x="9136063" y="5041900"/>
          <p14:tracePt t="3218" x="9136063" y="5083175"/>
          <p14:tracePt t="3228" x="9136063" y="5133975"/>
          <p14:tracePt t="3234" x="9136063" y="5164138"/>
          <p14:tracePt t="3243" x="9136063" y="5213350"/>
          <p14:tracePt t="3250" x="9136063" y="5245100"/>
          <p14:tracePt t="3258" x="9136063" y="5294313"/>
          <p14:tracePt t="3267" x="9136063" y="5314950"/>
          <p14:tracePt t="3274" x="9136063" y="5365750"/>
          <p14:tracePt t="3280" x="9136063" y="5395913"/>
          <p14:tracePt t="3288" x="9136063" y="5435600"/>
          <p14:tracePt t="3296" x="9136063" y="5446713"/>
          <p14:tracePt t="3305" x="9136063" y="5476875"/>
          <p14:tracePt t="3313" x="9136063" y="5507038"/>
          <p14:tracePt t="3320" x="9136063" y="5537200"/>
          <p14:tracePt t="3328" x="9136063" y="5567363"/>
          <p14:tracePt t="3336" x="9136063" y="5588000"/>
          <p14:tracePt t="3344" x="9136063" y="5607050"/>
          <p14:tracePt t="3352" x="9136063" y="5637213"/>
          <p14:tracePt t="3361" x="9136063" y="5657850"/>
          <p14:tracePt t="3369" x="9136063" y="5678488"/>
          <p14:tracePt t="3378" x="9136063" y="5708650"/>
          <p14:tracePt t="3382" x="9136063" y="5738813"/>
          <p14:tracePt t="3390" x="9136063" y="5759450"/>
          <p14:tracePt t="3398" x="9136063" y="5789613"/>
          <p14:tracePt t="3406" x="9136063" y="5808663"/>
          <p14:tracePt t="3414" x="9136063" y="5849938"/>
          <p14:tracePt t="3423" x="9136063" y="5880100"/>
          <p14:tracePt t="3430" x="9136063" y="5919788"/>
          <p14:tracePt t="3440" x="9136063" y="5970588"/>
          <p14:tracePt t="3446" x="9136063" y="6000750"/>
          <p14:tracePt t="3454" x="9136063" y="6051550"/>
          <p14:tracePt t="3462" x="9136063" y="6081713"/>
          <p14:tracePt t="3470" x="9136063" y="6132513"/>
          <p14:tracePt t="3479" x="9136063" y="6162675"/>
          <p14:tracePt t="3486" x="9136063" y="6211888"/>
          <p14:tracePt t="3493" x="9136063" y="6253163"/>
          <p14:tracePt t="3500" x="9136063" y="6292850"/>
          <p14:tracePt t="3510" x="9136063" y="6323013"/>
          <p14:tracePt t="3517" x="9136063" y="6353175"/>
          <p14:tracePt t="3526" x="9136063" y="6373813"/>
          <p14:tracePt t="3532" x="9136063" y="6383338"/>
          <p14:tracePt t="3542" x="9136063" y="6403975"/>
          <p14:tracePt t="3560" x="9136063" y="6413500"/>
          <p14:tracePt t="4183" x="9156700" y="6383338"/>
          <p14:tracePt t="4190" x="9177338" y="6373813"/>
          <p14:tracePt t="4198" x="9226550" y="6323013"/>
          <p14:tracePt t="4206" x="9288463" y="6273800"/>
          <p14:tracePt t="4217" x="9388475" y="6192838"/>
          <p14:tracePt t="4222" x="9490075" y="6111875"/>
          <p14:tracePt t="4233" x="9590088" y="6061075"/>
          <p14:tracePt t="4240" x="9650413" y="6010275"/>
          <p14:tracePt t="4249" x="9782175" y="5910263"/>
          <p14:tracePt t="4299" x="10891838" y="5073650"/>
          <p14:tracePt t="4306" x="11082338" y="4921250"/>
          <p14:tracePt t="4315" x="11283950" y="4749800"/>
          <p14:tracePt t="4324" x="11485563" y="4589463"/>
          <p14:tracePt t="4332" x="11657013" y="4478338"/>
          <p14:tracePt t="4340" x="11798300" y="4367213"/>
          <p14:tracePt t="4349" x="11899900" y="4276725"/>
          <p14:tracePt t="4356" x="11990388" y="4195763"/>
          <p14:tracePt t="4364" x="12050713" y="4144963"/>
          <p14:tracePt t="4374" x="12101513" y="4094163"/>
          <p14:tracePt t="4383" x="12152313" y="4054475"/>
          <p14:tracePt t="4390" x="12171363" y="404495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37FDDF72-DE39-4F99-A3C1-DD9D7815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4ECE80-3AD1-450C-B62A-98788F193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" name="Imagen 2" descr="Interfaz de usuario gráfica, Sitio web&#10;&#10;Descripción generada automáticamente">
            <a:extLst>
              <a:ext uri="{FF2B5EF4-FFF2-40B4-BE49-F238E27FC236}">
                <a16:creationId xmlns:a16="http://schemas.microsoft.com/office/drawing/2014/main" id="{0354D521-99FC-446F-AD07-3EFA3F9936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5" b="1"/>
          <a:stretch/>
        </p:blipFill>
        <p:spPr>
          <a:xfrm>
            <a:off x="-2988" y="10"/>
            <a:ext cx="12188952" cy="68566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F9703A-116F-4B3B-B77F-03C8F82F2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8" r="40625"/>
          <a:stretch/>
        </p:blipFill>
        <p:spPr>
          <a:xfrm rot="16200000">
            <a:off x="40988" y="-43974"/>
            <a:ext cx="1447800" cy="1535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1B4061D-A626-49CE-9EA0-6A70DA7D5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48"/>
          <a:stretch/>
        </p:blipFill>
        <p:spPr>
          <a:xfrm>
            <a:off x="10814364" y="3672852"/>
            <a:ext cx="1371600" cy="254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51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32"/>
    </mc:Choice>
    <mc:Fallback xmlns="">
      <p:transition spd="slow" advTm="21232"/>
    </mc:Fallback>
  </mc:AlternateContent>
  <p:extLst>
    <p:ext uri="{3A86A75C-4F4B-4683-9AE1-C65F6400EC91}">
      <p14:laserTraceLst xmlns:p14="http://schemas.microsoft.com/office/powerpoint/2010/main">
        <p14:tracePtLst>
          <p14:tracePt t="3019" x="11990388" y="3630613"/>
          <p14:tracePt t="3026" x="11888788" y="3640138"/>
          <p14:tracePt t="3036" x="11758613" y="3681413"/>
          <p14:tracePt t="3042" x="11566525" y="3702050"/>
          <p14:tracePt t="3053" x="11355388" y="3732213"/>
          <p14:tracePt t="3059" x="11123613" y="3771900"/>
          <p14:tracePt t="3066" x="10880725" y="3822700"/>
          <p14:tracePt t="3072" x="10648950" y="3852863"/>
          <p14:tracePt t="3080" x="10417175" y="3873500"/>
          <p14:tracePt t="3088" x="10255250" y="3913188"/>
          <p14:tracePt t="3096" x="10064750" y="3952875"/>
          <p14:tracePt t="3104" x="9912350" y="3973513"/>
          <p14:tracePt t="3112" x="9782175" y="4003675"/>
          <p14:tracePt t="3121" x="9640888" y="4024313"/>
          <p14:tracePt t="3128" x="9550400" y="4044950"/>
          <p14:tracePt t="3136" x="9459913" y="4064000"/>
          <p14:tracePt t="3144" x="9378950" y="4084638"/>
          <p14:tracePt t="3153" x="9348788" y="4105275"/>
          <p14:tracePt t="3160" x="9288463" y="4114800"/>
          <p14:tracePt t="3169" x="9256713" y="4135438"/>
          <p14:tracePt t="3176" x="9237663" y="4144963"/>
          <p14:tracePt t="3186" x="9226550" y="4165600"/>
          <p14:tracePt t="3192" x="9207500" y="4165600"/>
          <p14:tracePt t="3202" x="9196388" y="4195763"/>
          <p14:tracePt t="3208" x="9186863" y="4205288"/>
          <p14:tracePt t="3218" x="9177338" y="4225925"/>
          <p14:tracePt t="3222" x="9166225" y="4225925"/>
          <p14:tracePt t="3230" x="9147175" y="4256088"/>
          <p14:tracePt t="3238" x="9117013" y="4276725"/>
          <p14:tracePt t="3247" x="9085263" y="4286250"/>
          <p14:tracePt t="3254" x="9036050" y="4316413"/>
          <p14:tracePt t="3263" x="8985250" y="4325938"/>
          <p14:tracePt t="3270" x="8934450" y="4346575"/>
          <p14:tracePt t="3278" x="8874125" y="4367213"/>
          <p14:tracePt t="3287" x="8843963" y="4376738"/>
          <p14:tracePt t="3295" x="8774113" y="4387850"/>
          <p14:tracePt t="3303" x="8723313" y="4387850"/>
          <p14:tracePt t="3310" x="8651875" y="4387850"/>
          <p14:tracePt t="3319" x="8612188" y="4387850"/>
          <p14:tracePt t="3324" x="8551863" y="4387850"/>
          <p14:tracePt t="3335" x="8470900" y="4387850"/>
          <p14:tracePt t="3340" x="8380413" y="4387850"/>
          <p14:tracePt t="3350" x="8308975" y="4387850"/>
          <p14:tracePt t="3357" x="8229600" y="4387850"/>
          <p14:tracePt t="3366" x="8137525" y="4387850"/>
          <p14:tracePt t="3372" x="8047038" y="4387850"/>
          <p14:tracePt t="3381" x="7926388" y="4387850"/>
          <p14:tracePt t="3389" x="7815263" y="4387850"/>
          <p14:tracePt t="3396" x="7745413" y="4387850"/>
          <p14:tracePt t="3404" x="7613650" y="4387850"/>
          <p14:tracePt t="3412" x="7462838" y="4367213"/>
          <p14:tracePt t="3420" x="7342188" y="4325938"/>
          <p14:tracePt t="3426" x="7200900" y="4295775"/>
          <p14:tracePt t="3434" x="7078663" y="4246563"/>
          <p14:tracePt t="3442" x="6937375" y="4205288"/>
          <p14:tracePt t="3451" x="6786563" y="4144963"/>
          <p14:tracePt t="3458" x="6624638" y="4094163"/>
          <p14:tracePt t="3466" x="6443663" y="4064000"/>
          <p14:tracePt t="3474" x="6272213" y="4013200"/>
          <p14:tracePt t="3484" x="6121400" y="3983038"/>
          <p14:tracePt t="3490" x="5940425" y="3963988"/>
          <p14:tracePt t="3499" x="5808663" y="3933825"/>
          <p14:tracePt t="3506" x="5657850" y="3903663"/>
          <p14:tracePt t="3517" x="5526088" y="3883025"/>
          <p14:tracePt t="3522" x="5375275" y="3852863"/>
          <p14:tracePt t="3532" x="5254625" y="3822700"/>
          <p14:tracePt t="3538" x="5132388" y="3802063"/>
          <p14:tracePt t="3545" x="5021263" y="3781425"/>
          <p14:tracePt t="3552" x="4911725" y="3771900"/>
          <p14:tracePt t="3561" x="4819650" y="3762375"/>
          <p14:tracePt t="3568" x="4749800" y="3732213"/>
          <p14:tracePt t="3576" x="4648200" y="3721100"/>
          <p14:tracePt t="3584" x="4587875" y="3702050"/>
          <p14:tracePt t="3592" x="4548188" y="3690938"/>
          <p14:tracePt t="3601" x="4467225" y="3670300"/>
          <p14:tracePt t="3608" x="4406900" y="3670300"/>
          <p14:tracePt t="3616" x="4325938" y="3640138"/>
          <p14:tracePt t="3624" x="4244975" y="3621088"/>
          <p14:tracePt t="3632" x="4124325" y="3609975"/>
          <p14:tracePt t="3640" x="4043363" y="3590925"/>
          <p14:tracePt t="3648" x="3932238" y="3590925"/>
          <p14:tracePt t="3654" x="3841750" y="3590925"/>
          <p14:tracePt t="3665" x="3771900" y="3590925"/>
          <p14:tracePt t="3670" x="3660775" y="3590925"/>
          <p14:tracePt t="3679" x="3559175" y="3590925"/>
          <p14:tracePt t="3686" x="3449638" y="3590925"/>
          <p14:tracePt t="3694" x="3417888" y="3590925"/>
          <p14:tracePt t="3702" x="3398838" y="3590925"/>
          <p14:tracePt t="3710" x="3387725" y="3590925"/>
          <p14:tracePt t="3772" x="3368675" y="3590925"/>
          <p14:tracePt t="3780" x="3357563" y="3590925"/>
          <p14:tracePt t="3788" x="3348038" y="3579813"/>
          <p14:tracePt t="3797" x="3338513" y="3579813"/>
          <p14:tracePt t="3804" x="3308350" y="3560763"/>
          <p14:tracePt t="3814" x="3287713" y="3549650"/>
          <p14:tracePt t="3820" x="3257550" y="3540125"/>
          <p14:tracePt t="3830" x="3227388" y="3540125"/>
          <p14:tracePt t="3836" x="3216275" y="3530600"/>
          <p14:tracePt t="3846" x="3197225" y="3519488"/>
          <p14:tracePt t="3853" x="3176588" y="3509963"/>
          <p14:tracePt t="3861" x="3146425" y="3509963"/>
          <p14:tracePt t="3866" x="3136900" y="3489325"/>
          <p14:tracePt t="3874" x="3116263" y="3489325"/>
          <p14:tracePt t="3882" x="3095625" y="3479800"/>
          <p14:tracePt t="3897" x="3086100" y="3479800"/>
          <p14:tracePt t="3912" x="3074988" y="3479800"/>
          <p14:tracePt t="3927" x="3065463" y="3468688"/>
          <p14:tracePt t="3943" x="3055938" y="3468688"/>
          <p14:tracePt t="4002" x="3055938" y="3459163"/>
          <p14:tracePt t="4018" x="3095625" y="3459163"/>
          <p14:tracePt t="4028" x="3167063" y="3468688"/>
          <p14:tracePt t="4034" x="3267075" y="3509963"/>
          <p14:tracePt t="4044" x="3378200" y="3560763"/>
          <p14:tracePt t="4050" x="3479800" y="3600450"/>
          <p14:tracePt t="4057" x="3600450" y="3660775"/>
          <p14:tracePt t="4064" x="3711575" y="3732213"/>
          <p14:tracePt t="4072" x="3811588" y="3771900"/>
          <p14:tracePt t="4080" x="3922713" y="3841750"/>
          <p14:tracePt t="4088" x="4043363" y="3903663"/>
          <p14:tracePt t="4096" x="4154488" y="3952875"/>
          <p14:tracePt t="4104" x="4225925" y="4003675"/>
          <p14:tracePt t="4112" x="4295775" y="4024313"/>
          <p14:tracePt t="4120" x="4325938" y="4044950"/>
          <p14:tracePt t="4129" x="4346575" y="4054475"/>
          <p14:tracePt t="4136" x="4376738" y="4084638"/>
          <p14:tracePt t="4144" x="4376738" y="4094163"/>
          <p14:tracePt t="4152" x="4376738" y="4114800"/>
          <p14:tracePt t="4161" x="4376738" y="4124325"/>
          <p14:tracePt t="4168" x="4397375" y="4154488"/>
          <p14:tracePt t="4175" x="4406900" y="4165600"/>
          <p14:tracePt t="4182" x="4416425" y="4175125"/>
          <p14:tracePt t="4190" x="4437063" y="4184650"/>
          <p14:tracePt t="4198" x="4467225" y="4205288"/>
          <p14:tracePt t="4211" x="4476750" y="4205288"/>
          <p14:tracePt t="4218" x="4487863" y="4205288"/>
          <p14:tracePt t="4260" x="4487863" y="4216400"/>
          <p14:tracePt t="4266" x="4476750" y="4225925"/>
          <p14:tracePt t="4277" x="4446588" y="4225925"/>
          <p14:tracePt t="4284" x="4406900" y="4225925"/>
          <p14:tracePt t="4293" x="4376738" y="4225925"/>
          <p14:tracePt t="4300" x="4337050" y="4225925"/>
          <p14:tracePt t="4309" x="4295775" y="4225925"/>
          <p14:tracePt t="4316" x="4235450" y="4225925"/>
          <p14:tracePt t="4327" x="4184650" y="4225925"/>
          <p14:tracePt t="4334" x="4094163" y="4205288"/>
          <p14:tracePt t="4343" x="4043363" y="4205288"/>
          <p14:tracePt t="4350" x="3994150" y="4195763"/>
          <p14:tracePt t="4359" x="3932238" y="4184650"/>
          <p14:tracePt t="4366" x="3902075" y="4175125"/>
          <p14:tracePt t="4376" x="3841750" y="4154488"/>
          <p14:tracePt t="4384" x="3781425" y="4144963"/>
          <p14:tracePt t="4394" x="3730625" y="4084638"/>
          <p14:tracePt t="4401" x="3690938" y="4064000"/>
          <p14:tracePt t="4411" x="3640138" y="4013200"/>
          <p14:tracePt t="4416" x="3559175" y="3963988"/>
          <p14:tracePt t="4427" x="3498850" y="3903663"/>
          <p14:tracePt t="4434" x="3429000" y="3832225"/>
          <p14:tracePt t="4444" x="3378200" y="3802063"/>
          <p14:tracePt t="4450" x="3327400" y="3751263"/>
          <p14:tracePt t="4460" x="3287713" y="3711575"/>
          <p14:tracePt t="4469" x="3216275" y="3670300"/>
          <p14:tracePt t="4476" x="3186113" y="3640138"/>
          <p14:tracePt t="4485" x="3125788" y="3621088"/>
          <p14:tracePt t="4492" x="3095625" y="3621088"/>
          <p14:tracePt t="4500" x="3074988" y="3621088"/>
          <p14:tracePt t="4508" x="3055938" y="3609975"/>
          <p14:tracePt t="4516" x="3044825" y="3590925"/>
          <p14:tracePt t="4527" x="3035300" y="3590925"/>
          <p14:tracePt t="4537" x="3035300" y="3579813"/>
          <p14:tracePt t="4544" x="3025775" y="3579813"/>
          <p14:tracePt t="4552" x="3014663" y="3570288"/>
          <p14:tracePt t="4560" x="3005138" y="3570288"/>
          <p14:tracePt t="4568" x="2984500" y="3560763"/>
          <p14:tracePt t="4584" x="2965450" y="3560763"/>
          <p14:tracePt t="4600" x="2954338" y="3560763"/>
          <p14:tracePt t="4616" x="2944813" y="3560763"/>
          <p14:tracePt t="4637" x="2935288" y="3560763"/>
          <p14:tracePt t="4652" x="2924175" y="3560763"/>
          <p14:tracePt t="4661" x="2903538" y="3549650"/>
          <p14:tracePt t="4670" x="2863850" y="3549650"/>
          <p14:tracePt t="4678" x="2824163" y="3519488"/>
          <p14:tracePt t="4687" x="2782888" y="3519488"/>
          <p14:tracePt t="4694" x="2692400" y="3519488"/>
          <p14:tracePt t="4702" x="2601913" y="3479800"/>
          <p14:tracePt t="4710" x="2520950" y="3459163"/>
          <p14:tracePt t="4722" x="2460625" y="3429000"/>
          <p14:tracePt t="4728" x="2430463" y="3419475"/>
          <p14:tracePt t="4737" x="2390775" y="3419475"/>
          <p14:tracePt t="4744" x="2370138" y="3408363"/>
          <p14:tracePt t="4753" x="2349500" y="3398838"/>
          <p14:tracePt t="4760" x="2339975" y="3398838"/>
          <p14:tracePt t="4832" x="2339975" y="3389313"/>
          <p14:tracePt t="4848" x="2339975" y="3378200"/>
          <p14:tracePt t="4873" x="2339975" y="3368675"/>
          <p14:tracePt t="4926" x="2339975" y="3359150"/>
          <p14:tracePt t="4990" x="2349500" y="3348038"/>
          <p14:tracePt t="5459" x="2379663" y="3348038"/>
          <p14:tracePt t="5469" x="2400300" y="3348038"/>
          <p14:tracePt t="5474" x="2430463" y="3368675"/>
          <p14:tracePt t="5485" x="2470150" y="3398838"/>
          <p14:tracePt t="5490" x="2530475" y="3429000"/>
          <p14:tracePt t="5499" x="2601913" y="3489325"/>
          <p14:tracePt t="5507" x="2692400" y="3530600"/>
          <p14:tracePt t="5515" x="2803525" y="3600450"/>
          <p14:tracePt t="5522" x="2873375" y="3630613"/>
          <p14:tracePt t="5531" x="2954338" y="3670300"/>
          <p14:tracePt t="5539" x="3065463" y="3721100"/>
          <p14:tracePt t="5546" x="3167063" y="3771900"/>
          <p14:tracePt t="5553" x="3278188" y="3822700"/>
          <p14:tracePt t="5560" x="3387725" y="3883025"/>
          <p14:tracePt t="5568" x="3489325" y="3922713"/>
          <p14:tracePt t="5576" x="3600450" y="3994150"/>
          <p14:tracePt t="5584" x="3690938" y="4044950"/>
          <p14:tracePt t="5592" x="3760788" y="4105275"/>
          <p14:tracePt t="5601" x="3841750" y="4144963"/>
          <p14:tracePt t="5608" x="3883025" y="4165600"/>
          <p14:tracePt t="5617" x="3932238" y="4184650"/>
          <p14:tracePt t="5624" x="3962400" y="4216400"/>
          <p14:tracePt t="5633" x="3983038" y="4225925"/>
          <p14:tracePt t="5640" x="3994150" y="4235450"/>
          <p14:tracePt t="5649" x="4003675" y="4246563"/>
          <p14:tracePt t="5656" x="4024313" y="4256088"/>
          <p14:tracePt t="5662" x="4024313" y="4265613"/>
          <p14:tracePt t="5670" x="4033838" y="4276725"/>
          <p14:tracePt t="5684" x="4043363" y="4286250"/>
          <p14:tracePt t="5710" x="4054475" y="4306888"/>
          <p14:tracePt t="5718" x="4064000" y="4316413"/>
          <p14:tracePt t="5726" x="4073525" y="4316413"/>
          <p14:tracePt t="5734" x="4094163" y="4337050"/>
          <p14:tracePt t="5743" x="4124325" y="4346575"/>
          <p14:tracePt t="5750" x="4144963" y="4367213"/>
          <p14:tracePt t="5758" x="4165600" y="4367213"/>
          <p14:tracePt t="5766" x="4195763" y="4387850"/>
          <p14:tracePt t="5774" x="4214813" y="4397375"/>
          <p14:tracePt t="5790" x="4235450" y="4418013"/>
          <p14:tracePt t="5810" x="4235450" y="4427538"/>
          <p14:tracePt t="5818" x="4256088" y="4448175"/>
          <p14:tracePt t="5827" x="4256088" y="4487863"/>
          <p14:tracePt t="5834" x="4275138" y="4548188"/>
          <p14:tracePt t="5845" x="4275138" y="4589463"/>
          <p14:tracePt t="5852" x="4295775" y="4659313"/>
          <p14:tracePt t="5861" x="4305300" y="4740275"/>
          <p14:tracePt t="5869" x="4356100" y="4810125"/>
          <p14:tracePt t="5878" x="4376738" y="4870450"/>
          <p14:tracePt t="5886" x="4427538" y="4932363"/>
          <p14:tracePt t="5895" x="4446588" y="4972050"/>
          <p14:tracePt t="5902" x="4476750" y="5011738"/>
          <p14:tracePt t="5911" x="4508500" y="5041900"/>
          <p14:tracePt t="5927" x="4618038" y="5122863"/>
          <p14:tracePt t="5936" x="4678363" y="5164138"/>
          <p14:tracePt t="5944" x="4719638" y="5183188"/>
          <p14:tracePt t="5952" x="4749800" y="5203825"/>
          <p14:tracePt t="5960" x="4770438" y="5213350"/>
          <p14:tracePt t="5968" x="4789488" y="5233988"/>
          <p14:tracePt t="5976" x="4810125" y="5233988"/>
          <p14:tracePt t="6181" x="4819650" y="5233988"/>
          <p14:tracePt t="6188" x="4830763" y="5233988"/>
          <p14:tracePt t="6205" x="4840288" y="5233988"/>
          <p14:tracePt t="6213" x="4849813" y="5233988"/>
          <p14:tracePt t="6220" x="4860925" y="5233988"/>
          <p14:tracePt t="6229" x="4860925" y="5224463"/>
          <p14:tracePt t="6236" x="4881563" y="5213350"/>
          <p14:tracePt t="6245" x="4911725" y="5203825"/>
          <p14:tracePt t="6254" x="4930775" y="5183188"/>
          <p14:tracePt t="6262" x="4930775" y="5173663"/>
          <p14:tracePt t="6270" x="4960938" y="5164138"/>
          <p14:tracePt t="6279" x="4972050" y="5153025"/>
          <p14:tracePt t="6286" x="4981575" y="5143500"/>
          <p14:tracePt t="6298" x="5002213" y="5122863"/>
          <p14:tracePt t="6311" x="5002213" y="5113338"/>
          <p14:tracePt t="6328" x="5002213" y="5103813"/>
          <p14:tracePt t="6354" x="5002213" y="5092700"/>
          <p14:tracePt t="6398" x="4991100" y="5083175"/>
          <p14:tracePt t="6410" x="4981575" y="5083175"/>
          <p14:tracePt t="6414" x="4972050" y="5062538"/>
          <p14:tracePt t="6426" x="4951413" y="5062538"/>
          <p14:tracePt t="6432" x="4930775" y="5062538"/>
          <p14:tracePt t="6441" x="4921250" y="5062538"/>
          <p14:tracePt t="6448" x="4900613" y="5062538"/>
          <p14:tracePt t="6460" x="4891088" y="5062538"/>
          <p14:tracePt t="6468" x="4881563" y="5062538"/>
          <p14:tracePt t="6504" x="4881563" y="5083175"/>
          <p14:tracePt t="6512" x="4881563" y="5122863"/>
          <p14:tracePt t="6520" x="4881563" y="5173663"/>
          <p14:tracePt t="6528" x="4911725" y="5224463"/>
          <p14:tracePt t="6539" x="4960938" y="5275263"/>
          <p14:tracePt t="6546" x="5021263" y="5284788"/>
          <p14:tracePt t="6555" x="5062538" y="5305425"/>
          <p14:tracePt t="6562" x="5122863" y="5305425"/>
          <p14:tracePt t="6572" x="5162550" y="5305425"/>
          <p14:tracePt t="6579" x="5192713" y="5305425"/>
          <p14:tracePt t="6586" x="5213350" y="5294313"/>
          <p14:tracePt t="6595" x="5254625" y="5264150"/>
          <p14:tracePt t="6603" x="5254625" y="5254625"/>
          <p14:tracePt t="6610" x="5273675" y="5203825"/>
          <p14:tracePt t="6621" x="5273675" y="5183188"/>
          <p14:tracePt t="6629" x="5273675" y="5143500"/>
          <p14:tracePt t="6636" x="5273675" y="5092700"/>
          <p14:tracePt t="6644" x="5273675" y="5062538"/>
          <p14:tracePt t="6652" x="5273675" y="5041900"/>
          <p14:tracePt t="6660" x="5273675" y="5002213"/>
          <p14:tracePt t="6671" x="5254625" y="4972050"/>
          <p14:tracePt t="6678" x="5233988" y="4921250"/>
          <p14:tracePt t="6687" x="5224463" y="4911725"/>
          <p14:tracePt t="6694" x="5203825" y="4902200"/>
          <p14:tracePt t="6702" x="5183188" y="4881563"/>
          <p14:tracePt t="6710" x="5173663" y="4870450"/>
          <p14:tracePt t="6718" x="5143500" y="4851400"/>
          <p14:tracePt t="6726" x="5122863" y="4840288"/>
          <p14:tracePt t="6734" x="5113338" y="4840288"/>
          <p14:tracePt t="6744" x="5092700" y="4840288"/>
          <p14:tracePt t="6753" x="5083175" y="4840288"/>
          <p14:tracePt t="6760" x="5072063" y="4840288"/>
          <p14:tracePt t="6768" x="5062538" y="4840288"/>
          <p14:tracePt t="6776" x="5053013" y="4840288"/>
          <p14:tracePt t="6784" x="5041900" y="4840288"/>
          <p14:tracePt t="6792" x="5032375" y="4840288"/>
          <p14:tracePt t="6817" x="5011738" y="4840288"/>
          <p14:tracePt t="6832" x="5002213" y="4840288"/>
          <p14:tracePt t="6848" x="4981575" y="4881563"/>
          <p14:tracePt t="6857" x="4981575" y="4891088"/>
          <p14:tracePt t="6864" x="4981575" y="4921250"/>
          <p14:tracePt t="6873" x="4981575" y="4941888"/>
          <p14:tracePt t="6880" x="4981575" y="4972050"/>
          <p14:tracePt t="6890" x="4981575" y="4992688"/>
          <p14:tracePt t="6898" x="4981575" y="5022850"/>
          <p14:tracePt t="6906" x="4981575" y="5032375"/>
          <p14:tracePt t="6914" x="4981575" y="5062538"/>
          <p14:tracePt t="6930" x="4981575" y="5073650"/>
          <p14:tracePt t="6941" x="4991100" y="5092700"/>
          <p14:tracePt t="6962" x="5002213" y="5092700"/>
          <p14:tracePt t="6972" x="5011738" y="5092700"/>
          <p14:tracePt t="6987" x="5021263" y="5092700"/>
          <p14:tracePt t="7144" x="5002213" y="5092700"/>
          <p14:tracePt t="7154" x="4960938" y="5092700"/>
          <p14:tracePt t="7160" x="4900613" y="5092700"/>
          <p14:tracePt t="7170" x="4789488" y="5083175"/>
          <p14:tracePt t="7176" x="4689475" y="5032375"/>
          <p14:tracePt t="7188" x="4618038" y="5011738"/>
          <p14:tracePt t="7194" x="4497388" y="4962525"/>
          <p14:tracePt t="7204" x="4346575" y="4881563"/>
          <p14:tracePt t="7211" x="4133850" y="4760913"/>
          <p14:tracePt t="7219" x="3952875" y="4659313"/>
          <p14:tracePt t="7228" x="3751263" y="4527550"/>
          <p14:tracePt t="7237" x="3579813" y="4367213"/>
          <p14:tracePt t="7244" x="3378200" y="4195763"/>
          <p14:tracePt t="7254" x="3155950" y="4054475"/>
          <p14:tracePt t="7260" x="2965450" y="3933825"/>
          <p14:tracePt t="7270" x="2803525" y="3841750"/>
          <p14:tracePt t="7278" x="2671763" y="3751263"/>
          <p14:tracePt t="7287" x="2560638" y="3681413"/>
          <p14:tracePt t="7294" x="2541588" y="3651250"/>
          <p14:tracePt t="7303" x="2520950" y="3621088"/>
          <p14:tracePt t="7310" x="2520950" y="3590925"/>
          <p14:tracePt t="7319" x="2511425" y="3579813"/>
          <p14:tracePt t="7328" x="2511425" y="3560763"/>
          <p14:tracePt t="7337" x="2511425" y="3549650"/>
          <p14:tracePt t="7344" x="2511425" y="3540125"/>
          <p14:tracePt t="7353" x="2500313" y="3530600"/>
          <p14:tracePt t="7369" x="2500313" y="3519488"/>
          <p14:tracePt t="7376" x="2500313" y="3509963"/>
          <p14:tracePt t="7386" x="2500313" y="3498850"/>
          <p14:tracePt t="7392" x="2500313" y="3489325"/>
          <p14:tracePt t="7401" x="2500313" y="3479800"/>
          <p14:tracePt t="7410" x="2500313" y="3459163"/>
          <p14:tracePt t="7419" x="2500313" y="3438525"/>
          <p14:tracePt t="7426" x="2500313" y="3429000"/>
          <p14:tracePt t="7435" x="2500313" y="3408363"/>
          <p14:tracePt t="7442" x="2500313" y="3398838"/>
          <p14:tracePt t="7452" x="2500313" y="3378200"/>
          <p14:tracePt t="7469" x="2500313" y="3368675"/>
          <p14:tracePt t="7474" x="2500313" y="3359150"/>
          <p14:tracePt t="7491" x="2500313" y="3348038"/>
          <p14:tracePt t="7531" x="2500313" y="3338513"/>
          <p14:tracePt t="7547" x="2520950" y="3338513"/>
          <p14:tracePt t="7554" x="2541588" y="3338513"/>
          <p14:tracePt t="7562" x="2581275" y="3338513"/>
          <p14:tracePt t="7570" x="2652713" y="3338513"/>
          <p14:tracePt t="7578" x="2692400" y="3338513"/>
          <p14:tracePt t="7586" x="2773363" y="3338513"/>
          <p14:tracePt t="7594" x="2803525" y="3338513"/>
          <p14:tracePt t="7602" x="2843213" y="3338513"/>
          <p14:tracePt t="7614" x="2884488" y="3338513"/>
          <p14:tracePt t="7621" x="2903538" y="3338513"/>
          <p14:tracePt t="7820" x="2894013" y="3338513"/>
          <p14:tracePt t="7836" x="2873375" y="3317875"/>
          <p14:tracePt t="7845" x="2863850" y="3317875"/>
          <p14:tracePt t="7852" x="2863850" y="3308350"/>
          <p14:tracePt t="7858" x="2843213" y="3308350"/>
          <p14:tracePt t="7868" x="2843213" y="3297238"/>
          <p14:tracePt t="7874" x="2833688" y="3297238"/>
          <p14:tracePt t="7883" x="2813050" y="3287713"/>
          <p14:tracePt t="7918" x="2803525" y="3287713"/>
          <p14:tracePt t="7966" x="2794000" y="3287713"/>
          <p14:tracePt t="8532" x="2782888" y="3287713"/>
          <p14:tracePt t="9338" x="2794000" y="3287713"/>
          <p14:tracePt t="9346" x="2843213" y="3287713"/>
          <p14:tracePt t="9355" x="2924175" y="3287713"/>
          <p14:tracePt t="9362" x="3044825" y="3287713"/>
          <p14:tracePt t="9371" x="3167063" y="3287713"/>
          <p14:tracePt t="9378" x="3287713" y="3287713"/>
          <p14:tracePt t="9387" x="3378200" y="3287713"/>
          <p14:tracePt t="9394" x="3509963" y="3287713"/>
          <p14:tracePt t="9404" x="3670300" y="3287713"/>
          <p14:tracePt t="9408" x="3822700" y="3287713"/>
          <p14:tracePt t="9416" x="3952875" y="3267075"/>
          <p14:tracePt t="9425" x="4094163" y="3248025"/>
          <p14:tracePt t="9432" x="4184650" y="3227388"/>
          <p14:tracePt t="9440" x="4256088" y="3217863"/>
          <p14:tracePt t="9449" x="4316413" y="3217863"/>
          <p14:tracePt t="9456" x="4386263" y="3176588"/>
          <p14:tracePt t="9464" x="4437063" y="3167063"/>
          <p14:tracePt t="9472" x="4476750" y="3146425"/>
          <p14:tracePt t="9480" x="4538663" y="3125788"/>
          <p14:tracePt t="9488" x="4587875" y="3095625"/>
          <p14:tracePt t="9496" x="4638675" y="3086100"/>
          <p14:tracePt t="9504" x="4678363" y="3076575"/>
          <p14:tracePt t="9512" x="4729163" y="3055938"/>
          <p14:tracePt t="9520" x="4759325" y="3046413"/>
          <p14:tracePt t="9526" x="4770438" y="3046413"/>
          <p14:tracePt t="9536" x="4779963" y="3025775"/>
          <p14:tracePt t="9542" x="4789488" y="3025775"/>
          <p14:tracePt t="9570" x="4800600" y="3016250"/>
          <p14:tracePt t="9583" x="4810125" y="3016250"/>
          <p14:tracePt t="9590" x="4819650" y="3005138"/>
          <p14:tracePt t="9658" x="4840288" y="3005138"/>
          <p14:tracePt t="9668" x="4860925" y="2995613"/>
          <p14:tracePt t="9674" x="4881563" y="2984500"/>
          <p14:tracePt t="9684" x="4900613" y="2984500"/>
          <p14:tracePt t="9691" x="4930775" y="2965450"/>
          <p14:tracePt t="9698" x="4951413" y="2954338"/>
          <p14:tracePt t="9706" x="4981575" y="2944813"/>
          <p14:tracePt t="9718" x="5002213" y="2935288"/>
          <p14:tracePt t="9722" x="5002213" y="2924175"/>
          <p14:tracePt t="9734" x="5021263" y="2924175"/>
          <p14:tracePt t="9740" x="5021263" y="2914650"/>
          <p14:tracePt t="9858" x="5021263" y="2905125"/>
          <p14:tracePt t="9886" x="5011738" y="2905125"/>
          <p14:tracePt t="9910" x="5002213" y="2914650"/>
          <p14:tracePt t="12134" x="4991100" y="2914650"/>
          <p14:tracePt t="12606" x="4991100" y="2924175"/>
          <p14:tracePt t="12614" x="5032375" y="2965450"/>
          <p14:tracePt t="12622" x="5102225" y="2984500"/>
          <p14:tracePt t="12629" x="5203825" y="3025775"/>
          <p14:tracePt t="12636" x="5314950" y="3076575"/>
          <p14:tracePt t="12646" x="5414963" y="3095625"/>
          <p14:tracePt t="12652" x="5505450" y="3106738"/>
          <p14:tracePt t="12662" x="5637213" y="3146425"/>
          <p14:tracePt t="12669" x="5808663" y="3167063"/>
          <p14:tracePt t="12678" x="5959475" y="3187700"/>
          <p14:tracePt t="12684" x="6142038" y="3206750"/>
          <p14:tracePt t="12695" x="6313488" y="3217863"/>
          <p14:tracePt t="12701" x="6484938" y="3227388"/>
          <p14:tracePt t="12709" x="6635750" y="3227388"/>
          <p14:tracePt t="12716" x="6765925" y="3227388"/>
          <p14:tracePt t="12725" x="6897688" y="3227388"/>
          <p14:tracePt t="12732" x="7018338" y="3227388"/>
          <p14:tracePt t="12741" x="7138988" y="3236913"/>
          <p14:tracePt t="12746" x="7240588" y="3257550"/>
          <p14:tracePt t="12754" x="7321550" y="3257550"/>
          <p14:tracePt t="12762" x="7402513" y="3267075"/>
          <p14:tracePt t="12770" x="7462838" y="3267075"/>
          <p14:tracePt t="12778" x="7543800" y="3287713"/>
          <p14:tracePt t="12786" x="7593013" y="3297238"/>
          <p14:tracePt t="12794" x="7653338" y="3297238"/>
          <p14:tracePt t="12802" x="7694613" y="3308350"/>
          <p14:tracePt t="12811" x="7745413" y="3338513"/>
          <p14:tracePt t="12818" x="7775575" y="3338513"/>
          <p14:tracePt t="12828" x="7785100" y="3348038"/>
          <p14:tracePt t="12834" x="7805738" y="3348038"/>
          <p14:tracePt t="12844" x="7815263" y="3348038"/>
          <p14:tracePt t="12854" x="7815263" y="3359150"/>
          <p14:tracePt t="12862" x="7824788" y="3368675"/>
          <p14:tracePt t="12870" x="7845425" y="3398838"/>
          <p14:tracePt t="12878" x="7866063" y="3429000"/>
          <p14:tracePt t="12886" x="7886700" y="3438525"/>
          <p14:tracePt t="12896" x="7947025" y="3479800"/>
          <p14:tracePt t="12904" x="8016875" y="3519488"/>
          <p14:tracePt t="12912" x="8088313" y="3540125"/>
          <p14:tracePt t="12920" x="8167688" y="3590925"/>
          <p14:tracePt t="12928" x="8259763" y="3621088"/>
          <p14:tracePt t="12936" x="8369300" y="3681413"/>
          <p14:tracePt t="12946" x="8470900" y="3711575"/>
          <p14:tracePt t="12955" x="8582025" y="3751263"/>
          <p14:tracePt t="12962" x="8662988" y="3771900"/>
          <p14:tracePt t="12971" x="8774113" y="3802063"/>
          <p14:tracePt t="12979" x="8894763" y="3841750"/>
          <p14:tracePt t="12986" x="9015413" y="3892550"/>
          <p14:tracePt t="12996" x="9126538" y="3913188"/>
          <p14:tracePt t="13005" x="9237663" y="3943350"/>
          <p14:tracePt t="13012" x="9337675" y="3963988"/>
          <p14:tracePt t="13020" x="9418638" y="3973513"/>
          <p14:tracePt t="13029" x="9499600" y="3983038"/>
          <p14:tracePt t="13038" x="9580563" y="4003675"/>
          <p14:tracePt t="13046" x="9640888" y="4024313"/>
          <p14:tracePt t="13055" x="9691688" y="4054475"/>
          <p14:tracePt t="13062" x="9710738" y="4075113"/>
          <p14:tracePt t="13071" x="9740900" y="4084638"/>
          <p14:tracePt t="13078" x="9761538" y="4105275"/>
          <p14:tracePt t="13087" x="9782175" y="4154488"/>
          <p14:tracePt t="13096" x="9801225" y="4175125"/>
          <p14:tracePt t="13104" x="9812338" y="4225925"/>
          <p14:tracePt t="13112" x="9852025" y="4256088"/>
          <p14:tracePt t="13121" x="9872663" y="4286250"/>
          <p14:tracePt t="13128" x="9893300" y="4325938"/>
          <p14:tracePt t="13137" x="9902825" y="4346575"/>
          <p14:tracePt t="13146" x="9923463" y="4367213"/>
          <p14:tracePt t="13158" x="9923463" y="4387850"/>
          <p14:tracePt t="13165" x="9942513" y="4397375"/>
          <p14:tracePt t="13174" x="9942513" y="4418013"/>
          <p14:tracePt t="13180" x="9953625" y="4418013"/>
          <p14:tracePt t="13206" x="9963150" y="4418013"/>
          <p14:tracePt t="13212" x="9963150" y="4427538"/>
          <p14:tracePt t="13220" x="9972675" y="4427538"/>
          <p14:tracePt t="13229" x="10004425" y="4437063"/>
          <p14:tracePt t="13244" x="10013950" y="4448175"/>
          <p14:tracePt t="13253" x="10044113" y="4457700"/>
          <p14:tracePt t="13266" x="10074275" y="4478338"/>
          <p14:tracePt t="13274" x="10083800" y="4478338"/>
          <p14:tracePt t="13282" x="10125075" y="4487863"/>
          <p14:tracePt t="13290" x="10144125" y="4487863"/>
          <p14:tracePt t="13298" x="10164763" y="4487863"/>
          <p14:tracePt t="13308" x="10185400" y="4487863"/>
          <p14:tracePt t="13314" x="10194925" y="4487863"/>
          <p14:tracePt t="13323" x="10215563" y="4487863"/>
          <p14:tracePt t="13330" x="10225088" y="4487863"/>
          <p14:tracePt t="13340" x="10255250" y="4478338"/>
          <p14:tracePt t="13346" x="10255250" y="4467225"/>
          <p14:tracePt t="13356" x="10275888" y="4457700"/>
          <p14:tracePt t="13362" x="10275888" y="4448175"/>
          <p14:tracePt t="13377" x="10285413" y="4427538"/>
          <p14:tracePt t="13385" x="10285413" y="4418013"/>
          <p14:tracePt t="13400" x="10285413" y="4397375"/>
          <p14:tracePt t="13422" x="10285413" y="4387850"/>
          <p14:tracePt t="13437" x="10296525" y="4367213"/>
          <p14:tracePt t="13453" x="10306050" y="4356100"/>
          <p14:tracePt t="13460" x="10306050" y="4346575"/>
          <p14:tracePt t="13492" x="10315575" y="4337050"/>
          <p14:tracePt t="13502" x="10315575" y="4316413"/>
          <p14:tracePt t="13508" x="10315575" y="4306888"/>
          <p14:tracePt t="13519" x="10315575" y="4295775"/>
          <p14:tracePt t="13526" x="10326688" y="4295775"/>
          <p14:tracePt t="13538" x="10326688" y="4286250"/>
          <p14:tracePt t="13561" x="10336213" y="4276725"/>
          <p14:tracePt t="13580" x="10347325" y="4276725"/>
          <p14:tracePt t="13590" x="10356850" y="4265613"/>
          <p14:tracePt t="13598" x="10366375" y="4256088"/>
          <p14:tracePt t="13606" x="10387013" y="4256088"/>
          <p14:tracePt t="13614" x="10407650" y="4246563"/>
          <p14:tracePt t="13622" x="10426700" y="4235450"/>
          <p14:tracePt t="13631" x="10437813" y="4235450"/>
          <p14:tracePt t="13638" x="10456863" y="4225925"/>
          <p14:tracePt t="13654" x="10467975" y="4216400"/>
          <p14:tracePt t="14150" x="10467975" y="4205288"/>
          <p14:tracePt t="14210" x="10456863" y="4205288"/>
          <p14:tracePt t="15354" x="10456863" y="4216400"/>
          <p14:tracePt t="15403" x="10467975" y="4216400"/>
          <p14:tracePt t="15442" x="10467975" y="4225925"/>
          <p14:tracePt t="15490" x="10477500" y="4225925"/>
          <p14:tracePt t="15507" x="10487025" y="4225925"/>
          <p14:tracePt t="15515" x="10487025" y="4235450"/>
          <p14:tracePt t="15525" x="10507663" y="4246563"/>
          <p14:tracePt t="15535" x="10507663" y="4256088"/>
          <p14:tracePt t="15542" x="10528300" y="4256088"/>
          <p14:tracePt t="15566" x="10537825" y="4256088"/>
          <p14:tracePt t="15606" x="10548938" y="4265613"/>
          <p14:tracePt t="15626" x="10567988" y="4276725"/>
          <p14:tracePt t="15642" x="10579100" y="4276725"/>
          <p14:tracePt t="15651" x="10598150" y="4286250"/>
          <p14:tracePt t="15658" x="10609263" y="4286250"/>
          <p14:tracePt t="15666" x="10639425" y="4295775"/>
          <p14:tracePt t="15674" x="10658475" y="4295775"/>
          <p14:tracePt t="15682" x="10679113" y="4306888"/>
          <p14:tracePt t="15690" x="10699750" y="4306888"/>
          <p14:tracePt t="15698" x="10709275" y="4306888"/>
          <p14:tracePt t="15706" x="10720388" y="4306888"/>
          <p14:tracePt t="15714" x="10729913" y="4306888"/>
          <p14:tracePt t="15724" x="10739438" y="4306888"/>
          <p14:tracePt t="15730" x="10769600" y="4306888"/>
          <p14:tracePt t="15740" x="10810875" y="4306888"/>
          <p14:tracePt t="15748" x="10850563" y="4286250"/>
          <p14:tracePt t="15756" x="10891838" y="4265613"/>
          <p14:tracePt t="15764" x="10910888" y="4256088"/>
          <p14:tracePt t="15773" x="10952163" y="4235450"/>
          <p14:tracePt t="15780" x="10961688" y="4225925"/>
          <p14:tracePt t="15788" x="10971213" y="4225925"/>
          <p14:tracePt t="15796" x="10982325" y="4205288"/>
          <p14:tracePt t="15804" x="11001375" y="4195763"/>
          <p14:tracePt t="15812" x="11001375" y="4175125"/>
          <p14:tracePt t="15821" x="11022013" y="4165600"/>
          <p14:tracePt t="15830" x="11022013" y="4154488"/>
          <p14:tracePt t="15837" x="11022013" y="4135438"/>
          <p14:tracePt t="15846" x="11031538" y="4105275"/>
          <p14:tracePt t="15856" x="11031538" y="4094163"/>
          <p14:tracePt t="15862" x="11031538" y="4084638"/>
          <p14:tracePt t="15870" x="11031538" y="4054475"/>
          <p14:tracePt t="15878" x="11031538" y="4024313"/>
          <p14:tracePt t="15887" x="11031538" y="3994150"/>
          <p14:tracePt t="15896" x="11031538" y="3952875"/>
          <p14:tracePt t="15904" x="11031538" y="3933825"/>
          <p14:tracePt t="15912" x="11031538" y="3892550"/>
          <p14:tracePt t="15921" x="11022013" y="3862388"/>
          <p14:tracePt t="15928" x="11012488" y="3841750"/>
          <p14:tracePt t="15938" x="10991850" y="3802063"/>
          <p14:tracePt t="15946" x="10961688" y="3751263"/>
          <p14:tracePt t="15954" x="10922000" y="3711575"/>
          <p14:tracePt t="15962" x="10891838" y="3681413"/>
          <p14:tracePt t="15970" x="10860088" y="3660775"/>
          <p14:tracePt t="15979" x="10829925" y="3640138"/>
          <p14:tracePt t="15987" x="10790238" y="3630613"/>
          <p14:tracePt t="15996" x="10739438" y="3621088"/>
          <p14:tracePt t="16005" x="10709275" y="3621088"/>
          <p14:tracePt t="16012" x="10688638" y="3600450"/>
          <p14:tracePt t="16020" x="10639425" y="3600450"/>
          <p14:tracePt t="16028" x="10609263" y="3600450"/>
          <p14:tracePt t="16037" x="10598150" y="3600450"/>
          <p14:tracePt t="16046" x="10579100" y="3600450"/>
          <p14:tracePt t="16054" x="10567988" y="3600450"/>
          <p14:tracePt t="16062" x="10548938" y="3600450"/>
          <p14:tracePt t="16078" x="10537825" y="3600450"/>
          <p14:tracePt t="16086" x="10518775" y="3600450"/>
          <p14:tracePt t="16096" x="10507663" y="3600450"/>
          <p14:tracePt t="16104" x="10498138" y="3600450"/>
          <p14:tracePt t="16118" x="10477500" y="3609975"/>
          <p14:tracePt t="16128" x="10467975" y="3621088"/>
          <p14:tracePt t="16136" x="10456863" y="3630613"/>
          <p14:tracePt t="16144" x="10456863" y="3640138"/>
          <p14:tracePt t="16152" x="10437813" y="3660775"/>
          <p14:tracePt t="16160" x="10426700" y="3690938"/>
          <p14:tracePt t="16170" x="10426700" y="3711575"/>
          <p14:tracePt t="16178" x="10417175" y="3751263"/>
          <p14:tracePt t="16186" x="10396538" y="3771900"/>
          <p14:tracePt t="16194" x="10396538" y="3822700"/>
          <p14:tracePt t="16202" x="10387013" y="3841750"/>
          <p14:tracePt t="16212" x="10366375" y="3903663"/>
          <p14:tracePt t="16220" x="10356850" y="3933825"/>
          <p14:tracePt t="16228" x="10356850" y="3973513"/>
          <p14:tracePt t="16236" x="10356850" y="4003675"/>
          <p14:tracePt t="16244" x="10356850" y="4033838"/>
          <p14:tracePt t="16253" x="10356850" y="4064000"/>
          <p14:tracePt t="16263" x="10356850" y="4094163"/>
          <p14:tracePt t="16270" x="10356850" y="4105275"/>
          <p14:tracePt t="16278" x="10356850" y="4114800"/>
          <p14:tracePt t="16287" x="10356850" y="4135438"/>
          <p14:tracePt t="16295" x="10356850" y="4165600"/>
          <p14:tracePt t="16303" x="10356850" y="4175125"/>
          <p14:tracePt t="16313" x="10356850" y="4184650"/>
          <p14:tracePt t="16321" x="10356850" y="4216400"/>
          <p14:tracePt t="16330" x="10356850" y="4235450"/>
          <p14:tracePt t="16336" x="10356850" y="4265613"/>
          <p14:tracePt t="16345" x="10356850" y="4295775"/>
          <p14:tracePt t="16353" x="10366375" y="4306888"/>
          <p14:tracePt t="16363" x="10387013" y="4346575"/>
          <p14:tracePt t="16371" x="10396538" y="4356100"/>
          <p14:tracePt t="16379" x="10407650" y="4367213"/>
          <p14:tracePt t="16387" x="10417175" y="4376738"/>
          <p14:tracePt t="16402" x="10417175" y="4387850"/>
          <p14:tracePt t="16410" x="10426700" y="4387850"/>
          <p14:tracePt t="16416" x="10426700" y="4406900"/>
          <p14:tracePt t="16426" x="10437813" y="4406900"/>
          <p14:tracePt t="16438" x="10447338" y="4418013"/>
          <p14:tracePt t="16452" x="10456863" y="4427538"/>
          <p14:tracePt t="18940" x="10467975" y="4427538"/>
          <p14:tracePt t="19054" x="10477500" y="4427538"/>
          <p14:tracePt t="19070" x="10518775" y="4427538"/>
          <p14:tracePt t="19086" x="10537825" y="4406900"/>
          <p14:tracePt t="19095" x="10548938" y="4397375"/>
          <p14:tracePt t="19102" x="10558463" y="4387850"/>
          <p14:tracePt t="19111" x="10579100" y="4367213"/>
          <p14:tracePt t="19116" x="10588625" y="4346575"/>
          <p14:tracePt t="19124" x="10618788" y="4337050"/>
          <p14:tracePt t="19133" x="10639425" y="4325938"/>
          <p14:tracePt t="19148" x="10658475" y="4325938"/>
          <p14:tracePt t="19161" x="10669588" y="4316413"/>
          <p14:tracePt t="19168" x="10679113" y="4316413"/>
          <p14:tracePt t="19178" x="10688638" y="4316413"/>
          <p14:tracePt t="19186" x="10699750" y="4316413"/>
          <p14:tracePt t="19196" x="10739438" y="4316413"/>
          <p14:tracePt t="19200" x="10769600" y="4316413"/>
          <p14:tracePt t="19210" x="10810875" y="4316413"/>
          <p14:tracePt t="19216" x="10850563" y="4316413"/>
          <p14:tracePt t="19224" x="10931525" y="4325938"/>
          <p14:tracePt t="19232" x="11001375" y="4346575"/>
          <p14:tracePt t="19241" x="11102975" y="4356100"/>
          <p14:tracePt t="19250" x="11193463" y="4367213"/>
          <p14:tracePt t="19257" x="11304588" y="4367213"/>
          <p14:tracePt t="19266" x="11406188" y="4376738"/>
          <p14:tracePt t="19274" x="11506200" y="4376738"/>
          <p14:tracePt t="19280" x="11596688" y="4376738"/>
          <p14:tracePt t="19290" x="11687175" y="4376738"/>
          <p14:tracePt t="19298" x="11788775" y="4376738"/>
          <p14:tracePt t="19306" x="11869738" y="4356100"/>
          <p14:tracePt t="19314" x="11969750" y="4346575"/>
          <p14:tracePt t="19323" x="12020550" y="4337050"/>
          <p14:tracePt t="19332" x="12080875" y="4325938"/>
          <p14:tracePt t="19339" x="12131675" y="4325938"/>
          <p14:tracePt t="19348" x="12152313" y="4325938"/>
          <p14:tracePt t="19356" x="12182475" y="43259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6">
            <a:extLst>
              <a:ext uri="{FF2B5EF4-FFF2-40B4-BE49-F238E27FC236}">
                <a16:creationId xmlns:a16="http://schemas.microsoft.com/office/drawing/2014/main" id="{37FDDF72-DE39-4F99-A3C1-DD9D7815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5E4ECE80-3AD1-450C-B62A-98788F193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" name="Imagen 2" descr="Interfaz de usuario gráfica, Texto, Aplicación, Correo electrónico&#10;&#10;Descripción generada automáticamente">
            <a:extLst>
              <a:ext uri="{FF2B5EF4-FFF2-40B4-BE49-F238E27FC236}">
                <a16:creationId xmlns:a16="http://schemas.microsoft.com/office/drawing/2014/main" id="{AB9A4C9D-F9B1-4428-8DED-1FFCF54AE2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-63" t="3962" r="81" b="-189"/>
          <a:stretch/>
        </p:blipFill>
        <p:spPr>
          <a:xfrm>
            <a:off x="2242" y="129162"/>
            <a:ext cx="12187331" cy="65979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F9703A-116F-4B3B-B77F-03C8F82F2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8" r="40625"/>
          <a:stretch/>
        </p:blipFill>
        <p:spPr>
          <a:xfrm rot="16200000">
            <a:off x="40988" y="-43974"/>
            <a:ext cx="1447800" cy="1535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1B4061D-A626-49CE-9EA0-6A70DA7D5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48"/>
          <a:stretch/>
        </p:blipFill>
        <p:spPr>
          <a:xfrm>
            <a:off x="10814364" y="3672852"/>
            <a:ext cx="1371600" cy="2548349"/>
          </a:xfrm>
          <a:prstGeom prst="rect">
            <a:avLst/>
          </a:prstGeom>
        </p:spPr>
      </p:pic>
      <p:sp>
        <p:nvSpPr>
          <p:cNvPr id="9" name="Título 1">
            <a:extLst>
              <a:ext uri="{FF2B5EF4-FFF2-40B4-BE49-F238E27FC236}">
                <a16:creationId xmlns:a16="http://schemas.microsoft.com/office/drawing/2014/main" id="{AAB6D5AF-472A-4B6F-8691-608BFBDDBAD9}"/>
              </a:ext>
            </a:extLst>
          </p:cNvPr>
          <p:cNvSpPr txBox="1">
            <a:spLocks/>
          </p:cNvSpPr>
          <p:nvPr/>
        </p:nvSpPr>
        <p:spPr>
          <a:xfrm>
            <a:off x="8409114" y="5972530"/>
            <a:ext cx="3589685" cy="101463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FFFFFF"/>
                </a:solidFill>
              </a:rPr>
              <a:t>Socrative</a:t>
            </a:r>
          </a:p>
        </p:txBody>
      </p:sp>
    </p:spTree>
    <p:extLst>
      <p:ext uri="{BB962C8B-B14F-4D97-AF65-F5344CB8AC3E}">
        <p14:creationId xmlns:p14="http://schemas.microsoft.com/office/powerpoint/2010/main" val="374399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29"/>
    </mc:Choice>
    <mc:Fallback xmlns="">
      <p:transition spd="slow" advTm="32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>
    <p:ext uri="{3A86A75C-4F4B-4683-9AE1-C65F6400EC91}">
      <p14:laserTraceLst xmlns:p14="http://schemas.microsoft.com/office/powerpoint/2010/main">
        <p14:tracePtLst>
          <p14:tracePt t="1033" x="11536363" y="3459163"/>
          <p14:tracePt t="1041" x="11153775" y="3459163"/>
          <p14:tracePt t="1049" x="10820400" y="3459163"/>
          <p14:tracePt t="1056" x="10467975" y="3459163"/>
          <p14:tracePt t="1064" x="10104438" y="3419475"/>
          <p14:tracePt t="1072" x="9761538" y="3389313"/>
          <p14:tracePt t="1081" x="9398000" y="3359150"/>
          <p14:tracePt t="1088" x="9055100" y="3317875"/>
          <p14:tracePt t="1097" x="8693150" y="3308350"/>
          <p14:tracePt t="1105" x="8380413" y="3267075"/>
          <p14:tracePt t="1112" x="8047038" y="3236913"/>
          <p14:tracePt t="1121" x="7734300" y="3206750"/>
          <p14:tracePt t="1128" x="7481888" y="3187700"/>
          <p14:tracePt t="1135" x="7270750" y="3155950"/>
          <p14:tracePt t="1142" x="7138988" y="3146425"/>
          <p14:tracePt t="1151" x="7018338" y="3136900"/>
          <p14:tracePt t="1158" x="6918325" y="3136900"/>
          <p14:tracePt t="1168" x="6858000" y="3136900"/>
          <p14:tracePt t="1175" x="6816725" y="3125788"/>
          <p14:tracePt t="1184" x="6786563" y="3116263"/>
          <p14:tracePt t="1200" x="6765925" y="3106738"/>
          <p14:tracePt t="1630" x="6756400" y="3106738"/>
          <p14:tracePt t="1654" x="6746875" y="3106738"/>
          <p14:tracePt t="1663" x="6735763" y="3106738"/>
          <p14:tracePt t="1680" x="6726238" y="3106738"/>
          <p14:tracePt t="1686" x="6716713" y="3106738"/>
          <p14:tracePt t="1706" x="6705600" y="3106738"/>
          <p14:tracePt t="1714" x="6696075" y="3106738"/>
          <p14:tracePt t="1730" x="6686550" y="3106738"/>
          <p14:tracePt t="1740" x="6665913" y="3106738"/>
          <p14:tracePt t="1763" x="6656388" y="3106738"/>
          <p14:tracePt t="1796" x="6645275" y="3106738"/>
          <p14:tracePt t="1804" x="6635750" y="3106738"/>
          <p14:tracePt t="1812" x="6605588" y="3106738"/>
          <p14:tracePt t="1820" x="6575425" y="3116263"/>
          <p14:tracePt t="1830" x="6564313" y="3125788"/>
          <p14:tracePt t="1836" x="6515100" y="3155950"/>
          <p14:tracePt t="1846" x="6464300" y="3197225"/>
          <p14:tracePt t="1852" x="6413500" y="3217863"/>
          <p14:tracePt t="1862" x="6373813" y="3236913"/>
          <p14:tracePt t="1868" x="6302375" y="3278188"/>
          <p14:tracePt t="1877" x="6211888" y="3317875"/>
          <p14:tracePt t="1882" x="6130925" y="3348038"/>
          <p14:tracePt t="1891" x="6070600" y="3389313"/>
          <p14:tracePt t="1898" x="5970588" y="3419475"/>
          <p14:tracePt t="1907" x="5889625" y="3449638"/>
          <p14:tracePt t="1915" x="5788025" y="3489325"/>
          <p14:tracePt t="1922" x="5688013" y="3530600"/>
          <p14:tracePt t="1930" x="5576888" y="3570288"/>
          <p14:tracePt t="1938" x="5456238" y="3621088"/>
          <p14:tracePt t="1946" x="5334000" y="3651250"/>
          <p14:tracePt t="1954" x="5224463" y="3690938"/>
          <p14:tracePt t="1962" x="5102225" y="3711575"/>
          <p14:tracePt t="1970" x="4972050" y="3751263"/>
          <p14:tracePt t="1980" x="4891088" y="3771900"/>
          <p14:tracePt t="1986" x="4770438" y="3781425"/>
          <p14:tracePt t="1994" x="4699000" y="3781425"/>
          <p14:tracePt t="2000" x="4598988" y="3781425"/>
          <p14:tracePt t="2010" x="4518025" y="3781425"/>
          <p14:tracePt t="2016" x="4406900" y="3781425"/>
          <p14:tracePt t="2025" x="4346575" y="3771900"/>
          <p14:tracePt t="2032" x="4295775" y="3762375"/>
          <p14:tracePt t="2040" x="4195763" y="3741738"/>
          <p14:tracePt t="2049" x="4114800" y="3711575"/>
          <p14:tracePt t="2056" x="4043363" y="3681413"/>
          <p14:tracePt t="2064" x="3952875" y="3651250"/>
          <p14:tracePt t="2073" x="3892550" y="3621088"/>
          <p14:tracePt t="2080" x="3852863" y="3600450"/>
          <p14:tracePt t="2088" x="3790950" y="3579813"/>
          <p14:tracePt t="2096" x="3751263" y="3570288"/>
          <p14:tracePt t="2105" x="3690938" y="3540125"/>
          <p14:tracePt t="2111" x="3619500" y="3530600"/>
          <p14:tracePt t="2118" x="3589338" y="3530600"/>
          <p14:tracePt t="2127" x="3549650" y="3519488"/>
          <p14:tracePt t="2134" x="3498850" y="3509963"/>
          <p14:tracePt t="2143" x="3479800" y="3509963"/>
          <p14:tracePt t="2150" x="3459163" y="3509963"/>
          <p14:tracePt t="2160" x="3459163" y="3498850"/>
          <p14:tracePt t="2167" x="3438525" y="3498850"/>
          <p14:tracePt t="2182" x="3429000" y="3498850"/>
          <p14:tracePt t="2198" x="3417888" y="3489325"/>
          <p14:tracePt t="2207" x="3408363" y="3489325"/>
          <p14:tracePt t="2212" x="3398838" y="3489325"/>
          <p14:tracePt t="2228" x="3387725" y="3489325"/>
          <p14:tracePt t="2236" x="3368675" y="3489325"/>
          <p14:tracePt t="2244" x="3348038" y="3489325"/>
          <p14:tracePt t="2252" x="3317875" y="3489325"/>
          <p14:tracePt t="2260" x="3308350" y="3489325"/>
          <p14:tracePt t="2268" x="3257550" y="3489325"/>
          <p14:tracePt t="2276" x="3236913" y="3489325"/>
          <p14:tracePt t="2284" x="3216275" y="3489325"/>
          <p14:tracePt t="2293" x="3197225" y="3489325"/>
          <p14:tracePt t="2300" x="3186113" y="3489325"/>
          <p14:tracePt t="2309" x="3167063" y="3498850"/>
          <p14:tracePt t="2316" x="3146425" y="3509963"/>
          <p14:tracePt t="2322" x="3136900" y="3509963"/>
          <p14:tracePt t="2336" x="3125788" y="3509963"/>
          <p14:tracePt t="2352" x="3116263" y="3509963"/>
          <p14:tracePt t="2360" x="3106738" y="3530600"/>
          <p14:tracePt t="2368" x="3095625" y="3530600"/>
          <p14:tracePt t="2377" x="3086100" y="3530600"/>
          <p14:tracePt t="2385" x="3074988" y="3530600"/>
          <p14:tracePt t="2392" x="3055938" y="3530600"/>
          <p14:tracePt t="2400" x="3044825" y="3530600"/>
          <p14:tracePt t="2408" x="3025775" y="3530600"/>
          <p14:tracePt t="2418" x="3005138" y="3530600"/>
          <p14:tracePt t="2426" x="2984500" y="3530600"/>
          <p14:tracePt t="2434" x="2954338" y="3530600"/>
          <p14:tracePt t="2443" x="2924175" y="3519488"/>
          <p14:tracePt t="2451" x="2894013" y="3509963"/>
          <p14:tracePt t="2460" x="2863850" y="3509963"/>
          <p14:tracePt t="2468" x="2843213" y="3489325"/>
          <p14:tracePt t="2484" x="2824163" y="3479800"/>
          <p14:tracePt t="2492" x="2803525" y="3479800"/>
          <p14:tracePt t="2500" x="2794000" y="3479800"/>
          <p14:tracePt t="2512" x="2782888" y="3479800"/>
          <p14:tracePt t="2920" x="2773363" y="3479800"/>
          <p14:tracePt t="2928" x="2773363" y="3498850"/>
          <p14:tracePt t="2937" x="2773363" y="3530600"/>
          <p14:tracePt t="2944" x="2763838" y="3570288"/>
          <p14:tracePt t="2954" x="2752725" y="3640138"/>
          <p14:tracePt t="2960" x="2743200" y="3681413"/>
          <p14:tracePt t="2970" x="2743200" y="3732213"/>
          <p14:tracePt t="2976" x="2743200" y="3771900"/>
          <p14:tracePt t="2985" x="2743200" y="3792538"/>
          <p14:tracePt t="2993" x="2743200" y="3841750"/>
          <p14:tracePt t="3001" x="2743200" y="3862388"/>
          <p14:tracePt t="3008" x="2743200" y="3883025"/>
          <p14:tracePt t="3017" x="2743200" y="3903663"/>
          <p14:tracePt t="3024" x="2743200" y="3922713"/>
          <p14:tracePt t="3030" x="2743200" y="3943350"/>
          <p14:tracePt t="3038" x="2743200" y="3963988"/>
          <p14:tracePt t="3054" x="2743200" y="3973513"/>
          <p14:tracePt t="3062" x="2743200" y="3983038"/>
          <p14:tracePt t="3090" x="2732088" y="3994150"/>
          <p14:tracePt t="3102" x="2722563" y="4033838"/>
          <p14:tracePt t="3108" x="2701925" y="4054475"/>
          <p14:tracePt t="3117" x="2682875" y="4094163"/>
          <p14:tracePt t="3124" x="2662238" y="4114800"/>
          <p14:tracePt t="3133" x="2641600" y="4154488"/>
          <p14:tracePt t="3140" x="2641600" y="4175125"/>
          <p14:tracePt t="3152" x="2632075" y="4195763"/>
          <p14:tracePt t="3158" x="2622550" y="4216400"/>
          <p14:tracePt t="3168" x="2611438" y="4235450"/>
          <p14:tracePt t="3175" x="2611438" y="4246563"/>
          <p14:tracePt t="3183" x="2611438" y="4265613"/>
          <p14:tracePt t="3198" x="2601913" y="4295775"/>
          <p14:tracePt t="3218" x="2601913" y="4306888"/>
          <p14:tracePt t="5684" x="2592388" y="4295775"/>
          <p14:tracePt t="5692" x="2551113" y="4295775"/>
          <p14:tracePt t="5700" x="2520950" y="4295775"/>
          <p14:tracePt t="5710" x="2481263" y="4295775"/>
          <p14:tracePt t="5719" x="2460625" y="4295775"/>
          <p14:tracePt t="5726" x="2420938" y="4295775"/>
          <p14:tracePt t="5734" x="2390775" y="4295775"/>
          <p14:tracePt t="5742" x="2379663" y="4295775"/>
          <p14:tracePt t="5750" x="2349500" y="4295775"/>
          <p14:tracePt t="5761" x="2309813" y="4295775"/>
          <p14:tracePt t="5768" x="2228850" y="4295775"/>
          <p14:tracePt t="5776" x="2147888" y="4295775"/>
          <p14:tracePt t="5785" x="2066925" y="4295775"/>
          <p14:tracePt t="5793" x="1997075" y="4295775"/>
          <p14:tracePt t="5802" x="1946275" y="4286250"/>
          <p14:tracePt t="5811" x="1916113" y="4276725"/>
          <p14:tracePt t="5818" x="1885950" y="4276725"/>
          <p14:tracePt t="5835" x="1876425" y="4276725"/>
          <p14:tracePt t="5850" x="1865313" y="4276725"/>
          <p14:tracePt t="5953" x="1855788" y="4276725"/>
          <p14:tracePt t="5961" x="1804988" y="4306888"/>
          <p14:tracePt t="5970" x="1774825" y="4346575"/>
          <p14:tracePt t="5980" x="1744663" y="4376738"/>
          <p14:tracePt t="5986" x="1724025" y="4406900"/>
          <p14:tracePt t="5995" x="1704975" y="4418013"/>
          <p14:tracePt t="6002" x="1704975" y="4427538"/>
          <p14:tracePt t="6144" x="1693863" y="4437063"/>
          <p14:tracePt t="6192" x="1684338" y="4437063"/>
          <p14:tracePt t="6204" x="1673225" y="4437063"/>
          <p14:tracePt t="6212" x="1663700" y="4437063"/>
          <p14:tracePt t="6228" x="1643063" y="4437063"/>
          <p14:tracePt t="6244" x="1633538" y="4437063"/>
          <p14:tracePt t="6259" x="1612900" y="4437063"/>
          <p14:tracePt t="6346" x="1603375" y="4437063"/>
          <p14:tracePt t="6448" x="1624013" y="4437063"/>
          <p14:tracePt t="6457" x="1643063" y="4437063"/>
          <p14:tracePt t="6464" x="1663700" y="4437063"/>
          <p14:tracePt t="6470" x="1693863" y="4437063"/>
          <p14:tracePt t="6478" x="1724025" y="4437063"/>
          <p14:tracePt t="6486" x="1744663" y="4437063"/>
          <p14:tracePt t="6494" x="1784350" y="4437063"/>
          <p14:tracePt t="6502" x="1814513" y="4437063"/>
          <p14:tracePt t="6510" x="1844675" y="4437063"/>
          <p14:tracePt t="6519" x="1885950" y="4437063"/>
          <p14:tracePt t="6527" x="1916113" y="4437063"/>
          <p14:tracePt t="6534" x="1955800" y="4437063"/>
          <p14:tracePt t="6543" x="1985963" y="4437063"/>
          <p14:tracePt t="6550" x="2006600" y="4437063"/>
          <p14:tracePt t="6560" x="2027238" y="4437063"/>
          <p14:tracePt t="6567" x="2036763" y="4437063"/>
          <p14:tracePt t="6576" x="2047875" y="4448175"/>
          <p14:tracePt t="6588" x="2057400" y="4448175"/>
          <p14:tracePt t="6596" x="2066925" y="4448175"/>
          <p14:tracePt t="6620" x="2078038" y="4448175"/>
          <p14:tracePt t="11382" x="2087563" y="4448175"/>
          <p14:tracePt t="11390" x="2117725" y="4448175"/>
          <p14:tracePt t="11398" x="2147888" y="4448175"/>
          <p14:tracePt t="11406" x="2198688" y="4427538"/>
          <p14:tracePt t="11415" x="2228850" y="4427538"/>
          <p14:tracePt t="11423" x="2268538" y="4418013"/>
          <p14:tracePt t="11430" x="2298700" y="4406900"/>
          <p14:tracePt t="11438" x="2349500" y="4397375"/>
          <p14:tracePt t="11446" x="2359025" y="4397375"/>
          <p14:tracePt t="11455" x="2379663" y="4387850"/>
          <p14:tracePt t="11471" x="2390775" y="4376738"/>
          <p14:tracePt t="11687" x="2400300" y="4376738"/>
          <p14:tracePt t="11694" x="2409825" y="4376738"/>
          <p14:tracePt t="11703" x="2420938" y="4376738"/>
          <p14:tracePt t="11710" x="2430463" y="4376738"/>
          <p14:tracePt t="11719" x="2460625" y="4376738"/>
          <p14:tracePt t="11726" x="2470150" y="4376738"/>
          <p14:tracePt t="11736" x="2500313" y="4376738"/>
          <p14:tracePt t="11742" x="2520950" y="4376738"/>
          <p14:tracePt t="11753" x="2560638" y="4376738"/>
          <p14:tracePt t="11758" x="2632075" y="4387850"/>
          <p14:tracePt t="11768" x="2671763" y="4387850"/>
          <p14:tracePt t="11776" x="2713038" y="4387850"/>
          <p14:tracePt t="11785" x="2743200" y="4387850"/>
          <p14:tracePt t="11790" x="2752725" y="4387850"/>
          <p14:tracePt t="11802" x="2763838" y="4387850"/>
          <p14:tracePt t="12068" x="2773363" y="4387850"/>
          <p14:tracePt t="12134" x="2773363" y="4376738"/>
          <p14:tracePt t="12158" x="2773363" y="4367213"/>
          <p14:tracePt t="12485" x="2773363" y="4356100"/>
          <p14:tracePt t="12492" x="2773363" y="4346575"/>
          <p14:tracePt t="12513" x="2773363" y="4337050"/>
          <p14:tracePt t="12520" x="2773363" y="4325938"/>
          <p14:tracePt t="12530" x="2763838" y="4316413"/>
          <p14:tracePt t="19432" x="2794000" y="4316413"/>
          <p14:tracePt t="19443" x="2863850" y="4316413"/>
          <p14:tracePt t="19449" x="2935288" y="4286250"/>
          <p14:tracePt t="19456" x="3025775" y="4246563"/>
          <p14:tracePt t="19466" x="3095625" y="4225925"/>
          <p14:tracePt t="19476" x="3206750" y="4175125"/>
          <p14:tracePt t="19482" x="3327400" y="4105275"/>
          <p14:tracePt t="19492" x="3459163" y="4033838"/>
          <p14:tracePt t="19498" x="3630613" y="3922713"/>
          <p14:tracePt t="19508" x="3751263" y="3822700"/>
          <p14:tracePt t="19514" x="3832225" y="3732213"/>
          <p14:tracePt t="19526" x="3922713" y="3660775"/>
          <p14:tracePt t="19532" x="4003675" y="3590925"/>
          <p14:tracePt t="19542" x="4073525" y="3509963"/>
          <p14:tracePt t="19548" x="4124325" y="3438525"/>
          <p14:tracePt t="19558" x="4225925" y="3359150"/>
          <p14:tracePt t="19564" x="4275138" y="3308350"/>
          <p14:tracePt t="19574" x="4356100" y="3217863"/>
          <p14:tracePt t="19582" x="4397375" y="3146425"/>
          <p14:tracePt t="19593" x="4416425" y="3076575"/>
          <p14:tracePt t="19598" x="4437063" y="3016250"/>
          <p14:tracePt t="19608" x="4446588" y="2935288"/>
          <p14:tracePt t="19614" x="4446588" y="2874963"/>
          <p14:tracePt t="19625" x="4446588" y="2752725"/>
          <p14:tracePt t="19632" x="4446588" y="2632075"/>
          <p14:tracePt t="19641" x="4467225" y="2511425"/>
          <p14:tracePt t="19648" x="4487863" y="2379663"/>
          <p14:tracePt t="19659" x="4538663" y="2279650"/>
          <p14:tracePt t="19665" x="4568825" y="2198688"/>
          <p14:tracePt t="19675" x="4598988" y="2108200"/>
          <p14:tracePt t="19682" x="4629150" y="2036763"/>
          <p14:tracePt t="19691" x="4699000" y="1966913"/>
          <p14:tracePt t="19698" x="4729163" y="1916113"/>
          <p14:tracePt t="19708" x="4779963" y="1855788"/>
          <p14:tracePt t="19714" x="4830763" y="1825625"/>
          <p14:tracePt t="19725" x="4900613" y="1784350"/>
          <p14:tracePt t="19732" x="4972050" y="1765300"/>
          <p14:tracePt t="19740" x="5041900" y="1754188"/>
          <p14:tracePt t="19748" x="5102225" y="1714500"/>
          <p14:tracePt t="19757" x="5162550" y="1684338"/>
          <p14:tracePt t="19764" x="5213350" y="1663700"/>
          <p14:tracePt t="19774" x="5294313" y="1603375"/>
          <p14:tracePt t="19780" x="5384800" y="1552575"/>
          <p14:tracePt t="19790" x="5465763" y="1503363"/>
          <p14:tracePt t="19796" x="5586413" y="1422400"/>
          <p14:tracePt t="19807" x="5667375" y="1381125"/>
          <p14:tracePt t="19814" x="5768975" y="1311275"/>
          <p14:tracePt t="19823" x="5848350" y="1260475"/>
          <p14:tracePt t="19830" x="5919788" y="1209675"/>
          <p14:tracePt t="19840" x="5949950" y="1190625"/>
          <p14:tracePt t="19846" x="5970588" y="1179513"/>
          <p14:tracePt t="19856" x="5989638" y="1160463"/>
          <p14:tracePt t="19875" x="6010275" y="1149350"/>
          <p14:tracePt t="19885" x="6019800" y="1149350"/>
          <p14:tracePt t="19890" x="6030913" y="1139825"/>
          <p14:tracePt t="19894" x="6049963" y="1139825"/>
          <p14:tracePt t="19908" x="6061075" y="1139825"/>
          <p14:tracePt t="20198" x="6049963" y="1160463"/>
          <p14:tracePt t="20206" x="6040438" y="1169988"/>
          <p14:tracePt t="20214" x="6010275" y="1200150"/>
          <p14:tracePt t="20222" x="6000750" y="1200150"/>
          <p14:tracePt t="20230" x="6000750" y="1209675"/>
          <p14:tracePt t="20237" x="5980113" y="1230313"/>
          <p14:tracePt t="20253" x="5980113" y="1239838"/>
          <p14:tracePt t="20496" x="5970588" y="1239838"/>
          <p14:tracePt t="20504" x="5970588" y="1220788"/>
          <p14:tracePt t="20513" x="5970588" y="1209675"/>
          <p14:tracePt t="20521" x="5970588" y="1200150"/>
          <p14:tracePt t="20529" x="5959475" y="1190625"/>
          <p14:tracePt t="20540" x="5959475" y="1179513"/>
          <p14:tracePt t="20694" x="5949950" y="1169988"/>
          <p14:tracePt t="20736" x="5940425" y="1169988"/>
          <p14:tracePt t="20754" x="5929313" y="1169988"/>
          <p14:tracePt t="20770" x="5919788" y="1169988"/>
          <p14:tracePt t="20872" x="5908675" y="1169988"/>
          <p14:tracePt t="20884" x="5908675" y="1179513"/>
          <p14:tracePt t="20892" x="5929313" y="1179513"/>
          <p14:tracePt t="20900" x="5970588" y="1179513"/>
          <p14:tracePt t="20908" x="6000750" y="1190625"/>
          <p14:tracePt t="20916" x="6040438" y="1190625"/>
          <p14:tracePt t="20923" x="6070600" y="1190625"/>
          <p14:tracePt t="20932" x="6100763" y="1200150"/>
          <p14:tracePt t="20938" x="6142038" y="1200150"/>
          <p14:tracePt t="20948" x="6172200" y="1200150"/>
          <p14:tracePt t="20954" x="6191250" y="1200150"/>
          <p14:tracePt t="20964" x="6211888" y="1200150"/>
          <p14:tracePt t="20983" x="6221413" y="1200150"/>
          <p14:tracePt t="21094" x="6211888" y="1200150"/>
          <p14:tracePt t="21102" x="6181725" y="1200150"/>
          <p14:tracePt t="21112" x="6151563" y="1200150"/>
          <p14:tracePt t="21118" x="6130925" y="1200150"/>
          <p14:tracePt t="21127" x="6100763" y="1200150"/>
          <p14:tracePt t="21137" x="6070600" y="1200150"/>
          <p14:tracePt t="21143" x="6049963" y="1200150"/>
          <p14:tracePt t="21152" x="6019800" y="1200150"/>
          <p14:tracePt t="21162" x="6010275" y="1200150"/>
          <p14:tracePt t="21168" x="5989638" y="1200150"/>
          <p14:tracePt t="21358" x="6000750" y="1200150"/>
          <p14:tracePt t="21366" x="6019800" y="1200150"/>
          <p14:tracePt t="21372" x="6030913" y="1200150"/>
          <p14:tracePt t="21382" x="6061075" y="1200150"/>
          <p14:tracePt t="21390" x="6080125" y="1200150"/>
          <p14:tracePt t="21398" x="6100763" y="1200150"/>
          <p14:tracePt t="21407" x="6121400" y="1200150"/>
          <p14:tracePt t="21432" x="6130925" y="1200150"/>
          <p14:tracePt t="22530" x="6142038" y="1200150"/>
          <p14:tracePt t="22586" x="6142038" y="1190625"/>
          <p14:tracePt t="22658" x="6142038" y="1169988"/>
          <p14:tracePt t="29334" x="6142038" y="1160463"/>
          <p14:tracePt t="29342" x="6121400" y="1160463"/>
          <p14:tracePt t="29350" x="6080125" y="1160463"/>
          <p14:tracePt t="29360" x="6030913" y="1160463"/>
          <p14:tracePt t="29369" x="5989638" y="1149350"/>
          <p14:tracePt t="29377" x="5959475" y="1149350"/>
          <p14:tracePt t="29385" x="5919788" y="1149350"/>
          <p14:tracePt t="29393" x="5878513" y="1149350"/>
          <p14:tracePt t="29400" x="5868988" y="1149350"/>
          <p14:tracePt t="29411" x="5859463" y="1149350"/>
          <p14:tracePt t="29418" x="5848350" y="1149350"/>
          <p14:tracePt t="29663" x="5848350" y="1169988"/>
          <p14:tracePt t="29671" x="5848350" y="1200150"/>
          <p14:tracePt t="29680" x="5848350" y="1230313"/>
          <p14:tracePt t="29687" x="5859463" y="1290638"/>
          <p14:tracePt t="29698" x="5878513" y="1350963"/>
          <p14:tracePt t="29705" x="5878513" y="1381125"/>
          <p14:tracePt t="29715" x="5889625" y="1422400"/>
          <p14:tracePt t="29720" x="5908675" y="1452563"/>
          <p14:tracePt t="29730" x="5919788" y="1503363"/>
          <p14:tracePt t="29736" x="5929313" y="1522413"/>
          <p14:tracePt t="29747" x="5959475" y="1552575"/>
          <p14:tracePt t="29754" x="5980113" y="1573213"/>
          <p14:tracePt t="29764" x="6030913" y="1593850"/>
          <p14:tracePt t="29771" x="6100763" y="1624013"/>
          <p14:tracePt t="29780" x="6172200" y="1644650"/>
          <p14:tracePt t="29786" x="6292850" y="1644650"/>
          <p14:tracePt t="29796" x="6373813" y="1654175"/>
          <p14:tracePt t="29804" x="6464300" y="1654175"/>
          <p14:tracePt t="29813" x="6534150" y="1663700"/>
          <p14:tracePt t="29820" x="6635750" y="1684338"/>
          <p14:tracePt t="29830" x="6726238" y="1684338"/>
          <p14:tracePt t="29836" x="6858000" y="1704975"/>
          <p14:tracePt t="29846" x="6958013" y="1714500"/>
          <p14:tracePt t="29852" x="7099300" y="1714500"/>
          <p14:tracePt t="29862" x="7270750" y="1735138"/>
          <p14:tracePt t="29875" x="7421563" y="1754188"/>
          <p14:tracePt t="29879" x="7553325" y="1804988"/>
          <p14:tracePt t="29886" x="7664450" y="1855788"/>
          <p14:tracePt t="29897" x="7775575" y="1925638"/>
          <p14:tracePt t="29903" x="7886700" y="1997075"/>
          <p14:tracePt t="29912" x="8037513" y="2066925"/>
          <p14:tracePt t="29920" x="8269288" y="2178050"/>
          <p14:tracePt t="29929" x="8501063" y="2268538"/>
          <p14:tracePt t="29936" x="8712200" y="2330450"/>
          <p14:tracePt t="29945" x="8874125" y="2360613"/>
          <p14:tracePt t="29953" x="9005888" y="2409825"/>
          <p14:tracePt t="29962" x="9136063" y="2460625"/>
          <p14:tracePt t="29970" x="9267825" y="2490788"/>
          <p14:tracePt t="29980" x="9378950" y="2532063"/>
          <p14:tracePt t="29986" x="9499600" y="2551113"/>
          <p14:tracePt t="29995" x="9631363" y="2592388"/>
          <p14:tracePt t="30002" x="9752013" y="2611438"/>
          <p14:tracePt t="30011" x="9902825" y="2632075"/>
          <p14:tracePt t="30020" x="10034588" y="2662238"/>
          <p14:tracePt t="30028" x="10164763" y="2682875"/>
          <p14:tracePt t="30036" x="10285413" y="2713038"/>
          <p14:tracePt t="30046" x="10407650" y="2743200"/>
          <p14:tracePt t="30052" x="10548938" y="2794000"/>
          <p14:tracePt t="30062" x="10669588" y="2824163"/>
          <p14:tracePt t="30070" x="10799763" y="2863850"/>
          <p14:tracePt t="30078" x="10952163" y="2894013"/>
          <p14:tracePt t="30086" x="11123613" y="2944813"/>
          <p14:tracePt t="30094" x="11304588" y="2984500"/>
          <p14:tracePt t="30103" x="11515725" y="3035300"/>
          <p14:tracePt t="30112" x="11728450" y="3076575"/>
          <p14:tracePt t="30120" x="11869738" y="3095625"/>
          <p14:tracePt t="30129" x="11990388" y="3116263"/>
          <p14:tracePt t="30136" x="12111038" y="31162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37FDDF72-DE39-4F99-A3C1-DD9D7815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4ECE80-3AD1-450C-B62A-98788F193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" name="Imagen 2" descr="Interfaz de usuario gráfica, Aplicación, Tabla, Excel&#10;&#10;Descripción generada automáticamente">
            <a:extLst>
              <a:ext uri="{FF2B5EF4-FFF2-40B4-BE49-F238E27FC236}">
                <a16:creationId xmlns:a16="http://schemas.microsoft.com/office/drawing/2014/main" id="{5BAA8959-3D3E-436A-BB9A-B686076229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25" t="11509" r="636" b="-189"/>
          <a:stretch/>
        </p:blipFill>
        <p:spPr>
          <a:xfrm>
            <a:off x="1" y="723264"/>
            <a:ext cx="12186637" cy="60804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F9703A-116F-4B3B-B77F-03C8F82F2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8" r="40625"/>
          <a:stretch/>
        </p:blipFill>
        <p:spPr>
          <a:xfrm rot="16200000">
            <a:off x="40988" y="-43974"/>
            <a:ext cx="1447800" cy="1535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1B4061D-A626-49CE-9EA0-6A70DA7D5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48"/>
          <a:stretch/>
        </p:blipFill>
        <p:spPr>
          <a:xfrm>
            <a:off x="10814364" y="3672852"/>
            <a:ext cx="1371600" cy="254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36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48"/>
    </mc:Choice>
    <mc:Fallback xmlns="">
      <p:transition spd="slow" advTm="42348"/>
    </mc:Fallback>
  </mc:AlternateContent>
  <p:extLst>
    <p:ext uri="{3A86A75C-4F4B-4683-9AE1-C65F6400EC91}">
      <p14:laserTraceLst xmlns:p14="http://schemas.microsoft.com/office/powerpoint/2010/main">
        <p14:tracePtLst>
          <p14:tracePt t="644" x="11717338" y="3530600"/>
          <p14:tracePt t="653" x="11445875" y="3530600"/>
          <p14:tracePt t="660" x="11112500" y="3530600"/>
          <p14:tracePt t="669" x="10760075" y="3530600"/>
          <p14:tracePt t="676" x="10326688" y="3530600"/>
          <p14:tracePt t="682" x="9863138" y="3530600"/>
          <p14:tracePt t="690" x="9367838" y="3530600"/>
          <p14:tracePt t="698" x="8934450" y="3530600"/>
          <p14:tracePt t="706" x="8551863" y="3530600"/>
          <p14:tracePt t="714" x="8188325" y="3530600"/>
          <p14:tracePt t="722" x="7905750" y="3540125"/>
          <p14:tracePt t="731" x="7634288" y="3560763"/>
          <p14:tracePt t="738" x="7432675" y="3570288"/>
          <p14:tracePt t="746" x="7280275" y="3579813"/>
          <p14:tracePt t="754" x="7150100" y="3579813"/>
          <p14:tracePt t="762" x="7059613" y="3579813"/>
          <p14:tracePt t="770" x="7029450" y="3579813"/>
          <p14:tracePt t="778" x="6999288" y="3579813"/>
          <p14:tracePt t="806" x="6999288" y="3570288"/>
          <p14:tracePt t="814" x="7029450" y="3530600"/>
          <p14:tracePt t="822" x="7099300" y="3479800"/>
          <p14:tracePt t="830" x="7150100" y="3449638"/>
          <p14:tracePt t="840" x="7250113" y="3419475"/>
          <p14:tracePt t="849" x="7321550" y="3398838"/>
          <p14:tracePt t="856" x="7402513" y="3338513"/>
          <p14:tracePt t="865" x="7462838" y="3308350"/>
          <p14:tracePt t="872" x="7523163" y="3257550"/>
          <p14:tracePt t="880" x="7583488" y="3217863"/>
          <p14:tracePt t="890" x="7613650" y="3176588"/>
          <p14:tracePt t="898" x="7634288" y="3116263"/>
          <p14:tracePt t="907" x="7653338" y="3035300"/>
          <p14:tracePt t="914" x="7653338" y="2965450"/>
          <p14:tracePt t="922" x="7673975" y="2905125"/>
          <p14:tracePt t="930" x="7673975" y="2813050"/>
          <p14:tracePt t="940" x="7673975" y="2733675"/>
          <p14:tracePt t="951" x="7673975" y="2632075"/>
          <p14:tracePt t="956" x="7673975" y="2551113"/>
          <p14:tracePt t="965" x="7664450" y="2460625"/>
          <p14:tracePt t="972" x="7634288" y="2360613"/>
          <p14:tracePt t="980" x="7593013" y="2268538"/>
          <p14:tracePt t="990" x="7532688" y="2168525"/>
          <p14:tracePt t="999" x="7472363" y="2078038"/>
          <p14:tracePt t="1006" x="7412038" y="1987550"/>
          <p14:tracePt t="1014" x="7310438" y="1916113"/>
          <p14:tracePt t="1022" x="7219950" y="1865313"/>
          <p14:tracePt t="1030" x="7099300" y="1795463"/>
          <p14:tracePt t="1040" x="6967538" y="1754188"/>
          <p14:tracePt t="1050" x="6877050" y="1735138"/>
          <p14:tracePt t="1056" x="6816725" y="1724025"/>
          <p14:tracePt t="1065" x="6735763" y="1704975"/>
          <p14:tracePt t="1072" x="6645275" y="1693863"/>
          <p14:tracePt t="1083" x="6554788" y="1674813"/>
          <p14:tracePt t="1090" x="6464300" y="1663700"/>
          <p14:tracePt t="1099" x="6383338" y="1644650"/>
          <p14:tracePt t="1106" x="6292850" y="1633538"/>
          <p14:tracePt t="1115" x="6221413" y="1612900"/>
          <p14:tracePt t="1122" x="6142038" y="1582738"/>
          <p14:tracePt t="1132" x="6080125" y="1582738"/>
          <p14:tracePt t="1140" x="6040438" y="1573213"/>
          <p14:tracePt t="1149" x="5959475" y="1573213"/>
          <p14:tracePt t="1156" x="5889625" y="1563688"/>
          <p14:tracePt t="1165" x="5848350" y="1563688"/>
          <p14:tracePt t="1172" x="5768975" y="1563688"/>
          <p14:tracePt t="1182" x="5718175" y="1563688"/>
          <p14:tracePt t="1190" x="5637213" y="1563688"/>
          <p14:tracePt t="1198" x="5576888" y="1563688"/>
          <p14:tracePt t="1206" x="5526088" y="1563688"/>
          <p14:tracePt t="1215" x="5445125" y="1563688"/>
          <p14:tracePt t="1222" x="5384800" y="1563688"/>
          <p14:tracePt t="1232" x="5314950" y="1563688"/>
          <p14:tracePt t="1240" x="5264150" y="1582738"/>
          <p14:tracePt t="1248" x="5213350" y="1612900"/>
          <p14:tracePt t="1256" x="5153025" y="1633538"/>
          <p14:tracePt t="1265" x="5092700" y="1674813"/>
          <p14:tracePt t="1274" x="5041900" y="1714500"/>
          <p14:tracePt t="1282" x="4981575" y="1765300"/>
          <p14:tracePt t="1290" x="4911725" y="1835150"/>
          <p14:tracePt t="1298" x="4860925" y="1895475"/>
          <p14:tracePt t="1306" x="4779963" y="1955800"/>
          <p14:tracePt t="1314" x="4729163" y="2036763"/>
          <p14:tracePt t="1324" x="4668838" y="2127250"/>
          <p14:tracePt t="1332" x="4608513" y="2208213"/>
          <p14:tracePt t="1340" x="4557713" y="2289175"/>
          <p14:tracePt t="1349" x="4497388" y="2390775"/>
          <p14:tracePt t="1356" x="4427538" y="2520950"/>
          <p14:tracePt t="1364" x="4376738" y="2632075"/>
          <p14:tracePt t="1374" x="4356100" y="2733675"/>
          <p14:tracePt t="1382" x="4305300" y="2844800"/>
          <p14:tracePt t="1390" x="4286250" y="2935288"/>
          <p14:tracePt t="1398" x="4256088" y="3046413"/>
          <p14:tracePt t="1406" x="4244975" y="3125788"/>
          <p14:tracePt t="1415" x="4235450" y="3227388"/>
          <p14:tracePt t="1424" x="4235450" y="3267075"/>
          <p14:tracePt t="1432" x="4235450" y="3317875"/>
          <p14:tracePt t="1440" x="4235450" y="3378200"/>
          <p14:tracePt t="1448" x="4235450" y="3459163"/>
          <p14:tracePt t="1456" x="4235450" y="3519488"/>
          <p14:tracePt t="1466" x="4235450" y="3579813"/>
          <p14:tracePt t="1475" x="4235450" y="3670300"/>
          <p14:tracePt t="1482" x="4235450" y="3751263"/>
          <p14:tracePt t="1490" x="4235450" y="3832225"/>
          <p14:tracePt t="1498" x="4235450" y="3913188"/>
          <p14:tracePt t="1506" x="4256088" y="3963988"/>
          <p14:tracePt t="1514" x="4256088" y="4024313"/>
          <p14:tracePt t="1524" x="4275138" y="4064000"/>
          <p14:tracePt t="1532" x="4295775" y="4094163"/>
          <p14:tracePt t="1541" x="4316413" y="4144963"/>
          <p14:tracePt t="1548" x="4337050" y="4175125"/>
          <p14:tracePt t="1556" x="4356100" y="4225925"/>
          <p14:tracePt t="1564" x="4376738" y="4265613"/>
          <p14:tracePt t="1574" x="4437063" y="4356100"/>
          <p14:tracePt t="1582" x="4467225" y="4418013"/>
          <p14:tracePt t="1590" x="4518025" y="4487863"/>
          <p14:tracePt t="1598" x="4578350" y="4538663"/>
          <p14:tracePt t="1606" x="4638675" y="4629150"/>
          <p14:tracePt t="1614" x="4719638" y="4719638"/>
          <p14:tracePt t="1624" x="4819650" y="4821238"/>
          <p14:tracePt t="1632" x="4891088" y="4891088"/>
          <p14:tracePt t="1640" x="4981575" y="4941888"/>
          <p14:tracePt t="1648" x="5053013" y="4981575"/>
          <p14:tracePt t="1657" x="5143500" y="5011738"/>
          <p14:tracePt t="1664" x="5213350" y="5032375"/>
          <p14:tracePt t="1674" x="5284788" y="5062538"/>
          <p14:tracePt t="1682" x="5375275" y="5073650"/>
          <p14:tracePt t="1690" x="5465763" y="5092700"/>
          <p14:tracePt t="1698" x="5556250" y="5103813"/>
          <p14:tracePt t="1706" x="5637213" y="5103813"/>
          <p14:tracePt t="1714" x="5727700" y="5113338"/>
          <p14:tracePt t="1723" x="5818188" y="5122863"/>
          <p14:tracePt t="1730" x="5919788" y="5122863"/>
          <p14:tracePt t="1738" x="6030913" y="5122863"/>
          <p14:tracePt t="1746" x="6121400" y="5122863"/>
          <p14:tracePt t="1754" x="6242050" y="5122863"/>
          <p14:tracePt t="1762" x="6353175" y="5122863"/>
          <p14:tracePt t="1770" x="6454775" y="5122863"/>
          <p14:tracePt t="1778" x="6564313" y="5122863"/>
          <p14:tracePt t="1786" x="6656388" y="5122863"/>
          <p14:tracePt t="1794" x="6786563" y="5092700"/>
          <p14:tracePt t="1802" x="6867525" y="5092700"/>
          <p14:tracePt t="1811" x="6958013" y="5053013"/>
          <p14:tracePt t="1820" x="7048500" y="5041900"/>
          <p14:tracePt t="1828" x="7119938" y="5022850"/>
          <p14:tracePt t="1836" x="7189788" y="5011738"/>
          <p14:tracePt t="1844" x="7261225" y="4972050"/>
          <p14:tracePt t="1852" x="7331075" y="4951413"/>
          <p14:tracePt t="1860" x="7381875" y="4941888"/>
          <p14:tracePt t="1868" x="7451725" y="4921250"/>
          <p14:tracePt t="1889" x="7532688" y="4870450"/>
          <p14:tracePt t="1895" x="7583488" y="4851400"/>
          <p14:tracePt t="1902" x="7623175" y="4830763"/>
          <p14:tracePt t="1911" x="7673975" y="4791075"/>
          <p14:tracePt t="1918" x="7704138" y="4791075"/>
          <p14:tracePt t="1928" x="7754938" y="4760913"/>
          <p14:tracePt t="1936" x="7815263" y="4719638"/>
          <p14:tracePt t="1944" x="7835900" y="4710113"/>
          <p14:tracePt t="1952" x="7875588" y="4689475"/>
          <p14:tracePt t="1961" x="7926388" y="4668838"/>
          <p14:tracePt t="1968" x="7956550" y="4629150"/>
          <p14:tracePt t="1976" x="7986713" y="4608513"/>
          <p14:tracePt t="1986" x="8007350" y="4578350"/>
          <p14:tracePt t="1995" x="8026400" y="4559300"/>
          <p14:tracePt t="2002" x="8067675" y="4527550"/>
          <p14:tracePt t="2010" x="8107363" y="4487863"/>
          <p14:tracePt t="2018" x="8118475" y="4478338"/>
          <p14:tracePt t="2027" x="8137525" y="4457700"/>
          <p14:tracePt t="2034" x="8158163" y="4437063"/>
          <p14:tracePt t="2044" x="8167688" y="4406900"/>
          <p14:tracePt t="2052" x="8188325" y="4367213"/>
          <p14:tracePt t="2060" x="8208963" y="4295775"/>
          <p14:tracePt t="2068" x="8229600" y="4256088"/>
          <p14:tracePt t="2076" x="8248650" y="4195763"/>
          <p14:tracePt t="2084" x="8259763" y="4154488"/>
          <p14:tracePt t="2094" x="8278813" y="4105275"/>
          <p14:tracePt t="2102" x="8289925" y="4033838"/>
          <p14:tracePt t="2110" x="8308975" y="3952875"/>
          <p14:tracePt t="2118" x="8308975" y="3883025"/>
          <p14:tracePt t="2126" x="8308975" y="3811588"/>
          <p14:tracePt t="2134" x="8308975" y="3762375"/>
          <p14:tracePt t="2144" x="8308975" y="3681413"/>
          <p14:tracePt t="2153" x="8308975" y="3609975"/>
          <p14:tracePt t="2160" x="8308975" y="3530600"/>
          <p14:tracePt t="2168" x="8308975" y="3449638"/>
          <p14:tracePt t="2176" x="8308975" y="3398838"/>
          <p14:tracePt t="2184" x="8308975" y="3338513"/>
          <p14:tracePt t="2194" x="8308975" y="3287713"/>
          <p14:tracePt t="2202" x="8308975" y="3236913"/>
          <p14:tracePt t="2210" x="8308975" y="3187700"/>
          <p14:tracePt t="2219" x="8299450" y="3136900"/>
          <p14:tracePt t="2226" x="8278813" y="3086100"/>
          <p14:tracePt t="2234" x="8269288" y="3046413"/>
          <p14:tracePt t="2244" x="8269288" y="2995613"/>
          <p14:tracePt t="2250" x="8248650" y="2944813"/>
          <p14:tracePt t="2260" x="8239125" y="2884488"/>
          <p14:tracePt t="2269" x="8229600" y="2854325"/>
          <p14:tracePt t="2276" x="8208963" y="2794000"/>
          <p14:tracePt t="2284" x="8178800" y="2733675"/>
          <p14:tracePt t="2292" x="8167688" y="2682875"/>
          <p14:tracePt t="2300" x="8148638" y="2622550"/>
          <p14:tracePt t="2308" x="8118475" y="2571750"/>
          <p14:tracePt t="2318" x="8118475" y="2541588"/>
          <p14:tracePt t="2326" x="8097838" y="2511425"/>
          <p14:tracePt t="2335" x="8088313" y="2501900"/>
          <p14:tracePt t="2342" x="8077200" y="2460625"/>
          <p14:tracePt t="2366" x="8058150" y="2451100"/>
          <p14:tracePt t="2384" x="8058150" y="2439988"/>
          <p14:tracePt t="2412" x="8058150" y="2420938"/>
          <p14:tracePt t="2422" x="8047038" y="2420938"/>
          <p14:tracePt t="2428" x="8047038" y="2409825"/>
          <p14:tracePt t="2442" x="8047038" y="2400300"/>
          <p14:tracePt t="2451" x="8047038" y="2390775"/>
          <p14:tracePt t="9461" x="8037513" y="2390775"/>
          <p14:tracePt t="9468" x="8026400" y="2390775"/>
          <p14:tracePt t="9476" x="8007350" y="2390775"/>
          <p14:tracePt t="9484" x="7986713" y="2390775"/>
          <p14:tracePt t="9494" x="7966075" y="2390775"/>
          <p14:tracePt t="9503" x="7947025" y="2390775"/>
          <p14:tracePt t="9510" x="7926388" y="2390775"/>
          <p14:tracePt t="9519" x="7905750" y="2390775"/>
          <p14:tracePt t="9526" x="7866063" y="2400300"/>
          <p14:tracePt t="9536" x="7824788" y="2409825"/>
          <p14:tracePt t="9542" x="7754938" y="2451100"/>
          <p14:tracePt t="9554" x="7715250" y="2481263"/>
          <p14:tracePt t="9560" x="7673975" y="2520950"/>
          <p14:tracePt t="9569" x="7613650" y="2532063"/>
          <p14:tracePt t="9576" x="7573963" y="2551113"/>
          <p14:tracePt t="9585" x="7523163" y="2551113"/>
          <p14:tracePt t="9592" x="7472363" y="2571750"/>
          <p14:tracePt t="9602" x="7412038" y="2601913"/>
          <p14:tracePt t="9610" x="7342188" y="2632075"/>
          <p14:tracePt t="9618" x="7261225" y="2662238"/>
          <p14:tracePt t="9626" x="7210425" y="2692400"/>
          <p14:tracePt t="9634" x="7138988" y="2713038"/>
          <p14:tracePt t="9642" x="7078663" y="2713038"/>
          <p14:tracePt t="9652" x="7008813" y="2722563"/>
          <p14:tracePt t="9660" x="6967538" y="2722563"/>
          <p14:tracePt t="9668" x="6927850" y="2733675"/>
          <p14:tracePt t="9676" x="6888163" y="2733675"/>
          <p14:tracePt t="9684" x="6846888" y="2733675"/>
          <p14:tracePt t="9692" x="6816725" y="2733675"/>
          <p14:tracePt t="9702" x="6777038" y="2733675"/>
          <p14:tracePt t="9710" x="6746875" y="2733675"/>
          <p14:tracePt t="9718" x="6726238" y="2733675"/>
          <p14:tracePt t="9726" x="6705600" y="2733675"/>
          <p14:tracePt t="9734" x="6696075" y="2733675"/>
          <p14:tracePt t="9745" x="6686550" y="2733675"/>
          <p14:tracePt t="9752" x="6656388" y="2733675"/>
          <p14:tracePt t="9761" x="6624638" y="2733675"/>
          <p14:tracePt t="9768" x="6594475" y="2733675"/>
          <p14:tracePt t="9776" x="6564313" y="2733675"/>
          <p14:tracePt t="9784" x="6545263" y="2733675"/>
          <p14:tracePt t="9794" x="6503988" y="2733675"/>
          <p14:tracePt t="9802" x="6423025" y="2743200"/>
          <p14:tracePt t="9810" x="6332538" y="2763838"/>
          <p14:tracePt t="9818" x="6262688" y="2773363"/>
          <p14:tracePt t="9827" x="6151563" y="2794000"/>
          <p14:tracePt t="9834" x="6010275" y="2824163"/>
          <p14:tracePt t="9844" x="5878513" y="2844800"/>
          <p14:tracePt t="9852" x="5727700" y="2863850"/>
          <p14:tracePt t="9860" x="5576888" y="2894013"/>
          <p14:tracePt t="9877" x="5284788" y="2924175"/>
          <p14:tracePt t="9886" x="5132388" y="2944813"/>
          <p14:tracePt t="9894" x="4941888" y="3005138"/>
          <p14:tracePt t="9902" x="4729163" y="3046413"/>
          <p14:tracePt t="9910" x="4538663" y="3086100"/>
          <p14:tracePt t="9918" x="4346575" y="3146425"/>
          <p14:tracePt t="9927" x="4165600" y="3187700"/>
          <p14:tracePt t="9936" x="4024313" y="3206750"/>
          <p14:tracePt t="9945" x="3902075" y="3206750"/>
          <p14:tracePt t="9952" x="3811588" y="3206750"/>
          <p14:tracePt t="9960" x="3730625" y="3206750"/>
          <p14:tracePt t="9968" x="3690938" y="3206750"/>
          <p14:tracePt t="9976" x="3651250" y="3206750"/>
          <p14:tracePt t="9984" x="3630613" y="3206750"/>
          <p14:tracePt t="9993" x="3600450" y="3206750"/>
          <p14:tracePt t="10000" x="3570288" y="3227388"/>
          <p14:tracePt t="10009" x="3559175" y="3248025"/>
          <p14:tracePt t="10018" x="3529013" y="3267075"/>
          <p14:tracePt t="10028" x="3529013" y="3278188"/>
          <p14:tracePt t="10034" x="3529013" y="3297238"/>
          <p14:tracePt t="10043" x="3529013" y="3308350"/>
          <p14:tracePt t="10050" x="3529013" y="3327400"/>
          <p14:tracePt t="10130" x="3519488" y="3348038"/>
          <p14:tracePt t="10154" x="3509963" y="3348038"/>
          <p14:tracePt t="10162" x="3498850" y="3348038"/>
          <p14:tracePt t="10170" x="3489325" y="3338513"/>
          <p14:tracePt t="10179" x="3479800" y="3338513"/>
          <p14:tracePt t="10186" x="3468688" y="3327400"/>
          <p14:tracePt t="10196" x="3449638" y="3327400"/>
          <p14:tracePt t="10202" x="3429000" y="3317875"/>
          <p14:tracePt t="10218" x="3408363" y="3317875"/>
          <p14:tracePt t="10229" x="3378200" y="3317875"/>
          <p14:tracePt t="10236" x="3327400" y="3317875"/>
          <p14:tracePt t="10246" x="3297238" y="3317875"/>
          <p14:tracePt t="10252" x="3257550" y="3317875"/>
          <p14:tracePt t="10263" x="3227388" y="3317875"/>
          <p14:tracePt t="10268" x="3197225" y="3317875"/>
          <p14:tracePt t="10278" x="3155950" y="3338513"/>
          <p14:tracePt t="10286" x="3106738" y="3368675"/>
          <p14:tracePt t="10294" x="3074988" y="3389313"/>
          <p14:tracePt t="10302" x="3044825" y="3408363"/>
          <p14:tracePt t="10311" x="3005138" y="3449638"/>
          <p14:tracePt t="10318" x="2954338" y="3468688"/>
          <p14:tracePt t="10329" x="2935288" y="3489325"/>
          <p14:tracePt t="10336" x="2894013" y="3519488"/>
          <p14:tracePt t="10345" x="2863850" y="3540125"/>
          <p14:tracePt t="10352" x="2843213" y="3549650"/>
          <p14:tracePt t="10361" x="2843213" y="3570288"/>
          <p14:tracePt t="10368" x="2824163" y="3590925"/>
          <p14:tracePt t="10378" x="2813050" y="3590925"/>
          <p14:tracePt t="10386" x="2813050" y="3600450"/>
          <p14:tracePt t="10394" x="2813050" y="3609975"/>
          <p14:tracePt t="10402" x="2813050" y="3621088"/>
          <p14:tracePt t="10411" x="2803525" y="3621088"/>
          <p14:tracePt t="10418" x="2803525" y="3640138"/>
          <p14:tracePt t="10427" x="2782888" y="3651250"/>
          <p14:tracePt t="10434" x="2773363" y="3670300"/>
          <p14:tracePt t="10444" x="2752725" y="3670300"/>
          <p14:tracePt t="10452" x="2732088" y="3670300"/>
          <p14:tracePt t="10460" x="2713038" y="3681413"/>
          <p14:tracePt t="10477" x="2692400" y="3690938"/>
          <p14:tracePt t="10484" x="2671763" y="3690938"/>
          <p14:tracePt t="10493" x="2652713" y="3690938"/>
          <p14:tracePt t="10500" x="2622550" y="3690938"/>
          <p14:tracePt t="10509" x="2622550" y="3702050"/>
          <p14:tracePt t="10518" x="2601913" y="3702050"/>
          <p14:tracePt t="10544" x="2581275" y="3702050"/>
          <p14:tracePt t="10566" x="2571750" y="3702050"/>
          <p14:tracePt t="10582" x="2560638" y="3702050"/>
          <p14:tracePt t="10592" x="2551113" y="3702050"/>
          <p14:tracePt t="10598" x="2541588" y="3702050"/>
          <p14:tracePt t="10607" x="2520950" y="3702050"/>
          <p14:tracePt t="10614" x="2500313" y="3702050"/>
          <p14:tracePt t="10622" x="2490788" y="3702050"/>
          <p14:tracePt t="10630" x="2481263" y="3702050"/>
          <p14:tracePt t="10646" x="2470150" y="3702050"/>
          <p14:tracePt t="10675" x="2460625" y="3702050"/>
          <p14:tracePt t="10707" x="2439988" y="3690938"/>
          <p14:tracePt t="10758" x="2420938" y="3681413"/>
          <p14:tracePt t="10778" x="2420938" y="3670300"/>
          <p14:tracePt t="10786" x="2409825" y="3670300"/>
          <p14:tracePt t="10798" x="2409825" y="3660775"/>
          <p14:tracePt t="10807" x="2400300" y="3651250"/>
          <p14:tracePt t="10814" x="2390775" y="3651250"/>
          <p14:tracePt t="10823" x="2379663" y="3651250"/>
          <p14:tracePt t="10830" x="2349500" y="3651250"/>
          <p14:tracePt t="10840" x="2339975" y="3651250"/>
          <p14:tracePt t="10848" x="2319338" y="3651250"/>
          <p14:tracePt t="10857" x="2279650" y="3651250"/>
          <p14:tracePt t="10864" x="2259013" y="3651250"/>
          <p14:tracePt t="10874" x="2238375" y="3651250"/>
          <p14:tracePt t="10880" x="2228850" y="3651250"/>
          <p14:tracePt t="10902" x="2198688" y="3651250"/>
          <p14:tracePt t="10907" x="2168525" y="3651250"/>
          <p14:tracePt t="10914" x="2147888" y="3660775"/>
          <p14:tracePt t="10924" x="2127250" y="3660775"/>
          <p14:tracePt t="10930" x="2078038" y="3670300"/>
          <p14:tracePt t="10940" x="2027238" y="3670300"/>
          <p14:tracePt t="10946" x="1985963" y="3681413"/>
          <p14:tracePt t="10956" x="1925638" y="3690938"/>
          <p14:tracePt t="10964" x="1865313" y="3702050"/>
          <p14:tracePt t="10972" x="1814513" y="3711575"/>
          <p14:tracePt t="10980" x="1774825" y="3711575"/>
          <p14:tracePt t="10989" x="1724025" y="3732213"/>
          <p14:tracePt t="10996" x="1684338" y="3732213"/>
          <p14:tracePt t="11008" x="1663700" y="3732213"/>
          <p14:tracePt t="11014" x="1633538" y="3732213"/>
          <p14:tracePt t="11023" x="1582738" y="3741738"/>
          <p14:tracePt t="11030" x="1563688" y="3741738"/>
          <p14:tracePt t="11038" x="1552575" y="3741738"/>
          <p14:tracePt t="11048" x="1522413" y="3751263"/>
          <p14:tracePt t="11056" x="1503363" y="3751263"/>
          <p14:tracePt t="11064" x="1492250" y="3751263"/>
          <p14:tracePt t="11072" x="1462088" y="3751263"/>
          <p14:tracePt t="11080" x="1441450" y="3751263"/>
          <p14:tracePt t="11088" x="1431925" y="3751263"/>
          <p14:tracePt t="11096" x="1422400" y="3751263"/>
          <p14:tracePt t="11105" x="1411288" y="3751263"/>
          <p14:tracePt t="11123" x="1392238" y="3751263"/>
          <p14:tracePt t="11139" x="1362075" y="3751263"/>
          <p14:tracePt t="11146" x="1341438" y="3751263"/>
          <p14:tracePt t="11155" x="1320800" y="3751263"/>
          <p14:tracePt t="11162" x="1300163" y="3751263"/>
          <p14:tracePt t="11171" x="1281113" y="3751263"/>
          <p14:tracePt t="11178" x="1260475" y="3751263"/>
          <p14:tracePt t="11189" x="1209675" y="3732213"/>
          <p14:tracePt t="11204" x="1190625" y="3732213"/>
          <p14:tracePt t="11212" x="1169988" y="3732213"/>
          <p14:tracePt t="11221" x="1160463" y="3721100"/>
          <p14:tracePt t="11228" x="1149350" y="3711575"/>
          <p14:tracePt t="11238" x="1109663" y="3711575"/>
          <p14:tracePt t="11246" x="1098550" y="3702050"/>
          <p14:tracePt t="11262" x="1089025" y="3690938"/>
          <p14:tracePt t="11271" x="1079500" y="3690938"/>
          <p14:tracePt t="11298" x="1079500" y="3681413"/>
          <p14:tracePt t="11328" x="1079500" y="3670300"/>
          <p14:tracePt t="11338" x="1068388" y="3660775"/>
          <p14:tracePt t="11356" x="1068388" y="3651250"/>
          <p14:tracePt t="11376" x="1068388" y="3630613"/>
          <p14:tracePt t="11396" x="1068388" y="3609975"/>
          <p14:tracePt t="11550" x="1068388" y="3621088"/>
          <p14:tracePt t="11558" x="1068388" y="3640138"/>
          <p14:tracePt t="11574" x="1068388" y="3670300"/>
          <p14:tracePt t="11585" x="1058863" y="3690938"/>
          <p14:tracePt t="11590" x="1049338" y="3711575"/>
          <p14:tracePt t="11598" x="1049338" y="3741738"/>
          <p14:tracePt t="11606" x="1049338" y="3762375"/>
          <p14:tracePt t="11614" x="1049338" y="3781425"/>
          <p14:tracePt t="11622" x="1049338" y="3802063"/>
          <p14:tracePt t="11630" x="1049338" y="3811588"/>
          <p14:tracePt t="11638" x="1049338" y="3822700"/>
          <p14:tracePt t="11644" x="1049338" y="3832225"/>
          <p14:tracePt t="11660" x="1049338" y="3852863"/>
          <p14:tracePt t="11669" x="1049338" y="3862388"/>
          <p14:tracePt t="11685" x="1049338" y="3873500"/>
          <p14:tracePt t="11692" x="1049338" y="3883025"/>
          <p14:tracePt t="11712" x="1049338" y="3892550"/>
          <p14:tracePt t="11744" x="1049338" y="3903663"/>
          <p14:tracePt t="11758" x="1049338" y="3913188"/>
          <p14:tracePt t="11832" x="1049338" y="3922713"/>
          <p14:tracePt t="11840" x="1049338" y="3933825"/>
          <p14:tracePt t="11880" x="1049338" y="3943350"/>
          <p14:tracePt t="12302" x="1049338" y="3952875"/>
          <p14:tracePt t="12318" x="1079500" y="3952875"/>
          <p14:tracePt t="12328" x="1109663" y="3952875"/>
          <p14:tracePt t="12332" x="1139825" y="3952875"/>
          <p14:tracePt t="12341" x="1169988" y="3952875"/>
          <p14:tracePt t="12348" x="1200150" y="3952875"/>
          <p14:tracePt t="12356" x="1209675" y="3943350"/>
          <p14:tracePt t="12364" x="1239838" y="3943350"/>
          <p14:tracePt t="12378" x="1250950" y="3943350"/>
          <p14:tracePt t="12393" x="1270000" y="3943350"/>
          <p14:tracePt t="12404" x="1281113" y="3943350"/>
          <p14:tracePt t="12412" x="1290638" y="3943350"/>
          <p14:tracePt t="12420" x="1300163" y="3933825"/>
          <p14:tracePt t="12429" x="1320800" y="3933825"/>
          <p14:tracePt t="12445" x="1331913" y="3933825"/>
          <p14:tracePt t="12452" x="1350963" y="3933825"/>
          <p14:tracePt t="12468" x="1371600" y="3922713"/>
          <p14:tracePt t="12474" x="1381125" y="3922713"/>
          <p14:tracePt t="12490" x="1401763" y="3913188"/>
          <p14:tracePt t="12498" x="1411288" y="3903663"/>
          <p14:tracePt t="12506" x="1431925" y="3903663"/>
          <p14:tracePt t="12514" x="1471613" y="3903663"/>
          <p14:tracePt t="12523" x="1512888" y="3903663"/>
          <p14:tracePt t="12530" x="1593850" y="3903663"/>
          <p14:tracePt t="12539" x="1673225" y="3903663"/>
          <p14:tracePt t="12546" x="1754188" y="3903663"/>
          <p14:tracePt t="12554" x="1865313" y="3903663"/>
          <p14:tracePt t="12562" x="1946275" y="3903663"/>
          <p14:tracePt t="12570" x="2027238" y="3903663"/>
          <p14:tracePt t="12578" x="2108200" y="3903663"/>
          <p14:tracePt t="12584" x="2187575" y="3903663"/>
          <p14:tracePt t="12596" x="2249488" y="3903663"/>
          <p14:tracePt t="12600" x="2309813" y="3903663"/>
          <p14:tracePt t="12610" x="2339975" y="3903663"/>
          <p14:tracePt t="12616" x="2359025" y="3903663"/>
          <p14:tracePt t="12626" x="2390775" y="3903663"/>
          <p14:tracePt t="12632" x="2400300" y="3903663"/>
          <p14:tracePt t="12641" x="2409825" y="3903663"/>
          <p14:tracePt t="12648" x="2430463" y="3903663"/>
          <p14:tracePt t="12656" x="2451100" y="3903663"/>
          <p14:tracePt t="12680" x="2460625" y="3903663"/>
          <p14:tracePt t="12694" x="2470150" y="3903663"/>
          <p14:tracePt t="12702" x="2481263" y="3903663"/>
          <p14:tracePt t="12716" x="2490788" y="3903663"/>
          <p14:tracePt t="12732" x="2500313" y="3903663"/>
          <p14:tracePt t="12746" x="2511425" y="3903663"/>
          <p14:tracePt t="12756" x="2541588" y="3903663"/>
          <p14:tracePt t="12764" x="2551113" y="3903663"/>
          <p14:tracePt t="12771" x="2560638" y="3903663"/>
          <p14:tracePt t="12778" x="2581275" y="3903663"/>
          <p14:tracePt t="12786" x="2592388" y="3903663"/>
          <p14:tracePt t="12794" x="2611438" y="3903663"/>
          <p14:tracePt t="12802" x="2622550" y="3903663"/>
          <p14:tracePt t="12814" x="2632075" y="3903663"/>
          <p14:tracePt t="12826" x="2641600" y="3913188"/>
          <p14:tracePt t="12834" x="2652713" y="3913188"/>
          <p14:tracePt t="12854" x="2662238" y="3913188"/>
          <p14:tracePt t="12870" x="2671763" y="3913188"/>
          <p14:tracePt t="12878" x="2682875" y="3913188"/>
          <p14:tracePt t="12903" x="2701925" y="3913188"/>
          <p14:tracePt t="12910" x="2722563" y="3913188"/>
          <p14:tracePt t="12927" x="2743200" y="3913188"/>
          <p14:tracePt t="12939" x="2752725" y="3913188"/>
          <p14:tracePt t="12978" x="2763838" y="3913188"/>
          <p14:tracePt t="13544" x="2732088" y="3913188"/>
          <p14:tracePt t="13552" x="2692400" y="3913188"/>
          <p14:tracePt t="13560" x="2671763" y="3913188"/>
          <p14:tracePt t="13570" x="2632075" y="3903663"/>
          <p14:tracePt t="13578" x="2601913" y="3892550"/>
          <p14:tracePt t="13586" x="2571750" y="3883025"/>
          <p14:tracePt t="13594" x="2541588" y="3883025"/>
          <p14:tracePt t="13603" x="2470150" y="3862388"/>
          <p14:tracePt t="13610" x="2409825" y="3852863"/>
          <p14:tracePt t="13620" x="2328863" y="3832225"/>
          <p14:tracePt t="13628" x="2279650" y="3822700"/>
          <p14:tracePt t="13636" x="2228850" y="3811588"/>
          <p14:tracePt t="13644" x="2187575" y="3811588"/>
          <p14:tracePt t="13652" x="2147888" y="3802063"/>
          <p14:tracePt t="13660" x="2127250" y="3792538"/>
          <p14:tracePt t="13670" x="2097088" y="3792538"/>
          <p14:tracePt t="13678" x="2078038" y="3792538"/>
          <p14:tracePt t="13694" x="2066925" y="3792538"/>
          <p14:tracePt t="13706" x="2057400" y="3792538"/>
          <p14:tracePt t="13742" x="2047875" y="3792538"/>
          <p14:tracePt t="13751" x="2027238" y="3792538"/>
          <p14:tracePt t="13758" x="2016125" y="3792538"/>
          <p14:tracePt t="13768" x="1997075" y="3792538"/>
          <p14:tracePt t="13774" x="1966913" y="3792538"/>
          <p14:tracePt t="13784" x="1936750" y="3792538"/>
          <p14:tracePt t="13792" x="1895475" y="3792538"/>
          <p14:tracePt t="13800" x="1855788" y="3781425"/>
          <p14:tracePt t="13808" x="1825625" y="3771900"/>
          <p14:tracePt t="13818" x="1795463" y="3762375"/>
          <p14:tracePt t="13824" x="1774825" y="3762375"/>
          <p14:tracePt t="13834" x="1754188" y="3762375"/>
          <p14:tracePt t="13840" x="1744663" y="3751263"/>
          <p14:tracePt t="13917" x="1744663" y="3741738"/>
          <p14:tracePt t="13934" x="1774825" y="3741738"/>
          <p14:tracePt t="13940" x="1825625" y="3741738"/>
          <p14:tracePt t="13950" x="1865313" y="3741738"/>
          <p14:tracePt t="13956" x="1936750" y="3741738"/>
          <p14:tracePt t="13965" x="2006600" y="3732213"/>
          <p14:tracePt t="13970" x="2087563" y="3721100"/>
          <p14:tracePt t="13979" x="2178050" y="3711575"/>
          <p14:tracePt t="13986" x="2279650" y="3711575"/>
          <p14:tracePt t="13995" x="2370138" y="3711575"/>
          <p14:tracePt t="14002" x="2439988" y="3681413"/>
          <p14:tracePt t="14011" x="2511425" y="3670300"/>
          <p14:tracePt t="14018" x="2571750" y="3670300"/>
          <p14:tracePt t="14026" x="2632075" y="3660775"/>
          <p14:tracePt t="14034" x="2682875" y="3660775"/>
          <p14:tracePt t="14042" x="2701925" y="3660775"/>
          <p14:tracePt t="14050" x="2752725" y="3660775"/>
          <p14:tracePt t="14058" x="2773363" y="3660775"/>
          <p14:tracePt t="14066" x="2782888" y="3660775"/>
          <p14:tracePt t="14074" x="2803525" y="3651250"/>
          <p14:tracePt t="14094" x="2813050" y="3651250"/>
          <p14:tracePt t="15712" x="2824163" y="3651250"/>
          <p14:tracePt t="15720" x="2824163" y="3660775"/>
          <p14:tracePt t="15730" x="2824163" y="3681413"/>
          <p14:tracePt t="15739" x="2824163" y="3702050"/>
          <p14:tracePt t="15747" x="2813050" y="3732213"/>
          <p14:tracePt t="15754" x="2813050" y="3762375"/>
          <p14:tracePt t="15762" x="2813050" y="3792538"/>
          <p14:tracePt t="15770" x="2813050" y="3811588"/>
          <p14:tracePt t="15781" x="2803525" y="3852863"/>
          <p14:tracePt t="15788" x="2794000" y="3903663"/>
          <p14:tracePt t="15796" x="2773363" y="3973513"/>
          <p14:tracePt t="15804" x="2763838" y="4044950"/>
          <p14:tracePt t="15812" x="2732088" y="4144963"/>
          <p14:tracePt t="15822" x="2722563" y="4216400"/>
          <p14:tracePt t="15830" x="2701925" y="4286250"/>
          <p14:tracePt t="15838" x="2692400" y="4346575"/>
          <p14:tracePt t="15847" x="2682875" y="4406900"/>
          <p14:tracePt t="15854" x="2662238" y="4467225"/>
          <p14:tracePt t="15862" x="2662238" y="4508500"/>
          <p14:tracePt t="15872" x="2652713" y="4548188"/>
          <p14:tracePt t="15880" x="2632075" y="4608513"/>
          <p14:tracePt t="15897" x="2581275" y="4710113"/>
          <p14:tracePt t="15904" x="2560638" y="4760913"/>
          <p14:tracePt t="15912" x="2541588" y="4779963"/>
          <p14:tracePt t="15922" x="2520950" y="4821238"/>
          <p14:tracePt t="15936" x="2511425" y="4830763"/>
          <p14:tracePt t="15944" x="2500313" y="4840288"/>
          <p14:tracePt t="15954" x="2490788" y="4851400"/>
          <p14:tracePt t="15963" x="2481263" y="4860925"/>
          <p14:tracePt t="15970" x="2460625" y="4870450"/>
          <p14:tracePt t="15978" x="2420938" y="4902200"/>
          <p14:tracePt t="15986" x="2390775" y="4911725"/>
          <p14:tracePt t="15994" x="2379663" y="4932363"/>
          <p14:tracePt t="16004" x="2370138" y="4941888"/>
          <p14:tracePt t="16013" x="2359025" y="4951413"/>
          <p14:tracePt t="16021" x="2339975" y="4962525"/>
          <p14:tracePt t="16067" x="2328863" y="4972050"/>
          <p14:tracePt t="16076" x="2319338" y="4981575"/>
          <p14:tracePt t="16085" x="2319338" y="4992688"/>
          <p14:tracePt t="16092" x="2309813" y="5002213"/>
          <p14:tracePt t="16101" x="2298700" y="5002213"/>
          <p14:tracePt t="16112" x="2298700" y="5011738"/>
          <p14:tracePt t="26144" x="2298700" y="5022850"/>
          <p14:tracePt t="26212" x="2309813" y="5022850"/>
          <p14:tracePt t="26248" x="2319338" y="5022850"/>
          <p14:tracePt t="26358" x="2328863" y="5022850"/>
          <p14:tracePt t="26374" x="2359025" y="5002213"/>
          <p14:tracePt t="26382" x="2390775" y="4992688"/>
          <p14:tracePt t="26390" x="2490788" y="4962525"/>
          <p14:tracePt t="26399" x="2560638" y="4951413"/>
          <p14:tracePt t="26406" x="2682875" y="4941888"/>
          <p14:tracePt t="26416" x="2782888" y="4921250"/>
          <p14:tracePt t="26422" x="2903538" y="4911725"/>
          <p14:tracePt t="26432" x="3065463" y="4891088"/>
          <p14:tracePt t="26440" x="3216275" y="4891088"/>
          <p14:tracePt t="26448" x="3378200" y="4891088"/>
          <p14:tracePt t="26456" x="3630613" y="4881563"/>
          <p14:tracePt t="26465" x="3932238" y="4881563"/>
          <p14:tracePt t="26472" x="4265613" y="4881563"/>
          <p14:tracePt t="26480" x="4618038" y="4881563"/>
          <p14:tracePt t="26488" x="4941888" y="4881563"/>
          <p14:tracePt t="26496" x="5324475" y="4881563"/>
          <p14:tracePt t="26504" x="5768975" y="4881563"/>
          <p14:tracePt t="26512" x="6151563" y="4881563"/>
          <p14:tracePt t="26520" x="6554788" y="4881563"/>
          <p14:tracePt t="26528" x="6999288" y="4881563"/>
          <p14:tracePt t="26538" x="7412038" y="4881563"/>
          <p14:tracePt t="26546" x="7794625" y="4860925"/>
          <p14:tracePt t="26554" x="8128000" y="4860925"/>
          <p14:tracePt t="26562" x="8431213" y="4851400"/>
          <p14:tracePt t="26570" x="8732838" y="4851400"/>
          <p14:tracePt t="26578" x="9005888" y="4851400"/>
          <p14:tracePt t="26586" x="9226550" y="4851400"/>
          <p14:tracePt t="26594" x="9398000" y="4851400"/>
          <p14:tracePt t="26603" x="9539288" y="4851400"/>
          <p14:tracePt t="26610" x="9671050" y="4851400"/>
          <p14:tracePt t="26619" x="9791700" y="4830763"/>
          <p14:tracePt t="26628" x="9932988" y="4810125"/>
          <p14:tracePt t="26636" x="10053638" y="4800600"/>
          <p14:tracePt t="26644" x="10164763" y="4791075"/>
          <p14:tracePt t="26653" x="10285413" y="4770438"/>
          <p14:tracePt t="26660" x="10377488" y="4760913"/>
          <p14:tracePt t="26669" x="10477500" y="4749800"/>
          <p14:tracePt t="26676" x="10558463" y="4740275"/>
          <p14:tracePt t="26685" x="10639425" y="4740275"/>
          <p14:tracePt t="26694" x="10699750" y="4719638"/>
          <p14:tracePt t="26702" x="10739438" y="4710113"/>
          <p14:tracePt t="26710" x="10790238" y="4710113"/>
          <p14:tracePt t="26718" x="10841038" y="4699000"/>
          <p14:tracePt t="26726" x="10871200" y="4699000"/>
          <p14:tracePt t="26734" x="10891838" y="4689475"/>
          <p14:tracePt t="26742" x="10922000" y="4689475"/>
          <p14:tracePt t="26752" x="10941050" y="4679950"/>
          <p14:tracePt t="26758" x="10952163" y="4679950"/>
          <p14:tracePt t="26767" x="10971213" y="4679950"/>
          <p14:tracePt t="26776" x="10971213" y="4668838"/>
          <p14:tracePt t="26788" x="10991850" y="4668838"/>
          <p14:tracePt t="26794" x="11001375" y="4649788"/>
          <p14:tracePt t="26802" x="11012488" y="4649788"/>
          <p14:tracePt t="26810" x="11042650" y="4638675"/>
          <p14:tracePt t="26818" x="11063288" y="4638675"/>
          <p14:tracePt t="26826" x="11093450" y="4629150"/>
          <p14:tracePt t="26834" x="11123613" y="4629150"/>
          <p14:tracePt t="26842" x="11163300" y="4608513"/>
          <p14:tracePt t="26850" x="11202988" y="4598988"/>
          <p14:tracePt t="26858" x="11223625" y="4598988"/>
          <p14:tracePt t="26868" x="11264900" y="4578350"/>
          <p14:tracePt t="26875" x="11334750" y="4568825"/>
          <p14:tracePt t="26884" x="11385550" y="4538663"/>
          <p14:tracePt t="26890" x="11425238" y="4527550"/>
          <p14:tracePt t="26896" x="11485563" y="4508500"/>
          <p14:tracePt t="26904" x="11577638" y="4478338"/>
          <p14:tracePt t="26912" x="11637963" y="4467225"/>
          <p14:tracePt t="26920" x="11707813" y="4457700"/>
          <p14:tracePt t="26929" x="11779250" y="4437063"/>
          <p14:tracePt t="26936" x="11849100" y="4427538"/>
          <p14:tracePt t="26945" x="11909425" y="4397375"/>
          <p14:tracePt t="26952" x="11990388" y="4376738"/>
          <p14:tracePt t="26960" x="12060238" y="4367213"/>
          <p14:tracePt t="26968" x="12122150" y="4346575"/>
          <p14:tracePt t="26976" x="12182475" y="433705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DBEE602-02D2-420A-AFC1-438A1699A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61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D42AE6-C5BD-4A59-B945-914F12277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704" y="1417606"/>
            <a:ext cx="3962400" cy="2895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¿</a:t>
            </a:r>
            <a:r>
              <a:rPr lang="en-US" dirty="0" err="1">
                <a:solidFill>
                  <a:schemeClr val="tx2"/>
                </a:solidFill>
              </a:rPr>
              <a:t>Qué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ocurre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cuando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completan</a:t>
            </a:r>
            <a:r>
              <a:rPr lang="en-US" dirty="0">
                <a:solidFill>
                  <a:schemeClr val="tx2"/>
                </a:solidFill>
              </a:rPr>
              <a:t> la </a:t>
            </a:r>
            <a:r>
              <a:rPr lang="en-US" dirty="0" err="1">
                <a:solidFill>
                  <a:schemeClr val="tx2"/>
                </a:solidFill>
              </a:rPr>
              <a:t>misión</a:t>
            </a:r>
            <a:r>
              <a:rPr lang="en-US" dirty="0">
                <a:solidFill>
                  <a:schemeClr val="tx2"/>
                </a:solidFill>
              </a:rPr>
              <a:t>?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3FAB79E-1E1B-4287-B4EA-26E497404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30812"/>
            <a:ext cx="12192000" cy="1127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6E798C3-7EF4-4F7F-9273-855077BF0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937622" y="696201"/>
            <a:ext cx="7114307" cy="5154702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A22256D1-A993-4D2E-943C-2E87F8BFC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0" y="5730813"/>
            <a:ext cx="12191999" cy="1127186"/>
          </a:xfrm>
          <a:prstGeom prst="rect">
            <a:avLst/>
          </a:prstGeom>
          <a:blipFill dpi="0" rotWithShape="1">
            <a:blip r:embed="rId4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64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50"/>
    </mc:Choice>
    <mc:Fallback xmlns="">
      <p:transition spd="slow" advTm="48050"/>
    </mc:Fallback>
  </mc:AlternateContent>
  <p:extLst>
    <p:ext uri="{3A86A75C-4F4B-4683-9AE1-C65F6400EC91}">
      <p14:laserTraceLst xmlns:p14="http://schemas.microsoft.com/office/powerpoint/2010/main">
        <p14:tracePtLst>
          <p14:tracePt t="16108" x="11990388" y="3389313"/>
          <p14:tracePt t="16116" x="11869738" y="3378200"/>
          <p14:tracePt t="16127" x="11758613" y="3378200"/>
          <p14:tracePt t="16134" x="11677650" y="3378200"/>
          <p14:tracePt t="16143" x="11637963" y="3378200"/>
          <p14:tracePt t="16150" x="11617325" y="3368675"/>
          <p14:tracePt t="16236" x="11596688" y="3368675"/>
          <p14:tracePt t="16246" x="11577638" y="3368675"/>
          <p14:tracePt t="16255" x="11545888" y="3368675"/>
          <p14:tracePt t="16261" x="11485563" y="3368675"/>
          <p14:tracePt t="16270" x="11436350" y="3368675"/>
          <p14:tracePt t="16278" x="11364913" y="3389313"/>
          <p14:tracePt t="16289" x="11295063" y="3398838"/>
          <p14:tracePt t="16296" x="11172825" y="3398838"/>
          <p14:tracePt t="16304" x="11063288" y="3408363"/>
          <p14:tracePt t="16312" x="10982325" y="3408363"/>
          <p14:tracePt t="16320" x="10850563" y="3408363"/>
          <p14:tracePt t="16328" x="10688638" y="3408363"/>
          <p14:tracePt t="16339" x="10467975" y="3408363"/>
          <p14:tracePt t="16345" x="10215563" y="3408363"/>
          <p14:tracePt t="16355" x="9972675" y="3408363"/>
          <p14:tracePt t="16362" x="9752013" y="3408363"/>
          <p14:tracePt t="16370" x="9499600" y="3408363"/>
          <p14:tracePt t="16378" x="9277350" y="3408363"/>
          <p14:tracePt t="16390" x="9085263" y="3408363"/>
          <p14:tracePt t="16396" x="8945563" y="3408363"/>
          <p14:tracePt t="16405" x="8793163" y="3408363"/>
          <p14:tracePt t="16412" x="8651875" y="3408363"/>
          <p14:tracePt t="16421" x="8540750" y="3408363"/>
          <p14:tracePt t="16429" x="8420100" y="3408363"/>
          <p14:tracePt t="16440" x="8308975" y="3408363"/>
          <p14:tracePt t="16446" x="8208963" y="3408363"/>
          <p14:tracePt t="16455" x="8148638" y="3408363"/>
          <p14:tracePt t="16461" x="8118475" y="3408363"/>
          <p14:tracePt t="16471" x="8097838" y="3408363"/>
          <p14:tracePt t="16479" x="8077200" y="3389313"/>
          <p14:tracePt t="16486" x="8058150" y="3389313"/>
          <p14:tracePt t="16496" x="8037513" y="3368675"/>
          <p14:tracePt t="16506" x="8026400" y="3359150"/>
          <p14:tracePt t="16512" x="8007350" y="3359150"/>
          <p14:tracePt t="16521" x="7956550" y="3327400"/>
          <p14:tracePt t="16528" x="7916863" y="3317875"/>
          <p14:tracePt t="16537" x="7845425" y="3297238"/>
          <p14:tracePt t="16546" x="7734300" y="3287713"/>
          <p14:tracePt t="16555" x="7653338" y="3278188"/>
          <p14:tracePt t="16562" x="7573963" y="3248025"/>
          <p14:tracePt t="16572" x="7502525" y="3227388"/>
          <p14:tracePt t="16578" x="7412038" y="3217863"/>
          <p14:tracePt t="16588" x="7361238" y="3197225"/>
          <p14:tracePt t="16596" x="7280275" y="3187700"/>
          <p14:tracePt t="16604" x="7210425" y="3187700"/>
          <p14:tracePt t="16611" x="7138988" y="3155950"/>
          <p14:tracePt t="16622" x="7059613" y="3155950"/>
          <p14:tracePt t="16628" x="6988175" y="3155950"/>
          <p14:tracePt t="16638" x="6907213" y="3136900"/>
          <p14:tracePt t="16646" x="6837363" y="3125788"/>
          <p14:tracePt t="16654" x="6735763" y="3125788"/>
          <p14:tracePt t="16661" x="6656388" y="3116263"/>
          <p14:tracePt t="16670" x="6564313" y="3116263"/>
          <p14:tracePt t="16678" x="6484938" y="3106738"/>
          <p14:tracePt t="16688" x="6403975" y="3106738"/>
          <p14:tracePt t="16696" x="6343650" y="3106738"/>
          <p14:tracePt t="16704" x="6292850" y="3106738"/>
          <p14:tracePt t="16711" x="6251575" y="3095625"/>
          <p14:tracePt t="16720" x="6242050" y="3095625"/>
          <p14:tracePt t="16727" x="6221413" y="3095625"/>
          <p14:tracePt t="16737" x="6202363" y="3076575"/>
          <p14:tracePt t="16744" x="6181725" y="3055938"/>
          <p14:tracePt t="16754" x="6151563" y="3046413"/>
          <p14:tracePt t="16762" x="6100763" y="3025775"/>
          <p14:tracePt t="16770" x="6040438" y="3016250"/>
          <p14:tracePt t="16777" x="6000750" y="2974975"/>
          <p14:tracePt t="16787" x="5899150" y="2944813"/>
          <p14:tracePt t="16794" x="5788025" y="2935288"/>
          <p14:tracePt t="16804" x="5697538" y="2905125"/>
          <p14:tracePt t="16811" x="5607050" y="2884488"/>
          <p14:tracePt t="16820" x="5526088" y="2874963"/>
          <p14:tracePt t="16827" x="5465763" y="2854325"/>
          <p14:tracePt t="16837" x="5426075" y="2844800"/>
          <p14:tracePt t="16844" x="5364163" y="2803525"/>
          <p14:tracePt t="16854" x="5354638" y="2794000"/>
          <p14:tracePt t="16861" x="5334000" y="2782888"/>
          <p14:tracePt t="16874" x="5334000" y="2773363"/>
          <p14:tracePt t="17082" x="5364163" y="2763838"/>
          <p14:tracePt t="17090" x="5384800" y="2763838"/>
          <p14:tracePt t="17098" x="5414963" y="2763838"/>
          <p14:tracePt t="17106" x="5456238" y="2763838"/>
          <p14:tracePt t="17114" x="5486400" y="2763838"/>
          <p14:tracePt t="17122" x="5526088" y="2763838"/>
          <p14:tracePt t="17130" x="5567363" y="2763838"/>
          <p14:tracePt t="17138" x="5597525" y="2763838"/>
          <p14:tracePt t="17146" x="5616575" y="2763838"/>
          <p14:tracePt t="17152" x="5637213" y="2763838"/>
          <p14:tracePt t="17159" x="5646738" y="2763838"/>
          <p14:tracePt t="17170" x="5676900" y="2763838"/>
          <p14:tracePt t="17176" x="5688013" y="2763838"/>
          <p14:tracePt t="17218" x="5697538" y="2763838"/>
          <p14:tracePt t="26510" x="5697538" y="2773363"/>
          <p14:tracePt t="26527" x="5697538" y="2794000"/>
          <p14:tracePt t="26554" x="5697538" y="2803525"/>
          <p14:tracePt t="26569" x="5697538" y="2813050"/>
          <p14:tracePt t="26578" x="5697538" y="2844800"/>
          <p14:tracePt t="26586" x="5697538" y="2863850"/>
          <p14:tracePt t="26594" x="5697538" y="2894013"/>
          <p14:tracePt t="26602" x="5697538" y="2924175"/>
          <p14:tracePt t="26611" x="5697538" y="2965450"/>
          <p14:tracePt t="26618" x="5697538" y="3016250"/>
          <p14:tracePt t="26627" x="5697538" y="3046413"/>
          <p14:tracePt t="26634" x="5697538" y="3086100"/>
          <p14:tracePt t="26643" x="5697538" y="3106738"/>
          <p14:tracePt t="26649" x="5697538" y="3146425"/>
          <p14:tracePt t="26659" x="5697538" y="3167063"/>
          <p14:tracePt t="26663" x="5697538" y="3217863"/>
          <p14:tracePt t="26672" x="5667375" y="3257550"/>
          <p14:tracePt t="26680" x="5657850" y="3308350"/>
          <p14:tracePt t="26688" x="5657850" y="3389313"/>
          <p14:tracePt t="26696" x="5657850" y="3468688"/>
          <p14:tracePt t="26703" x="5657850" y="3530600"/>
          <p14:tracePt t="26712" x="5657850" y="3609975"/>
          <p14:tracePt t="26720" x="5657850" y="3670300"/>
          <p14:tracePt t="26728" x="5657850" y="3741738"/>
          <p14:tracePt t="26736" x="5657850" y="3781425"/>
          <p14:tracePt t="26744" x="5657850" y="3811588"/>
          <p14:tracePt t="26752" x="5657850" y="3841750"/>
          <p14:tracePt t="26760" x="5657850" y="3862388"/>
          <p14:tracePt t="26766" x="5657850" y="3883025"/>
          <p14:tracePt t="26774" x="5657850" y="3903663"/>
          <p14:tracePt t="26782" x="5657850" y="3922713"/>
          <p14:tracePt t="26790" x="5657850" y="3952875"/>
          <p14:tracePt t="26798" x="5657850" y="3983038"/>
          <p14:tracePt t="26806" x="5657850" y="4024313"/>
          <p14:tracePt t="26814" x="5657850" y="4064000"/>
          <p14:tracePt t="26821" x="5657850" y="4105275"/>
          <p14:tracePt t="26830" x="5657850" y="4135438"/>
          <p14:tracePt t="26838" x="5657850" y="4184650"/>
          <p14:tracePt t="26846" x="5657850" y="4205288"/>
          <p14:tracePt t="26854" x="5657850" y="4246563"/>
          <p14:tracePt t="26862" x="5657850" y="4256088"/>
          <p14:tracePt t="26870" x="5657850" y="4276725"/>
          <p14:tracePt t="26876" x="5657850" y="4306888"/>
          <p14:tracePt t="26884" x="5657850" y="4337050"/>
          <p14:tracePt t="26892" x="5657850" y="4367213"/>
          <p14:tracePt t="26899" x="5657850" y="4376738"/>
          <p14:tracePt t="26908" x="5657850" y="4397375"/>
          <p14:tracePt t="26916" x="5667375" y="4406900"/>
          <p14:tracePt t="26925" x="5667375" y="4427538"/>
          <p14:tracePt t="26931" x="5667375" y="4437063"/>
          <p14:tracePt t="26941" x="5667375" y="4448175"/>
          <p14:tracePt t="26948" x="5667375" y="4478338"/>
          <p14:tracePt t="26957" x="5667375" y="4497388"/>
          <p14:tracePt t="26963" x="5667375" y="4508500"/>
          <p14:tracePt t="26973" x="5667375" y="4527550"/>
          <p14:tracePt t="26980" x="5667375" y="4559300"/>
          <p14:tracePt t="26988" x="5667375" y="4568825"/>
          <p14:tracePt t="26994" x="5667375" y="4589463"/>
          <p14:tracePt t="27001" x="5667375" y="4608513"/>
          <p14:tracePt t="27018" x="5667375" y="4619625"/>
          <p14:tracePt t="27026" x="5667375" y="4629150"/>
          <p14:tracePt t="27041" x="5667375" y="4638675"/>
          <p14:tracePt t="27049" x="5676900" y="4638675"/>
          <p14:tracePt t="28948" x="5676900" y="4649788"/>
          <p14:tracePt t="29652" x="5688013" y="4638675"/>
          <p14:tracePt t="29659" x="5697538" y="4578350"/>
          <p14:tracePt t="29669" x="5727700" y="4478338"/>
          <p14:tracePt t="29675" x="5757863" y="4356100"/>
          <p14:tracePt t="29684" x="5768975" y="4276725"/>
          <p14:tracePt t="29692" x="5778500" y="4154488"/>
          <p14:tracePt t="29700" x="5799138" y="4024313"/>
          <p14:tracePt t="29705" x="5808663" y="3903663"/>
          <p14:tracePt t="29713" x="5808663" y="3822700"/>
          <p14:tracePt t="29722" x="5808663" y="3781425"/>
          <p14:tracePt t="29729" x="5808663" y="3762375"/>
          <p14:tracePt t="29745" x="5808663" y="3751263"/>
          <p14:tracePt t="29754" x="5808663" y="3732213"/>
          <p14:tracePt t="29762" x="5818188" y="3721100"/>
          <p14:tracePt t="29864" x="5818188" y="3711575"/>
          <p14:tracePt t="29872" x="5829300" y="3711575"/>
          <p14:tracePt t="29880" x="5829300" y="3702050"/>
          <p14:tracePt t="29888" x="5838825" y="3670300"/>
          <p14:tracePt t="29904" x="5838825" y="3660775"/>
          <p14:tracePt t="29911" x="5838825" y="3651250"/>
          <p14:tracePt t="29920" x="5848350" y="3640138"/>
          <p14:tracePt t="29935" x="5848350" y="3621088"/>
          <p14:tracePt t="29941" x="5859463" y="3609975"/>
          <p14:tracePt t="29951" x="5859463" y="3590925"/>
          <p14:tracePt t="29958" x="5868988" y="3579813"/>
          <p14:tracePt t="29968" x="5878513" y="3540125"/>
          <p14:tracePt t="29973" x="5889625" y="3509963"/>
          <p14:tracePt t="29984" x="5908675" y="3449638"/>
          <p14:tracePt t="29989" x="5929313" y="3419475"/>
          <p14:tracePt t="29998" x="5940425" y="3378200"/>
          <p14:tracePt t="30005" x="5949950" y="3348038"/>
          <p14:tracePt t="30016" x="5949950" y="3308350"/>
          <p14:tracePt t="30022" x="5959475" y="3278188"/>
          <p14:tracePt t="30028" x="5970588" y="3248025"/>
          <p14:tracePt t="30036" x="5970588" y="3206750"/>
          <p14:tracePt t="30044" x="5970588" y="3167063"/>
          <p14:tracePt t="30052" x="5970588" y="3136900"/>
          <p14:tracePt t="30060" x="5970588" y="3106738"/>
          <p14:tracePt t="30068" x="5970588" y="3065463"/>
          <p14:tracePt t="30076" x="5970588" y="3035300"/>
          <p14:tracePt t="30085" x="5970588" y="3005138"/>
          <p14:tracePt t="30101" x="5970588" y="2974975"/>
          <p14:tracePt t="30117" x="5970588" y="2965450"/>
          <p14:tracePt t="30136" x="5970588" y="2954338"/>
          <p14:tracePt t="30144" x="5970588" y="2944813"/>
          <p14:tracePt t="30372" x="5970588" y="2954338"/>
          <p14:tracePt t="31398" x="5970588" y="2965450"/>
          <p14:tracePt t="31406" x="5949950" y="2965450"/>
          <p14:tracePt t="31413" x="5929313" y="2954338"/>
          <p14:tracePt t="31423" x="5878513" y="2935288"/>
          <p14:tracePt t="31430" x="5859463" y="2924175"/>
          <p14:tracePt t="31440" x="5808663" y="2894013"/>
          <p14:tracePt t="31445" x="5799138" y="2894013"/>
          <p14:tracePt t="31456" x="5788025" y="2884488"/>
          <p14:tracePt t="31462" x="5768975" y="2874963"/>
          <p14:tracePt t="31587" x="5799138" y="2874963"/>
          <p14:tracePt t="31596" x="5818188" y="2874963"/>
          <p14:tracePt t="31604" x="5859463" y="2874963"/>
          <p14:tracePt t="31611" x="5889625" y="2874963"/>
          <p14:tracePt t="31621" x="5908675" y="2874963"/>
          <p14:tracePt t="31625" x="5949950" y="2863850"/>
          <p14:tracePt t="31634" x="5970588" y="2854325"/>
          <p14:tracePt t="31642" x="5989638" y="2833688"/>
          <p14:tracePt t="31650" x="6000750" y="2833688"/>
          <p14:tracePt t="31658" x="6019800" y="2824163"/>
          <p14:tracePt t="35172" x="6019800" y="2833688"/>
          <p14:tracePt t="35179" x="6010275" y="2833688"/>
          <p14:tracePt t="35188" x="6000750" y="2833688"/>
          <p14:tracePt t="35196" x="6000750" y="2844800"/>
          <p14:tracePt t="35204" x="5980113" y="2844800"/>
          <p14:tracePt t="35216" x="5980113" y="2854325"/>
          <p14:tracePt t="35224" x="5970588" y="2854325"/>
          <p14:tracePt t="46557" x="5980113" y="2854325"/>
          <p14:tracePt t="46566" x="6019800" y="2854325"/>
          <p14:tracePt t="46574" x="6091238" y="2854325"/>
          <p14:tracePt t="46581" x="6161088" y="2854325"/>
          <p14:tracePt t="46592" x="6211888" y="2874963"/>
          <p14:tracePt t="46599" x="6313488" y="2884488"/>
          <p14:tracePt t="46608" x="6383338" y="2905125"/>
          <p14:tracePt t="46615" x="6454775" y="2905125"/>
          <p14:tracePt t="46624" x="6534150" y="2914650"/>
          <p14:tracePt t="46632" x="6645275" y="2924175"/>
          <p14:tracePt t="46642" x="6705600" y="2924175"/>
          <p14:tracePt t="46647" x="6816725" y="2924175"/>
          <p14:tracePt t="46656" x="6897688" y="2924175"/>
          <p14:tracePt t="46665" x="6978650" y="2924175"/>
          <p14:tracePt t="46672" x="7059613" y="2924175"/>
          <p14:tracePt t="46681" x="7150100" y="2924175"/>
          <p14:tracePt t="46690" x="7219950" y="2924175"/>
          <p14:tracePt t="46697" x="7300913" y="2924175"/>
          <p14:tracePt t="46706" x="7372350" y="2924175"/>
          <p14:tracePt t="46714" x="7432675" y="2924175"/>
          <p14:tracePt t="46722" x="7543800" y="2905125"/>
          <p14:tracePt t="46729" x="7653338" y="2905125"/>
          <p14:tracePt t="46738" x="7734300" y="2905125"/>
          <p14:tracePt t="46745" x="7824788" y="2905125"/>
          <p14:tracePt t="46756" x="7905750" y="2905125"/>
          <p14:tracePt t="46761" x="8007350" y="2894013"/>
          <p14:tracePt t="46772" x="8058150" y="2884488"/>
          <p14:tracePt t="46780" x="8118475" y="2874963"/>
          <p14:tracePt t="46788" x="8158163" y="2874963"/>
          <p14:tracePt t="46795" x="8208963" y="2863850"/>
          <p14:tracePt t="46804" x="8239125" y="2854325"/>
          <p14:tracePt t="46811" x="8259763" y="2844800"/>
          <p14:tracePt t="46821" x="8289925" y="2844800"/>
          <p14:tracePt t="46827" x="8289925" y="2833688"/>
          <p14:tracePt t="46838" x="8308975" y="2833688"/>
          <p14:tracePt t="46844" x="8308975" y="2824163"/>
          <p14:tracePt t="46872" x="8320088" y="2824163"/>
          <p14:tracePt t="46882" x="8329613" y="2824163"/>
          <p14:tracePt t="46888" x="8359775" y="2833688"/>
          <p14:tracePt t="46893" x="8420100" y="2844800"/>
          <p14:tracePt t="46902" x="8461375" y="2854325"/>
          <p14:tracePt t="46910" x="8521700" y="2863850"/>
          <p14:tracePt t="46919" x="8591550" y="2874963"/>
          <p14:tracePt t="46925" x="8682038" y="2894013"/>
          <p14:tracePt t="46935" x="8763000" y="2894013"/>
          <p14:tracePt t="46942" x="8874125" y="2924175"/>
          <p14:tracePt t="46950" x="8945563" y="2924175"/>
          <p14:tracePt t="46958" x="9096375" y="2944813"/>
          <p14:tracePt t="46966" x="9277350" y="2974975"/>
          <p14:tracePt t="46974" x="9569450" y="3025775"/>
          <p14:tracePt t="46982" x="9821863" y="3035300"/>
          <p14:tracePt t="46990" x="10074275" y="3055938"/>
          <p14:tracePt t="46999" x="10326688" y="3065463"/>
          <p14:tracePt t="47004" x="10588625" y="3095625"/>
          <p14:tracePt t="47011" x="10760075" y="3106738"/>
          <p14:tracePt t="47020" x="10910888" y="3116263"/>
          <p14:tracePt t="47027" x="11042650" y="3146425"/>
          <p14:tracePt t="47036" x="11163300" y="3167063"/>
          <p14:tracePt t="47044" x="11283950" y="3187700"/>
          <p14:tracePt t="47053" x="11425238" y="3236913"/>
          <p14:tracePt t="47059" x="11566525" y="3257550"/>
          <p14:tracePt t="47069" x="11677650" y="3287713"/>
          <p14:tracePt t="47075" x="11798300" y="3338513"/>
          <p14:tracePt t="47085" x="11909425" y="3368675"/>
          <p14:tracePt t="47091" x="12020550" y="3378200"/>
          <p14:tracePt t="47101" x="12071350" y="3389313"/>
          <p14:tracePt t="47108" x="12141200" y="3398838"/>
          <p14:tracePt t="47115" x="12182475" y="33988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97F7562-DBE2-4729-835D-1486BBB43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2627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CE0245F-7D4D-413E-940B-1D9D9A17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627"/>
            <a:ext cx="12188952" cy="6858000"/>
          </a:xfrm>
          <a:prstGeom prst="rect">
            <a:avLst/>
          </a:prstGeom>
          <a:solidFill>
            <a:schemeClr val="bg2">
              <a:alpha val="61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9B97BE4-8A98-49F3-8669-EAAF6D433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390032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A090277-9074-44AA-8A49-453BF2C45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4" y="-1"/>
            <a:ext cx="12191999" cy="3909853"/>
          </a:xfrm>
          <a:prstGeom prst="rect">
            <a:avLst/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59F3F97-5C94-4B25-85C5-F317B96F4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9930" y="744909"/>
            <a:ext cx="3776416" cy="29126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/>
              <a:t>La clase invertida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81F21C4-E4E3-47B1-B9AE-3E81C5361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02801" y="4074784"/>
            <a:ext cx="3776415" cy="20543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>
                <a:solidFill>
                  <a:schemeClr val="tx2">
                    <a:alpha val="80000"/>
                  </a:schemeClr>
                </a:solidFill>
              </a:rPr>
              <a:t>“Flipped classroom”</a:t>
            </a:r>
          </a:p>
        </p:txBody>
      </p:sp>
      <p:pic>
        <p:nvPicPr>
          <p:cNvPr id="8" name="Content Placeholder 7" descr="Icon&#10;&#10;Description automatically generated">
            <a:extLst>
              <a:ext uri="{FF2B5EF4-FFF2-40B4-BE49-F238E27FC236}">
                <a16:creationId xmlns:a16="http://schemas.microsoft.com/office/drawing/2014/main" id="{E9A87347-1002-4D2E-91AE-BEB03471F6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05" y="567942"/>
            <a:ext cx="5716862" cy="5716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772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85"/>
    </mc:Choice>
    <mc:Fallback xmlns="">
      <p:transition spd="slow" advTm="14185"/>
    </mc:Fallback>
  </mc:AlternateContent>
  <p:extLst>
    <p:ext uri="{3A86A75C-4F4B-4683-9AE1-C65F6400EC91}">
      <p14:laserTraceLst xmlns:p14="http://schemas.microsoft.com/office/powerpoint/2010/main">
        <p14:tracePtLst>
          <p14:tracePt t="918" x="12171363" y="3167063"/>
          <p14:tracePt t="1116" x="12161838" y="3167063"/>
          <p14:tracePt t="1136" x="12152313" y="3167063"/>
          <p14:tracePt t="1167" x="12141200" y="3167063"/>
          <p14:tracePt t="1187" x="12131675" y="3167063"/>
          <p14:tracePt t="1218" x="12101513" y="3167063"/>
          <p14:tracePt t="1239" x="12090400" y="3167063"/>
          <p14:tracePt t="1255" x="12080875" y="3167063"/>
          <p14:tracePt t="1272" x="12071350" y="3167063"/>
          <p14:tracePt t="1278" x="12060238" y="3167063"/>
          <p14:tracePt t="1288" x="12060238" y="3176588"/>
          <p14:tracePt t="1294" x="12041188" y="3176588"/>
          <p14:tracePt t="1311" x="12020550" y="3176588"/>
          <p14:tracePt t="1318" x="11999913" y="3197225"/>
          <p14:tracePt t="1326" x="11969750" y="3206750"/>
          <p14:tracePt t="1332" x="11918950" y="3217863"/>
          <p14:tracePt t="1340" x="11888788" y="3227388"/>
          <p14:tracePt t="1349" x="11828463" y="3248025"/>
          <p14:tracePt t="1357" x="11809413" y="3257550"/>
          <p14:tracePt t="1364" x="11747500" y="3297238"/>
          <p14:tracePt t="1373" x="11698288" y="3308350"/>
          <p14:tracePt t="1380" x="11657013" y="3327400"/>
          <p14:tracePt t="1389" x="11607800" y="3338513"/>
          <p14:tracePt t="1396" x="11536363" y="3368675"/>
          <p14:tracePt t="1406" x="11496675" y="3389313"/>
          <p14:tracePt t="1413" x="11436350" y="3419475"/>
          <p14:tracePt t="1423" x="11344275" y="3449638"/>
          <p14:tracePt t="1428" x="11274425" y="3479800"/>
          <p14:tracePt t="1439" x="11193463" y="3509963"/>
          <p14:tracePt t="1442" x="11142663" y="3549650"/>
          <p14:tracePt t="1450" x="11093450" y="3570288"/>
          <p14:tracePt t="1458" x="11072813" y="3590925"/>
          <p14:tracePt t="1466" x="11022013" y="3621088"/>
          <p14:tracePt t="1474" x="11022013" y="3630613"/>
          <p14:tracePt t="1483" x="11012488" y="3630613"/>
          <p14:tracePt t="1490" x="11012488" y="3640138"/>
          <p14:tracePt t="1983" x="11001375" y="3640138"/>
          <p14:tracePt t="2023" x="10991850" y="3640138"/>
          <p14:tracePt t="2034" x="10982325" y="3630613"/>
          <p14:tracePt t="2087" x="10971213" y="3630613"/>
          <p14:tracePt t="2372" x="10961688" y="3621088"/>
          <p14:tracePt t="2396" x="10952163" y="3621088"/>
          <p14:tracePt t="2425" x="10931525" y="3609975"/>
          <p14:tracePt t="2823" x="10922000" y="3609975"/>
          <p14:tracePt t="2836" x="10910888" y="3609975"/>
          <p14:tracePt t="2844" x="10901363" y="3609975"/>
          <p14:tracePt t="2860" x="10891838" y="3609975"/>
          <p14:tracePt t="2876" x="10880725" y="3609975"/>
          <p14:tracePt t="2884" x="10880725" y="3600450"/>
          <p14:tracePt t="2893" x="10871200" y="3600450"/>
          <p14:tracePt t="2901" x="10871200" y="3590925"/>
          <p14:tracePt t="2912" x="10860088" y="3590925"/>
          <p14:tracePt t="2926" x="10850563" y="3570288"/>
          <p14:tracePt t="11308" x="10931525" y="3570288"/>
          <p14:tracePt t="11316" x="11012488" y="3570288"/>
          <p14:tracePt t="11328" x="11163300" y="3570288"/>
          <p14:tracePt t="11335" x="11325225" y="3570288"/>
          <p14:tracePt t="11345" x="11485563" y="3570288"/>
          <p14:tracePt t="11350" x="11657013" y="3570288"/>
          <p14:tracePt t="11360" x="11798300" y="3570288"/>
          <p14:tracePt t="11366" x="11918950" y="3570288"/>
          <p14:tracePt t="11375" x="12030075" y="3570288"/>
          <p14:tracePt t="11382" x="12141200" y="357028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F8020C-60BB-4357-8207-13221A99A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6" name="Picture 5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C2831577-4DA9-4515-8EF4-10EBF982F2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4645"/>
          <a:stretch/>
        </p:blipFill>
        <p:spPr>
          <a:xfrm>
            <a:off x="381000" y="304800"/>
            <a:ext cx="11365006" cy="6096000"/>
          </a:xfrm>
          <a:prstGeom prst="rect">
            <a:avLst/>
          </a:prstGeom>
        </p:spPr>
      </p:pic>
      <p:sp>
        <p:nvSpPr>
          <p:cNvPr id="17" name="Frame 16">
            <a:extLst>
              <a:ext uri="{FF2B5EF4-FFF2-40B4-BE49-F238E27FC236}">
                <a16:creationId xmlns:a16="http://schemas.microsoft.com/office/drawing/2014/main" id="{14719C7A-7103-4EF2-85F1-DE9CAE528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920"/>
            </a:avLst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Frame 18">
            <a:extLst>
              <a:ext uri="{FF2B5EF4-FFF2-40B4-BE49-F238E27FC236}">
                <a16:creationId xmlns:a16="http://schemas.microsoft.com/office/drawing/2014/main" id="{59C4A457-993E-4426-870D-BF0605010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876"/>
            </a:avLst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EA527B9B-7549-464F-8EE7-DCA99446E2DE}"/>
              </a:ext>
            </a:extLst>
          </p:cNvPr>
          <p:cNvSpPr/>
          <p:nvPr/>
        </p:nvSpPr>
        <p:spPr>
          <a:xfrm>
            <a:off x="2840736" y="5305647"/>
            <a:ext cx="1804416" cy="278289"/>
          </a:xfrm>
          <a:prstGeom prst="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Arrow: Left 13">
            <a:extLst>
              <a:ext uri="{FF2B5EF4-FFF2-40B4-BE49-F238E27FC236}">
                <a16:creationId xmlns:a16="http://schemas.microsoft.com/office/drawing/2014/main" id="{841F12AA-FF82-4942-BA12-55F8655BAF7B}"/>
              </a:ext>
            </a:extLst>
          </p:cNvPr>
          <p:cNvSpPr/>
          <p:nvPr/>
        </p:nvSpPr>
        <p:spPr>
          <a:xfrm>
            <a:off x="2450876" y="2948763"/>
            <a:ext cx="1804416" cy="278289"/>
          </a:xfrm>
          <a:prstGeom prst="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39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06"/>
    </mc:Choice>
    <mc:Fallback xmlns="">
      <p:transition spd="slow" advTm="16106"/>
    </mc:Fallback>
  </mc:AlternateContent>
  <p:extLst>
    <p:ext uri="{3A86A75C-4F4B-4683-9AE1-C65F6400EC91}">
      <p14:laserTraceLst xmlns:p14="http://schemas.microsoft.com/office/powerpoint/2010/main">
        <p14:tracePtLst>
          <p14:tracePt t="1258" x="11990388" y="3530600"/>
          <p14:tracePt t="1265" x="11869738" y="3549650"/>
          <p14:tracePt t="1273" x="11798300" y="3549650"/>
          <p14:tracePt t="1281" x="11707813" y="3549650"/>
          <p14:tracePt t="1289" x="11587163" y="3570288"/>
          <p14:tracePt t="1297" x="11466513" y="3600450"/>
          <p14:tracePt t="1305" x="11295063" y="3621088"/>
          <p14:tracePt t="1314" x="11112500" y="3651250"/>
          <p14:tracePt t="1321" x="10901363" y="3690938"/>
          <p14:tracePt t="1329" x="10760075" y="3711575"/>
          <p14:tracePt t="1337" x="10579100" y="3732213"/>
          <p14:tracePt t="1345" x="10347325" y="3741738"/>
          <p14:tracePt t="1350" x="10125075" y="3741738"/>
          <p14:tracePt t="1360" x="9882188" y="3741738"/>
          <p14:tracePt t="1366" x="9631363" y="3741738"/>
          <p14:tracePt t="1375" x="9328150" y="3741738"/>
          <p14:tracePt t="1382" x="9085263" y="3741738"/>
          <p14:tracePt t="1392" x="8742363" y="3732213"/>
          <p14:tracePt t="1399" x="8401050" y="3681413"/>
          <p14:tracePt t="1407" x="8067675" y="3651250"/>
          <p14:tracePt t="1415" x="7664450" y="3590925"/>
          <p14:tracePt t="1423" x="7300913" y="3540125"/>
          <p14:tracePt t="1431" x="6988175" y="3509963"/>
          <p14:tracePt t="1439" x="6735763" y="3489325"/>
          <p14:tracePt t="1447" x="6484938" y="3489325"/>
          <p14:tracePt t="1455" x="6262688" y="3489325"/>
          <p14:tracePt t="1461" x="6100763" y="3489325"/>
          <p14:tracePt t="1469" x="5949950" y="3489325"/>
          <p14:tracePt t="1477" x="5838825" y="3489325"/>
          <p14:tracePt t="1484" x="5748338" y="3489325"/>
          <p14:tracePt t="1493" x="5697538" y="3489325"/>
          <p14:tracePt t="1500" x="5676900" y="3489325"/>
          <p14:tracePt t="1521" x="5667375" y="3489325"/>
          <p14:tracePt t="1597" x="5646738" y="3498850"/>
          <p14:tracePt t="1609" x="5646738" y="3509963"/>
          <p14:tracePt t="1616" x="5627688" y="3530600"/>
          <p14:tracePt t="1632" x="5597525" y="3560763"/>
          <p14:tracePt t="1649" x="5586413" y="3590925"/>
          <p14:tracePt t="1705" x="5576888" y="3600450"/>
          <p14:tracePt t="1712" x="5567363" y="3590925"/>
          <p14:tracePt t="1721" x="5556250" y="3570288"/>
          <p14:tracePt t="1729" x="5526088" y="3549650"/>
          <p14:tracePt t="1737" x="5505450" y="3519488"/>
          <p14:tracePt t="1746" x="5486400" y="3498850"/>
          <p14:tracePt t="1755" x="5445125" y="3479800"/>
          <p14:tracePt t="1762" x="5414963" y="3459163"/>
          <p14:tracePt t="1770" x="5395913" y="3438525"/>
          <p14:tracePt t="1779" x="5364163" y="3419475"/>
          <p14:tracePt t="1792" x="5345113" y="3408363"/>
          <p14:tracePt t="1797" x="5303838" y="3368675"/>
          <p14:tracePt t="1805" x="5284788" y="3359150"/>
          <p14:tracePt t="1812" x="5264150" y="3348038"/>
          <p14:tracePt t="1821" x="5254625" y="3338513"/>
          <p14:tracePt t="1829" x="5233988" y="3327400"/>
          <p14:tracePt t="1837" x="5192713" y="3297238"/>
          <p14:tracePt t="1844" x="5173663" y="3278188"/>
          <p14:tracePt t="1854" x="5153025" y="3257550"/>
          <p14:tracePt t="1861" x="5143500" y="3257550"/>
          <p14:tracePt t="1869" x="5132388" y="3236913"/>
          <p14:tracePt t="1879" x="5113338" y="3217863"/>
          <p14:tracePt t="1887" x="5083175" y="3217863"/>
          <p14:tracePt t="1894" x="5053013" y="3206750"/>
          <p14:tracePt t="1903" x="5021263" y="3197225"/>
          <p14:tracePt t="1911" x="5002213" y="3197225"/>
          <p14:tracePt t="1921" x="4972050" y="3187700"/>
          <p14:tracePt t="1929" x="4930775" y="3176588"/>
          <p14:tracePt t="1937" x="4900613" y="3167063"/>
          <p14:tracePt t="1944" x="4881563" y="3167063"/>
          <p14:tracePt t="1953" x="4840288" y="3155950"/>
          <p14:tracePt t="1960" x="4779963" y="3136900"/>
          <p14:tracePt t="1972" x="4740275" y="3136900"/>
          <p14:tracePt t="1979" x="4699000" y="3125788"/>
          <p14:tracePt t="1987" x="4629150" y="3106738"/>
          <p14:tracePt t="2002" x="4587875" y="3095625"/>
          <p14:tracePt t="2003" x="4527550" y="3065463"/>
          <p14:tracePt t="2011" x="4467225" y="3065463"/>
          <p14:tracePt t="2021" x="4427538" y="3046413"/>
          <p14:tracePt t="2029" x="4356100" y="3035300"/>
          <p14:tracePt t="2038" x="4295775" y="3025775"/>
          <p14:tracePt t="2044" x="4256088" y="3025775"/>
          <p14:tracePt t="2053" x="4225925" y="3016250"/>
          <p14:tracePt t="2061" x="4205288" y="3016250"/>
          <p14:tracePt t="2073" x="4175125" y="3016250"/>
          <p14:tracePt t="2078" x="4165600" y="3016250"/>
          <p14:tracePt t="2094" x="4154488" y="3016250"/>
          <p14:tracePt t="2153" x="4144963" y="3016250"/>
          <p14:tracePt t="2185" x="4144963" y="3025775"/>
          <p14:tracePt t="2193" x="4133850" y="3025775"/>
          <p14:tracePt t="2200" x="4133850" y="3035300"/>
          <p14:tracePt t="2209" x="4133850" y="3046413"/>
          <p14:tracePt t="2217" x="4133850" y="3055938"/>
          <p14:tracePt t="2225" x="4133850" y="3065463"/>
          <p14:tracePt t="2233" x="4133850" y="3076575"/>
          <p14:tracePt t="2255" x="4133850" y="3086100"/>
          <p14:tracePt t="2415" x="4124325" y="3106738"/>
          <p14:tracePt t="2422" x="4114800" y="3106738"/>
          <p14:tracePt t="2431" x="4114800" y="3116263"/>
          <p14:tracePt t="2439" x="4103688" y="3116263"/>
          <p14:tracePt t="2455" x="4094163" y="3125788"/>
          <p14:tracePt t="2463" x="4073525" y="3136900"/>
          <p14:tracePt t="2477" x="4054475" y="3146425"/>
          <p14:tracePt t="2487" x="4024313" y="3167063"/>
          <p14:tracePt t="2494" x="4003675" y="3176588"/>
          <p14:tracePt t="2502" x="3994150" y="3176588"/>
          <p14:tracePt t="2508" x="3983038" y="3187700"/>
          <p14:tracePt t="2518" x="3943350" y="3187700"/>
          <p14:tracePt t="2525" x="3913188" y="3187700"/>
          <p14:tracePt t="2533" x="3892550" y="3197225"/>
          <p14:tracePt t="2541" x="3852863" y="3206750"/>
          <p14:tracePt t="2549" x="3781425" y="3217863"/>
          <p14:tracePt t="2556" x="3721100" y="3217863"/>
          <p14:tracePt t="2565" x="3670300" y="3248025"/>
          <p14:tracePt t="2572" x="3609975" y="3257550"/>
          <p14:tracePt t="2581" x="3559175" y="3267075"/>
          <p14:tracePt t="2589" x="3489325" y="3278188"/>
          <p14:tracePt t="2597" x="3468688" y="3278188"/>
          <p14:tracePt t="2605" x="3417888" y="3278188"/>
          <p14:tracePt t="2610" x="3368675" y="3278188"/>
          <p14:tracePt t="2619" x="3317875" y="3278188"/>
          <p14:tracePt t="2626" x="3287713" y="3278188"/>
          <p14:tracePt t="2635" x="3227388" y="3287713"/>
          <p14:tracePt t="2642" x="3167063" y="3287713"/>
          <p14:tracePt t="2652" x="3136900" y="3287713"/>
          <p14:tracePt t="2659" x="3106738" y="3287713"/>
          <p14:tracePt t="2668" x="3055938" y="3287713"/>
          <p14:tracePt t="2674" x="3035300" y="3287713"/>
          <p14:tracePt t="2684" x="2995613" y="3287713"/>
          <p14:tracePt t="2690" x="2974975" y="3287713"/>
          <p14:tracePt t="2700" x="2954338" y="3287713"/>
          <p14:tracePt t="2706" x="2914650" y="3287713"/>
          <p14:tracePt t="2716" x="2884488" y="3287713"/>
          <p14:tracePt t="2723" x="2854325" y="3287713"/>
          <p14:tracePt t="2730" x="2833688" y="3287713"/>
          <p14:tracePt t="2737" x="2794000" y="3287713"/>
          <p14:tracePt t="2744" x="2763838" y="3287713"/>
          <p14:tracePt t="2753" x="2732088" y="3287713"/>
          <p14:tracePt t="2760" x="2692400" y="3287713"/>
          <p14:tracePt t="2769" x="2652713" y="3287713"/>
          <p14:tracePt t="2776" x="2601913" y="3287713"/>
          <p14:tracePt t="2785" x="2571750" y="3287713"/>
          <p14:tracePt t="2793" x="2541588" y="3287713"/>
          <p14:tracePt t="2802" x="2500313" y="3287713"/>
          <p14:tracePt t="2809" x="2481263" y="3287713"/>
          <p14:tracePt t="2817" x="2451100" y="3297238"/>
          <p14:tracePt t="2824" x="2430463" y="3317875"/>
          <p14:tracePt t="2833" x="2400300" y="3317875"/>
          <p14:tracePt t="2838" x="2370138" y="3317875"/>
          <p14:tracePt t="2847" x="2359025" y="3317875"/>
          <p14:tracePt t="2855" x="2328863" y="3327400"/>
          <p14:tracePt t="2863" x="2298700" y="3327400"/>
          <p14:tracePt t="2871" x="2268538" y="3338513"/>
          <p14:tracePt t="2879" x="2238375" y="3338513"/>
          <p14:tracePt t="2887" x="2208213" y="3348038"/>
          <p14:tracePt t="2895" x="2178050" y="3348038"/>
          <p14:tracePt t="2903" x="2138363" y="3348038"/>
          <p14:tracePt t="2911" x="2117725" y="3359150"/>
          <p14:tracePt t="2919" x="2078038" y="3359150"/>
          <p14:tracePt t="2927" x="2047875" y="3359150"/>
          <p14:tracePt t="2935" x="1997075" y="3359150"/>
          <p14:tracePt t="2943" x="1936750" y="3368675"/>
          <p14:tracePt t="2949" x="1876425" y="3368675"/>
          <p14:tracePt t="2956" x="1784350" y="3389313"/>
          <p14:tracePt t="2965" x="1744663" y="3389313"/>
          <p14:tracePt t="2972" x="1663700" y="3398838"/>
          <p14:tracePt t="2982" x="1624013" y="3398838"/>
          <p14:tracePt t="2989" x="1582738" y="3398838"/>
          <p14:tracePt t="2998" x="1563688" y="3398838"/>
          <p14:tracePt t="3004" x="1522413" y="3398838"/>
          <p14:tracePt t="3013" x="1512888" y="3398838"/>
          <p14:tracePt t="3029" x="1492250" y="3398838"/>
          <p14:tracePt t="3049" x="1482725" y="3389313"/>
          <p14:tracePt t="3057" x="1471613" y="3389313"/>
          <p14:tracePt t="3073" x="1471613" y="3378200"/>
          <p14:tracePt t="3081" x="1462088" y="3378200"/>
          <p14:tracePt t="3093" x="1462088" y="3368675"/>
          <p14:tracePt t="3195" x="1441450" y="3348038"/>
          <p14:tracePt t="3222" x="1431925" y="3338513"/>
          <p14:tracePt t="3231" x="1422400" y="3327400"/>
          <p14:tracePt t="3247" x="1411288" y="3317875"/>
          <p14:tracePt t="3254" x="1401763" y="3317875"/>
          <p14:tracePt t="3271" x="1392238" y="3308350"/>
          <p14:tracePt t="3295" x="1381125" y="3308350"/>
          <p14:tracePt t="3335" x="1371600" y="3297238"/>
          <p14:tracePt t="3494" x="1362075" y="3297238"/>
          <p14:tracePt t="3502" x="1341438" y="3297238"/>
          <p14:tracePt t="3511" x="1311275" y="3297238"/>
          <p14:tracePt t="3518" x="1290638" y="3297238"/>
          <p14:tracePt t="3528" x="1260475" y="3297238"/>
          <p14:tracePt t="3535" x="1239838" y="3297238"/>
          <p14:tracePt t="3545" x="1230313" y="3297238"/>
          <p14:tracePt t="3550" x="1200150" y="3297238"/>
          <p14:tracePt t="3560" x="1190625" y="3297238"/>
          <p14:tracePt t="3566" x="1179513" y="3297238"/>
          <p14:tracePt t="3681" x="1169988" y="3297238"/>
          <p14:tracePt t="3716" x="1169988" y="3308350"/>
          <p14:tracePt t="3729" x="1179513" y="3308350"/>
          <p14:tracePt t="3745" x="1190625" y="3317875"/>
          <p14:tracePt t="3764" x="1200150" y="3317875"/>
          <p14:tracePt t="3773" x="1209675" y="3317875"/>
          <p14:tracePt t="3780" x="1220788" y="3327400"/>
          <p14:tracePt t="3801" x="1230313" y="3327400"/>
          <p14:tracePt t="3809" x="1239838" y="3327400"/>
          <p14:tracePt t="3816" x="1250950" y="3338513"/>
          <p14:tracePt t="3834" x="1270000" y="3338513"/>
          <p14:tracePt t="3850" x="1281113" y="3338513"/>
          <p14:tracePt t="3859" x="1290638" y="3338513"/>
          <p14:tracePt t="4049" x="1300163" y="3338513"/>
          <p14:tracePt t="4081" x="1290638" y="3327400"/>
          <p14:tracePt t="4105" x="1290638" y="3317875"/>
          <p14:tracePt t="4118" x="1290638" y="3297238"/>
          <p14:tracePt t="4296" x="1300163" y="3297238"/>
          <p14:tracePt t="4305" x="1311275" y="3297238"/>
          <p14:tracePt t="4312" x="1341438" y="3297238"/>
          <p14:tracePt t="4321" x="1362075" y="3308350"/>
          <p14:tracePt t="4329" x="1381125" y="3308350"/>
          <p14:tracePt t="4339" x="1431925" y="3308350"/>
          <p14:tracePt t="4345" x="1462088" y="3308350"/>
          <p14:tracePt t="4355" x="1482725" y="3317875"/>
          <p14:tracePt t="4360" x="1512888" y="3317875"/>
          <p14:tracePt t="4370" x="1563688" y="3317875"/>
          <p14:tracePt t="4376" x="1593850" y="3317875"/>
          <p14:tracePt t="4385" x="1612900" y="3317875"/>
          <p14:tracePt t="4393" x="1633538" y="3317875"/>
          <p14:tracePt t="4401" x="1643063" y="3317875"/>
          <p14:tracePt t="4409" x="1654175" y="3317875"/>
          <p14:tracePt t="4414" x="1663700" y="3317875"/>
          <p14:tracePt t="4495" x="1673225" y="3317875"/>
          <p14:tracePt t="4507" x="1684338" y="3317875"/>
          <p14:tracePt t="4523" x="1693863" y="3317875"/>
          <p14:tracePt t="4531" x="1714500" y="3317875"/>
          <p14:tracePt t="4539" x="1724025" y="3317875"/>
          <p14:tracePt t="4547" x="1774825" y="3317875"/>
          <p14:tracePt t="4555" x="1825625" y="3317875"/>
          <p14:tracePt t="4561" x="1855788" y="3317875"/>
          <p14:tracePt t="4570" x="1916113" y="3317875"/>
          <p14:tracePt t="4577" x="1966913" y="3317875"/>
          <p14:tracePt t="4586" x="2006600" y="3317875"/>
          <p14:tracePt t="4592" x="2057400" y="3317875"/>
          <p14:tracePt t="4603" x="2117725" y="3317875"/>
          <p14:tracePt t="4609" x="2157413" y="3317875"/>
          <p14:tracePt t="4617" x="2198688" y="3317875"/>
          <p14:tracePt t="4624" x="2259013" y="3317875"/>
          <p14:tracePt t="4633" x="2289175" y="3317875"/>
          <p14:tracePt t="4640" x="2328863" y="3317875"/>
          <p14:tracePt t="4649" x="2349500" y="3317875"/>
          <p14:tracePt t="4656" x="2370138" y="3308350"/>
          <p14:tracePt t="4662" x="2379663" y="3308350"/>
          <p14:tracePt t="4677" x="2379663" y="3297238"/>
          <p14:tracePt t="11001" x="2390775" y="3297238"/>
          <p14:tracePt t="11021" x="2390775" y="3308350"/>
          <p14:tracePt t="11027" x="2390775" y="3327400"/>
          <p14:tracePt t="11036" x="2390775" y="3359150"/>
          <p14:tracePt t="11042" x="2359025" y="3408363"/>
          <p14:tracePt t="11052" x="2339975" y="3459163"/>
          <p14:tracePt t="11061" x="2319338" y="3530600"/>
          <p14:tracePt t="11069" x="2298700" y="3600450"/>
          <p14:tracePt t="11076" x="2289175" y="3660775"/>
          <p14:tracePt t="11086" x="2289175" y="3702050"/>
          <p14:tracePt t="11092" x="2279650" y="3732213"/>
          <p14:tracePt t="11103" x="2259013" y="3802063"/>
          <p14:tracePt t="11111" x="2249488" y="3832225"/>
          <p14:tracePt t="11119" x="2249488" y="3841750"/>
          <p14:tracePt t="11126" x="2249488" y="3852863"/>
          <p14:tracePt t="11136" x="2238375" y="3883025"/>
          <p14:tracePt t="11142" x="2228850" y="3933825"/>
          <p14:tracePt t="11152" x="2219325" y="3963988"/>
          <p14:tracePt t="11158" x="2219325" y="4003675"/>
          <p14:tracePt t="11171" x="2219325" y="4044950"/>
          <p14:tracePt t="11177" x="2219325" y="4084638"/>
          <p14:tracePt t="11185" x="2219325" y="4144963"/>
          <p14:tracePt t="11192" x="2219325" y="4195763"/>
          <p14:tracePt t="11202" x="2219325" y="4225925"/>
          <p14:tracePt t="11208" x="2219325" y="4246563"/>
          <p14:tracePt t="11219" x="2219325" y="4265613"/>
          <p14:tracePt t="11227" x="2219325" y="4295775"/>
          <p14:tracePt t="11236" x="2219325" y="4316413"/>
          <p14:tracePt t="11242" x="2219325" y="4346575"/>
          <p14:tracePt t="11251" x="2219325" y="4397375"/>
          <p14:tracePt t="11260" x="2228850" y="4437063"/>
          <p14:tracePt t="11269" x="2228850" y="4487863"/>
          <p14:tracePt t="11276" x="2228850" y="4559300"/>
          <p14:tracePt t="11285" x="2228850" y="4629150"/>
          <p14:tracePt t="11293" x="2228850" y="4710113"/>
          <p14:tracePt t="11302" x="2228850" y="4779963"/>
          <p14:tracePt t="11310" x="2228850" y="4840288"/>
          <p14:tracePt t="11319" x="2238375" y="4902200"/>
          <p14:tracePt t="11326" x="2249488" y="4962525"/>
          <p14:tracePt t="11335" x="2259013" y="5002213"/>
          <p14:tracePt t="11342" x="2259013" y="5041900"/>
          <p14:tracePt t="11351" x="2268538" y="5073650"/>
          <p14:tracePt t="11361" x="2268538" y="5103813"/>
          <p14:tracePt t="11369" x="2279650" y="5133975"/>
          <p14:tracePt t="11376" x="2279650" y="5153025"/>
          <p14:tracePt t="11385" x="2279650" y="5194300"/>
          <p14:tracePt t="11392" x="2279650" y="5213350"/>
          <p14:tracePt t="11401" x="2279650" y="5245100"/>
          <p14:tracePt t="11410" x="2279650" y="5275263"/>
          <p14:tracePt t="11419" x="2279650" y="5305425"/>
          <p14:tracePt t="11426" x="2279650" y="5335588"/>
          <p14:tracePt t="11435" x="2279650" y="5375275"/>
          <p14:tracePt t="11443" x="2279650" y="5405438"/>
          <p14:tracePt t="11451" x="2279650" y="5426075"/>
          <p14:tracePt t="11460" x="2279650" y="5476875"/>
          <p14:tracePt t="11469" x="2279650" y="5516563"/>
          <p14:tracePt t="11476" x="2279650" y="5537200"/>
          <p14:tracePt t="11485" x="2279650" y="5567363"/>
          <p14:tracePt t="11493" x="2279650" y="5597525"/>
          <p14:tracePt t="11503" x="2279650" y="5637213"/>
          <p14:tracePt t="11511" x="2279650" y="5667375"/>
          <p14:tracePt t="11519" x="2289175" y="5688013"/>
          <p14:tracePt t="11526" x="2298700" y="5727700"/>
          <p14:tracePt t="11535" x="2309813" y="5759450"/>
          <p14:tracePt t="11542" x="2309813" y="5768975"/>
          <p14:tracePt t="11558" x="2309813" y="5789613"/>
          <p14:tracePt t="11667" x="2309813" y="5799138"/>
          <p14:tracePt t="11712" x="2298700" y="5799138"/>
          <p14:tracePt t="11720" x="2289175" y="5799138"/>
          <p14:tracePt t="11730" x="2268538" y="5799138"/>
          <p14:tracePt t="11736" x="2259013" y="5799138"/>
          <p14:tracePt t="11745" x="2228850" y="5799138"/>
          <p14:tracePt t="11753" x="2208213" y="5789613"/>
          <p14:tracePt t="11761" x="2198688" y="5778500"/>
          <p14:tracePt t="11773" x="2187575" y="5768975"/>
          <p14:tracePt t="11903" x="2187575" y="5748338"/>
          <p14:tracePt t="11915" x="2198688" y="5748338"/>
          <p14:tracePt t="11938" x="2208213" y="5748338"/>
          <p14:tracePt t="12121" x="2219325" y="5738813"/>
          <p14:tracePt t="12137" x="2219325" y="5727700"/>
          <p14:tracePt t="12153" x="2219325" y="5718175"/>
          <p14:tracePt t="12181" x="2208213" y="5708650"/>
          <p14:tracePt t="12189" x="2198688" y="5708650"/>
          <p14:tracePt t="12201" x="2198688" y="5697538"/>
          <p14:tracePt t="12210" x="2187575" y="5697538"/>
          <p14:tracePt t="12217" x="2187575" y="5678488"/>
          <p14:tracePt t="12225" x="2178050" y="5678488"/>
          <p14:tracePt t="12233" x="2178050" y="5667375"/>
          <p14:tracePt t="12241" x="2168525" y="5667375"/>
          <p14:tracePt t="12260" x="2157413" y="5657850"/>
          <p14:tracePt t="12793" x="2157413" y="5648325"/>
          <p14:tracePt t="12816" x="2168525" y="5648325"/>
          <p14:tracePt t="12825" x="2187575" y="5657850"/>
          <p14:tracePt t="12833" x="2198688" y="5657850"/>
          <p14:tracePt t="12841" x="2208213" y="5657850"/>
          <p14:tracePt t="12848" x="2228850" y="5657850"/>
          <p14:tracePt t="12857" x="2249488" y="5657850"/>
          <p14:tracePt t="12865" x="2279650" y="5678488"/>
          <p14:tracePt t="12873" x="2309813" y="5678488"/>
          <p14:tracePt t="12880" x="2328863" y="5678488"/>
          <p14:tracePt t="12889" x="2370138" y="5678488"/>
          <p14:tracePt t="12896" x="2400300" y="5678488"/>
          <p14:tracePt t="12905" x="2409825" y="5678488"/>
          <p14:tracePt t="12913" x="2430463" y="5678488"/>
          <p14:tracePt t="12925" x="2439988" y="5678488"/>
          <p14:tracePt t="14298" x="2439988" y="5688013"/>
          <p14:tracePt t="14306" x="2430463" y="5688013"/>
          <p14:tracePt t="14315" x="2420938" y="5688013"/>
          <p14:tracePt t="14324" x="2409825" y="5688013"/>
          <p14:tracePt t="14335" x="2400300" y="5688013"/>
          <p14:tracePt t="14370" x="2379663" y="5688013"/>
          <p14:tracePt t="14379" x="2370138" y="5688013"/>
          <p14:tracePt t="14552" x="2400300" y="5678488"/>
          <p14:tracePt t="14558" x="2420938" y="5678488"/>
          <p14:tracePt t="14566" x="2470150" y="5667375"/>
          <p14:tracePt t="14577" x="2541588" y="5657850"/>
          <p14:tracePt t="14583" x="2611438" y="5648325"/>
          <p14:tracePt t="14592" x="2701925" y="5627688"/>
          <p14:tracePt t="14598" x="2824163" y="5618163"/>
          <p14:tracePt t="14608" x="2935288" y="5597525"/>
          <p14:tracePt t="14614" x="3014663" y="5597525"/>
          <p14:tracePt t="14623" x="3155950" y="5576888"/>
          <p14:tracePt t="14631" x="3287713" y="5546725"/>
          <p14:tracePt t="14639" x="3459163" y="5526088"/>
          <p14:tracePt t="14647" x="3640138" y="5486400"/>
          <p14:tracePt t="14655" x="3883025" y="5456238"/>
          <p14:tracePt t="14661" x="4114800" y="5426075"/>
          <p14:tracePt t="14668" x="4346575" y="5384800"/>
          <p14:tracePt t="14677" x="4608513" y="5354638"/>
          <p14:tracePt t="14684" x="4840288" y="5324475"/>
          <p14:tracePt t="14693" x="5041900" y="5314950"/>
          <p14:tracePt t="14700" x="5213350" y="5294313"/>
          <p14:tracePt t="14709" x="5414963" y="5284788"/>
          <p14:tracePt t="14717" x="5616575" y="5275263"/>
          <p14:tracePt t="14725" x="5829300" y="5245100"/>
          <p14:tracePt t="14732" x="6000750" y="5213350"/>
          <p14:tracePt t="14741" x="6181725" y="5194300"/>
          <p14:tracePt t="14748" x="6362700" y="5164138"/>
          <p14:tracePt t="14758" x="6524625" y="5143500"/>
          <p14:tracePt t="14764" x="6675438" y="5122863"/>
          <p14:tracePt t="14774" x="6796088" y="5092700"/>
          <p14:tracePt t="14779" x="6927850" y="5073650"/>
          <p14:tracePt t="14787" x="7069138" y="5041900"/>
          <p14:tracePt t="14795" x="7219950" y="5022850"/>
          <p14:tracePt t="14803" x="7372350" y="5002213"/>
          <p14:tracePt t="14811" x="7502525" y="4981575"/>
          <p14:tracePt t="14819" x="7653338" y="4962525"/>
          <p14:tracePt t="14827" x="7805738" y="4932363"/>
          <p14:tracePt t="14834" x="7966075" y="4911725"/>
          <p14:tracePt t="14843" x="8118475" y="4891088"/>
          <p14:tracePt t="14851" x="8299450" y="4860925"/>
          <p14:tracePt t="14859" x="8480425" y="4821238"/>
          <p14:tracePt t="14866" x="8642350" y="4800600"/>
          <p14:tracePt t="14875" x="8804275" y="4760913"/>
          <p14:tracePt t="14882" x="8985250" y="4719638"/>
          <p14:tracePt t="14890" x="9147175" y="4689475"/>
          <p14:tracePt t="14896" x="9288463" y="4649788"/>
          <p14:tracePt t="14906" x="9459913" y="4608513"/>
          <p14:tracePt t="14913" x="9650413" y="4559300"/>
          <p14:tracePt t="14922" x="9812338" y="4518025"/>
          <p14:tracePt t="14928" x="9972675" y="4487863"/>
          <p14:tracePt t="14937" x="10113963" y="4437063"/>
          <p14:tracePt t="14944" x="10245725" y="4387850"/>
          <p14:tracePt t="14953" x="10356850" y="4346575"/>
          <p14:tracePt t="14961" x="10467975" y="4325938"/>
          <p14:tracePt t="14969" x="10558463" y="4295775"/>
          <p14:tracePt t="14977" x="10628313" y="4246563"/>
          <p14:tracePt t="14985" x="10688638" y="4225925"/>
          <p14:tracePt t="14993" x="10780713" y="4175125"/>
          <p14:tracePt t="14998" x="10820400" y="4165600"/>
          <p14:tracePt t="15007" x="10891838" y="4124325"/>
          <p14:tracePt t="15014" x="10982325" y="4075113"/>
          <p14:tracePt t="15023" x="11052175" y="4033838"/>
          <p14:tracePt t="15030" x="11112500" y="3983038"/>
          <p14:tracePt t="15040" x="11183938" y="3933825"/>
          <p14:tracePt t="15046" x="11274425" y="3862388"/>
          <p14:tracePt t="15058" x="11364913" y="3781425"/>
          <p14:tracePt t="15063" x="11455400" y="3741738"/>
          <p14:tracePt t="15072" x="11557000" y="3670300"/>
          <p14:tracePt t="15078" x="11677650" y="3640138"/>
          <p14:tracePt t="15088" x="11747500" y="3621088"/>
          <p14:tracePt t="15094" x="11828463" y="3600450"/>
          <p14:tracePt t="15101" x="11939588" y="3570288"/>
          <p14:tracePt t="15109" x="12050713" y="3530600"/>
          <p14:tracePt t="15118" x="12161838" y="350996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4F8020C-60BB-4357-8207-13221A99A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7F292BB7-E36F-4ADC-9F75-AFCED804AB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4645"/>
          <a:stretch/>
        </p:blipFill>
        <p:spPr>
          <a:xfrm>
            <a:off x="381000" y="304800"/>
            <a:ext cx="11365006" cy="6096000"/>
          </a:xfrm>
          <a:prstGeom prst="rect">
            <a:avLst/>
          </a:prstGeom>
        </p:spPr>
      </p:pic>
      <p:sp>
        <p:nvSpPr>
          <p:cNvPr id="14" name="Frame 13">
            <a:extLst>
              <a:ext uri="{FF2B5EF4-FFF2-40B4-BE49-F238E27FC236}">
                <a16:creationId xmlns:a16="http://schemas.microsoft.com/office/drawing/2014/main" id="{14719C7A-7103-4EF2-85F1-DE9CAE528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920"/>
            </a:avLst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ame 15">
            <a:extLst>
              <a:ext uri="{FF2B5EF4-FFF2-40B4-BE49-F238E27FC236}">
                <a16:creationId xmlns:a16="http://schemas.microsoft.com/office/drawing/2014/main" id="{59C4A457-993E-4426-870D-BF0605010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876"/>
            </a:avLst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1A016698-C2F4-4A4B-9A34-FC21C87344F4}"/>
              </a:ext>
            </a:extLst>
          </p:cNvPr>
          <p:cNvSpPr/>
          <p:nvPr/>
        </p:nvSpPr>
        <p:spPr>
          <a:xfrm rot="10800000">
            <a:off x="5401056" y="1719072"/>
            <a:ext cx="1365504" cy="304800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98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30"/>
    </mc:Choice>
    <mc:Fallback xmlns="">
      <p:transition spd="slow" advTm="21430"/>
    </mc:Fallback>
  </mc:AlternateContent>
  <p:extLst>
    <p:ext uri="{3A86A75C-4F4B-4683-9AE1-C65F6400EC91}">
      <p14:laserTraceLst xmlns:p14="http://schemas.microsoft.com/office/powerpoint/2010/main">
        <p14:tracePtLst>
          <p14:tracePt t="625" x="11758613" y="4003675"/>
          <p14:tracePt t="633" x="11515725" y="4044950"/>
          <p14:tracePt t="641" x="11253788" y="4094163"/>
          <p14:tracePt t="649" x="11022013" y="4124325"/>
          <p14:tracePt t="657" x="10739438" y="4154488"/>
          <p14:tracePt t="665" x="10567988" y="4154488"/>
          <p14:tracePt t="673" x="10407650" y="4154488"/>
          <p14:tracePt t="679" x="10255250" y="4154488"/>
          <p14:tracePt t="689" x="10125075" y="4154488"/>
          <p14:tracePt t="695" x="9993313" y="4154488"/>
          <p14:tracePt t="705" x="9872663" y="4154488"/>
          <p14:tracePt t="711" x="9771063" y="4154488"/>
          <p14:tracePt t="721" x="9680575" y="4124325"/>
          <p14:tracePt t="727" x="9590088" y="4105275"/>
          <p14:tracePt t="736" x="9478963" y="4075113"/>
          <p14:tracePt t="743" x="9398000" y="4054475"/>
          <p14:tracePt t="751" x="9318625" y="4024313"/>
          <p14:tracePt t="759" x="9226550" y="3994150"/>
          <p14:tracePt t="767" x="9147175" y="3973513"/>
          <p14:tracePt t="775" x="9085263" y="3943350"/>
          <p14:tracePt t="783" x="9015413" y="3913188"/>
          <p14:tracePt t="789" x="8945563" y="3883025"/>
          <p14:tracePt t="797" x="8894763" y="3852863"/>
          <p14:tracePt t="805" x="8823325" y="3832225"/>
          <p14:tracePt t="813" x="8732838" y="3802063"/>
          <p14:tracePt t="821" x="8672513" y="3771900"/>
          <p14:tracePt t="829" x="8602663" y="3762375"/>
          <p14:tracePt t="839" x="8531225" y="3732213"/>
          <p14:tracePt t="845" x="8480425" y="3732213"/>
          <p14:tracePt t="854" x="8401050" y="3721100"/>
          <p14:tracePt t="861" x="8320088" y="3721100"/>
          <p14:tracePt t="870" x="8248650" y="3711575"/>
          <p14:tracePt t="877" x="8158163" y="3702050"/>
          <p14:tracePt t="887" x="8047038" y="3702050"/>
          <p14:tracePt t="893" x="7916863" y="3660775"/>
          <p14:tracePt t="899" x="7835900" y="3660775"/>
          <p14:tracePt t="907" x="7664450" y="3651250"/>
          <p14:tracePt t="916" x="7351713" y="3621088"/>
          <p14:tracePt t="923" x="7038975" y="3570288"/>
          <p14:tracePt t="932" x="6746875" y="3519488"/>
          <p14:tracePt t="939" x="6434138" y="3489325"/>
          <p14:tracePt t="947" x="6151563" y="3459163"/>
          <p14:tracePt t="956" x="5908675" y="3408363"/>
          <p14:tracePt t="963" x="5667375" y="3368675"/>
          <p14:tracePt t="971" x="5535613" y="3348038"/>
          <p14:tracePt t="979" x="5414963" y="3317875"/>
          <p14:tracePt t="988" x="5303838" y="3297238"/>
          <p14:tracePt t="995" x="5203825" y="3278188"/>
          <p14:tracePt t="1003" x="5113338" y="3267075"/>
          <p14:tracePt t="1009" x="5032375" y="3248025"/>
          <p14:tracePt t="1018" x="4972050" y="3236913"/>
          <p14:tracePt t="1025" x="4921250" y="3217863"/>
          <p14:tracePt t="1041" x="4911725" y="3197225"/>
          <p14:tracePt t="1050" x="4900613" y="3197225"/>
          <p14:tracePt t="1057" x="4900613" y="3187700"/>
          <p14:tracePt t="1065" x="4900613" y="3167063"/>
          <p14:tracePt t="1073" x="4900613" y="3146425"/>
          <p14:tracePt t="1082" x="4891088" y="3086100"/>
          <p14:tracePt t="1089" x="4881563" y="3046413"/>
          <p14:tracePt t="1098" x="4870450" y="2984500"/>
          <p14:tracePt t="1105" x="4870450" y="2894013"/>
          <p14:tracePt t="1114" x="4849813" y="2824163"/>
          <p14:tracePt t="1119" x="4840288" y="2763838"/>
          <p14:tracePt t="1127" x="4840288" y="2673350"/>
          <p14:tracePt t="1135" x="4840288" y="2601913"/>
          <p14:tracePt t="1143" x="4840288" y="2541588"/>
          <p14:tracePt t="1151" x="4840288" y="2460625"/>
          <p14:tracePt t="1159" x="4840288" y="2400300"/>
          <p14:tracePt t="1169" x="4840288" y="2349500"/>
          <p14:tracePt t="1175" x="4840288" y="2289175"/>
          <p14:tracePt t="1184" x="4840288" y="2259013"/>
          <p14:tracePt t="1191" x="4849813" y="2228850"/>
          <p14:tracePt t="1201" x="4860925" y="2208213"/>
          <p14:tracePt t="1207" x="4860925" y="2189163"/>
          <p14:tracePt t="1217" x="4860925" y="2168525"/>
          <p14:tracePt t="1223" x="4860925" y="2147888"/>
          <p14:tracePt t="1231" x="4860925" y="2117725"/>
          <p14:tracePt t="1237" x="4860925" y="2087563"/>
          <p14:tracePt t="1245" x="4860925" y="2066925"/>
          <p14:tracePt t="1253" x="4860925" y="2047875"/>
          <p14:tracePt t="1261" x="4860925" y="2006600"/>
          <p14:tracePt t="1269" x="4860925" y="1997075"/>
          <p14:tracePt t="1277" x="4860925" y="1955800"/>
          <p14:tracePt t="1285" x="4860925" y="1916113"/>
          <p14:tracePt t="1293" x="4860925" y="1885950"/>
          <p14:tracePt t="1301" x="4860925" y="1855788"/>
          <p14:tracePt t="1309" x="4849813" y="1825625"/>
          <p14:tracePt t="1318" x="4840288" y="1795463"/>
          <p14:tracePt t="1325" x="4840288" y="1774825"/>
          <p14:tracePt t="1335" x="4819650" y="1754188"/>
          <p14:tracePt t="1339" x="4810125" y="1744663"/>
          <p14:tracePt t="1347" x="4789488" y="1714500"/>
          <p14:tracePt t="1355" x="4779963" y="1704975"/>
          <p14:tracePt t="1363" x="4749800" y="1674813"/>
          <p14:tracePt t="1371" x="4689475" y="1644650"/>
          <p14:tracePt t="1379" x="4668838" y="1603375"/>
          <p14:tracePt t="1387" x="4629150" y="1593850"/>
          <p14:tracePt t="1396" x="4578350" y="1563688"/>
          <p14:tracePt t="1403" x="4518025" y="1543050"/>
          <p14:tracePt t="1412" x="4446588" y="1512888"/>
          <p14:tracePt t="1419" x="4386263" y="1482725"/>
          <p14:tracePt t="1427" x="4316413" y="1462088"/>
          <p14:tracePt t="1435" x="4265613" y="1431925"/>
          <p14:tracePt t="1443" x="4195763" y="1411288"/>
          <p14:tracePt t="1450" x="4084638" y="1401763"/>
          <p14:tracePt t="1457" x="4003675" y="1392238"/>
          <p14:tracePt t="1466" x="3913188" y="1381125"/>
          <p14:tracePt t="1473" x="3811588" y="1371600"/>
          <p14:tracePt t="1483" x="3690938" y="1362075"/>
          <p14:tracePt t="1489" x="3619500" y="1362075"/>
          <p14:tracePt t="1499" x="3540125" y="1362075"/>
          <p14:tracePt t="1505" x="3479800" y="1362075"/>
          <p14:tracePt t="1515" x="3408363" y="1362075"/>
          <p14:tracePt t="1521" x="3368675" y="1362075"/>
          <p14:tracePt t="1531" x="3327400" y="1362075"/>
          <p14:tracePt t="1537" x="3267075" y="1362075"/>
          <p14:tracePt t="1545" x="3236913" y="1362075"/>
          <p14:tracePt t="1553" x="3197225" y="1362075"/>
          <p14:tracePt t="1562" x="3167063" y="1362075"/>
          <p14:tracePt t="1567" x="3125788" y="1362075"/>
          <p14:tracePt t="1575" x="3106738" y="1371600"/>
          <p14:tracePt t="1583" x="3074988" y="1381125"/>
          <p14:tracePt t="1591" x="2995613" y="1422400"/>
          <p14:tracePt t="1599" x="2954338" y="1431925"/>
          <p14:tracePt t="1607" x="2914650" y="1452563"/>
          <p14:tracePt t="1615" x="2843213" y="1452563"/>
          <p14:tracePt t="1623" x="2782888" y="1473200"/>
          <p14:tracePt t="1632" x="2722563" y="1492250"/>
          <p14:tracePt t="1639" x="2671763" y="1522413"/>
          <p14:tracePt t="1648" x="2632075" y="1543050"/>
          <p14:tracePt t="1655" x="2592388" y="1582738"/>
          <p14:tracePt t="1664" x="2560638" y="1612900"/>
          <p14:tracePt t="1671" x="2541588" y="1633538"/>
          <p14:tracePt t="1677" x="2511425" y="1684338"/>
          <p14:tracePt t="1685" x="2500313" y="1714500"/>
          <p14:tracePt t="1693" x="2481263" y="1774825"/>
          <p14:tracePt t="1701" x="2481263" y="1816100"/>
          <p14:tracePt t="1710" x="2481263" y="1855788"/>
          <p14:tracePt t="1717" x="2481263" y="1885950"/>
          <p14:tracePt t="1726" x="2481263" y="1925638"/>
          <p14:tracePt t="1733" x="2481263" y="1955800"/>
          <p14:tracePt t="1741" x="2481263" y="1987550"/>
          <p14:tracePt t="1749" x="2481263" y="2006600"/>
          <p14:tracePt t="1757" x="2481263" y="2057400"/>
          <p14:tracePt t="1765" x="2490788" y="2108200"/>
          <p14:tracePt t="1773" x="2511425" y="2127250"/>
          <p14:tracePt t="1781" x="2541588" y="2189163"/>
          <p14:tracePt t="1787" x="2560638" y="2208213"/>
          <p14:tracePt t="1796" x="2592388" y="2249488"/>
          <p14:tracePt t="1803" x="2632075" y="2289175"/>
          <p14:tracePt t="1813" x="2671763" y="2319338"/>
          <p14:tracePt t="1819" x="2713038" y="2360613"/>
          <p14:tracePt t="1829" x="2743200" y="2370138"/>
          <p14:tracePt t="1835" x="2794000" y="2390775"/>
          <p14:tracePt t="1844" x="2833688" y="2409825"/>
          <p14:tracePt t="1851" x="2884488" y="2451100"/>
          <p14:tracePt t="1859" x="2914650" y="2470150"/>
          <p14:tracePt t="1867" x="2974975" y="2481263"/>
          <p14:tracePt t="1875" x="3014663" y="2490788"/>
          <p14:tracePt t="1883" x="3055938" y="2490788"/>
          <p14:tracePt t="1892" x="3136900" y="2511425"/>
          <p14:tracePt t="1897" x="3186113" y="2511425"/>
          <p14:tracePt t="1905" x="3257550" y="2511425"/>
          <p14:tracePt t="1913" x="3338513" y="2511425"/>
          <p14:tracePt t="1921" x="3449638" y="2511425"/>
          <p14:tracePt t="1929" x="3570288" y="2511425"/>
          <p14:tracePt t="1937" x="3700463" y="2511425"/>
          <p14:tracePt t="1945" x="3781425" y="2511425"/>
          <p14:tracePt t="1953" x="3902075" y="2511425"/>
          <p14:tracePt t="1964" x="4043363" y="2511425"/>
          <p14:tracePt t="1969" x="4195763" y="2511425"/>
          <p14:tracePt t="1977" x="4337050" y="2511425"/>
          <p14:tracePt t="1985" x="4457700" y="2511425"/>
          <p14:tracePt t="1995" x="4587875" y="2511425"/>
          <p14:tracePt t="2001" x="4699000" y="2511425"/>
          <p14:tracePt t="2007" x="4819650" y="2511425"/>
          <p14:tracePt t="2015" x="4930775" y="2511425"/>
          <p14:tracePt t="2025" x="5032375" y="2511425"/>
          <p14:tracePt t="2031" x="5132388" y="2511425"/>
          <p14:tracePt t="2039" x="5213350" y="2511425"/>
          <p14:tracePt t="2047" x="5273675" y="2511425"/>
          <p14:tracePt t="2055" x="5324475" y="2511425"/>
          <p14:tracePt t="2063" x="5345113" y="2481263"/>
          <p14:tracePt t="2071" x="5364163" y="2460625"/>
          <p14:tracePt t="2079" x="5364163" y="2451100"/>
          <p14:tracePt t="2087" x="5375275" y="2430463"/>
          <p14:tracePt t="2095" x="5375275" y="2409825"/>
          <p14:tracePt t="2103" x="5375275" y="2370138"/>
          <p14:tracePt t="2111" x="5375275" y="2319338"/>
          <p14:tracePt t="2117" x="5375275" y="2289175"/>
          <p14:tracePt t="2127" x="5375275" y="2228850"/>
          <p14:tracePt t="2133" x="5375275" y="2198688"/>
          <p14:tracePt t="2143" x="5375275" y="2127250"/>
          <p14:tracePt t="2149" x="5375275" y="2047875"/>
          <p14:tracePt t="2157" x="5375275" y="1966913"/>
          <p14:tracePt t="2165" x="5375275" y="1876425"/>
          <p14:tracePt t="2173" x="5364163" y="1804988"/>
          <p14:tracePt t="2181" x="5354638" y="1754188"/>
          <p14:tracePt t="2189" x="5334000" y="1704975"/>
          <p14:tracePt t="2197" x="5314950" y="1674813"/>
          <p14:tracePt t="2206" x="5314950" y="1644650"/>
          <p14:tracePt t="2213" x="5303838" y="1633538"/>
          <p14:tracePt t="2219" x="5294313" y="1612900"/>
          <p14:tracePt t="2227" x="5284788" y="1612900"/>
          <p14:tracePt t="2667" x="5273675" y="1612900"/>
          <p14:tracePt t="2683" x="5264150" y="1663700"/>
          <p14:tracePt t="2691" x="5264150" y="1693863"/>
          <p14:tracePt t="2699" x="5264150" y="1754188"/>
          <p14:tracePt t="2707" x="5254625" y="1825625"/>
          <p14:tracePt t="2715" x="5243513" y="1895475"/>
          <p14:tracePt t="2723" x="5233988" y="1946275"/>
          <p14:tracePt t="2731" x="5213350" y="2017713"/>
          <p14:tracePt t="2739" x="5192713" y="2127250"/>
          <p14:tracePt t="2747" x="5153025" y="2259013"/>
          <p14:tracePt t="2756" x="5122863" y="2349500"/>
          <p14:tracePt t="2763" x="5092700" y="2460625"/>
          <p14:tracePt t="2773" x="5062538" y="2562225"/>
          <p14:tracePt t="2779" x="5041900" y="2673350"/>
          <p14:tracePt t="2786" x="5021263" y="2722563"/>
          <p14:tracePt t="2793" x="4991100" y="2773363"/>
          <p14:tracePt t="2801" x="4951413" y="2833688"/>
          <p14:tracePt t="2809" x="4921250" y="2884488"/>
          <p14:tracePt t="2818" x="4891088" y="2914650"/>
          <p14:tracePt t="2825" x="4891088" y="2965450"/>
          <p14:tracePt t="2835" x="4870450" y="2995613"/>
          <p14:tracePt t="2841" x="4860925" y="3016250"/>
          <p14:tracePt t="2849" x="4860925" y="3055938"/>
          <p14:tracePt t="2857" x="4860925" y="3065463"/>
          <p14:tracePt t="2865" x="4860925" y="3086100"/>
          <p14:tracePt t="2873" x="4860925" y="3106738"/>
          <p14:tracePt t="2880" x="4860925" y="3116263"/>
          <p14:tracePt t="2889" x="4860925" y="3125788"/>
          <p14:tracePt t="2895" x="4849813" y="3136900"/>
          <p14:tracePt t="2911" x="4849813" y="3155950"/>
          <p14:tracePt t="2921" x="4849813" y="3176588"/>
          <p14:tracePt t="2927" x="4840288" y="3187700"/>
          <p14:tracePt t="2936" x="4840288" y="3197225"/>
          <p14:tracePt t="2943" x="4840288" y="3217863"/>
          <p14:tracePt t="2952" x="4840288" y="3248025"/>
          <p14:tracePt t="2959" x="4840288" y="3267075"/>
          <p14:tracePt t="2967" x="4840288" y="3297238"/>
          <p14:tracePt t="2975" x="4819650" y="3317875"/>
          <p14:tracePt t="2983" x="4819650" y="3348038"/>
          <p14:tracePt t="3000" x="4819650" y="3368675"/>
          <p14:tracePt t="3005" x="4819650" y="3378200"/>
          <p14:tracePt t="3013" x="4819650" y="3408363"/>
          <p14:tracePt t="3021" x="4800600" y="3449638"/>
          <p14:tracePt t="3029" x="4800600" y="3459163"/>
          <p14:tracePt t="3038" x="4800600" y="3498850"/>
          <p14:tracePt t="3045" x="4779963" y="3579813"/>
          <p14:tracePt t="3054" x="4770438" y="3600450"/>
          <p14:tracePt t="3061" x="4749800" y="3640138"/>
          <p14:tracePt t="3070" x="4749800" y="3670300"/>
          <p14:tracePt t="3077" x="4719638" y="3721100"/>
          <p14:tracePt t="3086" x="4710113" y="3741738"/>
          <p14:tracePt t="3093" x="4678363" y="3762375"/>
          <p14:tracePt t="3103" x="4659313" y="3792538"/>
          <p14:tracePt t="3109" x="4638675" y="3811588"/>
          <p14:tracePt t="3115" x="4608513" y="3841750"/>
          <p14:tracePt t="3123" x="4608513" y="3862388"/>
          <p14:tracePt t="3132" x="4587875" y="3873500"/>
          <p14:tracePt t="3215" x="4578350" y="3873500"/>
          <p14:tracePt t="3329" x="4568825" y="3883025"/>
          <p14:tracePt t="3345" x="4557713" y="3903663"/>
          <p14:tracePt t="3353" x="4548188" y="3922713"/>
          <p14:tracePt t="3361" x="4548188" y="3943350"/>
          <p14:tracePt t="3369" x="4538663" y="3952875"/>
          <p14:tracePt t="3377" x="4527550" y="3994150"/>
          <p14:tracePt t="3385" x="4508500" y="4044950"/>
          <p14:tracePt t="3393" x="4487863" y="4105275"/>
          <p14:tracePt t="3401" x="4487863" y="4135438"/>
          <p14:tracePt t="3407" x="4467225" y="4175125"/>
          <p14:tracePt t="3417" x="4446588" y="4235450"/>
          <p14:tracePt t="3423" x="4437063" y="4256088"/>
          <p14:tracePt t="3431" x="4437063" y="4316413"/>
          <p14:tracePt t="3439" x="4437063" y="4376738"/>
          <p14:tracePt t="3447" x="4427538" y="4418013"/>
          <p14:tracePt t="3455" x="4406900" y="4448175"/>
          <p14:tracePt t="3463" x="4406900" y="4467225"/>
          <p14:tracePt t="3471" x="4406900" y="4487863"/>
          <p14:tracePt t="3479" x="4397375" y="4487863"/>
          <p14:tracePt t="3487" x="4397375" y="4508500"/>
          <p14:tracePt t="3507" x="4397375" y="4518025"/>
          <p14:tracePt t="3519" x="4397375" y="4527550"/>
          <p14:tracePt t="3533" x="4397375" y="4538663"/>
          <p14:tracePt t="3539" x="4397375" y="4559300"/>
          <p14:tracePt t="3551" x="4397375" y="4589463"/>
          <p14:tracePt t="3557" x="4386263" y="4629150"/>
          <p14:tracePt t="3567" x="4386263" y="4679950"/>
          <p14:tracePt t="3573" x="4386263" y="4710113"/>
          <p14:tracePt t="3583" x="4386263" y="4760913"/>
          <p14:tracePt t="3589" x="4386263" y="4791075"/>
          <p14:tracePt t="3599" x="4386263" y="4830763"/>
          <p14:tracePt t="3607" x="4376738" y="4860925"/>
          <p14:tracePt t="3616" x="4367213" y="4881563"/>
          <p14:tracePt t="3623" x="4367213" y="4891088"/>
          <p14:tracePt t="3633" x="4367213" y="4902200"/>
          <p14:tracePt t="3825" x="4367213" y="4911725"/>
          <p14:tracePt t="3833" x="4367213" y="4932363"/>
          <p14:tracePt t="3839" x="4367213" y="4962525"/>
          <p14:tracePt t="3848" x="4367213" y="4981575"/>
          <p14:tracePt t="3855" x="4356100" y="5032375"/>
          <p14:tracePt t="3864" x="4356100" y="5053013"/>
          <p14:tracePt t="3871" x="4356100" y="5092700"/>
          <p14:tracePt t="3880" x="4356100" y="5122863"/>
          <p14:tracePt t="3887" x="4356100" y="5143500"/>
          <p14:tracePt t="3898" x="4356100" y="5173663"/>
          <p14:tracePt t="3913" x="4356100" y="5183188"/>
          <p14:tracePt t="3935" x="4356100" y="5203825"/>
          <p14:tracePt t="4175" x="4356100" y="5213350"/>
          <p14:tracePt t="4191" x="4356100" y="5224463"/>
          <p14:tracePt t="4199" x="4356100" y="5233988"/>
          <p14:tracePt t="4215" x="4356100" y="5245100"/>
          <p14:tracePt t="4223" x="4346575" y="5264150"/>
          <p14:tracePt t="4243" x="4346575" y="5275263"/>
          <p14:tracePt t="4257" x="4346575" y="5284788"/>
          <p14:tracePt t="6029" x="4346575" y="5294313"/>
          <p14:tracePt t="6065" x="4356100" y="5294313"/>
          <p14:tracePt t="6073" x="4376738" y="5294313"/>
          <p14:tracePt t="6081" x="4416425" y="5294313"/>
          <p14:tracePt t="6089" x="4457700" y="5294313"/>
          <p14:tracePt t="6097" x="4487863" y="5284788"/>
          <p14:tracePt t="6105" x="4557713" y="5264150"/>
          <p14:tracePt t="6114" x="4618038" y="5233988"/>
          <p14:tracePt t="6121" x="4719638" y="5224463"/>
          <p14:tracePt t="6130" x="4810125" y="5194300"/>
          <p14:tracePt t="6139" x="4911725" y="5173663"/>
          <p14:tracePt t="6147" x="5072063" y="5122863"/>
          <p14:tracePt t="6155" x="5345113" y="5041900"/>
          <p14:tracePt t="6163" x="5646738" y="4941888"/>
          <p14:tracePt t="6171" x="6010275" y="4830763"/>
          <p14:tracePt t="6180" x="6332538" y="4749800"/>
          <p14:tracePt t="6189" x="6605588" y="4679950"/>
          <p14:tracePt t="6197" x="6837363" y="4649788"/>
          <p14:tracePt t="6205" x="7069138" y="4619625"/>
          <p14:tracePt t="6213" x="7219950" y="4608513"/>
          <p14:tracePt t="6221" x="7342188" y="4589463"/>
          <p14:tracePt t="6231" x="7462838" y="4578350"/>
          <p14:tracePt t="6239" x="7562850" y="4578350"/>
          <p14:tracePt t="6247" x="7664450" y="4578350"/>
          <p14:tracePt t="6255" x="7704138" y="4578350"/>
          <p14:tracePt t="6263" x="7775575" y="4578350"/>
          <p14:tracePt t="6271" x="7824788" y="4578350"/>
          <p14:tracePt t="6281" x="7866063" y="4578350"/>
          <p14:tracePt t="6289" x="7926388" y="4589463"/>
          <p14:tracePt t="6297" x="7966075" y="4598988"/>
          <p14:tracePt t="6305" x="8067675" y="4598988"/>
          <p14:tracePt t="6313" x="8118475" y="4598988"/>
          <p14:tracePt t="6321" x="8197850" y="4598988"/>
          <p14:tracePt t="6329" x="8289925" y="4598988"/>
          <p14:tracePt t="6337" x="8369300" y="4598988"/>
          <p14:tracePt t="6345" x="8470900" y="4598988"/>
          <p14:tracePt t="6353" x="8540750" y="4598988"/>
          <p14:tracePt t="6361" x="8591550" y="4598988"/>
          <p14:tracePt t="6369" x="8702675" y="4598988"/>
          <p14:tracePt t="6379" x="8804275" y="4598988"/>
          <p14:tracePt t="6387" x="8945563" y="4578350"/>
          <p14:tracePt t="6395" x="9066213" y="4578350"/>
          <p14:tracePt t="6403" x="9186863" y="4559300"/>
          <p14:tracePt t="6411" x="9307513" y="4548188"/>
          <p14:tracePt t="6421" x="9418638" y="4527550"/>
          <p14:tracePt t="6429" x="9520238" y="4508500"/>
          <p14:tracePt t="6437" x="9610725" y="4487863"/>
          <p14:tracePt t="6446" x="9680575" y="4467225"/>
          <p14:tracePt t="6453" x="9701213" y="4448175"/>
          <p14:tracePt t="6461" x="9710738" y="4448175"/>
          <p14:tracePt t="6469" x="9721850" y="4448175"/>
          <p14:tracePt t="6477" x="9731375" y="4448175"/>
          <p14:tracePt t="6493" x="9740900" y="4437063"/>
          <p14:tracePt t="6511" x="9752013" y="4437063"/>
          <p14:tracePt t="6517" x="9761538" y="4427538"/>
          <p14:tracePt t="6526" x="9771063" y="4427538"/>
          <p14:tracePt t="6533" x="9791700" y="4427538"/>
          <p14:tracePt t="6543" x="9812338" y="4418013"/>
          <p14:tracePt t="6549" x="9821863" y="4406900"/>
          <p14:tracePt t="6561" x="9832975" y="4406900"/>
          <p14:tracePt t="6585" x="9842500" y="4406900"/>
          <p14:tracePt t="6594" x="9852025" y="4406900"/>
          <p14:tracePt t="6610" x="9863138" y="4406900"/>
          <p14:tracePt t="6617" x="9872663" y="4406900"/>
          <p14:tracePt t="6626" x="9882188" y="4387850"/>
          <p14:tracePt t="6645" x="9893300" y="4387850"/>
          <p14:tracePt t="6697" x="9893300" y="4376738"/>
          <p14:tracePt t="6703" x="9902825" y="4367213"/>
          <p14:tracePt t="6717" x="9902825" y="4356100"/>
          <p14:tracePt t="6733" x="9912350" y="4346575"/>
          <p14:tracePt t="6745" x="9912350" y="4337050"/>
          <p14:tracePt t="6754" x="9912350" y="4325938"/>
          <p14:tracePt t="6767" x="9912350" y="4316413"/>
          <p14:tracePt t="6776" x="9912350" y="4295775"/>
          <p14:tracePt t="6807" x="9923463" y="4276725"/>
          <p14:tracePt t="6824" x="9932988" y="4256088"/>
          <p14:tracePt t="6831" x="9932988" y="4246563"/>
          <p14:tracePt t="6847" x="9942513" y="4235450"/>
          <p14:tracePt t="6867" x="9953625" y="4225925"/>
          <p14:tracePt t="6875" x="9963150" y="4216400"/>
          <p14:tracePt t="8157" x="9983788" y="4216400"/>
          <p14:tracePt t="8165" x="10004425" y="4216400"/>
          <p14:tracePt t="8173" x="10074275" y="4216400"/>
          <p14:tracePt t="8183" x="10134600" y="4225925"/>
          <p14:tracePt t="8191" x="10194925" y="4225925"/>
          <p14:tracePt t="8199" x="10245725" y="4225925"/>
          <p14:tracePt t="8207" x="10306050" y="4235450"/>
          <p14:tracePt t="8215" x="10356850" y="4246563"/>
          <p14:tracePt t="8223" x="10396538" y="4265613"/>
          <p14:tracePt t="8231" x="10437813" y="4265613"/>
          <p14:tracePt t="8239" x="10456863" y="4265613"/>
          <p14:tracePt t="8247" x="10467975" y="4265613"/>
          <p14:tracePt t="8255" x="10477500" y="4265613"/>
          <p14:tracePt t="8307" x="10487025" y="4265613"/>
          <p14:tracePt t="8321" x="10498138" y="4265613"/>
          <p14:tracePt t="8329" x="10507663" y="4265613"/>
          <p14:tracePt t="8345" x="10518775" y="4265613"/>
          <p14:tracePt t="8353" x="10528300" y="4265613"/>
          <p14:tracePt t="8362" x="10558463" y="4265613"/>
          <p14:tracePt t="8369" x="10598150" y="4265613"/>
          <p14:tracePt t="8378" x="10628313" y="4265613"/>
          <p14:tracePt t="8385" x="10679113" y="4265613"/>
          <p14:tracePt t="8394" x="10720388" y="4276725"/>
          <p14:tracePt t="8401" x="10760075" y="4276725"/>
          <p14:tracePt t="8408" x="10790238" y="4276725"/>
          <p14:tracePt t="8417" x="10841038" y="4276725"/>
          <p14:tracePt t="8423" x="10860088" y="4276725"/>
          <p14:tracePt t="8431" x="10880725" y="4276725"/>
          <p14:tracePt t="8439" x="10910888" y="4276725"/>
          <p14:tracePt t="8447" x="10922000" y="4276725"/>
          <p14:tracePt t="9561" x="10941050" y="4276725"/>
          <p14:tracePt t="9569" x="10961688" y="4276725"/>
          <p14:tracePt t="9577" x="10971213" y="4276725"/>
          <p14:tracePt t="9586" x="10982325" y="4276725"/>
          <p14:tracePt t="9593" x="10991850" y="4276725"/>
          <p14:tracePt t="9602" x="11012488" y="4276725"/>
          <p14:tracePt t="9609" x="11022013" y="4276725"/>
          <p14:tracePt t="9619" x="11031538" y="4265613"/>
          <p14:tracePt t="9625" x="11052175" y="4265613"/>
          <p14:tracePt t="9636" x="11063288" y="4265613"/>
          <p14:tracePt t="9641" x="11072813" y="4265613"/>
          <p14:tracePt t="9649" x="11082338" y="4265613"/>
          <p14:tracePt t="9657" x="11093450" y="4265613"/>
          <p14:tracePt t="9673" x="11102975" y="4265613"/>
          <p14:tracePt t="9697" x="11112500" y="4265613"/>
          <p14:tracePt t="9855" x="11123613" y="4265613"/>
          <p14:tracePt t="9871" x="11142663" y="4265613"/>
          <p14:tracePt t="9879" x="11153775" y="4265613"/>
          <p14:tracePt t="9887" x="11163300" y="4265613"/>
          <p14:tracePt t="9903" x="11172825" y="4265613"/>
          <p14:tracePt t="11927" x="11183938" y="4276725"/>
          <p14:tracePt t="11935" x="11142663" y="4316413"/>
          <p14:tracePt t="11943" x="11093450" y="4387850"/>
          <p14:tracePt t="11951" x="11042650" y="4467225"/>
          <p14:tracePt t="11957" x="10991850" y="4548188"/>
          <p14:tracePt t="11969" x="10931525" y="4608513"/>
          <p14:tracePt t="11975" x="10891838" y="4668838"/>
          <p14:tracePt t="11985" x="10850563" y="4719638"/>
          <p14:tracePt t="11989" x="10829925" y="4740275"/>
          <p14:tracePt t="11997" x="10810875" y="4760913"/>
          <p14:tracePt t="12005" x="10799763" y="4760913"/>
          <p14:tracePt t="12025" x="10799763" y="4770438"/>
          <p14:tracePt t="12041" x="10799763" y="4779963"/>
          <p14:tracePt t="12050" x="10799763" y="4791075"/>
          <p14:tracePt t="12071" x="10799763" y="4800600"/>
          <p14:tracePt t="12079" x="10799763" y="4810125"/>
          <p14:tracePt t="12137" x="10799763" y="4821238"/>
          <p14:tracePt t="12165" x="10799763" y="4840288"/>
          <p14:tracePt t="12173" x="10799763" y="4860925"/>
          <p14:tracePt t="12181" x="10799763" y="4881563"/>
          <p14:tracePt t="12189" x="10799763" y="4902200"/>
          <p14:tracePt t="12199" x="10799763" y="4911725"/>
          <p14:tracePt t="12205" x="10799763" y="4932363"/>
          <p14:tracePt t="12885" x="10810875" y="4932363"/>
          <p14:tracePt t="12893" x="10820400" y="4932363"/>
          <p14:tracePt t="12901" x="10829925" y="4932363"/>
          <p14:tracePt t="12911" x="10841038" y="4921250"/>
          <p14:tracePt t="12923" x="10850563" y="4911725"/>
          <p14:tracePt t="12929" x="10860088" y="4902200"/>
          <p14:tracePt t="12953" x="10871200" y="4902200"/>
          <p14:tracePt t="12972" x="10880725" y="4902200"/>
          <p14:tracePt t="12977" x="10891838" y="4902200"/>
          <p14:tracePt t="12997" x="10910888" y="4902200"/>
          <p14:tracePt t="13006" x="10910888" y="4891088"/>
          <p14:tracePt t="13017" x="10922000" y="4891088"/>
          <p14:tracePt t="13058" x="10931525" y="4891088"/>
          <p14:tracePt t="13069" x="10941050" y="4881563"/>
          <p14:tracePt t="13077" x="10952163" y="4881563"/>
          <p14:tracePt t="13097" x="10961688" y="4870450"/>
          <p14:tracePt t="13145" x="10971213" y="4870450"/>
          <p14:tracePt t="13153" x="10982325" y="4870450"/>
          <p14:tracePt t="13161" x="11012488" y="4870450"/>
          <p14:tracePt t="13167" x="11022013" y="4870450"/>
          <p14:tracePt t="13175" x="11042650" y="4870450"/>
          <p14:tracePt t="13183" x="11052175" y="4870450"/>
          <p14:tracePt t="13192" x="11072813" y="4870450"/>
          <p14:tracePt t="13199" x="11093450" y="4870450"/>
          <p14:tracePt t="13210" x="11112500" y="4870450"/>
          <p14:tracePt t="13215" x="11133138" y="4870450"/>
          <p14:tracePt t="13231" x="11142663" y="4870450"/>
          <p14:tracePt t="14179" x="11123613" y="4851400"/>
          <p14:tracePt t="14187" x="11112500" y="4851400"/>
          <p14:tracePt t="14195" x="11102975" y="4840288"/>
          <p14:tracePt t="14203" x="11093450" y="4840288"/>
          <p14:tracePt t="14213" x="11082338" y="4840288"/>
          <p14:tracePt t="14221" x="11063288" y="4840288"/>
          <p14:tracePt t="14229" x="11042650" y="4830763"/>
          <p14:tracePt t="14237" x="11012488" y="4830763"/>
          <p14:tracePt t="14246" x="10982325" y="4821238"/>
          <p14:tracePt t="14253" x="10952163" y="4821238"/>
          <p14:tracePt t="14261" x="10922000" y="4821238"/>
          <p14:tracePt t="14271" x="10871200" y="4821238"/>
          <p14:tracePt t="14279" x="10820400" y="4821238"/>
          <p14:tracePt t="14287" x="10750550" y="4821238"/>
          <p14:tracePt t="14296" x="10639425" y="4821238"/>
          <p14:tracePt t="14303" x="10537825" y="4821238"/>
          <p14:tracePt t="14312" x="10396538" y="4821238"/>
          <p14:tracePt t="14321" x="10296525" y="4821238"/>
          <p14:tracePt t="14329" x="10134600" y="4821238"/>
          <p14:tracePt t="14337" x="9882188" y="4821238"/>
          <p14:tracePt t="14346" x="9631363" y="4821238"/>
          <p14:tracePt t="14354" x="9388475" y="4821238"/>
          <p14:tracePt t="14362" x="9196388" y="4821238"/>
          <p14:tracePt t="14371" x="8994775" y="4821238"/>
          <p14:tracePt t="14379" x="8853488" y="4821238"/>
          <p14:tracePt t="14387" x="8702675" y="4821238"/>
          <p14:tracePt t="14395" x="8582025" y="4810125"/>
          <p14:tracePt t="14403" x="8480425" y="4800600"/>
          <p14:tracePt t="14414" x="8410575" y="4791075"/>
          <p14:tracePt t="14421" x="8320088" y="4770438"/>
          <p14:tracePt t="14429" x="8269288" y="4760913"/>
          <p14:tracePt t="14437" x="8229600" y="4749800"/>
          <p14:tracePt t="14445" x="8197850" y="4749800"/>
          <p14:tracePt t="14453" x="8178800" y="4740275"/>
          <p14:tracePt t="14509" x="8178800" y="4730750"/>
          <p14:tracePt t="14545" x="8158163" y="4719638"/>
          <p14:tracePt t="14553" x="8158163" y="4710113"/>
          <p14:tracePt t="14565" x="8148638" y="4710113"/>
          <p14:tracePt t="14573" x="8137525" y="4699000"/>
          <p14:tracePt t="14581" x="8107363" y="4689475"/>
          <p14:tracePt t="14589" x="8067675" y="4689475"/>
          <p14:tracePt t="14598" x="7986713" y="4679950"/>
          <p14:tracePt t="14607" x="7886700" y="4659313"/>
          <p14:tracePt t="14615" x="7764463" y="4638675"/>
          <p14:tracePt t="14623" x="7643813" y="4619625"/>
          <p14:tracePt t="14631" x="7532688" y="4619625"/>
          <p14:tracePt t="14639" x="7412038" y="4608513"/>
          <p14:tracePt t="14647" x="7321550" y="4589463"/>
          <p14:tracePt t="14657" x="7250113" y="4589463"/>
          <p14:tracePt t="14665" x="7138988" y="4589463"/>
          <p14:tracePt t="14673" x="7059613" y="4589463"/>
          <p14:tracePt t="14682" x="6978650" y="4578350"/>
          <p14:tracePt t="14689" x="6907213" y="4568825"/>
          <p14:tracePt t="14697" x="6867525" y="4559300"/>
          <p14:tracePt t="14707" x="6846888" y="4559300"/>
          <p14:tracePt t="14715" x="6816725" y="4559300"/>
          <p14:tracePt t="14723" x="6796088" y="4538663"/>
          <p14:tracePt t="14739" x="6777038" y="4538663"/>
          <p14:tracePt t="14755" x="6765925" y="4527550"/>
          <p14:tracePt t="14765" x="6765925" y="4518025"/>
          <p14:tracePt t="14779" x="6756400" y="4518025"/>
          <p14:tracePt t="14797" x="6735763" y="4518025"/>
          <p14:tracePt t="14805" x="6705600" y="4518025"/>
          <p14:tracePt t="14814" x="6686550" y="4518025"/>
          <p14:tracePt t="14821" x="6675438" y="4518025"/>
          <p14:tracePt t="14829" x="6645275" y="4518025"/>
          <p14:tracePt t="14839" x="6624638" y="4518025"/>
          <p14:tracePt t="14847" x="6575425" y="4518025"/>
          <p14:tracePt t="14855" x="6534150" y="4518025"/>
          <p14:tracePt t="14863" x="6464300" y="4518025"/>
          <p14:tracePt t="14871" x="6392863" y="4518025"/>
          <p14:tracePt t="14881" x="6313488" y="4508500"/>
          <p14:tracePt t="14889" x="6211888" y="4478338"/>
          <p14:tracePt t="14897" x="6121400" y="4478338"/>
          <p14:tracePt t="14905" x="6010275" y="4457700"/>
          <p14:tracePt t="14914" x="5889625" y="4437063"/>
          <p14:tracePt t="14921" x="5799138" y="4437063"/>
          <p14:tracePt t="14931" x="5697538" y="4437063"/>
          <p14:tracePt t="14939" x="5616575" y="4427538"/>
          <p14:tracePt t="14947" x="5576888" y="4427538"/>
          <p14:tracePt t="14955" x="5495925" y="4418013"/>
          <p14:tracePt t="14963" x="5465763" y="4418013"/>
          <p14:tracePt t="14970" x="5426075" y="4418013"/>
          <p14:tracePt t="14981" x="5395913" y="4397375"/>
          <p14:tracePt t="14989" x="5364163" y="4397375"/>
          <p14:tracePt t="14997" x="5345113" y="4387850"/>
          <p14:tracePt t="15005" x="5324475" y="4376738"/>
          <p14:tracePt t="15013" x="5314950" y="4376738"/>
          <p14:tracePt t="15021" x="5294313" y="4376738"/>
          <p14:tracePt t="15029" x="5273675" y="4376738"/>
          <p14:tracePt t="15037" x="5273675" y="4367213"/>
          <p14:tracePt t="15049" x="5264150" y="4367213"/>
          <p14:tracePt t="15065" x="5254625" y="4356100"/>
          <p14:tracePt t="15078" x="5243513" y="4346575"/>
          <p14:tracePt t="15094" x="5243513" y="4337050"/>
          <p14:tracePt t="15103" x="5233988" y="4337050"/>
          <p14:tracePt t="15121" x="5224463" y="4337050"/>
          <p14:tracePt t="15129" x="5213350" y="4325938"/>
          <p14:tracePt t="15137" x="5203825" y="4316413"/>
          <p14:tracePt t="15153" x="5173663" y="4316413"/>
          <p14:tracePt t="15161" x="5143500" y="4295775"/>
          <p14:tracePt t="15169" x="5113338" y="4295775"/>
          <p14:tracePt t="15177" x="5041900" y="4286250"/>
          <p14:tracePt t="15185" x="4972050" y="4256088"/>
          <p14:tracePt t="15193" x="4921250" y="4246563"/>
          <p14:tracePt t="15201" x="4849813" y="4225925"/>
          <p14:tracePt t="15209" x="4800600" y="4205288"/>
          <p14:tracePt t="15215" x="4770438" y="4205288"/>
          <p14:tracePt t="15223" x="4749800" y="4205288"/>
          <p14:tracePt t="15231" x="4699000" y="4175125"/>
          <p14:tracePt t="15239" x="4668838" y="4165600"/>
          <p14:tracePt t="15247" x="4659313" y="4154488"/>
          <p14:tracePt t="15255" x="4648200" y="4154488"/>
          <p14:tracePt t="15263" x="4629150" y="4154488"/>
          <p14:tracePt t="15271" x="4618038" y="4144963"/>
          <p14:tracePt t="19809" x="4608513" y="4144963"/>
          <p14:tracePt t="19817" x="4568825" y="4154488"/>
          <p14:tracePt t="19827" x="4527550" y="4175125"/>
          <p14:tracePt t="19836" x="4508500" y="4184650"/>
          <p14:tracePt t="19843" x="4467225" y="4205288"/>
          <p14:tracePt t="19851" x="4446588" y="4216400"/>
          <p14:tracePt t="19859" x="4437063" y="4216400"/>
          <p14:tracePt t="19867" x="4427538" y="4216400"/>
          <p14:tracePt t="19971" x="4437063" y="4216400"/>
          <p14:tracePt t="19979" x="4457700" y="4216400"/>
          <p14:tracePt t="19987" x="4487863" y="4216400"/>
          <p14:tracePt t="19993" x="4518025" y="4216400"/>
          <p14:tracePt t="20002" x="4538663" y="4216400"/>
          <p14:tracePt t="20009" x="4578350" y="4216400"/>
          <p14:tracePt t="20019" x="4638675" y="4216400"/>
          <p14:tracePt t="20027" x="4689475" y="4216400"/>
          <p14:tracePt t="20035" x="4759325" y="4216400"/>
          <p14:tracePt t="20043" x="4830763" y="4216400"/>
          <p14:tracePt t="20051" x="4881563" y="4216400"/>
          <p14:tracePt t="20059" x="4930775" y="4216400"/>
          <p14:tracePt t="20068" x="4960938" y="4216400"/>
          <p14:tracePt t="20075" x="4981575" y="4216400"/>
          <p14:tracePt t="20084" x="4991100" y="4216400"/>
          <p14:tracePt t="20205" x="5011738" y="4205288"/>
          <p14:tracePt t="20213" x="5041900" y="4205288"/>
          <p14:tracePt t="20221" x="5092700" y="4184650"/>
          <p14:tracePt t="20229" x="5183188" y="4165600"/>
          <p14:tracePt t="20237" x="5303838" y="4165600"/>
          <p14:tracePt t="20243" x="5384800" y="4165600"/>
          <p14:tracePt t="20251" x="5576888" y="4144963"/>
          <p14:tracePt t="20259" x="5859463" y="4124325"/>
          <p14:tracePt t="20267" x="6161088" y="4124325"/>
          <p14:tracePt t="20275" x="6545263" y="4124325"/>
          <p14:tracePt t="20283" x="6897688" y="4124325"/>
          <p14:tracePt t="20291" x="7291388" y="4105275"/>
          <p14:tracePt t="20299" x="7683500" y="4075113"/>
          <p14:tracePt t="20307" x="8097838" y="4033838"/>
          <p14:tracePt t="20316" x="8621713" y="4013200"/>
          <p14:tracePt t="20323" x="9147175" y="3973513"/>
          <p14:tracePt t="20331" x="9701213" y="3952875"/>
          <p14:tracePt t="20339" x="10255250" y="3903663"/>
          <p14:tracePt t="20345" x="10880725" y="3903663"/>
          <p14:tracePt t="20353" x="11455400" y="3883025"/>
          <p14:tracePt t="20361" x="12030075" y="38830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DBEE602-02D2-420A-AFC1-438A1699A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61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E054AF5-8F6D-49F9-B6C6-AF360538B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9847"/>
            <a:ext cx="3962400" cy="2895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chemeClr val="tx2"/>
                </a:solidFill>
              </a:rPr>
              <a:t>Edpuzzle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438F5D-3F40-48B8-B2F7-1D025CBB70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00" t="10489" r="2500" b="9689"/>
          <a:stretch/>
        </p:blipFill>
        <p:spPr>
          <a:xfrm>
            <a:off x="3895557" y="678146"/>
            <a:ext cx="7876094" cy="4430301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B3FAB79E-1E1B-4287-B4EA-26E497404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30812"/>
            <a:ext cx="12192000" cy="1127188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22256D1-A993-4D2E-943C-2E87F8BFC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060" y="5730813"/>
            <a:ext cx="12191999" cy="1127186"/>
          </a:xfrm>
          <a:prstGeom prst="rect">
            <a:avLst/>
          </a:prstGeom>
          <a:blipFill dpi="0" rotWithShape="1">
            <a:blip r:embed="rId4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46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61"/>
    </mc:Choice>
    <mc:Fallback xmlns="">
      <p:transition spd="slow" advTm="19561"/>
    </mc:Fallback>
  </mc:AlternateContent>
  <p:extLst>
    <p:ext uri="{3A86A75C-4F4B-4683-9AE1-C65F6400EC91}">
      <p14:laserTraceLst xmlns:p14="http://schemas.microsoft.com/office/powerpoint/2010/main">
        <p14:tracePtLst>
          <p14:tracePt t="488" x="11647488" y="3600450"/>
          <p14:tracePt t="496" x="11304588" y="3651250"/>
          <p14:tracePt t="505" x="10931525" y="3721100"/>
          <p14:tracePt t="512" x="10537825" y="3762375"/>
          <p14:tracePt t="522" x="10094913" y="3792538"/>
          <p14:tracePt t="528" x="9661525" y="3792538"/>
          <p14:tracePt t="538" x="9217025" y="3792538"/>
          <p14:tracePt t="544" x="8864600" y="3792538"/>
          <p14:tracePt t="552" x="8510588" y="3792538"/>
          <p14:tracePt t="559" x="8178800" y="3792538"/>
          <p14:tracePt t="566" x="7875588" y="3792538"/>
          <p14:tracePt t="575" x="7604125" y="3792538"/>
          <p14:tracePt t="582" x="7342188" y="3771900"/>
          <p14:tracePt t="591" x="7108825" y="3741738"/>
          <p14:tracePt t="598" x="6907213" y="3721100"/>
          <p14:tracePt t="609" x="6726238" y="3690938"/>
          <p14:tracePt t="614" x="6594475" y="3660775"/>
          <p14:tracePt t="624" x="6503988" y="3630613"/>
          <p14:tracePt t="630" x="6434138" y="3600450"/>
          <p14:tracePt t="640" x="6403975" y="3600450"/>
          <p14:tracePt t="646" x="6343650" y="3560763"/>
          <p14:tracePt t="655" x="6313488" y="3530600"/>
          <p14:tracePt t="662" x="6302375" y="3530600"/>
          <p14:tracePt t="668" x="6292850" y="3519488"/>
          <p14:tracePt t="677" x="6292850" y="3509963"/>
          <p14:tracePt t="684" x="6283325" y="3498850"/>
          <p14:tracePt t="692" x="6272213" y="3468688"/>
          <p14:tracePt t="708" x="6262688" y="3459163"/>
          <p14:tracePt t="724" x="6242050" y="3449638"/>
          <p14:tracePt t="732" x="6211888" y="3429000"/>
          <p14:tracePt t="741" x="6202363" y="3429000"/>
          <p14:tracePt t="748" x="6172200" y="3419475"/>
          <p14:tracePt t="757" x="6121400" y="3408363"/>
          <p14:tracePt t="764" x="6091238" y="3389313"/>
          <p14:tracePt t="771" x="6040438" y="3389313"/>
          <p14:tracePt t="778" x="6000750" y="3359150"/>
          <p14:tracePt t="786" x="5970588" y="3338513"/>
          <p14:tracePt t="794" x="5919788" y="3317875"/>
          <p14:tracePt t="802" x="5899150" y="3297238"/>
          <p14:tracePt t="810" x="5878513" y="3278188"/>
          <p14:tracePt t="818" x="5868988" y="3257550"/>
          <p14:tracePt t="835" x="5868988" y="3248025"/>
          <p14:tracePt t="850" x="5868988" y="3236913"/>
          <p14:tracePt t="862" x="5868988" y="3227388"/>
          <p14:tracePt t="872" x="5868988" y="3217863"/>
          <p14:tracePt t="887" x="5899150" y="3217863"/>
          <p14:tracePt t="894" x="5919788" y="3217863"/>
          <p14:tracePt t="903" x="5959475" y="3217863"/>
          <p14:tracePt t="910" x="6010275" y="3217863"/>
          <p14:tracePt t="918" x="6049963" y="3217863"/>
          <p14:tracePt t="927" x="6100763" y="3217863"/>
          <p14:tracePt t="934" x="6142038" y="3217863"/>
          <p14:tracePt t="942" x="6172200" y="3217863"/>
          <p14:tracePt t="951" x="6211888" y="3217863"/>
          <p14:tracePt t="958" x="6232525" y="3217863"/>
          <p14:tracePt t="967" x="6251575" y="3206750"/>
          <p14:tracePt t="974" x="6272213" y="3197225"/>
          <p14:tracePt t="1160" x="6283325" y="3187700"/>
          <p14:tracePt t="1176" x="6283325" y="3167063"/>
          <p14:tracePt t="1182" x="6283325" y="3155950"/>
          <p14:tracePt t="1199" x="6283325" y="3136900"/>
          <p14:tracePt t="1206" x="6283325" y="3106738"/>
          <p14:tracePt t="1222" x="6283325" y="3095625"/>
          <p14:tracePt t="1235" x="6283325" y="3086100"/>
          <p14:tracePt t="1242" x="6283325" y="3076575"/>
          <p14:tracePt t="1252" x="6272213" y="3076575"/>
          <p14:tracePt t="1270" x="6262688" y="3076575"/>
          <p14:tracePt t="1294" x="6251575" y="3076575"/>
          <p14:tracePt t="1302" x="6242050" y="3076575"/>
          <p14:tracePt t="1335" x="6232525" y="3076575"/>
          <p14:tracePt t="1342" x="6221413" y="3076575"/>
          <p14:tracePt t="1356" x="6211888" y="3106738"/>
          <p14:tracePt t="1372" x="6202363" y="3125788"/>
          <p14:tracePt t="1381" x="6202363" y="3146425"/>
          <p14:tracePt t="1388" x="6202363" y="3176588"/>
          <p14:tracePt t="1397" x="6202363" y="3197225"/>
          <p14:tracePt t="1404" x="6202363" y="3206750"/>
          <p14:tracePt t="1412" x="6202363" y="3236913"/>
          <p14:tracePt t="1420" x="6221413" y="3248025"/>
          <p14:tracePt t="1428" x="6242050" y="3278188"/>
          <p14:tracePt t="1436" x="6242050" y="3297238"/>
          <p14:tracePt t="1444" x="6283325" y="3308350"/>
          <p14:tracePt t="1452" x="6302375" y="3317875"/>
          <p14:tracePt t="1458" x="6323013" y="3327400"/>
          <p14:tracePt t="1468" x="6332538" y="3327400"/>
          <p14:tracePt t="1474" x="6353175" y="3327400"/>
          <p14:tracePt t="1484" x="6362700" y="3327400"/>
          <p14:tracePt t="1490" x="6383338" y="3327400"/>
          <p14:tracePt t="1499" x="6392863" y="3327400"/>
          <p14:tracePt t="1506" x="6403975" y="3327400"/>
          <p14:tracePt t="1515" x="6413500" y="3327400"/>
          <p14:tracePt t="1523" x="6423025" y="3327400"/>
          <p14:tracePt t="1530" x="6434138" y="3327400"/>
          <p14:tracePt t="1539" x="6443663" y="3308350"/>
          <p14:tracePt t="1547" x="6443663" y="3297238"/>
          <p14:tracePt t="1554" x="6443663" y="3287713"/>
          <p14:tracePt t="1563" x="6443663" y="3278188"/>
          <p14:tracePt t="1570" x="6443663" y="3267075"/>
          <p14:tracePt t="1577" x="6443663" y="3248025"/>
          <p14:tracePt t="1584" x="6443663" y="3236913"/>
          <p14:tracePt t="1592" x="6443663" y="3217863"/>
          <p14:tracePt t="1601" x="6443663" y="3206750"/>
          <p14:tracePt t="1609" x="6443663" y="3176588"/>
          <p14:tracePt t="1617" x="6423025" y="3167063"/>
          <p14:tracePt t="1625" x="6413500" y="3146425"/>
          <p14:tracePt t="1633" x="6392863" y="3116263"/>
          <p14:tracePt t="1640" x="6383338" y="3106738"/>
          <p14:tracePt t="1649" x="6373813" y="3095625"/>
          <p14:tracePt t="1656" x="6332538" y="3086100"/>
          <p14:tracePt t="1666" x="6313488" y="3076575"/>
          <p14:tracePt t="1672" x="6292850" y="3076575"/>
          <p14:tracePt t="1680" x="6283325" y="3076575"/>
          <p14:tracePt t="1686" x="6272213" y="3076575"/>
          <p14:tracePt t="1695" x="6262688" y="3076575"/>
          <p14:tracePt t="1702" x="6242050" y="3076575"/>
          <p14:tracePt t="1710" x="6221413" y="3076575"/>
          <p14:tracePt t="1726" x="6202363" y="3095625"/>
          <p14:tracePt t="1734" x="6191250" y="3106738"/>
          <p14:tracePt t="1742" x="6191250" y="3116263"/>
          <p14:tracePt t="1751" x="6181725" y="3136900"/>
          <p14:tracePt t="1758" x="6181725" y="3155950"/>
          <p14:tracePt t="1766" x="6181725" y="3187700"/>
          <p14:tracePt t="1774" x="6181725" y="3206750"/>
          <p14:tracePt t="1782" x="6181725" y="3236913"/>
          <p14:tracePt t="1790" x="6181725" y="3257550"/>
          <p14:tracePt t="1798" x="6181725" y="3278188"/>
          <p14:tracePt t="1804" x="6181725" y="3287713"/>
          <p14:tracePt t="1813" x="6181725" y="3308350"/>
          <p14:tracePt t="1820" x="6191250" y="3317875"/>
          <p14:tracePt t="1829" x="6202363" y="3338513"/>
          <p14:tracePt t="1836" x="6242050" y="3338513"/>
          <p14:tracePt t="1844" x="6283325" y="3348038"/>
          <p14:tracePt t="1852" x="6332538" y="3348038"/>
          <p14:tracePt t="1860" x="6392863" y="3348038"/>
          <p14:tracePt t="1868" x="6434138" y="3348038"/>
          <p14:tracePt t="1877" x="6464300" y="3348038"/>
          <p14:tracePt t="1884" x="6503988" y="3348038"/>
          <p14:tracePt t="1894" x="6524625" y="3348038"/>
          <p14:tracePt t="1900" x="6545263" y="3348038"/>
          <p14:tracePt t="1908" x="6554788" y="3338513"/>
          <p14:tracePt t="1916" x="6554788" y="3327400"/>
          <p14:tracePt t="1922" x="6554788" y="3308350"/>
          <p14:tracePt t="1932" x="6554788" y="3287713"/>
          <p14:tracePt t="1939" x="6554788" y="3278188"/>
          <p14:tracePt t="1948" x="6554788" y="3248025"/>
          <p14:tracePt t="1954" x="6554788" y="3217863"/>
          <p14:tracePt t="1964" x="6554788" y="3197225"/>
          <p14:tracePt t="1970" x="6545263" y="3167063"/>
          <p14:tracePt t="1980" x="6534150" y="3167063"/>
          <p14:tracePt t="1986" x="6515100" y="3146425"/>
          <p14:tracePt t="1995" x="6503988" y="3136900"/>
          <p14:tracePt t="2002" x="6484938" y="3116263"/>
          <p14:tracePt t="2010" x="6454775" y="3116263"/>
          <p14:tracePt t="2016" x="6434138" y="3116263"/>
          <p14:tracePt t="2024" x="6403975" y="3116263"/>
          <p14:tracePt t="2032" x="6383338" y="3116263"/>
          <p14:tracePt t="2040" x="6362700" y="3116263"/>
          <p14:tracePt t="2048" x="6353175" y="3116263"/>
          <p14:tracePt t="2056" x="6343650" y="3116263"/>
          <p14:tracePt t="2064" x="6323013" y="3116263"/>
          <p14:tracePt t="2072" x="6313488" y="3125788"/>
          <p14:tracePt t="2081" x="6302375" y="3136900"/>
          <p14:tracePt t="2088" x="6292850" y="3146425"/>
          <p14:tracePt t="2100" x="6292850" y="3155950"/>
          <p14:tracePt t="2108" x="6292850" y="3187700"/>
          <p14:tracePt t="2116" x="6272213" y="3187700"/>
          <p14:tracePt t="2125" x="6272213" y="3206750"/>
          <p14:tracePt t="2142" x="6272213" y="3227388"/>
          <p14:tracePt t="2150" x="6272213" y="3248025"/>
          <p14:tracePt t="2158" x="6272213" y="3267075"/>
          <p14:tracePt t="2166" x="6272213" y="3297238"/>
          <p14:tracePt t="2175" x="6272213" y="3327400"/>
          <p14:tracePt t="2182" x="6302375" y="3348038"/>
          <p14:tracePt t="2193" x="6332538" y="3398838"/>
          <p14:tracePt t="2200" x="6373813" y="3429000"/>
          <p14:tracePt t="2209" x="6413500" y="3429000"/>
          <p14:tracePt t="2216" x="6443663" y="3449638"/>
          <p14:tracePt t="2224" x="6473825" y="3449638"/>
          <p14:tracePt t="2232" x="6503988" y="3449638"/>
          <p14:tracePt t="2241" x="6534150" y="3449638"/>
          <p14:tracePt t="2248" x="6575425" y="3438525"/>
          <p14:tracePt t="2257" x="6584950" y="3419475"/>
          <p14:tracePt t="2264" x="6594475" y="3368675"/>
          <p14:tracePt t="2274" x="6615113" y="3297238"/>
          <p14:tracePt t="2282" x="6615113" y="3248025"/>
          <p14:tracePt t="2290" x="6615113" y="3197225"/>
          <p14:tracePt t="2298" x="6615113" y="3136900"/>
          <p14:tracePt t="2307" x="6615113" y="3095625"/>
          <p14:tracePt t="2316" x="6615113" y="3046413"/>
          <p14:tracePt t="2325" x="6615113" y="3025775"/>
          <p14:tracePt t="2332" x="6615113" y="3005138"/>
          <p14:tracePt t="2340" x="6605588" y="2984500"/>
          <p14:tracePt t="2348" x="6594475" y="2974975"/>
          <p14:tracePt t="2356" x="6575425" y="2974975"/>
          <p14:tracePt t="2364" x="6554788" y="2974975"/>
          <p14:tracePt t="2375" x="6534150" y="2974975"/>
          <p14:tracePt t="2382" x="6515100" y="2974975"/>
          <p14:tracePt t="2390" x="6494463" y="2974975"/>
          <p14:tracePt t="2398" x="6484938" y="2995613"/>
          <p14:tracePt t="2406" x="6464300" y="2995613"/>
          <p14:tracePt t="2414" x="6423025" y="3016250"/>
          <p14:tracePt t="2423" x="6413500" y="3016250"/>
          <p14:tracePt t="2430" x="6413500" y="3025775"/>
          <p14:tracePt t="2439" x="6403975" y="3035300"/>
          <p14:tracePt t="2460" x="6403975" y="3046413"/>
          <p14:tracePt t="2498" x="6403975" y="3055938"/>
          <p14:tracePt t="2598" x="6403975" y="3065463"/>
          <p14:tracePt t="2609" x="6392863" y="3076575"/>
          <p14:tracePt t="2614" x="6383338" y="3106738"/>
          <p14:tracePt t="2623" x="6383338" y="3125788"/>
          <p14:tracePt t="2630" x="6362700" y="3197225"/>
          <p14:tracePt t="2642" x="6323013" y="3287713"/>
          <p14:tracePt t="2649" x="6272213" y="3408363"/>
          <p14:tracePt t="2659" x="6211888" y="3540125"/>
          <p14:tracePt t="2664" x="6191250" y="3640138"/>
          <p14:tracePt t="2672" x="6121400" y="3841750"/>
          <p14:tracePt t="2680" x="6061075" y="4094163"/>
          <p14:tracePt t="2692" x="5989638" y="4316413"/>
          <p14:tracePt t="2698" x="5908675" y="4538663"/>
          <p14:tracePt t="2709" x="5848350" y="4710113"/>
          <p14:tracePt t="2714" x="5768975" y="4860925"/>
          <p14:tracePt t="2724" x="5718175" y="4962525"/>
          <p14:tracePt t="2730" x="5646738" y="5053013"/>
          <p14:tracePt t="2742" x="5586413" y="5122863"/>
          <p14:tracePt t="2748" x="5556250" y="5153025"/>
          <p14:tracePt t="2758" x="5495925" y="5213350"/>
          <p14:tracePt t="2764" x="5486400" y="5224463"/>
          <p14:tracePt t="2774" x="5465763" y="5224463"/>
          <p14:tracePt t="2780" x="5456238" y="5245100"/>
          <p14:tracePt t="2789" x="5445125" y="5254625"/>
          <p14:tracePt t="2796" x="5405438" y="5275263"/>
          <p14:tracePt t="2807" x="5375275" y="5284788"/>
          <p14:tracePt t="2814" x="5354638" y="5305425"/>
          <p14:tracePt t="2824" x="5334000" y="5314950"/>
          <p14:tracePt t="2830" x="5314950" y="5335588"/>
          <p14:tracePt t="2840" x="5294313" y="5345113"/>
          <p14:tracePt t="2846" x="5273675" y="5375275"/>
          <p14:tracePt t="2857" x="5243513" y="5405438"/>
          <p14:tracePt t="2864" x="5233988" y="5416550"/>
          <p14:tracePt t="2874" x="5203825" y="5446713"/>
          <p14:tracePt t="2886" x="5192713" y="5465763"/>
          <p14:tracePt t="2891" x="5173663" y="5476875"/>
          <p14:tracePt t="2896" x="5153025" y="5476875"/>
          <p14:tracePt t="2916" x="5143500" y="5476875"/>
          <p14:tracePt t="2940" x="5122863" y="5476875"/>
          <p14:tracePt t="2948" x="5102225" y="5456238"/>
          <p14:tracePt t="2956" x="5083175" y="5446713"/>
          <p14:tracePt t="2964" x="5072063" y="5426075"/>
          <p14:tracePt t="2973" x="5053013" y="5384800"/>
          <p14:tracePt t="2980" x="5032375" y="5365750"/>
          <p14:tracePt t="2989" x="5021263" y="5345113"/>
          <p14:tracePt t="2996" x="4991100" y="5314950"/>
          <p14:tracePt t="3006" x="4981575" y="5305425"/>
          <p14:tracePt t="3012" x="4972050" y="5275263"/>
          <p14:tracePt t="3018" x="4960938" y="5254625"/>
          <p14:tracePt t="3026" x="4951413" y="5233988"/>
          <p14:tracePt t="3034" x="4951413" y="5224463"/>
          <p14:tracePt t="3042" x="4951413" y="5194300"/>
          <p14:tracePt t="3051" x="4941888" y="5164138"/>
          <p14:tracePt t="3058" x="4930775" y="5164138"/>
          <p14:tracePt t="3066" x="4930775" y="5153025"/>
          <p14:tracePt t="3090" x="4930775" y="5133975"/>
          <p14:tracePt t="3176" x="4921250" y="5122863"/>
          <p14:tracePt t="3212" x="4911725" y="5113338"/>
          <p14:tracePt t="3252" x="4900613" y="5103813"/>
          <p14:tracePt t="3270" x="4891088" y="5092700"/>
          <p14:tracePt t="3280" x="4870450" y="5073650"/>
          <p14:tracePt t="3436" x="4881563" y="5073650"/>
          <p14:tracePt t="3452" x="4881563" y="5083175"/>
          <p14:tracePt t="3460" x="4891088" y="5083175"/>
          <p14:tracePt t="3500" x="4900613" y="5083175"/>
          <p14:tracePt t="3512" x="4911725" y="5092700"/>
          <p14:tracePt t="3520" x="4921250" y="5092700"/>
          <p14:tracePt t="3528" x="4941888" y="5092700"/>
          <p14:tracePt t="3545" x="4951413" y="5092700"/>
          <p14:tracePt t="3553" x="4960938" y="5092700"/>
          <p14:tracePt t="3563" x="4981575" y="5103813"/>
          <p14:tracePt t="3569" x="4991100" y="5103813"/>
          <p14:tracePt t="3576" x="5002213" y="5103813"/>
          <p14:tracePt t="3596" x="5021263" y="5103813"/>
          <p14:tracePt t="3612" x="5032375" y="5103813"/>
          <p14:tracePt t="3620" x="5041900" y="5113338"/>
          <p14:tracePt t="3628" x="5053013" y="5113338"/>
          <p14:tracePt t="3636" x="5083175" y="5113338"/>
          <p14:tracePt t="3644" x="5102225" y="5113338"/>
          <p14:tracePt t="3652" x="5113338" y="5113338"/>
          <p14:tracePt t="3660" x="5143500" y="5113338"/>
          <p14:tracePt t="3668" x="5162550" y="5113338"/>
          <p14:tracePt t="3677" x="5192713" y="5113338"/>
          <p14:tracePt t="3684" x="5233988" y="5113338"/>
          <p14:tracePt t="3690" x="5254625" y="5113338"/>
          <p14:tracePt t="3700" x="5273675" y="5113338"/>
          <p14:tracePt t="3706" x="5294313" y="5113338"/>
          <p14:tracePt t="3715" x="5334000" y="5113338"/>
          <p14:tracePt t="3722" x="5354638" y="5113338"/>
          <p14:tracePt t="3730" x="5364163" y="5113338"/>
          <p14:tracePt t="3739" x="5375275" y="5113338"/>
          <p14:tracePt t="3746" x="5384800" y="5113338"/>
          <p14:tracePt t="3904" x="5395913" y="5113338"/>
          <p14:tracePt t="3918" x="5405438" y="5113338"/>
          <p14:tracePt t="3928" x="5414963" y="5113338"/>
          <p14:tracePt t="3934" x="5426075" y="5113338"/>
          <p14:tracePt t="3950" x="5445125" y="5113338"/>
          <p14:tracePt t="3958" x="5465763" y="5113338"/>
          <p14:tracePt t="3980" x="5475288" y="5113338"/>
          <p14:tracePt t="3986" x="5486400" y="5103813"/>
          <p14:tracePt t="3994" x="5495925" y="5103813"/>
          <p14:tracePt t="4002" x="5516563" y="5103813"/>
          <p14:tracePt t="4010" x="5535613" y="5103813"/>
          <p14:tracePt t="4027" x="5556250" y="5103813"/>
          <p14:tracePt t="4034" x="5567363" y="5103813"/>
          <p14:tracePt t="4042" x="5586413" y="5103813"/>
          <p14:tracePt t="4058" x="5607050" y="5103813"/>
          <p14:tracePt t="4066" x="5627688" y="5092700"/>
          <p14:tracePt t="4074" x="5637213" y="5092700"/>
          <p14:tracePt t="4082" x="5667375" y="5092700"/>
          <p14:tracePt t="4090" x="5688013" y="5092700"/>
          <p14:tracePt t="4098" x="5707063" y="5092700"/>
          <p14:tracePt t="4106" x="5727700" y="5092700"/>
          <p14:tracePt t="4114" x="5757863" y="5092700"/>
          <p14:tracePt t="4122" x="5788025" y="5092700"/>
          <p14:tracePt t="4130" x="5818188" y="5092700"/>
          <p14:tracePt t="4138" x="5848350" y="5092700"/>
          <p14:tracePt t="4148" x="5889625" y="5092700"/>
          <p14:tracePt t="4154" x="5929313" y="5092700"/>
          <p14:tracePt t="4163" x="5949950" y="5092700"/>
          <p14:tracePt t="4170" x="5970588" y="5092700"/>
          <p14:tracePt t="4180" x="6000750" y="5092700"/>
          <p14:tracePt t="4186" x="6030913" y="5092700"/>
          <p14:tracePt t="4196" x="6049963" y="5092700"/>
          <p14:tracePt t="4202" x="6061075" y="5092700"/>
          <p14:tracePt t="4211" x="6080125" y="5092700"/>
          <p14:tracePt t="4222" x="6091238" y="5092700"/>
          <p14:tracePt t="4230" x="6100763" y="5092700"/>
          <p14:tracePt t="6628" x="6091238" y="5092700"/>
          <p14:tracePt t="6838" x="6091238" y="5062538"/>
          <p14:tracePt t="6846" x="6091238" y="5041900"/>
          <p14:tracePt t="6862" x="6091238" y="5032375"/>
          <p14:tracePt t="17166" x="6091238" y="5022850"/>
          <p14:tracePt t="17174" x="6142038" y="5011738"/>
          <p14:tracePt t="17182" x="6221413" y="5011738"/>
          <p14:tracePt t="17190" x="6343650" y="5002213"/>
          <p14:tracePt t="17198" x="6484938" y="4981575"/>
          <p14:tracePt t="17208" x="6615113" y="4962525"/>
          <p14:tracePt t="17217" x="6746875" y="4941888"/>
          <p14:tracePt t="17225" x="6888163" y="4932363"/>
          <p14:tracePt t="17232" x="7008813" y="4932363"/>
          <p14:tracePt t="17240" x="7150100" y="4932363"/>
          <p14:tracePt t="17248" x="7280275" y="4932363"/>
          <p14:tracePt t="17256" x="7432675" y="4932363"/>
          <p14:tracePt t="17266" x="7573963" y="4932363"/>
          <p14:tracePt t="17275" x="7724775" y="4932363"/>
          <p14:tracePt t="17282" x="7886700" y="4932363"/>
          <p14:tracePt t="17291" x="8037513" y="4932363"/>
          <p14:tracePt t="17298" x="8167688" y="4932363"/>
          <p14:tracePt t="17306" x="8299450" y="4932363"/>
          <p14:tracePt t="17314" x="8431213" y="4932363"/>
          <p14:tracePt t="17324" x="8561388" y="4932363"/>
          <p14:tracePt t="17332" x="8682038" y="4932363"/>
          <p14:tracePt t="17341" x="8783638" y="4932363"/>
          <p14:tracePt t="17348" x="8843963" y="4932363"/>
          <p14:tracePt t="17357" x="8913813" y="4932363"/>
          <p14:tracePt t="17364" x="8975725" y="4932363"/>
          <p14:tracePt t="17372" x="9024938" y="4941888"/>
          <p14:tracePt t="17380" x="9096375" y="4951413"/>
          <p14:tracePt t="17388" x="9166225" y="4951413"/>
          <p14:tracePt t="17396" x="9226550" y="4962525"/>
          <p14:tracePt t="17404" x="9247188" y="4962525"/>
          <p14:tracePt t="17414" x="9288463" y="4962525"/>
          <p14:tracePt t="17420" x="9297988" y="4962525"/>
          <p14:tracePt t="17428" x="9307513" y="4962525"/>
          <p14:tracePt t="17436" x="9318625" y="4962525"/>
          <p14:tracePt t="17444" x="9337675" y="4962525"/>
          <p14:tracePt t="17452" x="9348788" y="4962525"/>
          <p14:tracePt t="17461" x="9367838" y="4962525"/>
          <p14:tracePt t="17468" x="9409113" y="4951413"/>
          <p14:tracePt t="17478" x="9439275" y="4941888"/>
          <p14:tracePt t="17486" x="9490075" y="4902200"/>
          <p14:tracePt t="17494" x="9559925" y="4870450"/>
          <p14:tracePt t="17502" x="9650413" y="4821238"/>
          <p14:tracePt t="17511" x="9731375" y="4779963"/>
          <p14:tracePt t="17518" x="9842500" y="4730750"/>
          <p14:tracePt t="17528" x="10034588" y="4649788"/>
          <p14:tracePt t="17536" x="10285413" y="4559300"/>
          <p14:tracePt t="17544" x="10558463" y="4478338"/>
          <p14:tracePt t="17553" x="10799763" y="4418013"/>
          <p14:tracePt t="17561" x="11082338" y="4316413"/>
          <p14:tracePt t="17568" x="11355388" y="4235450"/>
          <p14:tracePt t="17577" x="11668125" y="4135438"/>
          <p14:tracePt t="17584" x="11990388" y="4024313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9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5" name="Picture 11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26" name="Rectangle 13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7" name="Rectangle 15">
            <a:extLst>
              <a:ext uri="{FF2B5EF4-FFF2-40B4-BE49-F238E27FC236}">
                <a16:creationId xmlns:a16="http://schemas.microsoft.com/office/drawing/2014/main" id="{34F8020C-60BB-4357-8207-13221A99A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8" name="Rectangle 17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9" name="Frame 19">
            <a:extLst>
              <a:ext uri="{FF2B5EF4-FFF2-40B4-BE49-F238E27FC236}">
                <a16:creationId xmlns:a16="http://schemas.microsoft.com/office/drawing/2014/main" id="{14719C7A-7103-4EF2-85F1-DE9CAE528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920"/>
            </a:avLst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Frame 21">
            <a:extLst>
              <a:ext uri="{FF2B5EF4-FFF2-40B4-BE49-F238E27FC236}">
                <a16:creationId xmlns:a16="http://schemas.microsoft.com/office/drawing/2014/main" id="{59C4A457-993E-4426-870D-BF0605010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876"/>
            </a:avLst>
          </a:prstGeom>
          <a:blipFill dpi="0" rotWithShape="1">
            <a:blip r:embed="rId3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DB3159-C70B-4DD0-A638-2FE957E857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11633" r="1012" b="4645"/>
          <a:stretch/>
        </p:blipFill>
        <p:spPr>
          <a:xfrm>
            <a:off x="576072" y="536448"/>
            <a:ext cx="11039856" cy="5766816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B0AF636-2872-496C-999F-3A9C4AEEA0EB}"/>
              </a:ext>
            </a:extLst>
          </p:cNvPr>
          <p:cNvSpPr/>
          <p:nvPr/>
        </p:nvSpPr>
        <p:spPr>
          <a:xfrm>
            <a:off x="743712" y="4169664"/>
            <a:ext cx="1292352" cy="1975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182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31"/>
    </mc:Choice>
    <mc:Fallback xmlns="">
      <p:transition spd="slow" advTm="32331"/>
    </mc:Fallback>
  </mc:AlternateContent>
  <p:extLst>
    <p:ext uri="{3A86A75C-4F4B-4683-9AE1-C65F6400EC91}">
      <p14:laserTraceLst xmlns:p14="http://schemas.microsoft.com/office/powerpoint/2010/main">
        <p14:tracePtLst>
          <p14:tracePt t="563" x="11737975" y="3590925"/>
          <p14:tracePt t="573" x="11515725" y="3609975"/>
          <p14:tracePt t="579" x="11253788" y="3640138"/>
          <p14:tracePt t="588" x="11031538" y="3651250"/>
          <p14:tracePt t="593" x="10799763" y="3660775"/>
          <p14:tracePt t="602" x="10658475" y="3681413"/>
          <p14:tracePt t="609" x="10477500" y="3711575"/>
          <p14:tracePt t="617" x="10347325" y="3732213"/>
          <p14:tracePt t="625" x="10206038" y="3771900"/>
          <p14:tracePt t="633" x="10094913" y="3802063"/>
          <p14:tracePt t="641" x="10004425" y="3832225"/>
          <p14:tracePt t="649" x="9902825" y="3873500"/>
          <p14:tracePt t="657" x="9842500" y="3883025"/>
          <p14:tracePt t="665" x="9771063" y="3922713"/>
          <p14:tracePt t="673" x="9740900" y="3943350"/>
          <p14:tracePt t="681" x="9691688" y="3983038"/>
          <p14:tracePt t="689" x="9640888" y="4013200"/>
          <p14:tracePt t="697" x="9610725" y="4033838"/>
          <p14:tracePt t="704" x="9580563" y="4064000"/>
          <p14:tracePt t="711" x="9569450" y="4075113"/>
          <p14:tracePt t="719" x="9559925" y="4084638"/>
          <p14:tracePt t="727" x="9539288" y="4094163"/>
          <p14:tracePt t="735" x="9520238" y="4094163"/>
          <p14:tracePt t="743" x="9499600" y="4135438"/>
          <p14:tracePt t="751" x="9478963" y="4135438"/>
          <p14:tracePt t="759" x="9469438" y="4154488"/>
          <p14:tracePt t="768" x="9448800" y="4165600"/>
          <p14:tracePt t="775" x="9428163" y="4175125"/>
          <p14:tracePt t="784" x="9398000" y="4195763"/>
          <p14:tracePt t="791" x="9378950" y="4195763"/>
          <p14:tracePt t="799" x="9328150" y="4216400"/>
          <p14:tracePt t="807" x="9226550" y="4235450"/>
          <p14:tracePt t="813" x="9126538" y="4256088"/>
          <p14:tracePt t="821" x="9036050" y="4276725"/>
          <p14:tracePt t="829" x="8864600" y="4306888"/>
          <p14:tracePt t="839" x="8602663" y="4337050"/>
          <p14:tracePt t="845" x="8308975" y="4387850"/>
          <p14:tracePt t="854" x="8026400" y="4418013"/>
          <p14:tracePt t="861" x="7764463" y="4448175"/>
          <p14:tracePt t="870" x="7481888" y="4457700"/>
          <p14:tracePt t="877" x="7261225" y="4478338"/>
          <p14:tracePt t="886" x="7069138" y="4478338"/>
          <p14:tracePt t="893" x="6877050" y="4478338"/>
          <p14:tracePt t="902" x="6705600" y="4478338"/>
          <p14:tracePt t="909" x="6554788" y="4478338"/>
          <p14:tracePt t="917" x="6413500" y="4487863"/>
          <p14:tracePt t="923" x="6262688" y="4487863"/>
          <p14:tracePt t="931" x="6130925" y="4487863"/>
          <p14:tracePt t="939" x="6010275" y="4497388"/>
          <p14:tracePt t="947" x="5899150" y="4497388"/>
          <p14:tracePt t="955" x="5818188" y="4497388"/>
          <p14:tracePt t="963" x="5737225" y="4497388"/>
          <p14:tracePt t="972" x="5697538" y="4497388"/>
          <p14:tracePt t="979" x="5646738" y="4497388"/>
          <p14:tracePt t="987" x="5607050" y="4497388"/>
          <p14:tracePt t="995" x="5567363" y="4497388"/>
          <p14:tracePt t="1015" x="5505450" y="4497388"/>
          <p14:tracePt t="1021" x="5465763" y="4497388"/>
          <p14:tracePt t="1027" x="5426075" y="4497388"/>
          <p14:tracePt t="1033" x="5354638" y="4497388"/>
          <p14:tracePt t="1041" x="5294313" y="4497388"/>
          <p14:tracePt t="1049" x="5254625" y="4497388"/>
          <p14:tracePt t="1057" x="5192713" y="4497388"/>
          <p14:tracePt t="1065" x="5122863" y="4497388"/>
          <p14:tracePt t="1073" x="5062538" y="4497388"/>
          <p14:tracePt t="1081" x="5002213" y="4497388"/>
          <p14:tracePt t="1089" x="4930775" y="4497388"/>
          <p14:tracePt t="1097" x="4881563" y="4497388"/>
          <p14:tracePt t="1105" x="4810125" y="4497388"/>
          <p14:tracePt t="1113" x="4729163" y="4497388"/>
          <p14:tracePt t="1121" x="4648200" y="4497388"/>
          <p14:tracePt t="1129" x="4578350" y="4497388"/>
          <p14:tracePt t="1137" x="4487863" y="4497388"/>
          <p14:tracePt t="1145" x="4386263" y="4497388"/>
          <p14:tracePt t="1152" x="4325938" y="4497388"/>
          <p14:tracePt t="1159" x="4265613" y="4497388"/>
          <p14:tracePt t="1169" x="4205288" y="4487863"/>
          <p14:tracePt t="1175" x="4144963" y="4487863"/>
          <p14:tracePt t="1185" x="4114800" y="4478338"/>
          <p14:tracePt t="1191" x="4084638" y="4478338"/>
          <p14:tracePt t="1201" x="4043363" y="4478338"/>
          <p14:tracePt t="1207" x="4024313" y="4448175"/>
          <p14:tracePt t="1215" x="4013200" y="4448175"/>
          <p14:tracePt t="1223" x="3994150" y="4437063"/>
          <p14:tracePt t="1231" x="3994150" y="4427538"/>
          <p14:tracePt t="1243" x="3983038" y="4427538"/>
          <p14:tracePt t="1252" x="3973513" y="4418013"/>
          <p14:tracePt t="1268" x="3962400" y="4418013"/>
          <p14:tracePt t="1277" x="3952875" y="4418013"/>
          <p14:tracePt t="1285" x="3913188" y="4418013"/>
          <p14:tracePt t="1293" x="3871913" y="4418013"/>
          <p14:tracePt t="1301" x="3852863" y="4418013"/>
          <p14:tracePt t="1309" x="3832225" y="4418013"/>
          <p14:tracePt t="1319" x="3822700" y="4418013"/>
          <p14:tracePt t="1327" x="3811588" y="4418013"/>
          <p14:tracePt t="1383" x="3832225" y="4437063"/>
          <p14:tracePt t="1391" x="3841750" y="4437063"/>
          <p14:tracePt t="1400" x="3862388" y="4437063"/>
          <p14:tracePt t="1407" x="3892550" y="4448175"/>
          <p14:tracePt t="1416" x="3932238" y="4457700"/>
          <p14:tracePt t="1423" x="3952875" y="4457700"/>
          <p14:tracePt t="1432" x="3962400" y="4467225"/>
          <p14:tracePt t="1439" x="3973513" y="4467225"/>
          <p14:tracePt t="1447" x="3994150" y="4467225"/>
          <p14:tracePt t="1585" x="3983038" y="4478338"/>
          <p14:tracePt t="1593" x="3973513" y="4478338"/>
          <p14:tracePt t="1601" x="3962400" y="4497388"/>
          <p14:tracePt t="1609" x="3952875" y="4508500"/>
          <p14:tracePt t="1617" x="3952875" y="4518025"/>
          <p14:tracePt t="1625" x="3943350" y="4538663"/>
          <p14:tracePt t="1633" x="3932238" y="4619625"/>
          <p14:tracePt t="1641" x="3932238" y="4668838"/>
          <p14:tracePt t="1649" x="3932238" y="4740275"/>
          <p14:tracePt t="1655" x="3932238" y="4830763"/>
          <p14:tracePt t="1665" x="3932238" y="4860925"/>
          <p14:tracePt t="1671" x="3922713" y="4921250"/>
          <p14:tracePt t="1680" x="3902075" y="4951413"/>
          <p14:tracePt t="1687" x="3892550" y="4992688"/>
          <p14:tracePt t="1696" x="3871913" y="5011738"/>
          <p14:tracePt t="1703" x="3871913" y="5022850"/>
          <p14:tracePt t="1711" x="3862388" y="5032375"/>
          <p14:tracePt t="1719" x="3852863" y="5053013"/>
          <p14:tracePt t="1727" x="3841750" y="5053013"/>
          <p14:tracePt t="1747" x="3822700" y="5053013"/>
          <p14:tracePt t="1764" x="3781425" y="5053013"/>
          <p14:tracePt t="1773" x="3751263" y="5053013"/>
          <p14:tracePt t="1782" x="3721100" y="5041900"/>
          <p14:tracePt t="1789" x="3640138" y="5022850"/>
          <p14:tracePt t="1797" x="3579813" y="5002213"/>
          <p14:tracePt t="1805" x="3519488" y="4972050"/>
          <p14:tracePt t="1813" x="3438525" y="4911725"/>
          <p14:tracePt t="1823" x="3357563" y="4860925"/>
          <p14:tracePt t="1831" x="3287713" y="4830763"/>
          <p14:tracePt t="1839" x="3227388" y="4810125"/>
          <p14:tracePt t="1848" x="3146425" y="4770438"/>
          <p14:tracePt t="1855" x="3055938" y="4749800"/>
          <p14:tracePt t="1865" x="2965450" y="4730750"/>
          <p14:tracePt t="1873" x="2884488" y="4719638"/>
          <p14:tracePt t="1881" x="2782888" y="4679950"/>
          <p14:tracePt t="1889" x="2692400" y="4659313"/>
          <p14:tracePt t="1897" x="2622550" y="4659313"/>
          <p14:tracePt t="1905" x="2551113" y="4638675"/>
          <p14:tracePt t="1915" x="2481263" y="4629150"/>
          <p14:tracePt t="1923" x="2439988" y="4629150"/>
          <p14:tracePt t="1931" x="2390775" y="4629150"/>
          <p14:tracePt t="1939" x="2359025" y="4619625"/>
          <p14:tracePt t="1947" x="2349500" y="4619625"/>
          <p14:tracePt t="1955" x="2328863" y="4598988"/>
          <p14:tracePt t="1965" x="2319338" y="4598988"/>
          <p14:tracePt t="1973" x="2309813" y="4598988"/>
          <p14:tracePt t="1981" x="2279650" y="4598988"/>
          <p14:tracePt t="1989" x="2259013" y="4598988"/>
          <p14:tracePt t="1997" x="2228850" y="4598988"/>
          <p14:tracePt t="2005" x="2208213" y="4598988"/>
          <p14:tracePt t="2024" x="2127250" y="4589463"/>
          <p14:tracePt t="2031" x="2087563" y="4589463"/>
          <p14:tracePt t="2039" x="2057400" y="4589463"/>
          <p14:tracePt t="2047" x="1997075" y="4589463"/>
          <p14:tracePt t="2055" x="1955800" y="4589463"/>
          <p14:tracePt t="2063" x="1895475" y="4578350"/>
          <p14:tracePt t="2074" x="1855788" y="4568825"/>
          <p14:tracePt t="2081" x="1825625" y="4559300"/>
          <p14:tracePt t="2089" x="1814513" y="4548188"/>
          <p14:tracePt t="2097" x="1784350" y="4548188"/>
          <p14:tracePt t="2105" x="1784350" y="4527550"/>
          <p14:tracePt t="2113" x="1765300" y="4527550"/>
          <p14:tracePt t="2121" x="1765300" y="4518025"/>
          <p14:tracePt t="2131" x="1754188" y="4508500"/>
          <p14:tracePt t="2140" x="1735138" y="4508500"/>
          <p14:tracePt t="2147" x="1735138" y="4497388"/>
          <p14:tracePt t="2155" x="1714500" y="4487863"/>
          <p14:tracePt t="2163" x="1704975" y="4487863"/>
          <p14:tracePt t="2171" x="1693863" y="4487863"/>
          <p14:tracePt t="2179" x="1684338" y="4487863"/>
          <p14:tracePt t="2190" x="1654175" y="4487863"/>
          <p14:tracePt t="2197" x="1624013" y="4467225"/>
          <p14:tracePt t="2205" x="1603375" y="4457700"/>
          <p14:tracePt t="2213" x="1582738" y="4457700"/>
          <p14:tracePt t="2221" x="1563688" y="4457700"/>
          <p14:tracePt t="2229" x="1533525" y="4457700"/>
          <p14:tracePt t="2237" x="1503363" y="4457700"/>
          <p14:tracePt t="2245" x="1471613" y="4448175"/>
          <p14:tracePt t="2256" x="1441450" y="4448175"/>
          <p14:tracePt t="2263" x="1422400" y="4448175"/>
          <p14:tracePt t="2271" x="1371600" y="4437063"/>
          <p14:tracePt t="2279" x="1341438" y="4437063"/>
          <p14:tracePt t="2287" x="1311275" y="4437063"/>
          <p14:tracePt t="2297" x="1270000" y="4437063"/>
          <p14:tracePt t="2306" x="1220788" y="4437063"/>
          <p14:tracePt t="2313" x="1190625" y="4437063"/>
          <p14:tracePt t="2322" x="1169988" y="4437063"/>
          <p14:tracePt t="2329" x="1149350" y="4437063"/>
          <p14:tracePt t="2337" x="1139825" y="4437063"/>
          <p14:tracePt t="2345" x="1128713" y="4437063"/>
          <p14:tracePt t="2449" x="1119188" y="4437063"/>
          <p14:tracePt t="2459" x="1119188" y="4457700"/>
          <p14:tracePt t="2465" x="1109663" y="4467225"/>
          <p14:tracePt t="2474" x="1098550" y="4478338"/>
          <p14:tracePt t="2481" x="1098550" y="4497388"/>
          <p14:tracePt t="2499" x="1098550" y="4527550"/>
          <p14:tracePt t="2515" x="1098550" y="4548188"/>
          <p14:tracePt t="2524" x="1098550" y="4559300"/>
          <p14:tracePt t="2531" x="1098550" y="4589463"/>
          <p14:tracePt t="2541" x="1098550" y="4608513"/>
          <p14:tracePt t="2547" x="1098550" y="4638675"/>
          <p14:tracePt t="2556" x="1098550" y="4659313"/>
          <p14:tracePt t="2565" x="1089025" y="4689475"/>
          <p14:tracePt t="2576" x="1079500" y="4740275"/>
          <p14:tracePt t="2581" x="1079500" y="4791075"/>
          <p14:tracePt t="2591" x="1079500" y="4840288"/>
          <p14:tracePt t="2597" x="1079500" y="4891088"/>
          <p14:tracePt t="2605" x="1079500" y="4972050"/>
          <p14:tracePt t="2615" x="1079500" y="5053013"/>
          <p14:tracePt t="2624" x="1079500" y="5113338"/>
          <p14:tracePt t="2631" x="1079500" y="5183188"/>
          <p14:tracePt t="2642" x="1079500" y="5233988"/>
          <p14:tracePt t="2647" x="1079500" y="5275263"/>
          <p14:tracePt t="2658" x="1079500" y="5335588"/>
          <p14:tracePt t="2665" x="1079500" y="5375275"/>
          <p14:tracePt t="2673" x="1079500" y="5395913"/>
          <p14:tracePt t="2681" x="1079500" y="5426075"/>
          <p14:tracePt t="2690" x="1079500" y="5465763"/>
          <p14:tracePt t="2697" x="1068388" y="5495925"/>
          <p14:tracePt t="2706" x="1068388" y="5526088"/>
          <p14:tracePt t="2715" x="1068388" y="5546725"/>
          <p14:tracePt t="2724" x="1068388" y="5576888"/>
          <p14:tracePt t="2731" x="1058863" y="5597525"/>
          <p14:tracePt t="2740" x="1058863" y="5618163"/>
          <p14:tracePt t="2747" x="1058863" y="5648325"/>
          <p14:tracePt t="2756" x="1058863" y="5678488"/>
          <p14:tracePt t="2765" x="1058863" y="5718175"/>
          <p14:tracePt t="2773" x="1049338" y="5759450"/>
          <p14:tracePt t="2781" x="1049338" y="5799138"/>
          <p14:tracePt t="2791" x="1049338" y="5829300"/>
          <p14:tracePt t="2797" x="1049338" y="5868988"/>
          <p14:tracePt t="2806" x="1049338" y="5899150"/>
          <p14:tracePt t="2815" x="1049338" y="5940425"/>
          <p14:tracePt t="2823" x="1038225" y="5970588"/>
          <p14:tracePt t="2831" x="1038225" y="6000750"/>
          <p14:tracePt t="2847" x="1038225" y="6010275"/>
          <p14:tracePt t="2865" x="1038225" y="6021388"/>
          <p14:tracePt t="4247" x="1038225" y="6030913"/>
          <p14:tracePt t="4263" x="1038225" y="6040438"/>
          <p14:tracePt t="4273" x="1049338" y="6051550"/>
          <p14:tracePt t="4307" x="1058863" y="6051550"/>
          <p14:tracePt t="4315" x="1068388" y="6051550"/>
          <p14:tracePt t="4331" x="1079500" y="6051550"/>
          <p14:tracePt t="4371" x="1089025" y="6051550"/>
          <p14:tracePt t="4387" x="1098550" y="6051550"/>
          <p14:tracePt t="4399" x="1128713" y="6051550"/>
          <p14:tracePt t="4408" x="1149350" y="6030913"/>
          <p14:tracePt t="4415" x="1190625" y="6010275"/>
          <p14:tracePt t="4423" x="1260475" y="5970588"/>
          <p14:tracePt t="4431" x="1320800" y="5940425"/>
          <p14:tracePt t="4442" x="1411288" y="5910263"/>
          <p14:tracePt t="4447" x="1471613" y="5859463"/>
          <p14:tracePt t="4457" x="1552575" y="5819775"/>
          <p14:tracePt t="4465" x="1643063" y="5759450"/>
          <p14:tracePt t="4474" x="1704975" y="5727700"/>
          <p14:tracePt t="4481" x="1774825" y="5678488"/>
          <p14:tracePt t="4489" x="1844675" y="5637213"/>
          <p14:tracePt t="4499" x="1906588" y="5588000"/>
          <p14:tracePt t="4509" x="1997075" y="5556250"/>
          <p14:tracePt t="4515" x="2047875" y="5495925"/>
          <p14:tracePt t="4526" x="2078038" y="5465763"/>
          <p14:tracePt t="4531" x="2138363" y="5426075"/>
          <p14:tracePt t="4539" x="2157413" y="5416550"/>
          <p14:tracePt t="4547" x="2178050" y="5384800"/>
          <p14:tracePt t="4555" x="2187575" y="5384800"/>
          <p14:tracePt t="4563" x="2187575" y="5375275"/>
          <p14:tracePt t="4571" x="2208213" y="5345113"/>
          <p14:tracePt t="4592" x="2208213" y="5335588"/>
          <p14:tracePt t="4599" x="2219325" y="5314950"/>
          <p14:tracePt t="4611" x="2228850" y="5294313"/>
          <p14:tracePt t="4619" x="2228850" y="5284788"/>
          <p14:tracePt t="4629" x="2238375" y="5275263"/>
          <p14:tracePt t="4637" x="2249488" y="5254625"/>
          <p14:tracePt t="4645" x="2259013" y="5245100"/>
          <p14:tracePt t="4654" x="2279650" y="5224463"/>
          <p14:tracePt t="4669" x="2279650" y="5203825"/>
          <p14:tracePt t="4677" x="2298700" y="5194300"/>
          <p14:tracePt t="4687" x="2298700" y="5183188"/>
          <p14:tracePt t="4695" x="2319338" y="5164138"/>
          <p14:tracePt t="4703" x="2319338" y="5153025"/>
          <p14:tracePt t="4711" x="2328863" y="5133975"/>
          <p14:tracePt t="4720" x="2339975" y="5113338"/>
          <p14:tracePt t="4727" x="2349500" y="5092700"/>
          <p14:tracePt t="4735" x="2370138" y="5073650"/>
          <p14:tracePt t="4745" x="2370138" y="5053013"/>
          <p14:tracePt t="4753" x="2390775" y="5002213"/>
          <p14:tracePt t="4761" x="2390775" y="4992688"/>
          <p14:tracePt t="4770" x="2390775" y="4981575"/>
          <p14:tracePt t="4777" x="2400300" y="4962525"/>
          <p14:tracePt t="4785" x="2400300" y="4941888"/>
          <p14:tracePt t="4797" x="2400300" y="4932363"/>
          <p14:tracePt t="4807" x="2409825" y="4921250"/>
          <p14:tracePt t="4829" x="2409825" y="4911725"/>
          <p14:tracePt t="4845" x="2409825" y="4902200"/>
          <p14:tracePt t="4877" x="2409825" y="4891088"/>
          <p14:tracePt t="4891" x="2409825" y="4881563"/>
          <p14:tracePt t="4907" x="2420938" y="4860925"/>
          <p14:tracePt t="4915" x="2420938" y="4851400"/>
          <p14:tracePt t="4923" x="2420938" y="4840288"/>
          <p14:tracePt t="4931" x="2420938" y="4830763"/>
          <p14:tracePt t="4940" x="2420938" y="4821238"/>
          <p14:tracePt t="4951" x="2420938" y="4800600"/>
          <p14:tracePt t="4959" x="2430463" y="4791075"/>
          <p14:tracePt t="4967" x="2430463" y="4779963"/>
          <p14:tracePt t="4983" x="2439988" y="4760913"/>
          <p14:tracePt t="4991" x="2439988" y="4749800"/>
          <p14:tracePt t="4999" x="2451100" y="4740275"/>
          <p14:tracePt t="5018" x="2451100" y="4719638"/>
          <p14:tracePt t="5023" x="2460625" y="4719638"/>
          <p14:tracePt t="5031" x="2470150" y="4710113"/>
          <p14:tracePt t="5040" x="2481263" y="4689475"/>
          <p14:tracePt t="5065" x="2481263" y="4679950"/>
          <p14:tracePt t="5073" x="2490788" y="4679950"/>
          <p14:tracePt t="5079" x="2490788" y="4668838"/>
          <p14:tracePt t="5089" x="2490788" y="4659313"/>
          <p14:tracePt t="5097" x="2500313" y="4659313"/>
          <p14:tracePt t="5105" x="2500313" y="4649788"/>
          <p14:tracePt t="5113" x="2511425" y="4619625"/>
          <p14:tracePt t="5125" x="2520950" y="4619625"/>
          <p14:tracePt t="5138" x="2520950" y="4608513"/>
          <p14:tracePt t="5145" x="2541588" y="4589463"/>
          <p14:tracePt t="5154" x="2541588" y="4578350"/>
          <p14:tracePt t="5161" x="2551113" y="4568825"/>
          <p14:tracePt t="5171" x="2560638" y="4559300"/>
          <p14:tracePt t="5177" x="2560638" y="4548188"/>
          <p14:tracePt t="5188" x="2571750" y="4548188"/>
          <p14:tracePt t="5195" x="2571750" y="4538663"/>
          <p14:tracePt t="5211" x="2592388" y="4538663"/>
          <p14:tracePt t="5231" x="2592388" y="4518025"/>
          <p14:tracePt t="5245" x="2601913" y="4508500"/>
          <p14:tracePt t="5275" x="2611438" y="4508500"/>
          <p14:tracePt t="5281" x="2622550" y="4497388"/>
          <p14:tracePt t="5293" x="2622550" y="4487863"/>
          <p14:tracePt t="5499" x="2632075" y="4487863"/>
          <p14:tracePt t="5505" x="2632075" y="4478338"/>
          <p14:tracePt t="5514" x="2632075" y="4467225"/>
          <p14:tracePt t="5537" x="2622550" y="4467225"/>
          <p14:tracePt t="5977" x="2611438" y="4467225"/>
          <p14:tracePt t="6001" x="2622550" y="4467225"/>
          <p14:tracePt t="6010" x="2641600" y="4467225"/>
          <p14:tracePt t="6017" x="2671763" y="4467225"/>
          <p14:tracePt t="6025" x="2701925" y="4467225"/>
          <p14:tracePt t="6033" x="2722563" y="4467225"/>
          <p14:tracePt t="6041" x="2752725" y="4467225"/>
          <p14:tracePt t="6047" x="2773363" y="4467225"/>
          <p14:tracePt t="6064" x="2794000" y="4467225"/>
          <p14:tracePt t="6080" x="2803525" y="4467225"/>
          <p14:tracePt t="6096" x="2813050" y="4467225"/>
          <p14:tracePt t="6103" x="2833688" y="4467225"/>
          <p14:tracePt t="6119" x="2843213" y="4467225"/>
          <p14:tracePt t="6127" x="2873375" y="4467225"/>
          <p14:tracePt t="6143" x="2884488" y="4467225"/>
          <p14:tracePt t="6151" x="2894013" y="4467225"/>
          <p14:tracePt t="6159" x="2903538" y="4467225"/>
          <p14:tracePt t="6171" x="2914650" y="4467225"/>
          <p14:tracePt t="6180" x="2924175" y="4467225"/>
          <p14:tracePt t="6187" x="2935288" y="4467225"/>
          <p14:tracePt t="6212" x="2944813" y="4467225"/>
          <p14:tracePt t="6273" x="2954338" y="4467225"/>
          <p14:tracePt t="6291" x="2965450" y="4467225"/>
          <p14:tracePt t="6310" x="2974975" y="4467225"/>
          <p14:tracePt t="7627" x="2984500" y="4467225"/>
          <p14:tracePt t="7647" x="2974975" y="4467225"/>
          <p14:tracePt t="7655" x="2944813" y="4478338"/>
          <p14:tracePt t="7661" x="2914650" y="4478338"/>
          <p14:tracePt t="7670" x="2894013" y="4487863"/>
          <p14:tracePt t="7677" x="2863850" y="4497388"/>
          <p14:tracePt t="7685" x="2854325" y="4497388"/>
          <p14:tracePt t="7693" x="2833688" y="4497388"/>
          <p14:tracePt t="7701" x="2824163" y="4497388"/>
          <p14:tracePt t="7718" x="2803525" y="4497388"/>
          <p14:tracePt t="7734" x="2794000" y="4497388"/>
          <p14:tracePt t="7749" x="2782888" y="4497388"/>
          <p14:tracePt t="7785" x="2773363" y="4497388"/>
          <p14:tracePt t="7843" x="2763838" y="4497388"/>
          <p14:tracePt t="7855" x="2752725" y="4497388"/>
          <p14:tracePt t="7871" x="2743200" y="4497388"/>
          <p14:tracePt t="7879" x="2722563" y="4497388"/>
          <p14:tracePt t="7887" x="2713038" y="4497388"/>
          <p14:tracePt t="7898" x="2682875" y="4497388"/>
          <p14:tracePt t="7905" x="2662238" y="4497388"/>
          <p14:tracePt t="7913" x="2632075" y="4497388"/>
          <p14:tracePt t="7921" x="2611438" y="4497388"/>
          <p14:tracePt t="7929" x="2571750" y="4497388"/>
          <p14:tracePt t="7937" x="2541588" y="4497388"/>
          <p14:tracePt t="7945" x="2511425" y="4497388"/>
          <p14:tracePt t="7955" x="2481263" y="4487863"/>
          <p14:tracePt t="7964" x="2460625" y="4487863"/>
          <p14:tracePt t="7971" x="2430463" y="4478338"/>
          <p14:tracePt t="7979" x="2420938" y="4478338"/>
          <p14:tracePt t="7987" x="2400300" y="4467225"/>
          <p14:tracePt t="7995" x="2379663" y="4467225"/>
          <p14:tracePt t="8012" x="2359025" y="4467225"/>
          <p14:tracePt t="8013" x="2349500" y="4467225"/>
          <p14:tracePt t="8021" x="2328863" y="4467225"/>
          <p14:tracePt t="8029" x="2319338" y="4467225"/>
          <p14:tracePt t="8393" x="2339975" y="4467225"/>
          <p14:tracePt t="8409" x="2349500" y="4467225"/>
          <p14:tracePt t="8425" x="2370138" y="4467225"/>
          <p14:tracePt t="8445" x="2379663" y="4467225"/>
          <p14:tracePt t="8473" x="2390775" y="4467225"/>
          <p14:tracePt t="8497" x="2409825" y="4467225"/>
          <p14:tracePt t="8505" x="2420938" y="4467225"/>
          <p14:tracePt t="8513" x="2430463" y="4467225"/>
          <p14:tracePt t="8519" x="2451100" y="4467225"/>
          <p14:tracePt t="8528" x="2460625" y="4467225"/>
          <p14:tracePt t="8535" x="2470150" y="4467225"/>
          <p14:tracePt t="8545" x="2490788" y="4467225"/>
          <p14:tracePt t="8551" x="2500313" y="4467225"/>
          <p14:tracePt t="8560" x="2511425" y="4467225"/>
          <p14:tracePt t="8567" x="2530475" y="4467225"/>
          <p14:tracePt t="8575" x="2541588" y="4467225"/>
          <p14:tracePt t="8591" x="2551113" y="4467225"/>
          <p14:tracePt t="9375" x="2571750" y="4467225"/>
          <p14:tracePt t="9395" x="2581275" y="4467225"/>
          <p14:tracePt t="9401" x="2592388" y="4467225"/>
          <p14:tracePt t="9409" x="2611438" y="4467225"/>
          <p14:tracePt t="9417" x="2622550" y="4467225"/>
          <p14:tracePt t="9425" x="2652713" y="4467225"/>
          <p14:tracePt t="9431" x="2682875" y="4467225"/>
          <p14:tracePt t="9439" x="2701925" y="4467225"/>
          <p14:tracePt t="9447" x="2713038" y="4467225"/>
          <p14:tracePt t="9455" x="2722563" y="4467225"/>
          <p14:tracePt t="9463" x="2743200" y="4467225"/>
          <p14:tracePt t="9547" x="2763838" y="4457700"/>
          <p14:tracePt t="9625" x="2773363" y="4448175"/>
          <p14:tracePt t="9637" x="2782888" y="4448175"/>
          <p14:tracePt t="9653" x="2794000" y="4448175"/>
          <p14:tracePt t="9661" x="2803525" y="4448175"/>
          <p14:tracePt t="9677" x="2813050" y="4448175"/>
          <p14:tracePt t="9689" x="2824163" y="4448175"/>
          <p14:tracePt t="9697" x="2843213" y="4437063"/>
          <p14:tracePt t="9705" x="2873375" y="4427538"/>
          <p14:tracePt t="9713" x="2894013" y="4427538"/>
          <p14:tracePt t="9721" x="2935288" y="4427538"/>
          <p14:tracePt t="9731" x="2974975" y="4427538"/>
          <p14:tracePt t="9737" x="3035300" y="4427538"/>
          <p14:tracePt t="9748" x="3086100" y="4427538"/>
          <p14:tracePt t="9755" x="3125788" y="4418013"/>
          <p14:tracePt t="9763" x="3216275" y="4397375"/>
          <p14:tracePt t="9771" x="3267075" y="4397375"/>
          <p14:tracePt t="9779" x="3348038" y="4387850"/>
          <p14:tracePt t="9787" x="3429000" y="4387850"/>
          <p14:tracePt t="9795" x="3498850" y="4376738"/>
          <p14:tracePt t="9803" x="3529013" y="4367213"/>
          <p14:tracePt t="9814" x="3589338" y="4356100"/>
          <p14:tracePt t="9821" x="3600450" y="4356100"/>
          <p14:tracePt t="9829" x="3609975" y="4346575"/>
          <p14:tracePt t="10101" x="3609975" y="4356100"/>
          <p14:tracePt t="10121" x="3619500" y="4356100"/>
          <p14:tracePt t="10141" x="3640138" y="4356100"/>
          <p14:tracePt t="10263" x="3660775" y="4376738"/>
          <p14:tracePt t="10280" x="3670300" y="4387850"/>
          <p14:tracePt t="10295" x="3681413" y="4387850"/>
          <p14:tracePt t="10303" x="3690938" y="4387850"/>
          <p14:tracePt t="10311" x="3711575" y="4397375"/>
          <p14:tracePt t="10319" x="3730625" y="4397375"/>
          <p14:tracePt t="10327" x="3760788" y="4406900"/>
          <p14:tracePt t="10335" x="3781425" y="4406900"/>
          <p14:tracePt t="10343" x="3802063" y="4406900"/>
          <p14:tracePt t="10351" x="3811588" y="4406900"/>
          <p14:tracePt t="10360" x="3841750" y="4406900"/>
          <p14:tracePt t="10367" x="3852863" y="4406900"/>
          <p14:tracePt t="10375" x="3862388" y="4406900"/>
          <p14:tracePt t="10383" x="3871913" y="4406900"/>
          <p14:tracePt t="10397" x="3883025" y="4406900"/>
          <p14:tracePt t="10423" x="3883025" y="4397375"/>
          <p14:tracePt t="10477" x="3883025" y="4387850"/>
          <p14:tracePt t="10501" x="3883025" y="4376738"/>
          <p14:tracePt t="10517" x="3883025" y="4367213"/>
          <p14:tracePt t="10525" x="3883025" y="4346575"/>
          <p14:tracePt t="10533" x="3883025" y="4337050"/>
          <p14:tracePt t="10541" x="3883025" y="4325938"/>
          <p14:tracePt t="10549" x="3883025" y="4295775"/>
          <p14:tracePt t="10569" x="3883025" y="4286250"/>
          <p14:tracePt t="10579" x="3883025" y="4265613"/>
          <p14:tracePt t="10585" x="3883025" y="4246563"/>
          <p14:tracePt t="10601" x="3883025" y="4235450"/>
          <p14:tracePt t="10609" x="3871913" y="4225925"/>
          <p14:tracePt t="10617" x="3871913" y="4205288"/>
          <p14:tracePt t="10625" x="3862388" y="4205288"/>
          <p14:tracePt t="10633" x="3862388" y="4195763"/>
          <p14:tracePt t="10669" x="3852863" y="4195763"/>
          <p14:tracePt t="10727" x="3852863" y="4184650"/>
          <p14:tracePt t="10759" x="3841750" y="4184650"/>
          <p14:tracePt t="10783" x="3832225" y="4184650"/>
          <p14:tracePt t="10797" x="3822700" y="4184650"/>
          <p14:tracePt t="10813" x="3811588" y="4184650"/>
          <p14:tracePt t="10829" x="3802063" y="4184650"/>
          <p14:tracePt t="10837" x="3790950" y="4184650"/>
          <p14:tracePt t="10853" x="3771900" y="4184650"/>
          <p14:tracePt t="10861" x="3760788" y="4184650"/>
          <p14:tracePt t="10869" x="3751263" y="4184650"/>
          <p14:tracePt t="10885" x="3741738" y="4184650"/>
          <p14:tracePt t="10905" x="3730625" y="4184650"/>
          <p14:tracePt t="10933" x="3721100" y="4184650"/>
          <p14:tracePt t="10972" x="3711575" y="4184650"/>
          <p14:tracePt t="11011" x="3700463" y="4184650"/>
          <p14:tracePt t="11023" x="3690938" y="4184650"/>
          <p14:tracePt t="11047" x="3690938" y="4205288"/>
          <p14:tracePt t="11055" x="3690938" y="4225925"/>
          <p14:tracePt t="11071" x="3690938" y="4235450"/>
          <p14:tracePt t="11079" x="3690938" y="4246563"/>
          <p14:tracePt t="11094" x="3690938" y="4256088"/>
          <p14:tracePt t="11099" x="3690938" y="4265613"/>
          <p14:tracePt t="11115" x="3690938" y="4276725"/>
          <p14:tracePt t="11131" x="3690938" y="4286250"/>
          <p14:tracePt t="11183" x="3690938" y="4295775"/>
          <p14:tracePt t="11199" x="3700463" y="4316413"/>
          <p14:tracePt t="11215" x="3711575" y="4325938"/>
          <p14:tracePt t="11225" x="3721100" y="4337050"/>
          <p14:tracePt t="11249" x="3730625" y="4346575"/>
          <p14:tracePt t="11259" x="3741738" y="4346575"/>
          <p14:tracePt t="11275" x="3760788" y="4356100"/>
          <p14:tracePt t="11283" x="3771900" y="4356100"/>
          <p14:tracePt t="11299" x="3790950" y="4356100"/>
          <p14:tracePt t="11315" x="3802063" y="4356100"/>
          <p14:tracePt t="11331" x="3811588" y="4356100"/>
          <p14:tracePt t="11343" x="3822700" y="4356100"/>
          <p14:tracePt t="11359" x="3832225" y="4367213"/>
          <p14:tracePt t="12099" x="3832225" y="4387850"/>
          <p14:tracePt t="12107" x="3832225" y="4406900"/>
          <p14:tracePt t="12117" x="3832225" y="4478338"/>
          <p14:tracePt t="12123" x="3822700" y="4527550"/>
          <p14:tracePt t="12132" x="3802063" y="4578350"/>
          <p14:tracePt t="12141" x="3802063" y="4619625"/>
          <p14:tracePt t="12150" x="3781425" y="4668838"/>
          <p14:tracePt t="12157" x="3771900" y="4699000"/>
          <p14:tracePt t="12166" x="3771900" y="4719638"/>
          <p14:tracePt t="12173" x="3771900" y="4730750"/>
          <p14:tracePt t="12182" x="3760788" y="4760913"/>
          <p14:tracePt t="12198" x="3760788" y="4770438"/>
          <p14:tracePt t="12217" x="3760788" y="4779963"/>
          <p14:tracePt t="12237" x="3760788" y="4791075"/>
          <p14:tracePt t="12245" x="3760788" y="4800600"/>
          <p14:tracePt t="12253" x="3760788" y="4810125"/>
          <p14:tracePt t="12269" x="3760788" y="4821238"/>
          <p14:tracePt t="12282" x="3760788" y="4830763"/>
          <p14:tracePt t="12314" x="3760788" y="4840288"/>
          <p14:tracePt t="12333" x="3760788" y="4860925"/>
          <p14:tracePt t="12341" x="3760788" y="4870450"/>
          <p14:tracePt t="12349" x="3751263" y="4891088"/>
          <p14:tracePt t="12359" x="3751263" y="4921250"/>
          <p14:tracePt t="12367" x="3741738" y="4951413"/>
          <p14:tracePt t="12375" x="3741738" y="4992688"/>
          <p14:tracePt t="12383" x="3741738" y="5011738"/>
          <p14:tracePt t="12391" x="3741738" y="5041900"/>
          <p14:tracePt t="12399" x="3741738" y="5053013"/>
          <p14:tracePt t="12407" x="3741738" y="5073650"/>
          <p14:tracePt t="12415" x="3741738" y="5083175"/>
          <p14:tracePt t="12423" x="3741738" y="5092700"/>
          <p14:tracePt t="12439" x="3741738" y="5103813"/>
          <p14:tracePt t="12448" x="3730625" y="5122863"/>
          <p14:tracePt t="12491" x="3730625" y="5133975"/>
          <p14:tracePt t="12499" x="3721100" y="5143500"/>
          <p14:tracePt t="12507" x="3721100" y="5153025"/>
          <p14:tracePt t="12523" x="3721100" y="5173663"/>
          <p14:tracePt t="12535" x="3721100" y="5183188"/>
          <p14:tracePt t="12551" x="3721100" y="5194300"/>
          <p14:tracePt t="12567" x="3721100" y="5213350"/>
          <p14:tracePt t="12581" x="3721100" y="5224463"/>
          <p14:tracePt t="12601" x="3721100" y="5233988"/>
          <p14:tracePt t="18813" x="3721100" y="5245100"/>
          <p14:tracePt t="18821" x="3700463" y="5233988"/>
          <p14:tracePt t="18832" x="3681413" y="5183188"/>
          <p14:tracePt t="18839" x="3651250" y="5122863"/>
          <p14:tracePt t="18849" x="3640138" y="5083175"/>
          <p14:tracePt t="18855" x="3609975" y="5022850"/>
          <p14:tracePt t="18864" x="3579813" y="4962525"/>
          <p14:tracePt t="18871" x="3570288" y="4932363"/>
          <p14:tracePt t="18879" x="3559175" y="4891088"/>
          <p14:tracePt t="18889" x="3559175" y="4870450"/>
          <p14:tracePt t="18899" x="3549650" y="4821238"/>
          <p14:tracePt t="18905" x="3529013" y="4810125"/>
          <p14:tracePt t="18915" x="3529013" y="4791075"/>
          <p14:tracePt t="18921" x="3509963" y="4749800"/>
          <p14:tracePt t="18933" x="3498850" y="4740275"/>
          <p14:tracePt t="18949" x="3498850" y="4730750"/>
          <p14:tracePt t="18957" x="3489325" y="4730750"/>
          <p14:tracePt t="18969" x="3489325" y="4719638"/>
          <p14:tracePt t="18989" x="3479800" y="4689475"/>
          <p14:tracePt t="18999" x="3468688" y="4689475"/>
          <p14:tracePt t="19010" x="3459163" y="4668838"/>
          <p14:tracePt t="19014" x="3459163" y="4659313"/>
          <p14:tracePt t="19021" x="3459163" y="4638675"/>
          <p14:tracePt t="19030" x="3459163" y="4619625"/>
          <p14:tracePt t="19035" x="3449638" y="4608513"/>
          <p14:tracePt t="19043" x="3438525" y="4598988"/>
          <p14:tracePt t="19051" x="3438525" y="4589463"/>
          <p14:tracePt t="19060" x="3429000" y="4568825"/>
          <p14:tracePt t="19067" x="3417888" y="4559300"/>
          <p14:tracePt t="19076" x="3408363" y="4548188"/>
          <p14:tracePt t="19083" x="3398838" y="4538663"/>
          <p14:tracePt t="19099" x="3387725" y="4538663"/>
          <p14:tracePt t="19107" x="3378200" y="4527550"/>
          <p14:tracePt t="19115" x="3368675" y="4527550"/>
          <p14:tracePt t="19123" x="3357563" y="4527550"/>
          <p14:tracePt t="19131" x="3338513" y="4518025"/>
          <p14:tracePt t="19139" x="3338513" y="4508500"/>
          <p14:tracePt t="19146" x="3327400" y="4508500"/>
          <p14:tracePt t="19162" x="3308350" y="4487863"/>
          <p14:tracePt t="19173" x="3287713" y="4487863"/>
          <p14:tracePt t="19181" x="3287713" y="4478338"/>
          <p14:tracePt t="19189" x="3278188" y="4478338"/>
          <p14:tracePt t="19197" x="3267075" y="4457700"/>
          <p14:tracePt t="19205" x="3257550" y="4457700"/>
          <p14:tracePt t="19217" x="3246438" y="4448175"/>
          <p14:tracePt t="19233" x="3246438" y="4437063"/>
          <p14:tracePt t="19261" x="3236913" y="4427538"/>
          <p14:tracePt t="19381" x="3227388" y="4427538"/>
          <p14:tracePt t="19401" x="3206750" y="4427538"/>
          <p14:tracePt t="19410" x="3197225" y="4437063"/>
          <p14:tracePt t="19417" x="3186113" y="4437063"/>
          <p14:tracePt t="19427" x="3186113" y="4457700"/>
          <p14:tracePt t="19431" x="3176588" y="4487863"/>
          <p14:tracePt t="19440" x="3155950" y="4538663"/>
          <p14:tracePt t="19447" x="3155950" y="4559300"/>
          <p14:tracePt t="19455" x="3136900" y="4608513"/>
          <p14:tracePt t="19463" x="3136900" y="4638675"/>
          <p14:tracePt t="19471" x="3125788" y="4730750"/>
          <p14:tracePt t="19479" x="3125788" y="4791075"/>
          <p14:tracePt t="19487" x="3106738" y="4881563"/>
          <p14:tracePt t="19495" x="3106738" y="4932363"/>
          <p14:tracePt t="19503" x="3095625" y="5011738"/>
          <p14:tracePt t="19511" x="3095625" y="5053013"/>
          <p14:tracePt t="19519" x="3095625" y="5092700"/>
          <p14:tracePt t="19528" x="3095625" y="5122863"/>
          <p14:tracePt t="19533" x="3095625" y="5153025"/>
          <p14:tracePt t="19543" x="3095625" y="5164138"/>
          <p14:tracePt t="19549" x="3095625" y="5173663"/>
          <p14:tracePt t="19558" x="3095625" y="5203825"/>
          <p14:tracePt t="19565" x="3095625" y="5213350"/>
          <p14:tracePt t="19573" x="3095625" y="5224463"/>
          <p14:tracePt t="19581" x="3095625" y="5245100"/>
          <p14:tracePt t="19597" x="3095625" y="5254625"/>
          <p14:tracePt t="19605" x="3095625" y="5264150"/>
          <p14:tracePt t="19617" x="3095625" y="5275263"/>
          <p14:tracePt t="19633" x="3095625" y="5294313"/>
          <p14:tracePt t="19642" x="3095625" y="5305425"/>
          <p14:tracePt t="19649" x="3095625" y="5335588"/>
          <p14:tracePt t="19659" x="3095625" y="5375275"/>
          <p14:tracePt t="19667" x="3095625" y="5416550"/>
          <p14:tracePt t="19676" x="3095625" y="5446713"/>
          <p14:tracePt t="19683" x="3095625" y="5486400"/>
          <p14:tracePt t="19692" x="3095625" y="5526088"/>
          <p14:tracePt t="19701" x="3095625" y="5588000"/>
          <p14:tracePt t="19709" x="3095625" y="5618163"/>
          <p14:tracePt t="19717" x="3095625" y="5678488"/>
          <p14:tracePt t="19725" x="3095625" y="5718175"/>
          <p14:tracePt t="19733" x="3095625" y="5789613"/>
          <p14:tracePt t="19742" x="3095625" y="5819775"/>
          <p14:tracePt t="19751" x="3095625" y="5859463"/>
          <p14:tracePt t="19759" x="3095625" y="5889625"/>
          <p14:tracePt t="19775" x="3095625" y="5910263"/>
          <p14:tracePt t="19783" x="3095625" y="5930900"/>
          <p14:tracePt t="19792" x="3095625" y="5949950"/>
          <p14:tracePt t="19799" x="3095625" y="5980113"/>
          <p14:tracePt t="19815" x="3095625" y="5991225"/>
          <p14:tracePt t="19824" x="3095625" y="6010275"/>
          <p14:tracePt t="19837" x="3095625" y="6021388"/>
          <p14:tracePt t="19849" x="3095625" y="6030913"/>
          <p14:tracePt t="19858" x="3095625" y="6040438"/>
          <p14:tracePt t="19869" x="3095625" y="6051550"/>
          <p14:tracePt t="19877" x="3095625" y="6061075"/>
          <p14:tracePt t="19885" x="3095625" y="6070600"/>
          <p14:tracePt t="19897" x="3095625" y="6091238"/>
          <p14:tracePt t="19923" x="3095625" y="6102350"/>
          <p14:tracePt t="19929" x="3095625" y="6111875"/>
          <p14:tracePt t="30008" x="3095625" y="6121400"/>
          <p14:tracePt t="30017" x="3125788" y="6121400"/>
          <p14:tracePt t="30025" x="3155950" y="6121400"/>
          <p14:tracePt t="30033" x="3186113" y="6121400"/>
          <p14:tracePt t="30041" x="3197225" y="6111875"/>
          <p14:tracePt t="30047" x="3216275" y="6111875"/>
          <p14:tracePt t="30115" x="3227388" y="6111875"/>
          <p14:tracePt t="30123" x="3257550" y="6121400"/>
          <p14:tracePt t="30131" x="3278188" y="6121400"/>
          <p14:tracePt t="30201" x="3287713" y="6121400"/>
          <p14:tracePt t="30210" x="3297238" y="6121400"/>
          <p14:tracePt t="30217" x="3317875" y="6111875"/>
          <p14:tracePt t="30226" x="3338513" y="6111875"/>
          <p14:tracePt t="30233" x="3378200" y="6091238"/>
          <p14:tracePt t="30242" x="3387725" y="6081713"/>
          <p14:tracePt t="30249" x="3429000" y="6061075"/>
          <p14:tracePt t="30258" x="3449638" y="6040438"/>
          <p14:tracePt t="30265" x="3468688" y="6030913"/>
          <p14:tracePt t="30271" x="3479800" y="6021388"/>
          <p14:tracePt t="30279" x="3498850" y="6010275"/>
          <p14:tracePt t="30287" x="3519488" y="5991225"/>
          <p14:tracePt t="30295" x="3529013" y="5980113"/>
          <p14:tracePt t="30308" x="3529013" y="5970588"/>
          <p14:tracePt t="30317" x="3540125" y="5949950"/>
          <p14:tracePt t="30326" x="3559175" y="5930900"/>
          <p14:tracePt t="30333" x="3570288" y="5919788"/>
          <p14:tracePt t="30342" x="3589338" y="5889625"/>
          <p14:tracePt t="30349" x="3630613" y="5859463"/>
          <p14:tracePt t="30358" x="3640138" y="5838825"/>
          <p14:tracePt t="30365" x="3660775" y="5819775"/>
          <p14:tracePt t="30373" x="3670300" y="5808663"/>
          <p14:tracePt t="30383" x="3711575" y="5768975"/>
          <p14:tracePt t="30393" x="3741738" y="5748338"/>
          <p14:tracePt t="30399" x="3832225" y="5688013"/>
          <p14:tracePt t="30409" x="3892550" y="5657850"/>
          <p14:tracePt t="30415" x="3983038" y="5607050"/>
          <p14:tracePt t="30424" x="4064000" y="5567363"/>
          <p14:tracePt t="30431" x="4154488" y="5537200"/>
          <p14:tracePt t="30442" x="4235450" y="5486400"/>
          <p14:tracePt t="30449" x="4316413" y="5446713"/>
          <p14:tracePt t="30459" x="4386263" y="5395913"/>
          <p14:tracePt t="30465" x="4467225" y="5365750"/>
          <p14:tracePt t="30474" x="4557713" y="5305425"/>
          <p14:tracePt t="30483" x="4638675" y="5275263"/>
          <p14:tracePt t="30492" x="4729163" y="5245100"/>
          <p14:tracePt t="30499" x="4819650" y="5213350"/>
          <p14:tracePt t="30509" x="4911725" y="5173663"/>
          <p14:tracePt t="30515" x="5002213" y="5153025"/>
          <p14:tracePt t="30524" x="5113338" y="5113338"/>
          <p14:tracePt t="30531" x="5203825" y="5092700"/>
          <p14:tracePt t="30542" x="5303838" y="5062538"/>
          <p14:tracePt t="30549" x="5414963" y="5022850"/>
          <p14:tracePt t="30558" x="5526088" y="4981575"/>
          <p14:tracePt t="30565" x="5646738" y="4951413"/>
          <p14:tracePt t="30575" x="5757863" y="4911725"/>
          <p14:tracePt t="30581" x="5878513" y="4881563"/>
          <p14:tracePt t="30592" x="5959475" y="4860925"/>
          <p14:tracePt t="30599" x="6061075" y="4851400"/>
          <p14:tracePt t="30608" x="6142038" y="4840288"/>
          <p14:tracePt t="30615" x="6191250" y="4840288"/>
          <p14:tracePt t="30624" x="6221413" y="4840288"/>
          <p14:tracePt t="30631" x="6262688" y="4840288"/>
          <p14:tracePt t="30641" x="6292850" y="4840288"/>
          <p14:tracePt t="30647" x="6323013" y="4840288"/>
          <p14:tracePt t="30656" x="6343650" y="4840288"/>
          <p14:tracePt t="30663" x="6353175" y="4840288"/>
          <p14:tracePt t="30671" x="6362700" y="4840288"/>
          <p14:tracePt t="30687" x="6383338" y="4840288"/>
          <p14:tracePt t="30695" x="6392863" y="4840288"/>
          <p14:tracePt t="30703" x="6413500" y="4830763"/>
          <p14:tracePt t="30711" x="6434138" y="4821238"/>
          <p14:tracePt t="30719" x="6473825" y="4800600"/>
          <p14:tracePt t="30727" x="6545263" y="4760913"/>
          <p14:tracePt t="30736" x="6605588" y="4719638"/>
          <p14:tracePt t="30743" x="6705600" y="4668838"/>
          <p14:tracePt t="30753" x="6796088" y="4629150"/>
          <p14:tracePt t="30761" x="6927850" y="4527550"/>
          <p14:tracePt t="30769" x="7038975" y="4448175"/>
          <p14:tracePt t="30777" x="7138988" y="4418013"/>
          <p14:tracePt t="30785" x="7342188" y="4337050"/>
          <p14:tracePt t="30795" x="7673975" y="4195763"/>
          <p14:tracePt t="30803" x="8118475" y="4064000"/>
          <p14:tracePt t="30811" x="8823325" y="3892550"/>
          <p14:tracePt t="30819" x="9439275" y="3771900"/>
          <p14:tracePt t="30827" x="9872663" y="3690938"/>
          <p14:tracePt t="30835" x="10134600" y="3651250"/>
          <p14:tracePt t="30843" x="10266363" y="3630613"/>
          <p14:tracePt t="30852" x="10347325" y="3630613"/>
          <p14:tracePt t="31233" x="10336213" y="3630613"/>
          <p14:tracePt t="31241" x="10315575" y="3630613"/>
          <p14:tracePt t="31249" x="10306050" y="3651250"/>
          <p14:tracePt t="31257" x="10296525" y="3651250"/>
          <p14:tracePt t="31265" x="10275888" y="3660775"/>
          <p14:tracePt t="31271" x="10275888" y="3670300"/>
          <p14:tracePt t="31286" x="10266363" y="3670300"/>
          <p14:tracePt t="31331" x="10275888" y="3670300"/>
          <p14:tracePt t="31339" x="10275888" y="3681413"/>
          <p14:tracePt t="31355" x="10285413" y="3681413"/>
          <p14:tracePt t="31365" x="10296525" y="3681413"/>
          <p14:tracePt t="31373" x="10306050" y="3681413"/>
          <p14:tracePt t="31381" x="10315575" y="3690938"/>
          <p14:tracePt t="31389" x="10336213" y="3702050"/>
          <p14:tracePt t="31397" x="10356850" y="3711575"/>
          <p14:tracePt t="31405" x="10387013" y="3711575"/>
          <p14:tracePt t="31414" x="10417175" y="3721100"/>
          <p14:tracePt t="31421" x="10467975" y="3732213"/>
          <p14:tracePt t="31429" x="10518775" y="3741738"/>
          <p14:tracePt t="31437" x="10618788" y="3762375"/>
          <p14:tracePt t="31445" x="10729913" y="3792538"/>
          <p14:tracePt t="31455" x="10810875" y="3802063"/>
          <p14:tracePt t="31463" x="10931525" y="3811588"/>
          <p14:tracePt t="31471" x="11082338" y="3822700"/>
          <p14:tracePt t="31480" x="11223625" y="3822700"/>
          <p14:tracePt t="31487" x="11355388" y="3822700"/>
          <p14:tracePt t="31495" x="11506200" y="3832225"/>
          <p14:tracePt t="31503" x="11626850" y="3832225"/>
          <p14:tracePt t="31511" x="11768138" y="3832225"/>
          <p14:tracePt t="31519" x="11909425" y="3832225"/>
          <p14:tracePt t="31527" x="12050713" y="3832225"/>
          <p14:tracePt t="31537" x="12182475" y="38322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30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9" name="Rectangle 32">
            <a:extLst>
              <a:ext uri="{FF2B5EF4-FFF2-40B4-BE49-F238E27FC236}">
                <a16:creationId xmlns:a16="http://schemas.microsoft.com/office/drawing/2014/main" id="{34F8020C-60BB-4357-8207-13221A99A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0" name="Rectangle 34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3" name="Imagen 3">
            <a:extLst>
              <a:ext uri="{FF2B5EF4-FFF2-40B4-BE49-F238E27FC236}">
                <a16:creationId xmlns:a16="http://schemas.microsoft.com/office/drawing/2014/main" id="{7913182C-B362-46E2-8573-89C14CCE20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3576" r="12570" b="-1"/>
          <a:stretch/>
        </p:blipFill>
        <p:spPr>
          <a:xfrm>
            <a:off x="381000" y="304800"/>
            <a:ext cx="11365006" cy="6096000"/>
          </a:xfrm>
          <a:prstGeom prst="rect">
            <a:avLst/>
          </a:prstGeom>
        </p:spPr>
      </p:pic>
      <p:sp>
        <p:nvSpPr>
          <p:cNvPr id="32" name="Frame 36">
            <a:extLst>
              <a:ext uri="{FF2B5EF4-FFF2-40B4-BE49-F238E27FC236}">
                <a16:creationId xmlns:a16="http://schemas.microsoft.com/office/drawing/2014/main" id="{14719C7A-7103-4EF2-85F1-DE9CAE528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920"/>
            </a:avLst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4" name="Frame 38">
            <a:extLst>
              <a:ext uri="{FF2B5EF4-FFF2-40B4-BE49-F238E27FC236}">
                <a16:creationId xmlns:a16="http://schemas.microsoft.com/office/drawing/2014/main" id="{59C4A457-993E-4426-870D-BF0605010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5494"/>
          </a:xfrm>
          <a:prstGeom prst="frame">
            <a:avLst>
              <a:gd name="adj1" fmla="val 7876"/>
            </a:avLst>
          </a:prstGeom>
          <a:blipFill dpi="0" rotWithShape="1">
            <a:blip r:embed="rId4">
              <a:alphaModFix amt="2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72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74"/>
    </mc:Choice>
    <mc:Fallback xmlns="">
      <p:transition spd="slow" advTm="9274"/>
    </mc:Fallback>
  </mc:AlternateContent>
  <p:extLst>
    <p:ext uri="{3A86A75C-4F4B-4683-9AE1-C65F6400EC91}">
      <p14:laserTraceLst xmlns:p14="http://schemas.microsoft.com/office/powerpoint/2010/main">
        <p14:tracePtLst>
          <p14:tracePt t="7882" x="11960225" y="3035300"/>
          <p14:tracePt t="7891" x="11809413" y="2974975"/>
          <p14:tracePt t="7900" x="11626850" y="2894013"/>
          <p14:tracePt t="7916" x="11274425" y="2722563"/>
          <p14:tracePt t="7923" x="11112500" y="2632075"/>
          <p14:tracePt t="7931" x="10961688" y="2551113"/>
          <p14:tracePt t="7941" x="10799763" y="2460625"/>
          <p14:tracePt t="7950" x="10688638" y="2379663"/>
          <p14:tracePt t="7957" x="10558463" y="2309813"/>
          <p14:tracePt t="7966" x="10447338" y="2228850"/>
          <p14:tracePt t="7973" x="10326688" y="2147888"/>
          <p14:tracePt t="7981" x="10215563" y="2057400"/>
          <p14:tracePt t="7991" x="10104438" y="1976438"/>
          <p14:tracePt t="7999" x="9972675" y="1895475"/>
          <p14:tracePt t="8007" x="9852025" y="1816100"/>
          <p14:tracePt t="8016" x="9752013" y="1724025"/>
          <p14:tracePt t="8023" x="9640888" y="1633538"/>
          <p14:tracePt t="8032" x="9550400" y="1552575"/>
          <p14:tracePt t="8041" x="9448800" y="1462088"/>
          <p14:tracePt t="8050" x="9328150" y="1371600"/>
          <p14:tracePt t="8057" x="9217025" y="1290638"/>
          <p14:tracePt t="8066" x="9105900" y="1209675"/>
          <p14:tracePt t="8074" x="8955088" y="1109663"/>
          <p14:tracePt t="8085" x="8793163" y="1019175"/>
          <p14:tracePt t="8091" x="8602663" y="896938"/>
          <p14:tracePt t="8100" x="8339138" y="787400"/>
          <p14:tracePt t="8108" x="8088313" y="695325"/>
          <p14:tracePt t="8116" x="7835900" y="595313"/>
          <p14:tracePt t="8123" x="7593013" y="534988"/>
          <p14:tracePt t="8135" x="7291388" y="474663"/>
          <p14:tracePt t="8142" x="7029450" y="423863"/>
          <p14:tracePt t="8150" x="6765925" y="393700"/>
          <p14:tracePt t="8157" x="6484938" y="363538"/>
          <p14:tracePt t="8165" x="6202363" y="333375"/>
          <p14:tracePt t="8173" x="5868988" y="333375"/>
          <p14:tracePt t="8186" x="5516563" y="333375"/>
          <p14:tracePt t="8191" x="5153025" y="333375"/>
          <p14:tracePt t="8201" x="4800600" y="333375"/>
          <p14:tracePt t="8207" x="4527550" y="333375"/>
          <p14:tracePt t="8216" x="4225925" y="333375"/>
          <p14:tracePt t="8223" x="3943350" y="303213"/>
          <p14:tracePt t="8235" x="3700463" y="273050"/>
          <p14:tracePt t="8241" x="3529013" y="241300"/>
          <p14:tracePt t="8251" x="3308350" y="201613"/>
          <p14:tracePt t="8257" x="3136900" y="171450"/>
          <p14:tracePt t="8267" x="2914650" y="120650"/>
          <p14:tracePt t="8275" x="2773363" y="80963"/>
          <p14:tracePt t="8286" x="2662238" y="39688"/>
        </p14:tracePtLst>
      </p14:laserTraceLst>
    </p:ext>
  </p:extLst>
</p:sld>
</file>

<file path=ppt/theme/theme1.xml><?xml version="1.0" encoding="utf-8"?>
<a:theme xmlns:a="http://schemas.openxmlformats.org/drawingml/2006/main" name="BlockprintVTI">
  <a:themeElements>
    <a:clrScheme name="AnalogousFromLightSeedLeftStep">
      <a:dk1>
        <a:srgbClr val="000000"/>
      </a:dk1>
      <a:lt1>
        <a:srgbClr val="FFFFFF"/>
      </a:lt1>
      <a:dk2>
        <a:srgbClr val="252441"/>
      </a:dk2>
      <a:lt2>
        <a:srgbClr val="E2E8E6"/>
      </a:lt2>
      <a:accent1>
        <a:srgbClr val="C696A5"/>
      </a:accent1>
      <a:accent2>
        <a:srgbClr val="BA7FA9"/>
      </a:accent2>
      <a:accent3>
        <a:srgbClr val="C096C6"/>
      </a:accent3>
      <a:accent4>
        <a:srgbClr val="997FBA"/>
      </a:accent4>
      <a:accent5>
        <a:srgbClr val="9896C6"/>
      </a:accent5>
      <a:accent6>
        <a:srgbClr val="7F96BA"/>
      </a:accent6>
      <a:hlink>
        <a:srgbClr val="568F7E"/>
      </a:hlink>
      <a:folHlink>
        <a:srgbClr val="7F7F7F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135285ACD1946F46B7CC0FEB9638BE94" ma:contentTypeVersion="2" ma:contentTypeDescription="Crear nuevo documento." ma:contentTypeScope="" ma:versionID="51d0c6ef574fb3abe84ed43eac61a7c4">
  <xsd:schema xmlns:xsd="http://www.w3.org/2001/XMLSchema" xmlns:xs="http://www.w3.org/2001/XMLSchema" xmlns:p="http://schemas.microsoft.com/office/2006/metadata/properties" xmlns:ns3="9d9db717-7c9b-4820-9bd0-b7c347550f42" targetNamespace="http://schemas.microsoft.com/office/2006/metadata/properties" ma:root="true" ma:fieldsID="12e8d99697734521c9f113b0d7af8121" ns3:_="">
    <xsd:import namespace="9d9db717-7c9b-4820-9bd0-b7c347550f4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9db717-7c9b-4820-9bd0-b7c347550f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1E49C8B-16D0-462D-B204-B4BFC2889B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9db717-7c9b-4820-9bd0-b7c347550f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E67C7-8C1C-4D89-B353-F9F918FAAF0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A83F4E1-2C92-4AED-9A77-B1D1BFFA2085}">
  <ds:schemaRefs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http://schemas.microsoft.com/office/2006/metadata/properties"/>
    <ds:schemaRef ds:uri="9d9db717-7c9b-4820-9bd0-b7c347550f42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215</Words>
  <Application>Microsoft Office PowerPoint</Application>
  <PresentationFormat>Widescreen</PresentationFormat>
  <Paragraphs>26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Avenir Next LT Pro</vt:lpstr>
      <vt:lpstr>AvenirNext LT Pro Medium</vt:lpstr>
      <vt:lpstr>BlockprintVTI</vt:lpstr>
      <vt:lpstr>El uso de tic para la gamificación y clase invertida</vt:lpstr>
      <vt:lpstr>Contexto</vt:lpstr>
      <vt:lpstr>¿Qué son la gamificación y la clase invertida?</vt:lpstr>
      <vt:lpstr>Gamificando</vt:lpstr>
      <vt:lpstr>Las misiones</vt:lpstr>
      <vt:lpstr>Las misiones</vt:lpstr>
      <vt:lpstr>Educaplay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¿Qué ocurre cuando completan la misión?</vt:lpstr>
      <vt:lpstr>La clase invertida</vt:lpstr>
      <vt:lpstr>PowerPoint Presentation</vt:lpstr>
      <vt:lpstr>PowerPoint Presentation</vt:lpstr>
      <vt:lpstr>Edpuzzle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Carmen Maiz</dc:creator>
  <cp:lastModifiedBy>CMA</cp:lastModifiedBy>
  <cp:revision>272</cp:revision>
  <dcterms:created xsi:type="dcterms:W3CDTF">2021-05-02T16:47:25Z</dcterms:created>
  <dcterms:modified xsi:type="dcterms:W3CDTF">2021-06-21T16:58:46Z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0x010100135285ACD1946F46B7CC0FEB9638BE94</vt:lpwstr>
  </property>
</Properties>
</file>