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2.xml" ContentType="application/vnd.openxmlformats-officedocument.theme+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760" r:id="rId2"/>
    <p:sldMasterId id="2147483843" r:id="rId3"/>
  </p:sldMasterIdLst>
  <p:notesMasterIdLst>
    <p:notesMasterId r:id="rId11"/>
  </p:notesMasterIdLst>
  <p:sldIdLst>
    <p:sldId id="278" r:id="rId4"/>
    <p:sldId id="279" r:id="rId5"/>
    <p:sldId id="286" r:id="rId6"/>
    <p:sldId id="311" r:id="rId7"/>
    <p:sldId id="312" r:id="rId8"/>
    <p:sldId id="282" r:id="rId9"/>
    <p:sldId id="284"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54546"/>
    <a:srgbClr val="FF644E"/>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3792" autoAdjust="0"/>
  </p:normalViewPr>
  <p:slideViewPr>
    <p:cSldViewPr>
      <p:cViewPr varScale="1">
        <p:scale>
          <a:sx n="62" d="100"/>
          <a:sy n="62" d="100"/>
        </p:scale>
        <p:origin x="1400"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4855B-23A2-416A-9F56-D8B5CCBA93A5}" type="datetimeFigureOut">
              <a:rPr lang="es-ES" smtClean="0"/>
              <a:t>23/06/2021</a:t>
            </a:fld>
            <a:endParaRPr lang="es-ES"/>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EE55F8-2DD5-4CC9-9F76-631F2A7B0E85}" type="slidenum">
              <a:rPr lang="es-ES" smtClean="0"/>
              <a:t>‹Nº›</a:t>
            </a:fld>
            <a:endParaRPr lang="es-ES"/>
          </a:p>
        </p:txBody>
      </p:sp>
    </p:spTree>
    <p:extLst>
      <p:ext uri="{BB962C8B-B14F-4D97-AF65-F5344CB8AC3E}">
        <p14:creationId xmlns:p14="http://schemas.microsoft.com/office/powerpoint/2010/main" val="4060956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b="1" kern="0" spc="20" dirty="0">
                <a:solidFill>
                  <a:schemeClr val="bg1"/>
                </a:solidFill>
                <a:latin typeface="Raleway"/>
                <a:sym typeface="Raleway"/>
              </a:rPr>
              <a:t>Para las tareas </a:t>
            </a:r>
            <a:r>
              <a:rPr lang="es-ES" sz="1200" b="1" i="0" kern="1200" dirty="0">
                <a:solidFill>
                  <a:schemeClr val="tx1"/>
                </a:solidFill>
                <a:effectLst/>
                <a:latin typeface="+mn-lt"/>
                <a:ea typeface="+mn-ea"/>
                <a:cs typeface="+mn-cs"/>
              </a:rPr>
              <a:t>Evaluación Fichas de asignaturas y Autoinformes: evaluación de un caso ficticio se utilizó el sistema de cuestionarios</a:t>
            </a:r>
            <a:endParaRPr lang="es-ES" b="1" dirty="0"/>
          </a:p>
        </p:txBody>
      </p:sp>
      <p:sp>
        <p:nvSpPr>
          <p:cNvPr id="4" name="Marcador de número de diapositiva 3"/>
          <p:cNvSpPr>
            <a:spLocks noGrp="1"/>
          </p:cNvSpPr>
          <p:nvPr>
            <p:ph type="sldNum" sz="quarter" idx="5"/>
          </p:nvPr>
        </p:nvSpPr>
        <p:spPr/>
        <p:txBody>
          <a:bodyPr/>
          <a:lstStyle/>
          <a:p>
            <a:fld id="{074BCC54-40C7-425B-B102-601AB9FA8DE4}" type="slidenum">
              <a:rPr lang="es-ES" smtClean="0"/>
              <a:t>3</a:t>
            </a:fld>
            <a:endParaRPr lang="es-ES"/>
          </a:p>
        </p:txBody>
      </p:sp>
    </p:spTree>
    <p:extLst>
      <p:ext uri="{BB962C8B-B14F-4D97-AF65-F5344CB8AC3E}">
        <p14:creationId xmlns:p14="http://schemas.microsoft.com/office/powerpoint/2010/main" val="3745962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completamente anónimo,</a:t>
            </a:r>
            <a:r>
              <a:rPr lang="es-ES" sz="1200" b="0" i="0" kern="1200" dirty="0">
                <a:solidFill>
                  <a:schemeClr val="tx1"/>
                </a:solidFill>
                <a:effectLst/>
                <a:latin typeface="+mn-lt"/>
                <a:ea typeface="+mn-ea"/>
                <a:cs typeface="+mn-cs"/>
              </a:rPr>
              <a:t> consiste en un formulario de Google para el que no se solicita inicio de sesión, por lo que se desconoce completamente la identidad de quien realiza la encuesta. Las preguntas eran similares al del Programa DOCENTIA-UCM</a:t>
            </a:r>
            <a:endParaRPr lang="es-ES" dirty="0"/>
          </a:p>
        </p:txBody>
      </p:sp>
      <p:sp>
        <p:nvSpPr>
          <p:cNvPr id="4" name="Marcador de número de diapositiva 3"/>
          <p:cNvSpPr>
            <a:spLocks noGrp="1"/>
          </p:cNvSpPr>
          <p:nvPr>
            <p:ph type="sldNum" sz="quarter" idx="5"/>
          </p:nvPr>
        </p:nvSpPr>
        <p:spPr/>
        <p:txBody>
          <a:bodyPr/>
          <a:lstStyle/>
          <a:p>
            <a:fld id="{074BCC54-40C7-425B-B102-601AB9FA8DE4}" type="slidenum">
              <a:rPr lang="es-ES" smtClean="0"/>
              <a:t>4</a:t>
            </a:fld>
            <a:endParaRPr lang="es-ES"/>
          </a:p>
        </p:txBody>
      </p:sp>
    </p:spTree>
    <p:extLst>
      <p:ext uri="{BB962C8B-B14F-4D97-AF65-F5344CB8AC3E}">
        <p14:creationId xmlns:p14="http://schemas.microsoft.com/office/powerpoint/2010/main" val="4127997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y buenos resultados</a:t>
            </a:r>
          </a:p>
        </p:txBody>
      </p:sp>
      <p:sp>
        <p:nvSpPr>
          <p:cNvPr id="4" name="Marcador de número de diapositiva 3"/>
          <p:cNvSpPr>
            <a:spLocks noGrp="1"/>
          </p:cNvSpPr>
          <p:nvPr>
            <p:ph type="sldNum" sz="quarter" idx="5"/>
          </p:nvPr>
        </p:nvSpPr>
        <p:spPr/>
        <p:txBody>
          <a:bodyPr/>
          <a:lstStyle/>
          <a:p>
            <a:fld id="{074BCC54-40C7-425B-B102-601AB9FA8DE4}" type="slidenum">
              <a:rPr lang="es-ES" smtClean="0"/>
              <a:t>5</a:t>
            </a:fld>
            <a:endParaRPr lang="es-ES"/>
          </a:p>
        </p:txBody>
      </p:sp>
    </p:spTree>
    <p:extLst>
      <p:ext uri="{BB962C8B-B14F-4D97-AF65-F5344CB8AC3E}">
        <p14:creationId xmlns:p14="http://schemas.microsoft.com/office/powerpoint/2010/main" val="1406855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sp>
        <p:nvSpPr>
          <p:cNvPr id="18" name="Rectangle"/>
          <p:cNvSpPr>
            <a:spLocks noGrp="1"/>
          </p:cNvSpPr>
          <p:nvPr>
            <p:ph type="body" idx="13"/>
          </p:nvPr>
        </p:nvSpPr>
        <p:spPr>
          <a:xfrm>
            <a:off x="0" y="-1"/>
            <a:ext cx="9144000"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47681317"/>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sp>
        <p:nvSpPr>
          <p:cNvPr id="26" name="Rectangle"/>
          <p:cNvSpPr>
            <a:spLocks noGrp="1"/>
          </p:cNvSpPr>
          <p:nvPr>
            <p:ph type="body" idx="13"/>
          </p:nvPr>
        </p:nvSpPr>
        <p:spPr>
          <a:xfrm>
            <a:off x="0" y="-1"/>
            <a:ext cx="9144000" cy="6858001"/>
          </a:xfrm>
          <a:prstGeom prst="rect">
            <a:avLst/>
          </a:pr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52440017"/>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Image Blank">
    <p:spTree>
      <p:nvGrpSpPr>
        <p:cNvPr id="1" name=""/>
        <p:cNvGrpSpPr/>
        <p:nvPr/>
      </p:nvGrpSpPr>
      <p:grpSpPr>
        <a:xfrm>
          <a:off x="0" y="0"/>
          <a:ext cx="0" cy="0"/>
          <a:chOff x="0" y="0"/>
          <a:chExt cx="0" cy="0"/>
        </a:xfrm>
      </p:grpSpPr>
      <p:sp>
        <p:nvSpPr>
          <p:cNvPr id="34"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81533527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Left Overlay">
    <p:spTree>
      <p:nvGrpSpPr>
        <p:cNvPr id="1" name=""/>
        <p:cNvGrpSpPr/>
        <p:nvPr/>
      </p:nvGrpSpPr>
      <p:grpSpPr>
        <a:xfrm>
          <a:off x="0" y="0"/>
          <a:ext cx="0" cy="0"/>
          <a:chOff x="0" y="0"/>
          <a:chExt cx="0" cy="0"/>
        </a:xfrm>
      </p:grpSpPr>
      <p:sp>
        <p:nvSpPr>
          <p:cNvPr id="42" name="Rectangle"/>
          <p:cNvSpPr>
            <a:spLocks noGrp="1"/>
          </p:cNvSpPr>
          <p:nvPr>
            <p:ph type="body" sz="half" idx="13"/>
          </p:nvPr>
        </p:nvSpPr>
        <p:spPr>
          <a:xfrm>
            <a:off x="0"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 name="Rounded Rectangle"/>
          <p:cNvSpPr>
            <a:spLocks noGrp="1"/>
          </p:cNvSpPr>
          <p:nvPr>
            <p:ph type="body" sz="quarter" idx="14"/>
          </p:nvPr>
        </p:nvSpPr>
        <p:spPr>
          <a:xfrm>
            <a:off x="2863267" y="1097374"/>
            <a:ext cx="238125" cy="1270001"/>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93250063"/>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Right Overlay">
    <p:spTree>
      <p:nvGrpSpPr>
        <p:cNvPr id="1" name=""/>
        <p:cNvGrpSpPr/>
        <p:nvPr/>
      </p:nvGrpSpPr>
      <p:grpSpPr>
        <a:xfrm>
          <a:off x="0" y="0"/>
          <a:ext cx="0" cy="0"/>
          <a:chOff x="0" y="0"/>
          <a:chExt cx="0" cy="0"/>
        </a:xfrm>
      </p:grpSpPr>
      <p:sp>
        <p:nvSpPr>
          <p:cNvPr id="51" name="Rectangle"/>
          <p:cNvSpPr>
            <a:spLocks noGrp="1"/>
          </p:cNvSpPr>
          <p:nvPr>
            <p:ph type="body" sz="half" idx="13"/>
          </p:nvPr>
        </p:nvSpPr>
        <p:spPr>
          <a:xfrm>
            <a:off x="6162675"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 name="Rounded Rectangle"/>
          <p:cNvSpPr>
            <a:spLocks noGrp="1"/>
          </p:cNvSpPr>
          <p:nvPr>
            <p:ph type="body" sz="quarter" idx="14"/>
          </p:nvPr>
        </p:nvSpPr>
        <p:spPr>
          <a:xfrm>
            <a:off x="6045129" y="1097374"/>
            <a:ext cx="238125" cy="1270001"/>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972600626"/>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op Overlay">
    <p:spTree>
      <p:nvGrpSpPr>
        <p:cNvPr id="1" name=""/>
        <p:cNvGrpSpPr/>
        <p:nvPr/>
      </p:nvGrpSpPr>
      <p:grpSpPr>
        <a:xfrm>
          <a:off x="0" y="0"/>
          <a:ext cx="0" cy="0"/>
          <a:chOff x="0" y="0"/>
          <a:chExt cx="0" cy="0"/>
        </a:xfrm>
      </p:grpSpPr>
      <p:sp>
        <p:nvSpPr>
          <p:cNvPr id="60" name="Rectangle"/>
          <p:cNvSpPr>
            <a:spLocks noGrp="1"/>
          </p:cNvSpPr>
          <p:nvPr>
            <p:ph type="body" sz="half" idx="13"/>
          </p:nvPr>
        </p:nvSpPr>
        <p:spPr>
          <a:xfrm>
            <a:off x="0" y="-1"/>
            <a:ext cx="9144000" cy="238125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1" name="Rounded Rectangle"/>
          <p:cNvSpPr>
            <a:spLocks noGrp="1"/>
          </p:cNvSpPr>
          <p:nvPr>
            <p:ph type="body" sz="quarter" idx="14"/>
          </p:nvPr>
        </p:nvSpPr>
        <p:spPr>
          <a:xfrm rot="16200000">
            <a:off x="4413250" y="1908156"/>
            <a:ext cx="317500" cy="952500"/>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92552684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ottom Overlay">
    <p:spTree>
      <p:nvGrpSpPr>
        <p:cNvPr id="1" name=""/>
        <p:cNvGrpSpPr/>
        <p:nvPr/>
      </p:nvGrpSpPr>
      <p:grpSpPr>
        <a:xfrm>
          <a:off x="0" y="0"/>
          <a:ext cx="0" cy="0"/>
          <a:chOff x="0" y="0"/>
          <a:chExt cx="0" cy="0"/>
        </a:xfrm>
      </p:grpSpPr>
      <p:sp>
        <p:nvSpPr>
          <p:cNvPr id="69" name="Rectangle"/>
          <p:cNvSpPr>
            <a:spLocks noGrp="1"/>
          </p:cNvSpPr>
          <p:nvPr>
            <p:ph type="body" sz="half" idx="13"/>
          </p:nvPr>
        </p:nvSpPr>
        <p:spPr>
          <a:xfrm>
            <a:off x="0" y="4476750"/>
            <a:ext cx="9144000" cy="2381250"/>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 name="Rounded Rectangle"/>
          <p:cNvSpPr>
            <a:spLocks noGrp="1"/>
          </p:cNvSpPr>
          <p:nvPr>
            <p:ph type="body" sz="quarter" idx="14"/>
          </p:nvPr>
        </p:nvSpPr>
        <p:spPr>
          <a:xfrm rot="16200000">
            <a:off x="989978" y="4004459"/>
            <a:ext cx="317501" cy="952500"/>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06621433"/>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1_Right Overlay">
    <p:bg>
      <p:bgPr>
        <a:solidFill>
          <a:srgbClr val="454546"/>
        </a:solidFill>
        <a:effectLst/>
      </p:bgPr>
    </p:bg>
    <p:spTree>
      <p:nvGrpSpPr>
        <p:cNvPr id="1" name=""/>
        <p:cNvGrpSpPr/>
        <p:nvPr/>
      </p:nvGrpSpPr>
      <p:grpSpPr>
        <a:xfrm>
          <a:off x="0" y="0"/>
          <a:ext cx="0" cy="0"/>
          <a:chOff x="0" y="0"/>
          <a:chExt cx="0" cy="0"/>
        </a:xfrm>
      </p:grpSpPr>
      <p:sp>
        <p:nvSpPr>
          <p:cNvPr id="78" name="Rectangle"/>
          <p:cNvSpPr>
            <a:spLocks noGrp="1"/>
          </p:cNvSpPr>
          <p:nvPr>
            <p:ph type="body" idx="13"/>
          </p:nvPr>
        </p:nvSpPr>
        <p:spPr>
          <a:xfrm>
            <a:off x="2981325" y="-1"/>
            <a:ext cx="6162675" cy="6858001"/>
          </a:xfrm>
          <a:prstGeom prst="rect">
            <a:avLst/>
          </a:pr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9" name="Rounded Rectangle"/>
          <p:cNvSpPr>
            <a:spLocks noGrp="1"/>
          </p:cNvSpPr>
          <p:nvPr>
            <p:ph type="body" sz="quarter" idx="14"/>
          </p:nvPr>
        </p:nvSpPr>
        <p:spPr>
          <a:xfrm>
            <a:off x="2863267" y="109737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68755305"/>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1_Left Overlay">
    <p:bg>
      <p:bgPr>
        <a:solidFill>
          <a:srgbClr val="454546"/>
        </a:solidFill>
        <a:effectLst/>
      </p:bgPr>
    </p:bg>
    <p:spTree>
      <p:nvGrpSpPr>
        <p:cNvPr id="1" name=""/>
        <p:cNvGrpSpPr/>
        <p:nvPr/>
      </p:nvGrpSpPr>
      <p:grpSpPr>
        <a:xfrm>
          <a:off x="0" y="0"/>
          <a:ext cx="0" cy="0"/>
          <a:chOff x="0" y="0"/>
          <a:chExt cx="0" cy="0"/>
        </a:xfrm>
      </p:grpSpPr>
      <p:sp>
        <p:nvSpPr>
          <p:cNvPr id="87" name="Rectangle"/>
          <p:cNvSpPr>
            <a:spLocks noGrp="1"/>
          </p:cNvSpPr>
          <p:nvPr>
            <p:ph type="body" idx="13"/>
          </p:nvPr>
        </p:nvSpPr>
        <p:spPr>
          <a:xfrm>
            <a:off x="0" y="-1"/>
            <a:ext cx="6162675" cy="6858001"/>
          </a:xfrm>
          <a:prstGeom prst="rect">
            <a:avLst/>
          </a:pr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8" name="Rounded Rectangle"/>
          <p:cNvSpPr>
            <a:spLocks noGrp="1"/>
          </p:cNvSpPr>
          <p:nvPr>
            <p:ph type="body" sz="quarter" idx="14"/>
          </p:nvPr>
        </p:nvSpPr>
        <p:spPr>
          <a:xfrm>
            <a:off x="6045129" y="109737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78293276"/>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1_Bottom Overlay">
    <p:bg>
      <p:bgPr>
        <a:solidFill>
          <a:srgbClr val="454546"/>
        </a:solidFill>
        <a:effectLst/>
      </p:bgPr>
    </p:bg>
    <p:spTree>
      <p:nvGrpSpPr>
        <p:cNvPr id="1" name=""/>
        <p:cNvGrpSpPr/>
        <p:nvPr/>
      </p:nvGrpSpPr>
      <p:grpSpPr>
        <a:xfrm>
          <a:off x="0" y="0"/>
          <a:ext cx="0" cy="0"/>
          <a:chOff x="0" y="0"/>
          <a:chExt cx="0" cy="0"/>
        </a:xfrm>
      </p:grpSpPr>
      <p:sp>
        <p:nvSpPr>
          <p:cNvPr id="96" name="Rectangle"/>
          <p:cNvSpPr>
            <a:spLocks noGrp="1"/>
          </p:cNvSpPr>
          <p:nvPr>
            <p:ph type="body" idx="13"/>
          </p:nvPr>
        </p:nvSpPr>
        <p:spPr>
          <a:xfrm>
            <a:off x="0" y="2381250"/>
            <a:ext cx="9144000" cy="4476750"/>
          </a:xfrm>
          <a:prstGeom prst="rect">
            <a:avLst/>
          </a:pr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97" name="Rounded Rectangle"/>
          <p:cNvSpPr>
            <a:spLocks noGrp="1"/>
          </p:cNvSpPr>
          <p:nvPr>
            <p:ph type="body" sz="quarter" idx="14"/>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9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4608615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1_Top Overlay">
    <p:bg>
      <p:bgPr>
        <a:solidFill>
          <a:srgbClr val="454546"/>
        </a:solidFill>
        <a:effectLst/>
      </p:bgPr>
    </p:bg>
    <p:spTree>
      <p:nvGrpSpPr>
        <p:cNvPr id="1" name=""/>
        <p:cNvGrpSpPr/>
        <p:nvPr/>
      </p:nvGrpSpPr>
      <p:grpSpPr>
        <a:xfrm>
          <a:off x="0" y="0"/>
          <a:ext cx="0" cy="0"/>
          <a:chOff x="0" y="0"/>
          <a:chExt cx="0" cy="0"/>
        </a:xfrm>
      </p:grpSpPr>
      <p:sp>
        <p:nvSpPr>
          <p:cNvPr id="105" name="Rectangle"/>
          <p:cNvSpPr>
            <a:spLocks noGrp="1"/>
          </p:cNvSpPr>
          <p:nvPr>
            <p:ph type="body" idx="13"/>
          </p:nvPr>
        </p:nvSpPr>
        <p:spPr>
          <a:xfrm>
            <a:off x="0" y="0"/>
            <a:ext cx="9144000" cy="4476750"/>
          </a:xfrm>
          <a:prstGeom prst="rect">
            <a:avLst/>
          </a:pr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06" name="Rounded Rectangle"/>
          <p:cNvSpPr>
            <a:spLocks noGrp="1"/>
          </p:cNvSpPr>
          <p:nvPr>
            <p:ph type="body" sz="quarter" idx="14"/>
          </p:nvPr>
        </p:nvSpPr>
        <p:spPr>
          <a:xfrm rot="16200000">
            <a:off x="989978" y="400445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0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74870814"/>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Image Overlay">
    <p:bg>
      <p:bgPr>
        <a:solidFill>
          <a:srgbClr val="454546"/>
        </a:solidFill>
        <a:effectLst/>
      </p:bgPr>
    </p:bg>
    <p:spTree>
      <p:nvGrpSpPr>
        <p:cNvPr id="1" name=""/>
        <p:cNvGrpSpPr/>
        <p:nvPr/>
      </p:nvGrpSpPr>
      <p:grpSpPr>
        <a:xfrm>
          <a:off x="0" y="0"/>
          <a:ext cx="0" cy="0"/>
          <a:chOff x="0" y="0"/>
          <a:chExt cx="0" cy="0"/>
        </a:xfrm>
      </p:grpSpPr>
      <p:sp>
        <p:nvSpPr>
          <p:cNvPr id="114" name="Shape"/>
          <p:cNvSpPr>
            <a:spLocks noGrp="1"/>
          </p:cNvSpPr>
          <p:nvPr>
            <p:ph type="body" idx="13"/>
          </p:nvPr>
        </p:nvSpPr>
        <p:spPr>
          <a:xfrm>
            <a:off x="3208800" y="0"/>
            <a:ext cx="59352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301" y="21600"/>
                </a:lnTo>
                <a:lnTo>
                  <a:pt x="21600" y="21600"/>
                </a:lnTo>
                <a:lnTo>
                  <a:pt x="21600"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15" name="Rounded Rectangle"/>
          <p:cNvSpPr>
            <a:spLocks noGrp="1"/>
          </p:cNvSpPr>
          <p:nvPr>
            <p:ph type="body" sz="quarter" idx="14"/>
          </p:nvPr>
        </p:nvSpPr>
        <p:spPr>
          <a:xfrm rot="21000000">
            <a:off x="3592117" y="3200262"/>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16"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69838038"/>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1_Image Overlay">
    <p:bg>
      <p:bgPr>
        <a:solidFill>
          <a:srgbClr val="454546"/>
        </a:solidFill>
        <a:effectLst/>
      </p:bgPr>
    </p:bg>
    <p:spTree>
      <p:nvGrpSpPr>
        <p:cNvPr id="1" name=""/>
        <p:cNvGrpSpPr/>
        <p:nvPr/>
      </p:nvGrpSpPr>
      <p:grpSpPr>
        <a:xfrm>
          <a:off x="0" y="0"/>
          <a:ext cx="0" cy="0"/>
          <a:chOff x="0" y="0"/>
          <a:chExt cx="0" cy="0"/>
        </a:xfrm>
      </p:grpSpPr>
      <p:sp>
        <p:nvSpPr>
          <p:cNvPr id="123" name="Shape"/>
          <p:cNvSpPr>
            <a:spLocks noGrp="1"/>
          </p:cNvSpPr>
          <p:nvPr>
            <p:ph type="body" idx="13"/>
          </p:nvPr>
        </p:nvSpPr>
        <p:spPr>
          <a:xfrm rot="10800000">
            <a:off x="0" y="0"/>
            <a:ext cx="59352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301" y="21600"/>
                </a:lnTo>
                <a:lnTo>
                  <a:pt x="21600" y="21600"/>
                </a:lnTo>
                <a:lnTo>
                  <a:pt x="21600" y="0"/>
                </a:lnTo>
                <a:lnTo>
                  <a:pt x="0" y="0"/>
                </a:lnTo>
                <a:close/>
              </a:path>
            </a:pathLst>
          </a:custGeom>
          <a:gradFill>
            <a:gsLst>
              <a:gs pos="0">
                <a:srgbClr val="929292"/>
              </a:gs>
              <a:gs pos="100000">
                <a:srgbClr val="FFFFFF"/>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24" name="Rounded Rectangle"/>
          <p:cNvSpPr>
            <a:spLocks noGrp="1"/>
          </p:cNvSpPr>
          <p:nvPr>
            <p:ph type="body" sz="quarter" idx="14"/>
          </p:nvPr>
        </p:nvSpPr>
        <p:spPr>
          <a:xfrm rot="21000000">
            <a:off x="5251259" y="1938442"/>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2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32654255"/>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2_Image Overlay">
    <p:bg>
      <p:bgPr>
        <a:solidFill>
          <a:srgbClr val="454546"/>
        </a:solidFill>
        <a:effectLst/>
      </p:bgPr>
    </p:bg>
    <p:spTree>
      <p:nvGrpSpPr>
        <p:cNvPr id="1" name=""/>
        <p:cNvGrpSpPr/>
        <p:nvPr/>
      </p:nvGrpSpPr>
      <p:grpSpPr>
        <a:xfrm>
          <a:off x="0" y="0"/>
          <a:ext cx="0" cy="0"/>
          <a:chOff x="0" y="0"/>
          <a:chExt cx="0" cy="0"/>
        </a:xfrm>
      </p:grpSpPr>
      <p:sp>
        <p:nvSpPr>
          <p:cNvPr id="132" name="Shape"/>
          <p:cNvSpPr>
            <a:spLocks noGrp="1"/>
          </p:cNvSpPr>
          <p:nvPr>
            <p:ph type="body" idx="13"/>
          </p:nvPr>
        </p:nvSpPr>
        <p:spPr>
          <a:xfrm>
            <a:off x="0" y="1283494"/>
            <a:ext cx="9144000" cy="557450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8330"/>
                </a:lnTo>
                <a:lnTo>
                  <a:pt x="0" y="21600"/>
                </a:lnTo>
                <a:lnTo>
                  <a:pt x="21600" y="21600"/>
                </a:lnTo>
                <a:lnTo>
                  <a:pt x="21600" y="0"/>
                </a:lnTo>
                <a:close/>
              </a:path>
            </a:pathLst>
          </a:cu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33" name="Rounded Rectangle"/>
          <p:cNvSpPr>
            <a:spLocks noGrp="1"/>
          </p:cNvSpPr>
          <p:nvPr>
            <p:ph type="body" sz="quarter" idx="14"/>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3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84717425"/>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3_Image Overlay">
    <p:bg>
      <p:bgPr>
        <a:solidFill>
          <a:srgbClr val="454546"/>
        </a:solidFill>
        <a:effectLst/>
      </p:bgPr>
    </p:bg>
    <p:spTree>
      <p:nvGrpSpPr>
        <p:cNvPr id="1" name=""/>
        <p:cNvGrpSpPr/>
        <p:nvPr/>
      </p:nvGrpSpPr>
      <p:grpSpPr>
        <a:xfrm>
          <a:off x="0" y="0"/>
          <a:ext cx="0" cy="0"/>
          <a:chOff x="0" y="0"/>
          <a:chExt cx="0" cy="0"/>
        </a:xfrm>
      </p:grpSpPr>
      <p:sp>
        <p:nvSpPr>
          <p:cNvPr id="141" name="Shape"/>
          <p:cNvSpPr>
            <a:spLocks noGrp="1"/>
          </p:cNvSpPr>
          <p:nvPr>
            <p:ph type="body" idx="13"/>
          </p:nvPr>
        </p:nvSpPr>
        <p:spPr>
          <a:xfrm>
            <a:off x="0" y="0"/>
            <a:ext cx="9144000" cy="53402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12904"/>
                </a:lnTo>
                <a:lnTo>
                  <a:pt x="21600" y="0"/>
                </a:lnTo>
                <a:lnTo>
                  <a:pt x="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42" name="Rounded Rectangle"/>
          <p:cNvSpPr>
            <a:spLocks noGrp="1"/>
          </p:cNvSpPr>
          <p:nvPr>
            <p:ph type="body" sz="quarter" idx="14"/>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61160864"/>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4_Image Overlay">
    <p:bg>
      <p:bgPr>
        <a:solidFill>
          <a:srgbClr val="454546"/>
        </a:solidFill>
        <a:effectLst/>
      </p:bgPr>
    </p:bg>
    <p:spTree>
      <p:nvGrpSpPr>
        <p:cNvPr id="1" name=""/>
        <p:cNvGrpSpPr/>
        <p:nvPr/>
      </p:nvGrpSpPr>
      <p:grpSpPr>
        <a:xfrm>
          <a:off x="0" y="0"/>
          <a:ext cx="0" cy="0"/>
          <a:chOff x="0" y="0"/>
          <a:chExt cx="0" cy="0"/>
        </a:xfrm>
      </p:grpSpPr>
      <p:sp>
        <p:nvSpPr>
          <p:cNvPr id="150" name="Shape"/>
          <p:cNvSpPr>
            <a:spLocks noGrp="1"/>
          </p:cNvSpPr>
          <p:nvPr>
            <p:ph type="body" idx="13"/>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1949" y="19600"/>
                </a:lnTo>
                <a:cubicBezTo>
                  <a:pt x="9215" y="19600"/>
                  <a:pt x="6999" y="15660"/>
                  <a:pt x="6999" y="10800"/>
                </a:cubicBezTo>
                <a:cubicBezTo>
                  <a:pt x="6999" y="5940"/>
                  <a:pt x="9215" y="2000"/>
                  <a:pt x="11949" y="2000"/>
                </a:cubicBezTo>
                <a:lnTo>
                  <a:pt x="21600" y="2000"/>
                </a:lnTo>
                <a:lnTo>
                  <a:pt x="21600" y="0"/>
                </a:lnTo>
                <a:lnTo>
                  <a:pt x="0" y="0"/>
                </a:lnTo>
                <a:close/>
              </a:path>
            </a:pathLst>
          </a:cu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51"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5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54173247"/>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5_Image Overlay">
    <p:bg>
      <p:bgPr>
        <a:solidFill>
          <a:srgbClr val="454546"/>
        </a:solidFill>
        <a:effectLst/>
      </p:bgPr>
    </p:bg>
    <p:spTree>
      <p:nvGrpSpPr>
        <p:cNvPr id="1" name=""/>
        <p:cNvGrpSpPr/>
        <p:nvPr/>
      </p:nvGrpSpPr>
      <p:grpSpPr>
        <a:xfrm>
          <a:off x="0" y="0"/>
          <a:ext cx="0" cy="0"/>
          <a:chOff x="0" y="0"/>
          <a:chExt cx="0" cy="0"/>
        </a:xfrm>
      </p:grpSpPr>
      <p:sp>
        <p:nvSpPr>
          <p:cNvPr id="159" name="Shape"/>
          <p:cNvSpPr>
            <a:spLocks noGrp="1"/>
          </p:cNvSpPr>
          <p:nvPr>
            <p:ph type="body" idx="13"/>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00"/>
                </a:lnTo>
                <a:lnTo>
                  <a:pt x="9682" y="2000"/>
                </a:lnTo>
                <a:cubicBezTo>
                  <a:pt x="12415" y="2000"/>
                  <a:pt x="14632" y="5940"/>
                  <a:pt x="14632" y="10800"/>
                </a:cubicBezTo>
                <a:cubicBezTo>
                  <a:pt x="14632" y="15660"/>
                  <a:pt x="12415" y="19600"/>
                  <a:pt x="9682" y="19600"/>
                </a:cubicBezTo>
                <a:lnTo>
                  <a:pt x="0" y="19600"/>
                </a:lnTo>
                <a:lnTo>
                  <a:pt x="0" y="21600"/>
                </a:lnTo>
                <a:lnTo>
                  <a:pt x="21600" y="21600"/>
                </a:lnTo>
                <a:lnTo>
                  <a:pt x="21600"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0"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050224706"/>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6_Image Overlay">
    <p:bg>
      <p:bgPr>
        <a:solidFill>
          <a:srgbClr val="454546"/>
        </a:solidFill>
        <a:effectLst/>
      </p:bgPr>
    </p:bg>
    <p:spTree>
      <p:nvGrpSpPr>
        <p:cNvPr id="1" name=""/>
        <p:cNvGrpSpPr/>
        <p:nvPr/>
      </p:nvGrpSpPr>
      <p:grpSpPr>
        <a:xfrm>
          <a:off x="0" y="0"/>
          <a:ext cx="0" cy="0"/>
          <a:chOff x="0" y="0"/>
          <a:chExt cx="0" cy="0"/>
        </a:xfrm>
      </p:grpSpPr>
      <p:sp>
        <p:nvSpPr>
          <p:cNvPr id="168" name="Shape"/>
          <p:cNvSpPr>
            <a:spLocks noGrp="1"/>
          </p:cNvSpPr>
          <p:nvPr>
            <p:ph type="body" idx="13"/>
          </p:nvPr>
        </p:nvSpPr>
        <p:spPr>
          <a:xfrm flipH="1">
            <a:off x="2947988"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9"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76907888"/>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7_Image Overlay">
    <p:bg>
      <p:bgPr>
        <a:solidFill>
          <a:srgbClr val="454546"/>
        </a:solidFill>
        <a:effectLst/>
      </p:bgPr>
    </p:bg>
    <p:spTree>
      <p:nvGrpSpPr>
        <p:cNvPr id="1" name=""/>
        <p:cNvGrpSpPr/>
        <p:nvPr/>
      </p:nvGrpSpPr>
      <p:grpSpPr>
        <a:xfrm>
          <a:off x="0" y="0"/>
          <a:ext cx="0" cy="0"/>
          <a:chOff x="0" y="0"/>
          <a:chExt cx="0" cy="0"/>
        </a:xfrm>
      </p:grpSpPr>
      <p:sp>
        <p:nvSpPr>
          <p:cNvPr id="177" name="Shape"/>
          <p:cNvSpPr>
            <a:spLocks noGrp="1"/>
          </p:cNvSpPr>
          <p:nvPr>
            <p:ph type="body" idx="13"/>
          </p:nvPr>
        </p:nvSpPr>
        <p:spPr>
          <a:xfrm>
            <a:off x="0"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8"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91740986"/>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8_Image Overlay">
    <p:spTree>
      <p:nvGrpSpPr>
        <p:cNvPr id="1" name=""/>
        <p:cNvGrpSpPr/>
        <p:nvPr/>
      </p:nvGrpSpPr>
      <p:grpSpPr>
        <a:xfrm>
          <a:off x="0" y="0"/>
          <a:ext cx="0" cy="0"/>
          <a:chOff x="0" y="0"/>
          <a:chExt cx="0" cy="0"/>
        </a:xfrm>
      </p:grpSpPr>
      <p:sp>
        <p:nvSpPr>
          <p:cNvPr id="186" name="Insert Picture Here 2018 Darker.png"/>
          <p:cNvSpPr>
            <a:spLocks noGrp="1"/>
          </p:cNvSpPr>
          <p:nvPr>
            <p:ph type="pic" idx="13"/>
          </p:nvPr>
        </p:nvSpPr>
        <p:spPr>
          <a:xfrm>
            <a:off x="3846637" y="0"/>
            <a:ext cx="9144000" cy="6858000"/>
          </a:xfrm>
          <a:prstGeom prst="rect">
            <a:avLst/>
          </a:prstGeom>
        </p:spPr>
        <p:txBody>
          <a:bodyPr lIns="91439" tIns="45719" rIns="91439" bIns="45719">
            <a:noAutofit/>
          </a:bodyPr>
          <a:lstStyle/>
          <a:p>
            <a:endParaRPr/>
          </a:p>
        </p:txBody>
      </p:sp>
      <p:sp>
        <p:nvSpPr>
          <p:cNvPr id="187" name="Rectangle"/>
          <p:cNvSpPr>
            <a:spLocks noGrp="1"/>
          </p:cNvSpPr>
          <p:nvPr>
            <p:ph type="body" idx="14"/>
          </p:nvPr>
        </p:nvSpPr>
        <p:spPr>
          <a:xfrm>
            <a:off x="0" y="0"/>
            <a:ext cx="7739763" cy="6858001"/>
          </a:xfrm>
          <a:prstGeom prst="rect">
            <a:avLst/>
          </a:prstGeom>
          <a:gradFill>
            <a:gsLst>
              <a:gs pos="46487">
                <a:srgbClr val="FFFFFF"/>
              </a:gs>
              <a:gs pos="100000">
                <a:srgbClr val="FFFFFF">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88" name="Rounded Rectangle"/>
          <p:cNvSpPr>
            <a:spLocks noGrp="1"/>
          </p:cNvSpPr>
          <p:nvPr>
            <p:ph type="body" sz="quarter" idx="15"/>
          </p:nvPr>
        </p:nvSpPr>
        <p:spPr>
          <a:xfrm rot="16200000">
            <a:off x="1834757" y="262536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09319513"/>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9_Image Overlay">
    <p:spTree>
      <p:nvGrpSpPr>
        <p:cNvPr id="1" name=""/>
        <p:cNvGrpSpPr/>
        <p:nvPr/>
      </p:nvGrpSpPr>
      <p:grpSpPr>
        <a:xfrm>
          <a:off x="0" y="0"/>
          <a:ext cx="0" cy="0"/>
          <a:chOff x="0" y="0"/>
          <a:chExt cx="0" cy="0"/>
        </a:xfrm>
      </p:grpSpPr>
      <p:sp>
        <p:nvSpPr>
          <p:cNvPr id="196" name="Insert Picture Here 2018 Darker.png"/>
          <p:cNvSpPr>
            <a:spLocks noGrp="1"/>
          </p:cNvSpPr>
          <p:nvPr>
            <p:ph type="pic" idx="13"/>
          </p:nvPr>
        </p:nvSpPr>
        <p:spPr>
          <a:xfrm>
            <a:off x="-3855657" y="0"/>
            <a:ext cx="9144000" cy="6858001"/>
          </a:xfrm>
          <a:prstGeom prst="rect">
            <a:avLst/>
          </a:prstGeom>
        </p:spPr>
        <p:txBody>
          <a:bodyPr lIns="91439" tIns="45719" rIns="91439" bIns="45719">
            <a:noAutofit/>
          </a:bodyPr>
          <a:lstStyle/>
          <a:p>
            <a:endParaRPr/>
          </a:p>
        </p:txBody>
      </p:sp>
      <p:sp>
        <p:nvSpPr>
          <p:cNvPr id="197" name="Rectangle"/>
          <p:cNvSpPr>
            <a:spLocks noGrp="1"/>
          </p:cNvSpPr>
          <p:nvPr>
            <p:ph type="body" idx="14"/>
          </p:nvPr>
        </p:nvSpPr>
        <p:spPr>
          <a:xfrm flipH="1">
            <a:off x="1404938" y="0"/>
            <a:ext cx="7739763" cy="6858001"/>
          </a:xfrm>
          <a:prstGeom prst="rect">
            <a:avLst/>
          </a:prstGeom>
          <a:gradFill>
            <a:gsLst>
              <a:gs pos="46487">
                <a:srgbClr val="FFFFFF"/>
              </a:gs>
              <a:gs pos="100000">
                <a:srgbClr val="FFFFFF">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8" name="Rounded Rectangle"/>
          <p:cNvSpPr>
            <a:spLocks noGrp="1"/>
          </p:cNvSpPr>
          <p:nvPr>
            <p:ph type="body" sz="quarter" idx="15"/>
          </p:nvPr>
        </p:nvSpPr>
        <p:spPr>
          <a:xfrm rot="16200000">
            <a:off x="6980568" y="2721647"/>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19018929"/>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10_Image Overlay">
    <p:spTree>
      <p:nvGrpSpPr>
        <p:cNvPr id="1" name=""/>
        <p:cNvGrpSpPr/>
        <p:nvPr/>
      </p:nvGrpSpPr>
      <p:grpSpPr>
        <a:xfrm>
          <a:off x="0" y="0"/>
          <a:ext cx="0" cy="0"/>
          <a:chOff x="0" y="0"/>
          <a:chExt cx="0" cy="0"/>
        </a:xfrm>
      </p:grpSpPr>
      <p:sp>
        <p:nvSpPr>
          <p:cNvPr id="206" name="Insert Picture Here 2018 Darker.png"/>
          <p:cNvSpPr>
            <a:spLocks noGrp="1"/>
          </p:cNvSpPr>
          <p:nvPr>
            <p:ph type="pic" idx="13"/>
          </p:nvPr>
        </p:nvSpPr>
        <p:spPr>
          <a:xfrm>
            <a:off x="0" y="2683075"/>
            <a:ext cx="9144000" cy="6858001"/>
          </a:xfrm>
          <a:prstGeom prst="rect">
            <a:avLst/>
          </a:prstGeom>
        </p:spPr>
        <p:txBody>
          <a:bodyPr lIns="91439" tIns="45719" rIns="91439" bIns="45719">
            <a:noAutofit/>
          </a:bodyPr>
          <a:lstStyle/>
          <a:p>
            <a:endParaRPr/>
          </a:p>
        </p:txBody>
      </p:sp>
      <p:sp>
        <p:nvSpPr>
          <p:cNvPr id="207" name="Rectangle"/>
          <p:cNvSpPr>
            <a:spLocks noGrp="1"/>
          </p:cNvSpPr>
          <p:nvPr>
            <p:ph type="body" idx="14"/>
          </p:nvPr>
        </p:nvSpPr>
        <p:spPr>
          <a:xfrm flipH="1">
            <a:off x="0" y="0"/>
            <a:ext cx="9144000" cy="5536730"/>
          </a:xfrm>
          <a:prstGeom prst="rect">
            <a:avLst/>
          </a:prstGeom>
          <a:gradFill>
            <a:gsLst>
              <a:gs pos="0">
                <a:srgbClr val="FEFDFF">
                  <a:alpha val="0"/>
                </a:srgbClr>
              </a:gs>
              <a:gs pos="53512">
                <a:srgbClr val="FFFFFF"/>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08" name="Rounded Rectangle"/>
          <p:cNvSpPr>
            <a:spLocks noGrp="1"/>
          </p:cNvSpPr>
          <p:nvPr>
            <p:ph type="body" sz="quarter" idx="15"/>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0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555789263"/>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1_Image Overlay">
    <p:spTree>
      <p:nvGrpSpPr>
        <p:cNvPr id="1" name=""/>
        <p:cNvGrpSpPr/>
        <p:nvPr/>
      </p:nvGrpSpPr>
      <p:grpSpPr>
        <a:xfrm>
          <a:off x="0" y="0"/>
          <a:ext cx="0" cy="0"/>
          <a:chOff x="0" y="0"/>
          <a:chExt cx="0" cy="0"/>
        </a:xfrm>
      </p:grpSpPr>
      <p:sp>
        <p:nvSpPr>
          <p:cNvPr id="216" name="Insert Picture Here 2018 Darker.png"/>
          <p:cNvSpPr>
            <a:spLocks noGrp="1"/>
          </p:cNvSpPr>
          <p:nvPr>
            <p:ph type="pic" idx="13"/>
          </p:nvPr>
        </p:nvSpPr>
        <p:spPr>
          <a:xfrm>
            <a:off x="0" y="-2707769"/>
            <a:ext cx="9144000" cy="6858001"/>
          </a:xfrm>
          <a:prstGeom prst="rect">
            <a:avLst/>
          </a:prstGeom>
        </p:spPr>
        <p:txBody>
          <a:bodyPr lIns="91439" tIns="45719" rIns="91439" bIns="45719">
            <a:noAutofit/>
          </a:bodyPr>
          <a:lstStyle/>
          <a:p>
            <a:endParaRPr/>
          </a:p>
        </p:txBody>
      </p:sp>
      <p:sp>
        <p:nvSpPr>
          <p:cNvPr id="217" name="Rectangle"/>
          <p:cNvSpPr>
            <a:spLocks noGrp="1"/>
          </p:cNvSpPr>
          <p:nvPr>
            <p:ph type="body" idx="14"/>
          </p:nvPr>
        </p:nvSpPr>
        <p:spPr>
          <a:xfrm flipH="1">
            <a:off x="0" y="1321271"/>
            <a:ext cx="9144000" cy="5536730"/>
          </a:xfrm>
          <a:prstGeom prst="rect">
            <a:avLst/>
          </a:prstGeom>
          <a:gradFill>
            <a:gsLst>
              <a:gs pos="46487">
                <a:srgbClr val="FFFFFF"/>
              </a:gs>
              <a:gs pos="100000">
                <a:srgbClr val="FFFFFF">
                  <a:alpha val="0"/>
                </a:srgbClr>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18" name="Rounded Rectangle"/>
          <p:cNvSpPr>
            <a:spLocks noGrp="1"/>
          </p:cNvSpPr>
          <p:nvPr>
            <p:ph type="body" sz="quarter" idx="15"/>
          </p:nvPr>
        </p:nvSpPr>
        <p:spPr>
          <a:xfrm rot="16200000">
            <a:off x="4413250" y="4004459"/>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685675648"/>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12_Image Overlay">
    <p:bg>
      <p:bgPr>
        <a:solidFill>
          <a:srgbClr val="000000"/>
        </a:solidFill>
        <a:effectLst/>
      </p:bgPr>
    </p:bg>
    <p:spTree>
      <p:nvGrpSpPr>
        <p:cNvPr id="1" name=""/>
        <p:cNvGrpSpPr/>
        <p:nvPr/>
      </p:nvGrpSpPr>
      <p:grpSpPr>
        <a:xfrm>
          <a:off x="0" y="0"/>
          <a:ext cx="0" cy="0"/>
          <a:chOff x="0" y="0"/>
          <a:chExt cx="0" cy="0"/>
        </a:xfrm>
      </p:grpSpPr>
      <p:sp>
        <p:nvSpPr>
          <p:cNvPr id="226" name="Insert Picture Here 2018 Darker.png"/>
          <p:cNvSpPr>
            <a:spLocks noGrp="1"/>
          </p:cNvSpPr>
          <p:nvPr>
            <p:ph type="pic" idx="13"/>
          </p:nvPr>
        </p:nvSpPr>
        <p:spPr>
          <a:xfrm>
            <a:off x="3834185" y="0"/>
            <a:ext cx="9144000" cy="6858001"/>
          </a:xfrm>
          <a:prstGeom prst="rect">
            <a:avLst/>
          </a:prstGeom>
        </p:spPr>
        <p:txBody>
          <a:bodyPr lIns="91439" tIns="45719" rIns="91439" bIns="45719">
            <a:noAutofit/>
          </a:bodyPr>
          <a:lstStyle/>
          <a:p>
            <a:endParaRPr/>
          </a:p>
        </p:txBody>
      </p:sp>
      <p:sp>
        <p:nvSpPr>
          <p:cNvPr id="227" name="Rectangle"/>
          <p:cNvSpPr>
            <a:spLocks noGrp="1"/>
          </p:cNvSpPr>
          <p:nvPr>
            <p:ph type="body" idx="14"/>
          </p:nvPr>
        </p:nvSpPr>
        <p:spPr>
          <a:xfrm>
            <a:off x="0" y="0"/>
            <a:ext cx="7739763" cy="6858001"/>
          </a:xfrm>
          <a:prstGeom prst="rect">
            <a:avLst/>
          </a:prstGeom>
          <a:gradFill>
            <a:gsLst>
              <a:gs pos="46487">
                <a:srgbClr val="000000"/>
              </a:gs>
              <a:gs pos="100000">
                <a:srgbClr val="000000">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28" name="Rounded Rectangle"/>
          <p:cNvSpPr>
            <a:spLocks noGrp="1"/>
          </p:cNvSpPr>
          <p:nvPr>
            <p:ph type="body" sz="quarter" idx="15"/>
          </p:nvPr>
        </p:nvSpPr>
        <p:spPr>
          <a:xfrm rot="16200000">
            <a:off x="1834757" y="262536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2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37285439"/>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x">
  <p:cSld name="13_Image Overlay">
    <p:bg>
      <p:bgPr>
        <a:solidFill>
          <a:srgbClr val="000000"/>
        </a:solidFill>
        <a:effectLst/>
      </p:bgPr>
    </p:bg>
    <p:spTree>
      <p:nvGrpSpPr>
        <p:cNvPr id="1" name=""/>
        <p:cNvGrpSpPr/>
        <p:nvPr/>
      </p:nvGrpSpPr>
      <p:grpSpPr>
        <a:xfrm>
          <a:off x="0" y="0"/>
          <a:ext cx="0" cy="0"/>
          <a:chOff x="0" y="0"/>
          <a:chExt cx="0" cy="0"/>
        </a:xfrm>
      </p:grpSpPr>
      <p:sp>
        <p:nvSpPr>
          <p:cNvPr id="236" name="Insert Picture Here 2018 Darker.png"/>
          <p:cNvSpPr>
            <a:spLocks noGrp="1"/>
          </p:cNvSpPr>
          <p:nvPr>
            <p:ph type="pic" idx="13"/>
          </p:nvPr>
        </p:nvSpPr>
        <p:spPr>
          <a:xfrm>
            <a:off x="-3901958" y="0"/>
            <a:ext cx="9144000" cy="6858001"/>
          </a:xfrm>
          <a:prstGeom prst="rect">
            <a:avLst/>
          </a:prstGeom>
        </p:spPr>
        <p:txBody>
          <a:bodyPr lIns="91439" tIns="45719" rIns="91439" bIns="45719">
            <a:noAutofit/>
          </a:bodyPr>
          <a:lstStyle/>
          <a:p>
            <a:endParaRPr/>
          </a:p>
        </p:txBody>
      </p:sp>
      <p:sp>
        <p:nvSpPr>
          <p:cNvPr id="237" name="Rectangle"/>
          <p:cNvSpPr>
            <a:spLocks noGrp="1"/>
          </p:cNvSpPr>
          <p:nvPr>
            <p:ph type="body" idx="14"/>
          </p:nvPr>
        </p:nvSpPr>
        <p:spPr>
          <a:xfrm flipH="1">
            <a:off x="1404938" y="0"/>
            <a:ext cx="7739763" cy="6858001"/>
          </a:xfrm>
          <a:prstGeom prst="rect">
            <a:avLst/>
          </a:prstGeom>
          <a:gradFill>
            <a:gsLst>
              <a:gs pos="46487">
                <a:srgbClr val="000000"/>
              </a:gs>
              <a:gs pos="100000">
                <a:srgbClr val="000000">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38" name="Rounded Rectangle"/>
          <p:cNvSpPr>
            <a:spLocks noGrp="1"/>
          </p:cNvSpPr>
          <p:nvPr>
            <p:ph type="body" sz="quarter" idx="15"/>
          </p:nvPr>
        </p:nvSpPr>
        <p:spPr>
          <a:xfrm rot="16200000">
            <a:off x="6980568" y="2721647"/>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3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66345686"/>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x">
  <p:cSld name="14_Image Overlay">
    <p:bg>
      <p:bgPr>
        <a:solidFill>
          <a:srgbClr val="000000"/>
        </a:solidFill>
        <a:effectLst/>
      </p:bgPr>
    </p:bg>
    <p:spTree>
      <p:nvGrpSpPr>
        <p:cNvPr id="1" name=""/>
        <p:cNvGrpSpPr/>
        <p:nvPr/>
      </p:nvGrpSpPr>
      <p:grpSpPr>
        <a:xfrm>
          <a:off x="0" y="0"/>
          <a:ext cx="0" cy="0"/>
          <a:chOff x="0" y="0"/>
          <a:chExt cx="0" cy="0"/>
        </a:xfrm>
      </p:grpSpPr>
      <p:sp>
        <p:nvSpPr>
          <p:cNvPr id="246" name="Insert Picture Here 2018 Darker.png"/>
          <p:cNvSpPr>
            <a:spLocks noGrp="1"/>
          </p:cNvSpPr>
          <p:nvPr>
            <p:ph type="pic" idx="13"/>
          </p:nvPr>
        </p:nvSpPr>
        <p:spPr>
          <a:xfrm>
            <a:off x="0" y="2683075"/>
            <a:ext cx="9144000" cy="6858001"/>
          </a:xfrm>
          <a:prstGeom prst="rect">
            <a:avLst/>
          </a:prstGeom>
        </p:spPr>
        <p:txBody>
          <a:bodyPr lIns="91439" tIns="45719" rIns="91439" bIns="45719">
            <a:noAutofit/>
          </a:bodyPr>
          <a:lstStyle/>
          <a:p>
            <a:endParaRPr/>
          </a:p>
        </p:txBody>
      </p:sp>
      <p:sp>
        <p:nvSpPr>
          <p:cNvPr id="247" name="Rectangle"/>
          <p:cNvSpPr>
            <a:spLocks noGrp="1"/>
          </p:cNvSpPr>
          <p:nvPr>
            <p:ph type="body" idx="14"/>
          </p:nvPr>
        </p:nvSpPr>
        <p:spPr>
          <a:xfrm flipH="1">
            <a:off x="0" y="0"/>
            <a:ext cx="9144000" cy="5536730"/>
          </a:xfrm>
          <a:prstGeom prst="rect">
            <a:avLst/>
          </a:prstGeom>
          <a:gradFill>
            <a:gsLst>
              <a:gs pos="0">
                <a:srgbClr val="000000">
                  <a:alpha val="0"/>
                </a:srgbClr>
              </a:gs>
              <a:gs pos="53512">
                <a:srgbClr val="000000"/>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48" name="Rounded Rectangle"/>
          <p:cNvSpPr>
            <a:spLocks noGrp="1"/>
          </p:cNvSpPr>
          <p:nvPr>
            <p:ph type="body" sz="quarter" idx="15"/>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4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215432746"/>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x">
  <p:cSld name="15_Image Overlay">
    <p:bg>
      <p:bgPr>
        <a:solidFill>
          <a:srgbClr val="000000"/>
        </a:solidFill>
        <a:effectLst/>
      </p:bgPr>
    </p:bg>
    <p:spTree>
      <p:nvGrpSpPr>
        <p:cNvPr id="1" name=""/>
        <p:cNvGrpSpPr/>
        <p:nvPr/>
      </p:nvGrpSpPr>
      <p:grpSpPr>
        <a:xfrm>
          <a:off x="0" y="0"/>
          <a:ext cx="0" cy="0"/>
          <a:chOff x="0" y="0"/>
          <a:chExt cx="0" cy="0"/>
        </a:xfrm>
      </p:grpSpPr>
      <p:sp>
        <p:nvSpPr>
          <p:cNvPr id="256" name="Insert Picture Here 2018 Darker.png"/>
          <p:cNvSpPr>
            <a:spLocks noGrp="1"/>
          </p:cNvSpPr>
          <p:nvPr>
            <p:ph type="pic" idx="13"/>
          </p:nvPr>
        </p:nvSpPr>
        <p:spPr>
          <a:xfrm>
            <a:off x="0" y="-2695422"/>
            <a:ext cx="9144000" cy="6858001"/>
          </a:xfrm>
          <a:prstGeom prst="rect">
            <a:avLst/>
          </a:prstGeom>
        </p:spPr>
        <p:txBody>
          <a:bodyPr lIns="91439" tIns="45719" rIns="91439" bIns="45719">
            <a:noAutofit/>
          </a:bodyPr>
          <a:lstStyle/>
          <a:p>
            <a:endParaRPr/>
          </a:p>
        </p:txBody>
      </p:sp>
      <p:sp>
        <p:nvSpPr>
          <p:cNvPr id="257" name="Rectangle"/>
          <p:cNvSpPr>
            <a:spLocks noGrp="1"/>
          </p:cNvSpPr>
          <p:nvPr>
            <p:ph type="body" idx="14"/>
          </p:nvPr>
        </p:nvSpPr>
        <p:spPr>
          <a:xfrm flipH="1">
            <a:off x="0" y="1321271"/>
            <a:ext cx="9144000" cy="5536730"/>
          </a:xfrm>
          <a:prstGeom prst="rect">
            <a:avLst/>
          </a:prstGeom>
          <a:gradFill>
            <a:gsLst>
              <a:gs pos="46487">
                <a:srgbClr val="000000"/>
              </a:gs>
              <a:gs pos="100000">
                <a:srgbClr val="000000">
                  <a:alpha val="0"/>
                </a:srgbClr>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58" name="Rounded Rectangle"/>
          <p:cNvSpPr>
            <a:spLocks noGrp="1"/>
          </p:cNvSpPr>
          <p:nvPr>
            <p:ph type="body" sz="quarter" idx="15"/>
          </p:nvPr>
        </p:nvSpPr>
        <p:spPr>
          <a:xfrm rot="16200000">
            <a:off x="4413250" y="4004459"/>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5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44184626"/>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x">
  <p:cSld name="16_Image Overlay">
    <p:spTree>
      <p:nvGrpSpPr>
        <p:cNvPr id="1" name=""/>
        <p:cNvGrpSpPr/>
        <p:nvPr/>
      </p:nvGrpSpPr>
      <p:grpSpPr>
        <a:xfrm>
          <a:off x="0" y="0"/>
          <a:ext cx="0" cy="0"/>
          <a:chOff x="0" y="0"/>
          <a:chExt cx="0" cy="0"/>
        </a:xfrm>
      </p:grpSpPr>
      <p:sp>
        <p:nvSpPr>
          <p:cNvPr id="266" name="Insert Picture Here 2018 Darker.png"/>
          <p:cNvSpPr>
            <a:spLocks noGrp="1"/>
          </p:cNvSpPr>
          <p:nvPr>
            <p:ph type="pic" idx="13"/>
          </p:nvPr>
        </p:nvSpPr>
        <p:spPr>
          <a:xfrm>
            <a:off x="-1677476" y="0"/>
            <a:ext cx="9144000" cy="6858000"/>
          </a:xfrm>
          <a:prstGeom prst="rect">
            <a:avLst/>
          </a:prstGeom>
        </p:spPr>
        <p:txBody>
          <a:bodyPr lIns="91439" tIns="45719" rIns="91439" bIns="45719">
            <a:noAutofit/>
          </a:bodyPr>
          <a:lstStyle/>
          <a:p>
            <a:endParaRPr/>
          </a:p>
        </p:txBody>
      </p:sp>
      <p:sp>
        <p:nvSpPr>
          <p:cNvPr id="267"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5203" y="0"/>
                </a:moveTo>
                <a:cubicBezTo>
                  <a:pt x="5142" y="670"/>
                  <a:pt x="4816" y="1181"/>
                  <a:pt x="4422" y="1181"/>
                </a:cubicBezTo>
                <a:lnTo>
                  <a:pt x="0" y="1181"/>
                </a:lnTo>
                <a:lnTo>
                  <a:pt x="0" y="1515"/>
                </a:lnTo>
                <a:lnTo>
                  <a:pt x="8908" y="1515"/>
                </a:lnTo>
                <a:cubicBezTo>
                  <a:pt x="9345" y="1515"/>
                  <a:pt x="9700" y="2146"/>
                  <a:pt x="9700" y="2924"/>
                </a:cubicBezTo>
                <a:cubicBezTo>
                  <a:pt x="9700" y="3702"/>
                  <a:pt x="9345" y="4332"/>
                  <a:pt x="8908" y="4332"/>
                </a:cubicBezTo>
                <a:lnTo>
                  <a:pt x="0" y="4332"/>
                </a:lnTo>
                <a:lnTo>
                  <a:pt x="0" y="4666"/>
                </a:lnTo>
                <a:lnTo>
                  <a:pt x="11391" y="4666"/>
                </a:lnTo>
                <a:cubicBezTo>
                  <a:pt x="11828" y="4666"/>
                  <a:pt x="12183" y="5297"/>
                  <a:pt x="12183" y="6074"/>
                </a:cubicBezTo>
                <a:cubicBezTo>
                  <a:pt x="12183" y="6852"/>
                  <a:pt x="11828" y="7482"/>
                  <a:pt x="11391" y="7482"/>
                </a:cubicBezTo>
                <a:lnTo>
                  <a:pt x="0" y="7482"/>
                </a:lnTo>
                <a:lnTo>
                  <a:pt x="0" y="7816"/>
                </a:lnTo>
                <a:lnTo>
                  <a:pt x="12708" y="7816"/>
                </a:lnTo>
                <a:cubicBezTo>
                  <a:pt x="13146" y="7816"/>
                  <a:pt x="13501" y="8447"/>
                  <a:pt x="13501" y="9225"/>
                </a:cubicBezTo>
                <a:cubicBezTo>
                  <a:pt x="13501" y="10003"/>
                  <a:pt x="13146" y="10633"/>
                  <a:pt x="12708" y="10633"/>
                </a:cubicBezTo>
                <a:lnTo>
                  <a:pt x="0" y="10633"/>
                </a:lnTo>
                <a:lnTo>
                  <a:pt x="0" y="10967"/>
                </a:lnTo>
                <a:lnTo>
                  <a:pt x="10940" y="10967"/>
                </a:lnTo>
                <a:cubicBezTo>
                  <a:pt x="11378" y="10967"/>
                  <a:pt x="11732" y="11597"/>
                  <a:pt x="11732" y="12375"/>
                </a:cubicBezTo>
                <a:cubicBezTo>
                  <a:pt x="11732" y="13153"/>
                  <a:pt x="11378" y="13784"/>
                  <a:pt x="10940" y="13784"/>
                </a:cubicBezTo>
                <a:lnTo>
                  <a:pt x="0" y="13784"/>
                </a:lnTo>
                <a:lnTo>
                  <a:pt x="0" y="14118"/>
                </a:lnTo>
                <a:lnTo>
                  <a:pt x="11609" y="14118"/>
                </a:lnTo>
                <a:cubicBezTo>
                  <a:pt x="12046" y="14118"/>
                  <a:pt x="12401" y="14748"/>
                  <a:pt x="12401" y="15526"/>
                </a:cubicBezTo>
                <a:cubicBezTo>
                  <a:pt x="12401" y="16303"/>
                  <a:pt x="12046" y="16934"/>
                  <a:pt x="11609" y="16934"/>
                </a:cubicBezTo>
                <a:lnTo>
                  <a:pt x="0" y="16934"/>
                </a:lnTo>
                <a:lnTo>
                  <a:pt x="0" y="17268"/>
                </a:lnTo>
                <a:lnTo>
                  <a:pt x="8863" y="17268"/>
                </a:lnTo>
                <a:cubicBezTo>
                  <a:pt x="9300" y="17268"/>
                  <a:pt x="9655" y="17898"/>
                  <a:pt x="9655" y="18676"/>
                </a:cubicBezTo>
                <a:cubicBezTo>
                  <a:pt x="9655" y="19454"/>
                  <a:pt x="9300" y="20085"/>
                  <a:pt x="8863" y="20085"/>
                </a:cubicBezTo>
                <a:lnTo>
                  <a:pt x="0" y="20085"/>
                </a:lnTo>
                <a:lnTo>
                  <a:pt x="0" y="20419"/>
                </a:lnTo>
                <a:lnTo>
                  <a:pt x="3295" y="20419"/>
                </a:lnTo>
                <a:cubicBezTo>
                  <a:pt x="3689" y="20419"/>
                  <a:pt x="4015" y="20930"/>
                  <a:pt x="4076" y="21600"/>
                </a:cubicBezTo>
                <a:lnTo>
                  <a:pt x="21600" y="21600"/>
                </a:lnTo>
                <a:lnTo>
                  <a:pt x="21600" y="0"/>
                </a:lnTo>
                <a:lnTo>
                  <a:pt x="5203"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68"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6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74808098"/>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x">
  <p:cSld name="17_Image Overlay">
    <p:spTree>
      <p:nvGrpSpPr>
        <p:cNvPr id="1" name=""/>
        <p:cNvGrpSpPr/>
        <p:nvPr/>
      </p:nvGrpSpPr>
      <p:grpSpPr>
        <a:xfrm>
          <a:off x="0" y="0"/>
          <a:ext cx="0" cy="0"/>
          <a:chOff x="0" y="0"/>
          <a:chExt cx="0" cy="0"/>
        </a:xfrm>
      </p:grpSpPr>
      <p:sp>
        <p:nvSpPr>
          <p:cNvPr id="276" name="Insert Picture Here 2018 Darker.png"/>
          <p:cNvSpPr>
            <a:spLocks noGrp="1"/>
          </p:cNvSpPr>
          <p:nvPr>
            <p:ph type="pic" idx="13"/>
          </p:nvPr>
        </p:nvSpPr>
        <p:spPr>
          <a:xfrm>
            <a:off x="1664637" y="0"/>
            <a:ext cx="9144000" cy="6858000"/>
          </a:xfrm>
          <a:prstGeom prst="rect">
            <a:avLst/>
          </a:prstGeom>
        </p:spPr>
        <p:txBody>
          <a:bodyPr lIns="91439" tIns="45719" rIns="91439" bIns="45719">
            <a:noAutofit/>
          </a:bodyPr>
          <a:lstStyle/>
          <a:p>
            <a:endParaRPr/>
          </a:p>
        </p:txBody>
      </p:sp>
      <p:sp>
        <p:nvSpPr>
          <p:cNvPr id="277" name="Shape"/>
          <p:cNvSpPr>
            <a:spLocks noGrp="1"/>
          </p:cNvSpPr>
          <p:nvPr>
            <p:ph type="body" idx="14"/>
          </p:nvPr>
        </p:nvSpPr>
        <p:spPr>
          <a:xfrm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5203" y="0"/>
                </a:moveTo>
                <a:cubicBezTo>
                  <a:pt x="5142" y="670"/>
                  <a:pt x="4816" y="1181"/>
                  <a:pt x="4422" y="1181"/>
                </a:cubicBezTo>
                <a:lnTo>
                  <a:pt x="0" y="1181"/>
                </a:lnTo>
                <a:lnTo>
                  <a:pt x="0" y="1515"/>
                </a:lnTo>
                <a:lnTo>
                  <a:pt x="8908" y="1515"/>
                </a:lnTo>
                <a:cubicBezTo>
                  <a:pt x="9345" y="1515"/>
                  <a:pt x="9700" y="2146"/>
                  <a:pt x="9700" y="2924"/>
                </a:cubicBezTo>
                <a:cubicBezTo>
                  <a:pt x="9700" y="3702"/>
                  <a:pt x="9345" y="4332"/>
                  <a:pt x="8908" y="4332"/>
                </a:cubicBezTo>
                <a:lnTo>
                  <a:pt x="0" y="4332"/>
                </a:lnTo>
                <a:lnTo>
                  <a:pt x="0" y="4666"/>
                </a:lnTo>
                <a:lnTo>
                  <a:pt x="11391" y="4666"/>
                </a:lnTo>
                <a:cubicBezTo>
                  <a:pt x="11828" y="4666"/>
                  <a:pt x="12183" y="5297"/>
                  <a:pt x="12183" y="6074"/>
                </a:cubicBezTo>
                <a:cubicBezTo>
                  <a:pt x="12183" y="6852"/>
                  <a:pt x="11828" y="7482"/>
                  <a:pt x="11391" y="7482"/>
                </a:cubicBezTo>
                <a:lnTo>
                  <a:pt x="0" y="7482"/>
                </a:lnTo>
                <a:lnTo>
                  <a:pt x="0" y="7816"/>
                </a:lnTo>
                <a:lnTo>
                  <a:pt x="12708" y="7816"/>
                </a:lnTo>
                <a:cubicBezTo>
                  <a:pt x="13146" y="7816"/>
                  <a:pt x="13501" y="8447"/>
                  <a:pt x="13501" y="9225"/>
                </a:cubicBezTo>
                <a:cubicBezTo>
                  <a:pt x="13501" y="10003"/>
                  <a:pt x="13146" y="10633"/>
                  <a:pt x="12708" y="10633"/>
                </a:cubicBezTo>
                <a:lnTo>
                  <a:pt x="0" y="10633"/>
                </a:lnTo>
                <a:lnTo>
                  <a:pt x="0" y="10967"/>
                </a:lnTo>
                <a:lnTo>
                  <a:pt x="10940" y="10967"/>
                </a:lnTo>
                <a:cubicBezTo>
                  <a:pt x="11378" y="10967"/>
                  <a:pt x="11732" y="11597"/>
                  <a:pt x="11732" y="12375"/>
                </a:cubicBezTo>
                <a:cubicBezTo>
                  <a:pt x="11732" y="13153"/>
                  <a:pt x="11378" y="13784"/>
                  <a:pt x="10940" y="13784"/>
                </a:cubicBezTo>
                <a:lnTo>
                  <a:pt x="0" y="13784"/>
                </a:lnTo>
                <a:lnTo>
                  <a:pt x="0" y="14118"/>
                </a:lnTo>
                <a:lnTo>
                  <a:pt x="11609" y="14118"/>
                </a:lnTo>
                <a:cubicBezTo>
                  <a:pt x="12046" y="14118"/>
                  <a:pt x="12401" y="14748"/>
                  <a:pt x="12401" y="15526"/>
                </a:cubicBezTo>
                <a:cubicBezTo>
                  <a:pt x="12401" y="16303"/>
                  <a:pt x="12046" y="16934"/>
                  <a:pt x="11609" y="16934"/>
                </a:cubicBezTo>
                <a:lnTo>
                  <a:pt x="0" y="16934"/>
                </a:lnTo>
                <a:lnTo>
                  <a:pt x="0" y="17268"/>
                </a:lnTo>
                <a:lnTo>
                  <a:pt x="8863" y="17268"/>
                </a:lnTo>
                <a:cubicBezTo>
                  <a:pt x="9300" y="17268"/>
                  <a:pt x="9655" y="17898"/>
                  <a:pt x="9655" y="18676"/>
                </a:cubicBezTo>
                <a:cubicBezTo>
                  <a:pt x="9655" y="19454"/>
                  <a:pt x="9300" y="20085"/>
                  <a:pt x="8863" y="20085"/>
                </a:cubicBezTo>
                <a:lnTo>
                  <a:pt x="0" y="20085"/>
                </a:lnTo>
                <a:lnTo>
                  <a:pt x="0" y="20419"/>
                </a:lnTo>
                <a:lnTo>
                  <a:pt x="3295" y="20419"/>
                </a:lnTo>
                <a:cubicBezTo>
                  <a:pt x="3689" y="20419"/>
                  <a:pt x="4015" y="20930"/>
                  <a:pt x="4076" y="21600"/>
                </a:cubicBezTo>
                <a:lnTo>
                  <a:pt x="21600" y="21600"/>
                </a:lnTo>
                <a:lnTo>
                  <a:pt x="21600" y="0"/>
                </a:lnTo>
                <a:lnTo>
                  <a:pt x="5203"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8"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94365172"/>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tx">
  <p:cSld name="18_Image Overlay">
    <p:spTree>
      <p:nvGrpSpPr>
        <p:cNvPr id="1" name=""/>
        <p:cNvGrpSpPr/>
        <p:nvPr/>
      </p:nvGrpSpPr>
      <p:grpSpPr>
        <a:xfrm>
          <a:off x="0" y="0"/>
          <a:ext cx="0" cy="0"/>
          <a:chOff x="0" y="0"/>
          <a:chExt cx="0" cy="0"/>
        </a:xfrm>
      </p:grpSpPr>
      <p:sp>
        <p:nvSpPr>
          <p:cNvPr id="286" name="Insert Picture Here 2018 Darker.png"/>
          <p:cNvSpPr>
            <a:spLocks noGrp="1"/>
          </p:cNvSpPr>
          <p:nvPr>
            <p:ph type="pic" idx="13"/>
          </p:nvPr>
        </p:nvSpPr>
        <p:spPr>
          <a:xfrm>
            <a:off x="0" y="1657166"/>
            <a:ext cx="9144000" cy="6858001"/>
          </a:xfrm>
          <a:prstGeom prst="rect">
            <a:avLst/>
          </a:prstGeom>
        </p:spPr>
        <p:txBody>
          <a:bodyPr lIns="91439" tIns="45719" rIns="91439" bIns="45719">
            <a:noAutofit/>
          </a:bodyPr>
          <a:lstStyle/>
          <a:p>
            <a:endParaRPr/>
          </a:p>
        </p:txBody>
      </p:sp>
      <p:sp>
        <p:nvSpPr>
          <p:cNvPr id="287"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88" name="Rounded Rectangle"/>
          <p:cNvSpPr>
            <a:spLocks noGrp="1"/>
          </p:cNvSpPr>
          <p:nvPr>
            <p:ph type="body" sz="quarter" idx="15"/>
          </p:nvPr>
        </p:nvSpPr>
        <p:spPr>
          <a:xfrm rot="16200000">
            <a:off x="1006979" y="2465492"/>
            <a:ext cx="317501"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81001687"/>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tx">
  <p:cSld name="19_Image Overlay">
    <p:spTree>
      <p:nvGrpSpPr>
        <p:cNvPr id="1" name=""/>
        <p:cNvGrpSpPr/>
        <p:nvPr/>
      </p:nvGrpSpPr>
      <p:grpSpPr>
        <a:xfrm>
          <a:off x="0" y="0"/>
          <a:ext cx="0" cy="0"/>
          <a:chOff x="0" y="0"/>
          <a:chExt cx="0" cy="0"/>
        </a:xfrm>
      </p:grpSpPr>
      <p:sp>
        <p:nvSpPr>
          <p:cNvPr id="296" name="Rounded Rectangle"/>
          <p:cNvSpPr/>
          <p:nvPr/>
        </p:nvSpPr>
        <p:spPr>
          <a:xfrm rot="16200000">
            <a:off x="989978" y="3559959"/>
            <a:ext cx="317501" cy="952500"/>
          </a:xfrm>
          <a:prstGeom prst="roundRect">
            <a:avLst>
              <a:gd name="adj" fmla="val 50000"/>
            </a:avLst>
          </a:prstGeom>
          <a:solidFill>
            <a:srgbClr val="FFFFFF"/>
          </a:solidFill>
          <a:ln w="12700">
            <a:miter lim="400000"/>
          </a:ln>
        </p:spPr>
        <p:txBody>
          <a:bodyPr lIns="19050" tIns="19050" rIns="19050" bIns="19050" anchor="ctr"/>
          <a:lstStyle/>
          <a:p>
            <a:pPr algn="ctr">
              <a:lnSpc>
                <a:spcPct val="100000"/>
              </a:lnSpc>
              <a:defRPr sz="3200" spc="0">
                <a:solidFill>
                  <a:srgbClr val="FFFFFF"/>
                </a:solidFill>
                <a:latin typeface="Helvetica Neue Medium"/>
                <a:ea typeface="Helvetica Neue Medium"/>
                <a:cs typeface="Helvetica Neue Medium"/>
                <a:sym typeface="Helvetica Neue Medium"/>
              </a:defRPr>
            </a:pPr>
            <a:endParaRPr sz="1200"/>
          </a:p>
        </p:txBody>
      </p:sp>
      <p:sp>
        <p:nvSpPr>
          <p:cNvPr id="297" name="Insert Picture Here 2018 Darker.png"/>
          <p:cNvSpPr>
            <a:spLocks noGrp="1"/>
          </p:cNvSpPr>
          <p:nvPr>
            <p:ph type="pic" idx="13"/>
          </p:nvPr>
        </p:nvSpPr>
        <p:spPr>
          <a:xfrm>
            <a:off x="0" y="-1412403"/>
            <a:ext cx="9144000" cy="6858001"/>
          </a:xfrm>
          <a:prstGeom prst="rect">
            <a:avLst/>
          </a:prstGeom>
        </p:spPr>
        <p:txBody>
          <a:bodyPr lIns="91439" tIns="45719" rIns="91439" bIns="45719">
            <a:noAutofit/>
          </a:bodyPr>
          <a:lstStyle/>
          <a:p>
            <a:endParaRPr/>
          </a:p>
        </p:txBody>
      </p:sp>
      <p:sp>
        <p:nvSpPr>
          <p:cNvPr id="298" name="Shape"/>
          <p:cNvSpPr>
            <a:spLocks noGrp="1"/>
          </p:cNvSpPr>
          <p:nvPr>
            <p:ph type="body" idx="14"/>
          </p:nvPr>
        </p:nvSpPr>
        <p:spPr>
          <a:xfrm rot="10800000"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99" name="Rounded Rectangle"/>
          <p:cNvSpPr>
            <a:spLocks noGrp="1"/>
          </p:cNvSpPr>
          <p:nvPr>
            <p:ph type="body" sz="quarter" idx="15"/>
          </p:nvPr>
        </p:nvSpPr>
        <p:spPr>
          <a:xfrm rot="16200000">
            <a:off x="989978" y="3559959"/>
            <a:ext cx="317501"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0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76160965"/>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tx">
  <p:cSld name="20_Image Overlay">
    <p:spTree>
      <p:nvGrpSpPr>
        <p:cNvPr id="1" name=""/>
        <p:cNvGrpSpPr/>
        <p:nvPr/>
      </p:nvGrpSpPr>
      <p:grpSpPr>
        <a:xfrm>
          <a:off x="0" y="0"/>
          <a:ext cx="0" cy="0"/>
          <a:chOff x="0" y="0"/>
          <a:chExt cx="0" cy="0"/>
        </a:xfrm>
      </p:grpSpPr>
      <p:sp>
        <p:nvSpPr>
          <p:cNvPr id="307" name="Insert Picture Here 2018 Darker.png"/>
          <p:cNvSpPr>
            <a:spLocks noGrp="1"/>
          </p:cNvSpPr>
          <p:nvPr>
            <p:ph type="pic" idx="13"/>
          </p:nvPr>
        </p:nvSpPr>
        <p:spPr>
          <a:xfrm>
            <a:off x="-1731608" y="0"/>
            <a:ext cx="9144000" cy="6858000"/>
          </a:xfrm>
          <a:prstGeom prst="rect">
            <a:avLst/>
          </a:prstGeom>
        </p:spPr>
        <p:txBody>
          <a:bodyPr lIns="91439" tIns="45719" rIns="91439" bIns="45719">
            <a:noAutofit/>
          </a:bodyPr>
          <a:lstStyle/>
          <a:p>
            <a:endParaRPr/>
          </a:p>
        </p:txBody>
      </p:sp>
      <p:sp>
        <p:nvSpPr>
          <p:cNvPr id="308"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856" y="21600"/>
                </a:lnTo>
                <a:lnTo>
                  <a:pt x="2856" y="6007"/>
                </a:lnTo>
                <a:cubicBezTo>
                  <a:pt x="2856" y="5229"/>
                  <a:pt x="3211" y="4599"/>
                  <a:pt x="3648" y="4599"/>
                </a:cubicBezTo>
                <a:cubicBezTo>
                  <a:pt x="4086" y="4599"/>
                  <a:pt x="4441" y="5229"/>
                  <a:pt x="4441" y="6007"/>
                </a:cubicBezTo>
                <a:lnTo>
                  <a:pt x="4441" y="21600"/>
                </a:lnTo>
                <a:lnTo>
                  <a:pt x="21600" y="21600"/>
                </a:lnTo>
                <a:lnTo>
                  <a:pt x="21600" y="0"/>
                </a:lnTo>
                <a:lnTo>
                  <a:pt x="0" y="0"/>
                </a:lnTo>
                <a:close/>
                <a:moveTo>
                  <a:pt x="7150" y="1705"/>
                </a:moveTo>
                <a:cubicBezTo>
                  <a:pt x="7588" y="1705"/>
                  <a:pt x="7943" y="2335"/>
                  <a:pt x="7943" y="3113"/>
                </a:cubicBezTo>
                <a:lnTo>
                  <a:pt x="7943" y="16096"/>
                </a:lnTo>
                <a:cubicBezTo>
                  <a:pt x="7943" y="16874"/>
                  <a:pt x="7588" y="17505"/>
                  <a:pt x="7150" y="17505"/>
                </a:cubicBezTo>
                <a:cubicBezTo>
                  <a:pt x="6713" y="17505"/>
                  <a:pt x="6358" y="16874"/>
                  <a:pt x="6358" y="16096"/>
                </a:cubicBezTo>
                <a:lnTo>
                  <a:pt x="6358" y="3113"/>
                </a:lnTo>
                <a:cubicBezTo>
                  <a:pt x="6358" y="2335"/>
                  <a:pt x="6713" y="1705"/>
                  <a:pt x="7150" y="1705"/>
                </a:cubicBezTo>
                <a:close/>
                <a:moveTo>
                  <a:pt x="12404" y="2900"/>
                </a:moveTo>
                <a:cubicBezTo>
                  <a:pt x="12842" y="2900"/>
                  <a:pt x="13196" y="3531"/>
                  <a:pt x="13196" y="4309"/>
                </a:cubicBezTo>
                <a:lnTo>
                  <a:pt x="13196" y="17291"/>
                </a:lnTo>
                <a:cubicBezTo>
                  <a:pt x="13196" y="18069"/>
                  <a:pt x="12842" y="18700"/>
                  <a:pt x="12404" y="18700"/>
                </a:cubicBezTo>
                <a:cubicBezTo>
                  <a:pt x="11967" y="18700"/>
                  <a:pt x="11612" y="18069"/>
                  <a:pt x="11612" y="17291"/>
                </a:cubicBezTo>
                <a:lnTo>
                  <a:pt x="11612" y="4309"/>
                </a:lnTo>
                <a:cubicBezTo>
                  <a:pt x="11612" y="3531"/>
                  <a:pt x="11967" y="2900"/>
                  <a:pt x="12404" y="2900"/>
                </a:cubicBezTo>
                <a:close/>
                <a:moveTo>
                  <a:pt x="5399" y="3556"/>
                </a:moveTo>
                <a:cubicBezTo>
                  <a:pt x="5837" y="3556"/>
                  <a:pt x="6192" y="4186"/>
                  <a:pt x="6192" y="4964"/>
                </a:cubicBezTo>
                <a:lnTo>
                  <a:pt x="6192" y="16636"/>
                </a:lnTo>
                <a:cubicBezTo>
                  <a:pt x="6192" y="17414"/>
                  <a:pt x="5837" y="18044"/>
                  <a:pt x="5399" y="18044"/>
                </a:cubicBezTo>
                <a:cubicBezTo>
                  <a:pt x="4962" y="18044"/>
                  <a:pt x="4607" y="17414"/>
                  <a:pt x="4607" y="16636"/>
                </a:cubicBezTo>
                <a:lnTo>
                  <a:pt x="4607" y="4964"/>
                </a:lnTo>
                <a:cubicBezTo>
                  <a:pt x="4607" y="4186"/>
                  <a:pt x="4962" y="3556"/>
                  <a:pt x="5399" y="3556"/>
                </a:cubicBezTo>
                <a:close/>
                <a:moveTo>
                  <a:pt x="1897" y="5274"/>
                </a:moveTo>
                <a:cubicBezTo>
                  <a:pt x="2335" y="5274"/>
                  <a:pt x="2689" y="5905"/>
                  <a:pt x="2689" y="6683"/>
                </a:cubicBezTo>
                <a:lnTo>
                  <a:pt x="2689" y="14917"/>
                </a:lnTo>
                <a:cubicBezTo>
                  <a:pt x="2689" y="15695"/>
                  <a:pt x="2335" y="16326"/>
                  <a:pt x="1897" y="16326"/>
                </a:cubicBezTo>
                <a:cubicBezTo>
                  <a:pt x="1459" y="16326"/>
                  <a:pt x="1105" y="15695"/>
                  <a:pt x="1105" y="14917"/>
                </a:cubicBezTo>
                <a:lnTo>
                  <a:pt x="1105" y="6683"/>
                </a:lnTo>
                <a:cubicBezTo>
                  <a:pt x="1105" y="5905"/>
                  <a:pt x="1459" y="5274"/>
                  <a:pt x="1897" y="5274"/>
                </a:cubicBezTo>
                <a:close/>
                <a:moveTo>
                  <a:pt x="8902" y="5274"/>
                </a:moveTo>
                <a:cubicBezTo>
                  <a:pt x="9339" y="5274"/>
                  <a:pt x="9694" y="5905"/>
                  <a:pt x="9694" y="6683"/>
                </a:cubicBezTo>
                <a:lnTo>
                  <a:pt x="9694" y="14917"/>
                </a:lnTo>
                <a:cubicBezTo>
                  <a:pt x="9694" y="15695"/>
                  <a:pt x="9339" y="16326"/>
                  <a:pt x="8902" y="16326"/>
                </a:cubicBezTo>
                <a:cubicBezTo>
                  <a:pt x="8464" y="16326"/>
                  <a:pt x="8109" y="15695"/>
                  <a:pt x="8109" y="14917"/>
                </a:cubicBezTo>
                <a:lnTo>
                  <a:pt x="8109" y="6683"/>
                </a:lnTo>
                <a:cubicBezTo>
                  <a:pt x="8109" y="5905"/>
                  <a:pt x="8464" y="5274"/>
                  <a:pt x="8902" y="5274"/>
                </a:cubicBezTo>
                <a:close/>
                <a:moveTo>
                  <a:pt x="10653" y="6079"/>
                </a:moveTo>
                <a:cubicBezTo>
                  <a:pt x="11091" y="6079"/>
                  <a:pt x="11445" y="6709"/>
                  <a:pt x="11445" y="7487"/>
                </a:cubicBezTo>
                <a:lnTo>
                  <a:pt x="11445" y="18296"/>
                </a:lnTo>
                <a:cubicBezTo>
                  <a:pt x="11445" y="19074"/>
                  <a:pt x="11091" y="19704"/>
                  <a:pt x="10653" y="19704"/>
                </a:cubicBezTo>
                <a:cubicBezTo>
                  <a:pt x="10216" y="19704"/>
                  <a:pt x="9861" y="19074"/>
                  <a:pt x="9861" y="18296"/>
                </a:cubicBezTo>
                <a:lnTo>
                  <a:pt x="9861" y="7487"/>
                </a:lnTo>
                <a:cubicBezTo>
                  <a:pt x="9861" y="6709"/>
                  <a:pt x="10216" y="6079"/>
                  <a:pt x="10653" y="6079"/>
                </a:cubicBez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09"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1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540507150"/>
      </p:ext>
    </p:extLst>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tx">
  <p:cSld name="21_Image Overlay">
    <p:spTree>
      <p:nvGrpSpPr>
        <p:cNvPr id="1" name=""/>
        <p:cNvGrpSpPr/>
        <p:nvPr/>
      </p:nvGrpSpPr>
      <p:grpSpPr>
        <a:xfrm>
          <a:off x="0" y="0"/>
          <a:ext cx="0" cy="0"/>
          <a:chOff x="0" y="0"/>
          <a:chExt cx="0" cy="0"/>
        </a:xfrm>
      </p:grpSpPr>
      <p:sp>
        <p:nvSpPr>
          <p:cNvPr id="317" name="Insert Picture Here 2018 Darker.png"/>
          <p:cNvSpPr>
            <a:spLocks noGrp="1"/>
          </p:cNvSpPr>
          <p:nvPr>
            <p:ph type="pic" idx="13"/>
          </p:nvPr>
        </p:nvSpPr>
        <p:spPr>
          <a:xfrm>
            <a:off x="1700483" y="0"/>
            <a:ext cx="9144000" cy="6858000"/>
          </a:xfrm>
          <a:prstGeom prst="rect">
            <a:avLst/>
          </a:prstGeom>
        </p:spPr>
        <p:txBody>
          <a:bodyPr lIns="91439" tIns="45719" rIns="91439" bIns="45719">
            <a:noAutofit/>
          </a:bodyPr>
          <a:lstStyle/>
          <a:p>
            <a:endParaRPr/>
          </a:p>
        </p:txBody>
      </p:sp>
      <p:sp>
        <p:nvSpPr>
          <p:cNvPr id="318"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6928" y="21600"/>
                </a:lnTo>
                <a:lnTo>
                  <a:pt x="16928" y="4993"/>
                </a:lnTo>
                <a:cubicBezTo>
                  <a:pt x="16928" y="4215"/>
                  <a:pt x="17283" y="3585"/>
                  <a:pt x="17720" y="3585"/>
                </a:cubicBezTo>
                <a:cubicBezTo>
                  <a:pt x="18158" y="3585"/>
                  <a:pt x="18512" y="4215"/>
                  <a:pt x="18512" y="4993"/>
                </a:cubicBezTo>
                <a:lnTo>
                  <a:pt x="18512" y="21600"/>
                </a:lnTo>
                <a:lnTo>
                  <a:pt x="21600" y="21600"/>
                </a:lnTo>
                <a:lnTo>
                  <a:pt x="21600" y="0"/>
                </a:lnTo>
                <a:lnTo>
                  <a:pt x="11508" y="0"/>
                </a:lnTo>
                <a:lnTo>
                  <a:pt x="11508" y="14916"/>
                </a:lnTo>
                <a:cubicBezTo>
                  <a:pt x="11508" y="15694"/>
                  <a:pt x="11153" y="16325"/>
                  <a:pt x="10715" y="16325"/>
                </a:cubicBezTo>
                <a:cubicBezTo>
                  <a:pt x="10278" y="16325"/>
                  <a:pt x="9923" y="15694"/>
                  <a:pt x="9923" y="14916"/>
                </a:cubicBezTo>
                <a:lnTo>
                  <a:pt x="9923" y="0"/>
                </a:lnTo>
                <a:lnTo>
                  <a:pt x="0" y="0"/>
                </a:lnTo>
                <a:close/>
                <a:moveTo>
                  <a:pt x="14218" y="1705"/>
                </a:moveTo>
                <a:cubicBezTo>
                  <a:pt x="14655" y="1705"/>
                  <a:pt x="15010" y="2335"/>
                  <a:pt x="15010" y="3113"/>
                </a:cubicBezTo>
                <a:lnTo>
                  <a:pt x="15010" y="18487"/>
                </a:lnTo>
                <a:cubicBezTo>
                  <a:pt x="15010" y="19265"/>
                  <a:pt x="14655" y="19895"/>
                  <a:pt x="14218" y="19895"/>
                </a:cubicBezTo>
                <a:cubicBezTo>
                  <a:pt x="13780" y="19895"/>
                  <a:pt x="13425" y="19265"/>
                  <a:pt x="13425" y="18487"/>
                </a:cubicBezTo>
                <a:lnTo>
                  <a:pt x="13425" y="3113"/>
                </a:lnTo>
                <a:cubicBezTo>
                  <a:pt x="13425" y="2335"/>
                  <a:pt x="13780" y="1705"/>
                  <a:pt x="14218" y="1705"/>
                </a:cubicBezTo>
                <a:close/>
                <a:moveTo>
                  <a:pt x="19471" y="2900"/>
                </a:moveTo>
                <a:cubicBezTo>
                  <a:pt x="19909" y="2900"/>
                  <a:pt x="20263" y="3531"/>
                  <a:pt x="20263" y="4309"/>
                </a:cubicBezTo>
                <a:lnTo>
                  <a:pt x="20263" y="17291"/>
                </a:lnTo>
                <a:cubicBezTo>
                  <a:pt x="20263" y="18069"/>
                  <a:pt x="19909" y="18700"/>
                  <a:pt x="19471" y="18700"/>
                </a:cubicBezTo>
                <a:cubicBezTo>
                  <a:pt x="19034" y="18700"/>
                  <a:pt x="18679" y="18069"/>
                  <a:pt x="18679" y="17291"/>
                </a:cubicBezTo>
                <a:lnTo>
                  <a:pt x="18679" y="4309"/>
                </a:lnTo>
                <a:cubicBezTo>
                  <a:pt x="18679" y="3531"/>
                  <a:pt x="19034" y="2900"/>
                  <a:pt x="19471" y="2900"/>
                </a:cubicBezTo>
                <a:close/>
                <a:moveTo>
                  <a:pt x="12466" y="4831"/>
                </a:moveTo>
                <a:cubicBezTo>
                  <a:pt x="12904" y="4831"/>
                  <a:pt x="13259" y="5462"/>
                  <a:pt x="13259" y="6240"/>
                </a:cubicBezTo>
                <a:lnTo>
                  <a:pt x="13259" y="17912"/>
                </a:lnTo>
                <a:cubicBezTo>
                  <a:pt x="13259" y="18690"/>
                  <a:pt x="12904" y="19320"/>
                  <a:pt x="12466" y="19320"/>
                </a:cubicBezTo>
                <a:cubicBezTo>
                  <a:pt x="12029" y="19320"/>
                  <a:pt x="11674" y="18690"/>
                  <a:pt x="11674" y="17912"/>
                </a:cubicBezTo>
                <a:lnTo>
                  <a:pt x="11674" y="6240"/>
                </a:lnTo>
                <a:cubicBezTo>
                  <a:pt x="11674" y="5462"/>
                  <a:pt x="12029" y="4831"/>
                  <a:pt x="12466" y="4831"/>
                </a:cubicBezTo>
                <a:close/>
                <a:moveTo>
                  <a:pt x="8964" y="5274"/>
                </a:moveTo>
                <a:cubicBezTo>
                  <a:pt x="9402" y="5274"/>
                  <a:pt x="9757" y="5905"/>
                  <a:pt x="9757" y="6683"/>
                </a:cubicBezTo>
                <a:lnTo>
                  <a:pt x="9757" y="14917"/>
                </a:lnTo>
                <a:cubicBezTo>
                  <a:pt x="9757" y="15695"/>
                  <a:pt x="9402" y="16326"/>
                  <a:pt x="8964" y="16326"/>
                </a:cubicBezTo>
                <a:cubicBezTo>
                  <a:pt x="8527" y="16326"/>
                  <a:pt x="8172" y="15695"/>
                  <a:pt x="8172" y="14917"/>
                </a:cubicBezTo>
                <a:lnTo>
                  <a:pt x="8172" y="6683"/>
                </a:lnTo>
                <a:cubicBezTo>
                  <a:pt x="8172" y="5905"/>
                  <a:pt x="8527" y="5274"/>
                  <a:pt x="8964" y="5274"/>
                </a:cubicBezTo>
                <a:close/>
                <a:moveTo>
                  <a:pt x="15969" y="5274"/>
                </a:moveTo>
                <a:cubicBezTo>
                  <a:pt x="16407" y="5274"/>
                  <a:pt x="16761" y="5905"/>
                  <a:pt x="16761" y="6683"/>
                </a:cubicBezTo>
                <a:lnTo>
                  <a:pt x="16761" y="14917"/>
                </a:lnTo>
                <a:cubicBezTo>
                  <a:pt x="16761" y="15695"/>
                  <a:pt x="16407" y="16326"/>
                  <a:pt x="15969" y="16326"/>
                </a:cubicBezTo>
                <a:cubicBezTo>
                  <a:pt x="15531" y="16326"/>
                  <a:pt x="15177" y="15695"/>
                  <a:pt x="15177" y="14917"/>
                </a:cubicBezTo>
                <a:lnTo>
                  <a:pt x="15177" y="6683"/>
                </a:lnTo>
                <a:cubicBezTo>
                  <a:pt x="15177" y="5905"/>
                  <a:pt x="15531" y="5274"/>
                  <a:pt x="15969" y="5274"/>
                </a:cubicBez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19"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2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244085512"/>
      </p:ext>
    </p:extLst>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x">
  <p:cSld name="22_Image Overlay">
    <p:spTree>
      <p:nvGrpSpPr>
        <p:cNvPr id="1" name=""/>
        <p:cNvGrpSpPr/>
        <p:nvPr/>
      </p:nvGrpSpPr>
      <p:grpSpPr>
        <a:xfrm>
          <a:off x="0" y="0"/>
          <a:ext cx="0" cy="0"/>
          <a:chOff x="0" y="0"/>
          <a:chExt cx="0" cy="0"/>
        </a:xfrm>
      </p:grpSpPr>
      <p:sp>
        <p:nvSpPr>
          <p:cNvPr id="327"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28" name="Rectangle"/>
          <p:cNvSpPr>
            <a:spLocks noGrp="1"/>
          </p:cNvSpPr>
          <p:nvPr>
            <p:ph type="body" sz="half" idx="14"/>
          </p:nvPr>
        </p:nvSpPr>
        <p:spPr>
          <a:xfrm>
            <a:off x="0" y="-1"/>
            <a:ext cx="2981938" cy="6858001"/>
          </a:xfrm>
          <a:prstGeom prst="rect">
            <a:avLst/>
          </a:pr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29"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3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9639065"/>
      </p:ext>
    </p:extLst>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type="tx">
  <p:cSld name="23_Image Overlay">
    <p:spTree>
      <p:nvGrpSpPr>
        <p:cNvPr id="1" name=""/>
        <p:cNvGrpSpPr/>
        <p:nvPr/>
      </p:nvGrpSpPr>
      <p:grpSpPr>
        <a:xfrm>
          <a:off x="0" y="0"/>
          <a:ext cx="0" cy="0"/>
          <a:chOff x="0" y="0"/>
          <a:chExt cx="0" cy="0"/>
        </a:xfrm>
      </p:grpSpPr>
      <p:sp>
        <p:nvSpPr>
          <p:cNvPr id="337"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38" name="Rectangle"/>
          <p:cNvSpPr>
            <a:spLocks noGrp="1"/>
          </p:cNvSpPr>
          <p:nvPr>
            <p:ph type="body" sz="half" idx="14"/>
          </p:nvPr>
        </p:nvSpPr>
        <p:spPr>
          <a:xfrm>
            <a:off x="6162675" y="-1"/>
            <a:ext cx="2981938" cy="6858001"/>
          </a:xfrm>
          <a:prstGeom prst="rect">
            <a:avLst/>
          </a:pr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39" name="Rounded Rectangle"/>
          <p:cNvSpPr>
            <a:spLocks noGrp="1"/>
          </p:cNvSpPr>
          <p:nvPr>
            <p:ph type="body" sz="quarter" idx="15"/>
          </p:nvPr>
        </p:nvSpPr>
        <p:spPr>
          <a:xfrm>
            <a:off x="6056738"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4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03900646"/>
      </p:ext>
    </p:extLst>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type="tx">
  <p:cSld name="24_Image Overlay">
    <p:spTree>
      <p:nvGrpSpPr>
        <p:cNvPr id="1" name=""/>
        <p:cNvGrpSpPr/>
        <p:nvPr/>
      </p:nvGrpSpPr>
      <p:grpSpPr>
        <a:xfrm>
          <a:off x="0" y="0"/>
          <a:ext cx="0" cy="0"/>
          <a:chOff x="0" y="0"/>
          <a:chExt cx="0" cy="0"/>
        </a:xfrm>
      </p:grpSpPr>
      <p:sp>
        <p:nvSpPr>
          <p:cNvPr id="347" name="Insert Picture Here 2018 Darker.png"/>
          <p:cNvSpPr>
            <a:spLocks noGrp="1"/>
          </p:cNvSpPr>
          <p:nvPr>
            <p:ph type="pic" idx="13"/>
          </p:nvPr>
        </p:nvSpPr>
        <p:spPr>
          <a:xfrm>
            <a:off x="0" y="0"/>
            <a:ext cx="9144000" cy="6858001"/>
          </a:xfrm>
          <a:prstGeom prst="rect">
            <a:avLst/>
          </a:prstGeom>
        </p:spPr>
        <p:txBody>
          <a:bodyPr lIns="91439" tIns="45719" rIns="91439" bIns="45719">
            <a:noAutofit/>
          </a:bodyPr>
          <a:lstStyle/>
          <a:p>
            <a:endParaRPr/>
          </a:p>
        </p:txBody>
      </p:sp>
      <p:sp>
        <p:nvSpPr>
          <p:cNvPr id="348" name="Rectangle"/>
          <p:cNvSpPr>
            <a:spLocks noGrp="1"/>
          </p:cNvSpPr>
          <p:nvPr>
            <p:ph type="body" sz="half" idx="14"/>
          </p:nvPr>
        </p:nvSpPr>
        <p:spPr>
          <a:xfrm>
            <a:off x="0" y="-1"/>
            <a:ext cx="9144000" cy="2381251"/>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49" name="Rounded Rectangle"/>
          <p:cNvSpPr>
            <a:spLocks noGrp="1"/>
          </p:cNvSpPr>
          <p:nvPr>
            <p:ph type="body" sz="quarter" idx="15"/>
          </p:nvPr>
        </p:nvSpPr>
        <p:spPr>
          <a:xfrm rot="16200000">
            <a:off x="4413250" y="1908156"/>
            <a:ext cx="317500"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5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77079929"/>
      </p:ext>
    </p:extLst>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type="tx">
  <p:cSld name="25_Image Overlay">
    <p:spTree>
      <p:nvGrpSpPr>
        <p:cNvPr id="1" name=""/>
        <p:cNvGrpSpPr/>
        <p:nvPr/>
      </p:nvGrpSpPr>
      <p:grpSpPr>
        <a:xfrm>
          <a:off x="0" y="0"/>
          <a:ext cx="0" cy="0"/>
          <a:chOff x="0" y="0"/>
          <a:chExt cx="0" cy="0"/>
        </a:xfrm>
      </p:grpSpPr>
      <p:sp>
        <p:nvSpPr>
          <p:cNvPr id="357" name="Insert Picture Here 2018 Darker.png"/>
          <p:cNvSpPr>
            <a:spLocks noGrp="1"/>
          </p:cNvSpPr>
          <p:nvPr>
            <p:ph type="pic" idx="13"/>
          </p:nvPr>
        </p:nvSpPr>
        <p:spPr>
          <a:xfrm>
            <a:off x="0" y="0"/>
            <a:ext cx="9144000" cy="6858001"/>
          </a:xfrm>
          <a:prstGeom prst="rect">
            <a:avLst/>
          </a:prstGeom>
        </p:spPr>
        <p:txBody>
          <a:bodyPr lIns="91439" tIns="45719" rIns="91439" bIns="45719">
            <a:noAutofit/>
          </a:bodyPr>
          <a:lstStyle/>
          <a:p>
            <a:endParaRPr/>
          </a:p>
        </p:txBody>
      </p:sp>
      <p:sp>
        <p:nvSpPr>
          <p:cNvPr id="358" name="Rectangle"/>
          <p:cNvSpPr>
            <a:spLocks noGrp="1"/>
          </p:cNvSpPr>
          <p:nvPr>
            <p:ph type="body" sz="half" idx="14"/>
          </p:nvPr>
        </p:nvSpPr>
        <p:spPr>
          <a:xfrm>
            <a:off x="0" y="4476750"/>
            <a:ext cx="9144000" cy="2381250"/>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59" name="Rounded Rectangle"/>
          <p:cNvSpPr>
            <a:spLocks noGrp="1"/>
          </p:cNvSpPr>
          <p:nvPr>
            <p:ph type="body" sz="quarter" idx="15"/>
          </p:nvPr>
        </p:nvSpPr>
        <p:spPr>
          <a:xfrm rot="16200000">
            <a:off x="4413250" y="4013080"/>
            <a:ext cx="317500"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6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2453029"/>
      </p:ext>
    </p:extLst>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type="tx">
  <p:cSld name="26_Image Overlay">
    <p:bg>
      <p:bgPr>
        <a:solidFill>
          <a:srgbClr val="454546"/>
        </a:solidFill>
        <a:effectLst/>
      </p:bgPr>
    </p:bg>
    <p:spTree>
      <p:nvGrpSpPr>
        <p:cNvPr id="1" name=""/>
        <p:cNvGrpSpPr/>
        <p:nvPr/>
      </p:nvGrpSpPr>
      <p:grpSpPr>
        <a:xfrm>
          <a:off x="0" y="0"/>
          <a:ext cx="0" cy="0"/>
          <a:chOff x="0" y="0"/>
          <a:chExt cx="0" cy="0"/>
        </a:xfrm>
      </p:grpSpPr>
      <p:sp>
        <p:nvSpPr>
          <p:cNvPr id="367" name="Insert Picture Here 2018 Darker.png"/>
          <p:cNvSpPr>
            <a:spLocks noGrp="1"/>
          </p:cNvSpPr>
          <p:nvPr>
            <p:ph type="pic" idx="13"/>
          </p:nvPr>
        </p:nvSpPr>
        <p:spPr>
          <a:xfrm>
            <a:off x="2717889" y="0"/>
            <a:ext cx="9144000" cy="6858000"/>
          </a:xfrm>
          <a:prstGeom prst="rect">
            <a:avLst/>
          </a:prstGeom>
        </p:spPr>
        <p:txBody>
          <a:bodyPr lIns="91439" tIns="45719" rIns="91439" bIns="45719">
            <a:noAutofit/>
          </a:bodyPr>
          <a:lstStyle/>
          <a:p>
            <a:endParaRPr/>
          </a:p>
        </p:txBody>
      </p:sp>
      <p:sp>
        <p:nvSpPr>
          <p:cNvPr id="368" name="Shape"/>
          <p:cNvSpPr>
            <a:spLocks noGrp="1"/>
          </p:cNvSpPr>
          <p:nvPr>
            <p:ph type="body" idx="14"/>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69" name="Rounded Rectangle"/>
          <p:cNvSpPr>
            <a:spLocks noGrp="1"/>
          </p:cNvSpPr>
          <p:nvPr>
            <p:ph type="body" sz="quarter" idx="15"/>
          </p:nvPr>
        </p:nvSpPr>
        <p:spPr>
          <a:xfrm rot="21000000">
            <a:off x="2974943" y="287293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7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74188379"/>
      </p:ext>
    </p:extLst>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type="tx">
  <p:cSld name="27_Image Overlay">
    <p:bg>
      <p:bgPr>
        <a:solidFill>
          <a:srgbClr val="454546"/>
        </a:solidFill>
        <a:effectLst/>
      </p:bgPr>
    </p:bg>
    <p:spTree>
      <p:nvGrpSpPr>
        <p:cNvPr id="1" name=""/>
        <p:cNvGrpSpPr/>
        <p:nvPr/>
      </p:nvGrpSpPr>
      <p:grpSpPr>
        <a:xfrm>
          <a:off x="0" y="0"/>
          <a:ext cx="0" cy="0"/>
          <a:chOff x="0" y="0"/>
          <a:chExt cx="0" cy="0"/>
        </a:xfrm>
      </p:grpSpPr>
      <p:sp>
        <p:nvSpPr>
          <p:cNvPr id="377" name="Insert Picture Here 2018 Darker.png"/>
          <p:cNvSpPr>
            <a:spLocks noGrp="1"/>
          </p:cNvSpPr>
          <p:nvPr>
            <p:ph type="pic" idx="13"/>
          </p:nvPr>
        </p:nvSpPr>
        <p:spPr>
          <a:xfrm>
            <a:off x="-2648833" y="0"/>
            <a:ext cx="9144000" cy="6858001"/>
          </a:xfrm>
          <a:prstGeom prst="rect">
            <a:avLst/>
          </a:prstGeom>
        </p:spPr>
        <p:txBody>
          <a:bodyPr lIns="91439" tIns="45719" rIns="91439" bIns="45719">
            <a:noAutofit/>
          </a:bodyPr>
          <a:lstStyle/>
          <a:p>
            <a:endParaRPr/>
          </a:p>
        </p:txBody>
      </p:sp>
      <p:sp>
        <p:nvSpPr>
          <p:cNvPr id="378" name="Shape"/>
          <p:cNvSpPr>
            <a:spLocks noGrp="1"/>
          </p:cNvSpPr>
          <p:nvPr>
            <p:ph type="body" idx="14"/>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79" name="Rounded Rectangle"/>
          <p:cNvSpPr>
            <a:spLocks noGrp="1"/>
          </p:cNvSpPr>
          <p:nvPr>
            <p:ph type="body" sz="quarter" idx="15"/>
          </p:nvPr>
        </p:nvSpPr>
        <p:spPr>
          <a:xfrm rot="21000000">
            <a:off x="5974160" y="1775295"/>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8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53284614"/>
      </p:ext>
    </p:extLst>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type="tx">
  <p:cSld name="28_Image Overlay">
    <p:bg>
      <p:bgPr>
        <a:solidFill>
          <a:srgbClr val="000000"/>
        </a:solidFill>
        <a:effectLst/>
      </p:bgPr>
    </p:bg>
    <p:spTree>
      <p:nvGrpSpPr>
        <p:cNvPr id="1" name=""/>
        <p:cNvGrpSpPr/>
        <p:nvPr/>
      </p:nvGrpSpPr>
      <p:grpSpPr>
        <a:xfrm>
          <a:off x="0" y="0"/>
          <a:ext cx="0" cy="0"/>
          <a:chOff x="0" y="0"/>
          <a:chExt cx="0" cy="0"/>
        </a:xfrm>
      </p:grpSpPr>
      <p:sp>
        <p:nvSpPr>
          <p:cNvPr id="387" name="Insert Picture Here 2018 Darker.png"/>
          <p:cNvSpPr>
            <a:spLocks noGrp="1"/>
          </p:cNvSpPr>
          <p:nvPr>
            <p:ph type="pic" idx="13"/>
          </p:nvPr>
        </p:nvSpPr>
        <p:spPr>
          <a:xfrm>
            <a:off x="2631652" y="0"/>
            <a:ext cx="9144000" cy="6858001"/>
          </a:xfrm>
          <a:prstGeom prst="rect">
            <a:avLst/>
          </a:prstGeom>
        </p:spPr>
        <p:txBody>
          <a:bodyPr lIns="91439" tIns="45719" rIns="91439" bIns="45719">
            <a:noAutofit/>
          </a:bodyPr>
          <a:lstStyle/>
          <a:p>
            <a:endParaRPr/>
          </a:p>
        </p:txBody>
      </p:sp>
      <p:sp>
        <p:nvSpPr>
          <p:cNvPr id="388" name="Shape"/>
          <p:cNvSpPr>
            <a:spLocks noGrp="1"/>
          </p:cNvSpPr>
          <p:nvPr>
            <p:ph type="body" sz="half" idx="14"/>
          </p:nvPr>
        </p:nvSpPr>
        <p:spPr>
          <a:xfrm>
            <a:off x="0" y="0"/>
            <a:ext cx="354136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16069" y="0"/>
                </a:lnTo>
                <a:lnTo>
                  <a:pt x="0" y="0"/>
                </a:lnTo>
                <a:close/>
              </a:path>
            </a:pathLst>
          </a:cu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89" name="Shape"/>
          <p:cNvSpPr>
            <a:spLocks noGrp="1"/>
          </p:cNvSpPr>
          <p:nvPr>
            <p:ph type="body" idx="15"/>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alpha val="80000"/>
            </a:scheme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90" name="Rounded Rectangle"/>
          <p:cNvSpPr>
            <a:spLocks noGrp="1"/>
          </p:cNvSpPr>
          <p:nvPr>
            <p:ph type="body" sz="quarter" idx="16"/>
          </p:nvPr>
        </p:nvSpPr>
        <p:spPr>
          <a:xfrm rot="21000000">
            <a:off x="2974943" y="2872934"/>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9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28429486"/>
      </p:ext>
    </p:extLst>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type="tx">
  <p:cSld name="29_Image Overlay">
    <p:bg>
      <p:bgPr>
        <a:solidFill>
          <a:srgbClr val="454546"/>
        </a:solidFill>
        <a:effectLst/>
      </p:bgPr>
    </p:bg>
    <p:spTree>
      <p:nvGrpSpPr>
        <p:cNvPr id="1" name=""/>
        <p:cNvGrpSpPr/>
        <p:nvPr/>
      </p:nvGrpSpPr>
      <p:grpSpPr>
        <a:xfrm>
          <a:off x="0" y="0"/>
          <a:ext cx="0" cy="0"/>
          <a:chOff x="0" y="0"/>
          <a:chExt cx="0" cy="0"/>
        </a:xfrm>
      </p:grpSpPr>
      <p:sp>
        <p:nvSpPr>
          <p:cNvPr id="398" name="Insert Picture Here 2018 Darker.png"/>
          <p:cNvSpPr>
            <a:spLocks noGrp="1"/>
          </p:cNvSpPr>
          <p:nvPr>
            <p:ph type="pic" idx="13"/>
          </p:nvPr>
        </p:nvSpPr>
        <p:spPr>
          <a:xfrm>
            <a:off x="-2442222" y="0"/>
            <a:ext cx="9144000" cy="6858001"/>
          </a:xfrm>
          <a:prstGeom prst="rect">
            <a:avLst/>
          </a:prstGeom>
        </p:spPr>
        <p:txBody>
          <a:bodyPr lIns="91439" tIns="45719" rIns="91439" bIns="45719">
            <a:noAutofit/>
          </a:bodyPr>
          <a:lstStyle/>
          <a:p>
            <a:endParaRPr/>
          </a:p>
        </p:txBody>
      </p:sp>
      <p:sp>
        <p:nvSpPr>
          <p:cNvPr id="399" name="Shape"/>
          <p:cNvSpPr>
            <a:spLocks noGrp="1"/>
          </p:cNvSpPr>
          <p:nvPr>
            <p:ph type="body" sz="half" idx="14"/>
          </p:nvPr>
        </p:nvSpPr>
        <p:spPr>
          <a:xfrm>
            <a:off x="5755927" y="0"/>
            <a:ext cx="338807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781" y="21600"/>
                </a:lnTo>
                <a:lnTo>
                  <a:pt x="21600" y="21600"/>
                </a:lnTo>
                <a:lnTo>
                  <a:pt x="21600" y="0"/>
                </a:lnTo>
                <a:lnTo>
                  <a:pt x="0" y="0"/>
                </a:lnTo>
                <a:close/>
              </a:path>
            </a:pathLst>
          </a:cu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0" name="Shape"/>
          <p:cNvSpPr>
            <a:spLocks noGrp="1"/>
          </p:cNvSpPr>
          <p:nvPr>
            <p:ph type="body" idx="15"/>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alpha val="80000"/>
            </a:scheme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1" name="Rounded Rectangle"/>
          <p:cNvSpPr>
            <a:spLocks noGrp="1"/>
          </p:cNvSpPr>
          <p:nvPr>
            <p:ph type="body" sz="quarter" idx="16"/>
          </p:nvPr>
        </p:nvSpPr>
        <p:spPr>
          <a:xfrm rot="21000000">
            <a:off x="5917340" y="1387021"/>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16781681"/>
      </p:ext>
    </p:extLst>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type="tx">
  <p:cSld name="30_Image Overlay">
    <p:bg>
      <p:bgPr>
        <a:solidFill>
          <a:srgbClr val="000000"/>
        </a:solidFill>
        <a:effectLst/>
      </p:bgPr>
    </p:bg>
    <p:spTree>
      <p:nvGrpSpPr>
        <p:cNvPr id="1" name=""/>
        <p:cNvGrpSpPr/>
        <p:nvPr/>
      </p:nvGrpSpPr>
      <p:grpSpPr>
        <a:xfrm>
          <a:off x="0" y="0"/>
          <a:ext cx="0" cy="0"/>
          <a:chOff x="0" y="0"/>
          <a:chExt cx="0" cy="0"/>
        </a:xfrm>
      </p:grpSpPr>
      <p:sp>
        <p:nvSpPr>
          <p:cNvPr id="409"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10" name="Shape"/>
          <p:cNvSpPr>
            <a:spLocks noGrp="1"/>
          </p:cNvSpPr>
          <p:nvPr>
            <p:ph type="body" idx="14"/>
          </p:nvPr>
        </p:nvSpPr>
        <p:spPr>
          <a:xfrm>
            <a:off x="2634556" y="0"/>
            <a:ext cx="4028182"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11" name="Rounded Rectangle"/>
          <p:cNvSpPr>
            <a:spLocks noGrp="1"/>
          </p:cNvSpPr>
          <p:nvPr>
            <p:ph type="body" sz="quarter" idx="15"/>
          </p:nvPr>
        </p:nvSpPr>
        <p:spPr>
          <a:xfrm rot="21000000">
            <a:off x="5974160" y="1775295"/>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1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96284728"/>
      </p:ext>
    </p:extLst>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type="tx">
  <p:cSld name="31_Image Overlay">
    <p:bg>
      <p:bgPr>
        <a:solidFill>
          <a:srgbClr val="000000"/>
        </a:solidFill>
        <a:effectLst/>
      </p:bgPr>
    </p:bg>
    <p:spTree>
      <p:nvGrpSpPr>
        <p:cNvPr id="1" name=""/>
        <p:cNvGrpSpPr/>
        <p:nvPr/>
      </p:nvGrpSpPr>
      <p:grpSpPr>
        <a:xfrm>
          <a:off x="0" y="0"/>
          <a:ext cx="0" cy="0"/>
          <a:chOff x="0" y="0"/>
          <a:chExt cx="0" cy="0"/>
        </a:xfrm>
      </p:grpSpPr>
      <p:sp>
        <p:nvSpPr>
          <p:cNvPr id="419"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20" name="Shape"/>
          <p:cNvSpPr>
            <a:spLocks noGrp="1"/>
          </p:cNvSpPr>
          <p:nvPr>
            <p:ph type="body" sz="half" idx="14"/>
          </p:nvPr>
        </p:nvSpPr>
        <p:spPr>
          <a:xfrm>
            <a:off x="0" y="0"/>
            <a:ext cx="354136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16069" y="0"/>
                </a:lnTo>
                <a:lnTo>
                  <a:pt x="0" y="0"/>
                </a:lnTo>
                <a:close/>
              </a:path>
            </a:pathLst>
          </a:cu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1" name="Shape"/>
          <p:cNvSpPr>
            <a:spLocks noGrp="1"/>
          </p:cNvSpPr>
          <p:nvPr>
            <p:ph type="body" sz="half" idx="15"/>
          </p:nvPr>
        </p:nvSpPr>
        <p:spPr>
          <a:xfrm>
            <a:off x="5755927" y="0"/>
            <a:ext cx="338807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781" y="21600"/>
                </a:lnTo>
                <a:lnTo>
                  <a:pt x="21600" y="21600"/>
                </a:ln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2" name="Rounded Rectangle"/>
          <p:cNvSpPr>
            <a:spLocks noGrp="1"/>
          </p:cNvSpPr>
          <p:nvPr>
            <p:ph type="body" sz="quarter" idx="16"/>
          </p:nvPr>
        </p:nvSpPr>
        <p:spPr>
          <a:xfrm rot="21000000">
            <a:off x="2974943" y="287293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47610219"/>
      </p:ext>
    </p:extLst>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type="tx">
  <p:cSld name="32_Image Overlay">
    <p:bg>
      <p:bgPr>
        <a:solidFill>
          <a:srgbClr val="000000"/>
        </a:solidFill>
        <a:effectLst/>
      </p:bgPr>
    </p:bg>
    <p:spTree>
      <p:nvGrpSpPr>
        <p:cNvPr id="1" name=""/>
        <p:cNvGrpSpPr/>
        <p:nvPr/>
      </p:nvGrpSpPr>
      <p:grpSpPr>
        <a:xfrm>
          <a:off x="0" y="0"/>
          <a:ext cx="0" cy="0"/>
          <a:chOff x="0" y="0"/>
          <a:chExt cx="0" cy="0"/>
        </a:xfrm>
      </p:grpSpPr>
      <p:sp>
        <p:nvSpPr>
          <p:cNvPr id="430" name="Insert Picture Here 2018 Darker.png"/>
          <p:cNvSpPr>
            <a:spLocks noGrp="1"/>
          </p:cNvSpPr>
          <p:nvPr>
            <p:ph type="pic" idx="13"/>
          </p:nvPr>
        </p:nvSpPr>
        <p:spPr>
          <a:xfrm>
            <a:off x="-1" y="2279323"/>
            <a:ext cx="9144001" cy="6858002"/>
          </a:xfrm>
          <a:prstGeom prst="rect">
            <a:avLst/>
          </a:prstGeom>
        </p:spPr>
        <p:txBody>
          <a:bodyPr lIns="91439" tIns="45719" rIns="91439" bIns="45719">
            <a:noAutofit/>
          </a:bodyPr>
          <a:lstStyle/>
          <a:p>
            <a:endParaRPr/>
          </a:p>
        </p:txBody>
      </p:sp>
      <p:sp>
        <p:nvSpPr>
          <p:cNvPr id="431" name="Shape"/>
          <p:cNvSpPr>
            <a:spLocks noGrp="1"/>
          </p:cNvSpPr>
          <p:nvPr>
            <p:ph type="body" idx="14"/>
          </p:nvPr>
        </p:nvSpPr>
        <p:spPr>
          <a:xfrm>
            <a:off x="0" y="1283494"/>
            <a:ext cx="9144000" cy="47922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690"/>
                </a:lnTo>
                <a:lnTo>
                  <a:pt x="0" y="21600"/>
                </a:lnTo>
                <a:lnTo>
                  <a:pt x="21600" y="11911"/>
                </a:lnTo>
                <a:lnTo>
                  <a:pt x="2160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2" name="Rounded Rectangle"/>
          <p:cNvSpPr>
            <a:spLocks noGrp="1"/>
          </p:cNvSpPr>
          <p:nvPr>
            <p:ph type="body" sz="quarter" idx="15"/>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110841125"/>
      </p:ext>
    </p:extLst>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type="tx">
  <p:cSld name="33_Image Overlay">
    <p:bg>
      <p:bgPr>
        <a:solidFill>
          <a:srgbClr val="000000"/>
        </a:solidFill>
        <a:effectLst/>
      </p:bgPr>
    </p:bg>
    <p:spTree>
      <p:nvGrpSpPr>
        <p:cNvPr id="1" name=""/>
        <p:cNvGrpSpPr/>
        <p:nvPr/>
      </p:nvGrpSpPr>
      <p:grpSpPr>
        <a:xfrm>
          <a:off x="0" y="0"/>
          <a:ext cx="0" cy="0"/>
          <a:chOff x="0" y="0"/>
          <a:chExt cx="0" cy="0"/>
        </a:xfrm>
      </p:grpSpPr>
      <p:sp>
        <p:nvSpPr>
          <p:cNvPr id="440" name="Insert Picture Here 2018 Darker.png"/>
          <p:cNvSpPr>
            <a:spLocks noGrp="1"/>
          </p:cNvSpPr>
          <p:nvPr>
            <p:ph type="pic" idx="13"/>
          </p:nvPr>
        </p:nvSpPr>
        <p:spPr>
          <a:xfrm>
            <a:off x="0" y="-2660352"/>
            <a:ext cx="9144000" cy="6858001"/>
          </a:xfrm>
          <a:prstGeom prst="rect">
            <a:avLst/>
          </a:prstGeom>
        </p:spPr>
        <p:txBody>
          <a:bodyPr lIns="91439" tIns="45719" rIns="91439" bIns="45719">
            <a:noAutofit/>
          </a:bodyPr>
          <a:lstStyle/>
          <a:p>
            <a:endParaRPr/>
          </a:p>
        </p:txBody>
      </p:sp>
      <p:sp>
        <p:nvSpPr>
          <p:cNvPr id="441" name="Shape"/>
          <p:cNvSpPr>
            <a:spLocks noGrp="1"/>
          </p:cNvSpPr>
          <p:nvPr>
            <p:ph type="body" idx="14"/>
          </p:nvPr>
        </p:nvSpPr>
        <p:spPr>
          <a:xfrm>
            <a:off x="0" y="297061"/>
            <a:ext cx="9144000" cy="504309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208"/>
                </a:lnTo>
                <a:lnTo>
                  <a:pt x="0" y="21600"/>
                </a:lnTo>
                <a:lnTo>
                  <a:pt x="21600" y="12392"/>
                </a:lnTo>
                <a:lnTo>
                  <a:pt x="2160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2" name="Rounded Rectangle"/>
          <p:cNvSpPr>
            <a:spLocks noGrp="1"/>
          </p:cNvSpPr>
          <p:nvPr>
            <p:ph type="body" sz="quarter" idx="15"/>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654235995"/>
      </p:ext>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type="tx">
  <p:cSld name="34_Image Overlay">
    <p:bg>
      <p:bgPr>
        <a:solidFill>
          <a:srgbClr val="000000"/>
        </a:solidFill>
        <a:effectLst/>
      </p:bgPr>
    </p:bg>
    <p:spTree>
      <p:nvGrpSpPr>
        <p:cNvPr id="1" name=""/>
        <p:cNvGrpSpPr/>
        <p:nvPr/>
      </p:nvGrpSpPr>
      <p:grpSpPr>
        <a:xfrm>
          <a:off x="0" y="0"/>
          <a:ext cx="0" cy="0"/>
          <a:chOff x="0" y="0"/>
          <a:chExt cx="0" cy="0"/>
        </a:xfrm>
      </p:grpSpPr>
      <p:sp>
        <p:nvSpPr>
          <p:cNvPr id="450"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51" name="Shape"/>
          <p:cNvSpPr>
            <a:spLocks noGrp="1"/>
          </p:cNvSpPr>
          <p:nvPr>
            <p:ph type="body" idx="14"/>
          </p:nvPr>
        </p:nvSpPr>
        <p:spPr>
          <a:xfrm>
            <a:off x="0" y="0"/>
            <a:ext cx="9144000" cy="343336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8075"/>
                </a:lnTo>
                <a:lnTo>
                  <a:pt x="21600" y="0"/>
                </a:lnTo>
                <a:lnTo>
                  <a:pt x="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52" name="Rounded Rectangle"/>
          <p:cNvSpPr>
            <a:spLocks noGrp="1"/>
          </p:cNvSpPr>
          <p:nvPr>
            <p:ph type="body" sz="quarter" idx="15"/>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05238043"/>
      </p:ext>
    </p:extLst>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type="tx">
  <p:cSld name="35_Image Overlay">
    <p:bg>
      <p:bgPr>
        <a:solidFill>
          <a:srgbClr val="000000"/>
        </a:solidFill>
        <a:effectLst/>
      </p:bgPr>
    </p:bg>
    <p:spTree>
      <p:nvGrpSpPr>
        <p:cNvPr id="1" name=""/>
        <p:cNvGrpSpPr/>
        <p:nvPr/>
      </p:nvGrpSpPr>
      <p:grpSpPr>
        <a:xfrm>
          <a:off x="0" y="0"/>
          <a:ext cx="0" cy="0"/>
          <a:chOff x="0" y="0"/>
          <a:chExt cx="0" cy="0"/>
        </a:xfrm>
      </p:grpSpPr>
      <p:sp>
        <p:nvSpPr>
          <p:cNvPr id="460"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61" name="Shape"/>
          <p:cNvSpPr>
            <a:spLocks noGrp="1"/>
          </p:cNvSpPr>
          <p:nvPr>
            <p:ph type="body" idx="14"/>
          </p:nvPr>
        </p:nvSpPr>
        <p:spPr>
          <a:xfrm>
            <a:off x="0" y="3190280"/>
            <a:ext cx="9144000" cy="36677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2661"/>
                </a:lnTo>
                <a:lnTo>
                  <a:pt x="0" y="21600"/>
                </a:lnTo>
                <a:lnTo>
                  <a:pt x="21600" y="21600"/>
                </a:lnTo>
                <a:lnTo>
                  <a:pt x="21600" y="0"/>
                </a:lnTo>
                <a:close/>
              </a:path>
            </a:pathLst>
          </a:cu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62" name="Rounded Rectangle"/>
          <p:cNvSpPr>
            <a:spLocks noGrp="1"/>
          </p:cNvSpPr>
          <p:nvPr>
            <p:ph type="body" sz="quarter" idx="15"/>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6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153064034"/>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type="tx">
  <p:cSld name="36_Image Overlay">
    <p:spTree>
      <p:nvGrpSpPr>
        <p:cNvPr id="1" name=""/>
        <p:cNvGrpSpPr/>
        <p:nvPr/>
      </p:nvGrpSpPr>
      <p:grpSpPr>
        <a:xfrm>
          <a:off x="0" y="0"/>
          <a:ext cx="0" cy="0"/>
          <a:chOff x="0" y="0"/>
          <a:chExt cx="0" cy="0"/>
        </a:xfrm>
      </p:grpSpPr>
      <p:sp>
        <p:nvSpPr>
          <p:cNvPr id="470" name="Insert Picture Here 2018 Darker.png"/>
          <p:cNvSpPr>
            <a:spLocks noGrp="1"/>
          </p:cNvSpPr>
          <p:nvPr>
            <p:ph type="pic" idx="13"/>
          </p:nvPr>
        </p:nvSpPr>
        <p:spPr>
          <a:xfrm>
            <a:off x="1490662" y="0"/>
            <a:ext cx="9144000" cy="6858000"/>
          </a:xfrm>
          <a:prstGeom prst="rect">
            <a:avLst/>
          </a:prstGeom>
        </p:spPr>
        <p:txBody>
          <a:bodyPr lIns="91439" tIns="45719" rIns="91439" bIns="45719">
            <a:noAutofit/>
          </a:bodyPr>
          <a:lstStyle/>
          <a:p>
            <a:endParaRPr/>
          </a:p>
        </p:txBody>
      </p:sp>
      <p:sp>
        <p:nvSpPr>
          <p:cNvPr id="47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1949" y="19600"/>
                </a:lnTo>
                <a:cubicBezTo>
                  <a:pt x="9215" y="19600"/>
                  <a:pt x="6999" y="15660"/>
                  <a:pt x="6999" y="10800"/>
                </a:cubicBezTo>
                <a:cubicBezTo>
                  <a:pt x="6999" y="5940"/>
                  <a:pt x="9215" y="2000"/>
                  <a:pt x="11949" y="2000"/>
                </a:cubicBezTo>
                <a:lnTo>
                  <a:pt x="21600" y="2000"/>
                </a:lnTo>
                <a:lnTo>
                  <a:pt x="21600" y="0"/>
                </a:lnTo>
                <a:lnTo>
                  <a:pt x="0" y="0"/>
                </a:lnTo>
                <a:close/>
              </a:path>
            </a:pathLst>
          </a:custGeom>
          <a:solidFill>
            <a:srgbClr val="FFFFFF"/>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7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7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017346834"/>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type="tx">
  <p:cSld name="37_Image Overlay">
    <p:spTree>
      <p:nvGrpSpPr>
        <p:cNvPr id="1" name=""/>
        <p:cNvGrpSpPr/>
        <p:nvPr/>
      </p:nvGrpSpPr>
      <p:grpSpPr>
        <a:xfrm>
          <a:off x="0" y="0"/>
          <a:ext cx="0" cy="0"/>
          <a:chOff x="0" y="0"/>
          <a:chExt cx="0" cy="0"/>
        </a:xfrm>
      </p:grpSpPr>
      <p:sp>
        <p:nvSpPr>
          <p:cNvPr id="480" name="Insert Picture Here 2018 Darker.png"/>
          <p:cNvSpPr>
            <a:spLocks noGrp="1"/>
          </p:cNvSpPr>
          <p:nvPr>
            <p:ph type="pic" idx="13"/>
          </p:nvPr>
        </p:nvSpPr>
        <p:spPr>
          <a:xfrm>
            <a:off x="-1490663" y="0"/>
            <a:ext cx="9144000" cy="6858001"/>
          </a:xfrm>
          <a:prstGeom prst="rect">
            <a:avLst/>
          </a:prstGeom>
        </p:spPr>
        <p:txBody>
          <a:bodyPr lIns="91439" tIns="45719" rIns="91439" bIns="45719">
            <a:noAutofit/>
          </a:bodyPr>
          <a:lstStyle/>
          <a:p>
            <a:endParaRPr/>
          </a:p>
        </p:txBody>
      </p:sp>
      <p:sp>
        <p:nvSpPr>
          <p:cNvPr id="48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00"/>
                </a:lnTo>
                <a:lnTo>
                  <a:pt x="9682" y="2000"/>
                </a:lnTo>
                <a:cubicBezTo>
                  <a:pt x="12415" y="2000"/>
                  <a:pt x="14632" y="5940"/>
                  <a:pt x="14632" y="10800"/>
                </a:cubicBezTo>
                <a:cubicBezTo>
                  <a:pt x="14632" y="15660"/>
                  <a:pt x="12415" y="19600"/>
                  <a:pt x="9682" y="19600"/>
                </a:cubicBezTo>
                <a:lnTo>
                  <a:pt x="0" y="19600"/>
                </a:lnTo>
                <a:lnTo>
                  <a:pt x="0" y="21600"/>
                </a:lnTo>
                <a:lnTo>
                  <a:pt x="21600" y="21600"/>
                </a:lnTo>
                <a:lnTo>
                  <a:pt x="21600" y="0"/>
                </a:lnTo>
                <a:lnTo>
                  <a:pt x="0" y="0"/>
                </a:lnTo>
                <a:close/>
              </a:path>
            </a:pathLst>
          </a:custGeom>
          <a:solidFill>
            <a:srgbClr val="FFFFFF"/>
          </a:soli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8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8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2329490"/>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type="tx">
  <p:cSld name="38_Image Overlay">
    <p:spTree>
      <p:nvGrpSpPr>
        <p:cNvPr id="1" name=""/>
        <p:cNvGrpSpPr/>
        <p:nvPr/>
      </p:nvGrpSpPr>
      <p:grpSpPr>
        <a:xfrm>
          <a:off x="0" y="0"/>
          <a:ext cx="0" cy="0"/>
          <a:chOff x="0" y="0"/>
          <a:chExt cx="0" cy="0"/>
        </a:xfrm>
      </p:grpSpPr>
      <p:sp>
        <p:nvSpPr>
          <p:cNvPr id="490" name="Insert Picture Here 2018 Darker.png"/>
          <p:cNvSpPr>
            <a:spLocks noGrp="1"/>
          </p:cNvSpPr>
          <p:nvPr>
            <p:ph type="pic" idx="13"/>
          </p:nvPr>
        </p:nvSpPr>
        <p:spPr>
          <a:xfrm>
            <a:off x="2734117" y="0"/>
            <a:ext cx="9144000" cy="6858000"/>
          </a:xfrm>
          <a:prstGeom prst="rect">
            <a:avLst/>
          </a:prstGeom>
        </p:spPr>
        <p:txBody>
          <a:bodyPr lIns="91439" tIns="45719" rIns="91439" bIns="45719">
            <a:noAutofit/>
          </a:bodyPr>
          <a:lstStyle/>
          <a:p>
            <a:endParaRPr/>
          </a:p>
        </p:txBody>
      </p:sp>
      <p:sp>
        <p:nvSpPr>
          <p:cNvPr id="49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8181" y="19600"/>
                </a:lnTo>
                <a:cubicBezTo>
                  <a:pt x="15447" y="19600"/>
                  <a:pt x="13231" y="15660"/>
                  <a:pt x="13231" y="10800"/>
                </a:cubicBezTo>
                <a:cubicBezTo>
                  <a:pt x="13231" y="5940"/>
                  <a:pt x="15447" y="2000"/>
                  <a:pt x="18181" y="2000"/>
                </a:cubicBezTo>
                <a:lnTo>
                  <a:pt x="21600" y="2000"/>
                </a:lnTo>
                <a:lnTo>
                  <a:pt x="21600" y="0"/>
                </a:lnTo>
                <a:lnTo>
                  <a:pt x="0" y="0"/>
                </a:lnTo>
                <a:close/>
              </a:path>
            </a:pathLst>
          </a:cu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92" name="Rounded Rectangle"/>
          <p:cNvSpPr>
            <a:spLocks noGrp="1"/>
          </p:cNvSpPr>
          <p:nvPr>
            <p:ph type="body" sz="quarter" idx="15"/>
          </p:nvPr>
        </p:nvSpPr>
        <p:spPr>
          <a:xfrm>
            <a:off x="5533513"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9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787566521"/>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type="tx">
  <p:cSld name="39_Image Overlay">
    <p:spTree>
      <p:nvGrpSpPr>
        <p:cNvPr id="1" name=""/>
        <p:cNvGrpSpPr/>
        <p:nvPr/>
      </p:nvGrpSpPr>
      <p:grpSpPr>
        <a:xfrm>
          <a:off x="0" y="0"/>
          <a:ext cx="0" cy="0"/>
          <a:chOff x="0" y="0"/>
          <a:chExt cx="0" cy="0"/>
        </a:xfrm>
      </p:grpSpPr>
      <p:sp>
        <p:nvSpPr>
          <p:cNvPr id="500" name="Insert Picture Here 2018 Darker.png"/>
          <p:cNvSpPr>
            <a:spLocks noGrp="1"/>
          </p:cNvSpPr>
          <p:nvPr>
            <p:ph type="pic" idx="13"/>
          </p:nvPr>
        </p:nvSpPr>
        <p:spPr>
          <a:xfrm>
            <a:off x="-2733675" y="0"/>
            <a:ext cx="9144000" cy="6858001"/>
          </a:xfrm>
          <a:prstGeom prst="rect">
            <a:avLst/>
          </a:prstGeom>
        </p:spPr>
        <p:txBody>
          <a:bodyPr lIns="91439" tIns="45719" rIns="91439" bIns="45719">
            <a:noAutofit/>
          </a:bodyPr>
          <a:lstStyle/>
          <a:p>
            <a:endParaRPr/>
          </a:p>
        </p:txBody>
      </p:sp>
      <p:sp>
        <p:nvSpPr>
          <p:cNvPr id="501" name="Shape"/>
          <p:cNvSpPr>
            <a:spLocks noGrp="1"/>
          </p:cNvSpPr>
          <p:nvPr>
            <p:ph type="body" idx="14"/>
          </p:nvPr>
        </p:nvSpPr>
        <p:spPr>
          <a:xfrm flipH="1">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8181" y="19600"/>
                </a:lnTo>
                <a:cubicBezTo>
                  <a:pt x="15447" y="19600"/>
                  <a:pt x="13231" y="15660"/>
                  <a:pt x="13231" y="10800"/>
                </a:cubicBezTo>
                <a:cubicBezTo>
                  <a:pt x="13231" y="5940"/>
                  <a:pt x="15447" y="2000"/>
                  <a:pt x="18181" y="2000"/>
                </a:cubicBezTo>
                <a:lnTo>
                  <a:pt x="21600" y="2000"/>
                </a:lnTo>
                <a:lnTo>
                  <a:pt x="21600" y="0"/>
                </a:lnTo>
                <a:lnTo>
                  <a:pt x="0" y="0"/>
                </a:lnTo>
                <a:close/>
              </a:path>
            </a:pathLst>
          </a:cu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02" name="Rounded Rectangle"/>
          <p:cNvSpPr>
            <a:spLocks noGrp="1"/>
          </p:cNvSpPr>
          <p:nvPr>
            <p:ph type="body" sz="quarter" idx="15"/>
          </p:nvPr>
        </p:nvSpPr>
        <p:spPr>
          <a:xfrm>
            <a:off x="3401410"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0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843162356"/>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type="tx">
  <p:cSld name="40_Image Overlay">
    <p:bg>
      <p:bgPr>
        <a:solidFill>
          <a:srgbClr val="000000"/>
        </a:solidFill>
        <a:effectLst/>
      </p:bgPr>
    </p:bg>
    <p:spTree>
      <p:nvGrpSpPr>
        <p:cNvPr id="1" name=""/>
        <p:cNvGrpSpPr/>
        <p:nvPr/>
      </p:nvGrpSpPr>
      <p:grpSpPr>
        <a:xfrm>
          <a:off x="0" y="0"/>
          <a:ext cx="0" cy="0"/>
          <a:chOff x="0" y="0"/>
          <a:chExt cx="0" cy="0"/>
        </a:xfrm>
      </p:grpSpPr>
      <p:sp>
        <p:nvSpPr>
          <p:cNvPr id="510" name="Insert Picture Here 2018 Darker.png"/>
          <p:cNvSpPr>
            <a:spLocks noGrp="1"/>
          </p:cNvSpPr>
          <p:nvPr>
            <p:ph type="pic" idx="13"/>
          </p:nvPr>
        </p:nvSpPr>
        <p:spPr>
          <a:xfrm>
            <a:off x="-5698510" y="-2149413"/>
            <a:ext cx="14875767" cy="11156826"/>
          </a:xfrm>
          <a:prstGeom prst="rect">
            <a:avLst/>
          </a:prstGeom>
        </p:spPr>
        <p:txBody>
          <a:bodyPr lIns="91439" tIns="45719" rIns="91439" bIns="45719">
            <a:noAutofit/>
          </a:bodyPr>
          <a:lstStyle/>
          <a:p>
            <a:endParaRPr/>
          </a:p>
        </p:txBody>
      </p:sp>
      <p:sp>
        <p:nvSpPr>
          <p:cNvPr id="511" name="Shape"/>
          <p:cNvSpPr>
            <a:spLocks noGrp="1"/>
          </p:cNvSpPr>
          <p:nvPr>
            <p:ph type="body" idx="14"/>
          </p:nvPr>
        </p:nvSpPr>
        <p:spPr>
          <a:xfrm flipH="1">
            <a:off x="2947988"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1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1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33811003"/>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type="tx">
  <p:cSld name="41_Image Overlay">
    <p:bg>
      <p:bgPr>
        <a:solidFill>
          <a:srgbClr val="000000"/>
        </a:solidFill>
        <a:effectLst/>
      </p:bgPr>
    </p:bg>
    <p:spTree>
      <p:nvGrpSpPr>
        <p:cNvPr id="1" name=""/>
        <p:cNvGrpSpPr/>
        <p:nvPr/>
      </p:nvGrpSpPr>
      <p:grpSpPr>
        <a:xfrm>
          <a:off x="0" y="0"/>
          <a:ext cx="0" cy="0"/>
          <a:chOff x="0" y="0"/>
          <a:chExt cx="0" cy="0"/>
        </a:xfrm>
      </p:grpSpPr>
      <p:sp>
        <p:nvSpPr>
          <p:cNvPr id="520" name="Insert Picture Here 2018 Darker.png"/>
          <p:cNvSpPr>
            <a:spLocks noGrp="1"/>
          </p:cNvSpPr>
          <p:nvPr>
            <p:ph type="pic" idx="13"/>
          </p:nvPr>
        </p:nvSpPr>
        <p:spPr>
          <a:xfrm>
            <a:off x="0" y="-1996080"/>
            <a:ext cx="14466880" cy="10850160"/>
          </a:xfrm>
          <a:prstGeom prst="rect">
            <a:avLst/>
          </a:prstGeom>
        </p:spPr>
        <p:txBody>
          <a:bodyPr lIns="91439" tIns="45719" rIns="91439" bIns="45719">
            <a:noAutofit/>
          </a:bodyPr>
          <a:lstStyle/>
          <a:p>
            <a:endParaRPr/>
          </a:p>
        </p:txBody>
      </p:sp>
      <p:sp>
        <p:nvSpPr>
          <p:cNvPr id="521" name="Shape"/>
          <p:cNvSpPr>
            <a:spLocks noGrp="1"/>
          </p:cNvSpPr>
          <p:nvPr>
            <p:ph type="body" idx="14"/>
          </p:nvPr>
        </p:nvSpPr>
        <p:spPr>
          <a:xfrm>
            <a:off x="0"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alpha val="80000"/>
                </a:srgbClr>
              </a:gs>
              <a:gs pos="100000">
                <a:srgbClr val="929292">
                  <a:alpha val="80000"/>
                </a:srgbClr>
              </a:gs>
            </a:gsLst>
            <a:lin ang="54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69999547"/>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type="tx">
  <p:cSld name="42_Image Overlay">
    <p:bg>
      <p:bgPr>
        <a:solidFill>
          <a:srgbClr val="000000"/>
        </a:solidFill>
        <a:effectLst/>
      </p:bgPr>
    </p:bg>
    <p:spTree>
      <p:nvGrpSpPr>
        <p:cNvPr id="1" name=""/>
        <p:cNvGrpSpPr/>
        <p:nvPr/>
      </p:nvGrpSpPr>
      <p:grpSpPr>
        <a:xfrm>
          <a:off x="0" y="0"/>
          <a:ext cx="0" cy="0"/>
          <a:chOff x="0" y="0"/>
          <a:chExt cx="0" cy="0"/>
        </a:xfrm>
      </p:grpSpPr>
      <p:sp>
        <p:nvSpPr>
          <p:cNvPr id="530" name="Insert Picture Here 2018 Darker.png"/>
          <p:cNvSpPr>
            <a:spLocks noGrp="1"/>
          </p:cNvSpPr>
          <p:nvPr>
            <p:ph type="pic" idx="13"/>
          </p:nvPr>
        </p:nvSpPr>
        <p:spPr>
          <a:xfrm>
            <a:off x="-3031091" y="0"/>
            <a:ext cx="9144000" cy="6858001"/>
          </a:xfrm>
          <a:prstGeom prst="rect">
            <a:avLst/>
          </a:prstGeom>
        </p:spPr>
        <p:txBody>
          <a:bodyPr lIns="91439" tIns="45719" rIns="91439" bIns="45719">
            <a:noAutofit/>
          </a:bodyPr>
          <a:lstStyle/>
          <a:p>
            <a:endParaRPr/>
          </a:p>
        </p:txBody>
      </p:sp>
      <p:sp>
        <p:nvSpPr>
          <p:cNvPr id="531" name="Shape"/>
          <p:cNvSpPr>
            <a:spLocks noGrp="1"/>
          </p:cNvSpPr>
          <p:nvPr>
            <p:ph type="body" idx="14"/>
          </p:nvPr>
        </p:nvSpPr>
        <p:spPr>
          <a:xfrm flipH="1">
            <a:off x="2952750" y="0"/>
            <a:ext cx="619348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20" y="21600"/>
                </a:lnTo>
                <a:cubicBezTo>
                  <a:pt x="20654" y="18471"/>
                  <a:pt x="21600" y="14769"/>
                  <a:pt x="21600" y="10800"/>
                </a:cubicBezTo>
                <a:cubicBezTo>
                  <a:pt x="21600" y="6831"/>
                  <a:pt x="20654" y="3129"/>
                  <a:pt x="19020"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540765369"/>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type="tx">
  <p:cSld name="43_Image Overlay">
    <p:bg>
      <p:bgPr>
        <a:solidFill>
          <a:srgbClr val="000000"/>
        </a:solidFill>
        <a:effectLst/>
      </p:bgPr>
    </p:bg>
    <p:spTree>
      <p:nvGrpSpPr>
        <p:cNvPr id="1" name=""/>
        <p:cNvGrpSpPr/>
        <p:nvPr/>
      </p:nvGrpSpPr>
      <p:grpSpPr>
        <a:xfrm>
          <a:off x="0" y="0"/>
          <a:ext cx="0" cy="0"/>
          <a:chOff x="0" y="0"/>
          <a:chExt cx="0" cy="0"/>
        </a:xfrm>
      </p:grpSpPr>
      <p:sp>
        <p:nvSpPr>
          <p:cNvPr id="540" name="Insert Picture Here 2018 Darker.png"/>
          <p:cNvSpPr>
            <a:spLocks noGrp="1"/>
          </p:cNvSpPr>
          <p:nvPr>
            <p:ph type="pic" idx="13"/>
          </p:nvPr>
        </p:nvSpPr>
        <p:spPr>
          <a:xfrm>
            <a:off x="3121302" y="0"/>
            <a:ext cx="9144000" cy="6858000"/>
          </a:xfrm>
          <a:prstGeom prst="rect">
            <a:avLst/>
          </a:prstGeom>
        </p:spPr>
        <p:txBody>
          <a:bodyPr lIns="91439" tIns="45719" rIns="91439" bIns="45719">
            <a:noAutofit/>
          </a:bodyPr>
          <a:lstStyle/>
          <a:p>
            <a:endParaRPr/>
          </a:p>
        </p:txBody>
      </p:sp>
      <p:sp>
        <p:nvSpPr>
          <p:cNvPr id="541" name="Shape"/>
          <p:cNvSpPr>
            <a:spLocks noGrp="1"/>
          </p:cNvSpPr>
          <p:nvPr>
            <p:ph type="body" idx="14"/>
          </p:nvPr>
        </p:nvSpPr>
        <p:spPr>
          <a:xfrm>
            <a:off x="0" y="0"/>
            <a:ext cx="619348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20" y="21600"/>
                </a:lnTo>
                <a:cubicBezTo>
                  <a:pt x="20654" y="18471"/>
                  <a:pt x="21600" y="14769"/>
                  <a:pt x="21600" y="10800"/>
                </a:cubicBezTo>
                <a:cubicBezTo>
                  <a:pt x="21600" y="6831"/>
                  <a:pt x="20654" y="3129"/>
                  <a:pt x="19020" y="0"/>
                </a:cubicBezTo>
                <a:lnTo>
                  <a:pt x="0" y="0"/>
                </a:lnTo>
                <a:close/>
              </a:path>
            </a:pathLst>
          </a:custGeom>
          <a:gradFill>
            <a:gsLst>
              <a:gs pos="0">
                <a:srgbClr val="FFFFFF"/>
              </a:gs>
              <a:gs pos="100000">
                <a:srgbClr val="929292"/>
              </a:gs>
            </a:gsLst>
            <a:lin ang="54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4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38066095"/>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44_Image Overlay">
    <p:spTree>
      <p:nvGrpSpPr>
        <p:cNvPr id="1" name=""/>
        <p:cNvGrpSpPr/>
        <p:nvPr/>
      </p:nvGrpSpPr>
      <p:grpSpPr>
        <a:xfrm>
          <a:off x="0" y="0"/>
          <a:ext cx="0" cy="0"/>
          <a:chOff x="0" y="0"/>
          <a:chExt cx="0" cy="0"/>
        </a:xfrm>
      </p:grpSpPr>
      <p:sp>
        <p:nvSpPr>
          <p:cNvPr id="550" name="Insert Picture Here 2018 Darker.png"/>
          <p:cNvSpPr>
            <a:spLocks noGrp="1"/>
          </p:cNvSpPr>
          <p:nvPr>
            <p:ph type="pic" idx="13"/>
          </p:nvPr>
        </p:nvSpPr>
        <p:spPr>
          <a:xfrm>
            <a:off x="1490662" y="0"/>
            <a:ext cx="9144000" cy="6858000"/>
          </a:xfrm>
          <a:prstGeom prst="rect">
            <a:avLst/>
          </a:prstGeom>
        </p:spPr>
        <p:txBody>
          <a:bodyPr lIns="91439" tIns="45719" rIns="91439" bIns="45719">
            <a:noAutofit/>
          </a:bodyPr>
          <a:lstStyle/>
          <a:p>
            <a:endParaRPr/>
          </a:p>
        </p:txBody>
      </p:sp>
      <p:sp>
        <p:nvSpPr>
          <p:cNvPr id="551" name="Rectangle"/>
          <p:cNvSpPr>
            <a:spLocks noGrp="1"/>
          </p:cNvSpPr>
          <p:nvPr>
            <p:ph type="body" sz="half" idx="14"/>
          </p:nvPr>
        </p:nvSpPr>
        <p:spPr>
          <a:xfrm>
            <a:off x="0"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52"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55726446"/>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type="tx">
  <p:cSld name="45_Image Overlay">
    <p:spTree>
      <p:nvGrpSpPr>
        <p:cNvPr id="1" name=""/>
        <p:cNvGrpSpPr/>
        <p:nvPr/>
      </p:nvGrpSpPr>
      <p:grpSpPr>
        <a:xfrm>
          <a:off x="0" y="0"/>
          <a:ext cx="0" cy="0"/>
          <a:chOff x="0" y="0"/>
          <a:chExt cx="0" cy="0"/>
        </a:xfrm>
      </p:grpSpPr>
      <p:sp>
        <p:nvSpPr>
          <p:cNvPr id="560" name="Insert Picture Here 2018 Darker.png"/>
          <p:cNvSpPr>
            <a:spLocks noGrp="1"/>
          </p:cNvSpPr>
          <p:nvPr>
            <p:ph type="pic" idx="13"/>
          </p:nvPr>
        </p:nvSpPr>
        <p:spPr>
          <a:xfrm>
            <a:off x="-1490663" y="0"/>
            <a:ext cx="9144000" cy="6858000"/>
          </a:xfrm>
          <a:prstGeom prst="rect">
            <a:avLst/>
          </a:prstGeom>
        </p:spPr>
        <p:txBody>
          <a:bodyPr lIns="91439" tIns="45719" rIns="91439" bIns="45719">
            <a:noAutofit/>
          </a:bodyPr>
          <a:lstStyle/>
          <a:p>
            <a:endParaRPr/>
          </a:p>
        </p:txBody>
      </p:sp>
      <p:sp>
        <p:nvSpPr>
          <p:cNvPr id="561" name="Rectangle"/>
          <p:cNvSpPr>
            <a:spLocks noGrp="1"/>
          </p:cNvSpPr>
          <p:nvPr>
            <p:ph type="body" sz="half" idx="14"/>
          </p:nvPr>
        </p:nvSpPr>
        <p:spPr>
          <a:xfrm>
            <a:off x="6162675"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62"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6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1283814"/>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type="tx">
  <p:cSld name="46_Image Overlay">
    <p:bg>
      <p:bgPr>
        <a:solidFill>
          <a:srgbClr val="454546"/>
        </a:solidFill>
        <a:effectLst/>
      </p:bgPr>
    </p:bg>
    <p:spTree>
      <p:nvGrpSpPr>
        <p:cNvPr id="1" name=""/>
        <p:cNvGrpSpPr/>
        <p:nvPr/>
      </p:nvGrpSpPr>
      <p:grpSpPr>
        <a:xfrm>
          <a:off x="0" y="0"/>
          <a:ext cx="0" cy="0"/>
          <a:chOff x="0" y="0"/>
          <a:chExt cx="0" cy="0"/>
        </a:xfrm>
      </p:grpSpPr>
      <p:sp>
        <p:nvSpPr>
          <p:cNvPr id="570" name="Insert Picture Here 2018 Darker.png"/>
          <p:cNvSpPr>
            <a:spLocks noGrp="1"/>
          </p:cNvSpPr>
          <p:nvPr>
            <p:ph type="pic" idx="13"/>
          </p:nvPr>
        </p:nvSpPr>
        <p:spPr>
          <a:xfrm>
            <a:off x="1490662" y="0"/>
            <a:ext cx="9144000" cy="6858000"/>
          </a:xfrm>
          <a:prstGeom prst="rect">
            <a:avLst/>
          </a:prstGeom>
          <a:effectLst>
            <a:outerShdw blurRad="1270000" dist="635000" dir="10800000" rotWithShape="0">
              <a:srgbClr val="000000">
                <a:alpha val="25000"/>
              </a:srgbClr>
            </a:outerShdw>
          </a:effectLst>
        </p:spPr>
        <p:txBody>
          <a:bodyPr lIns="91439" tIns="45719" rIns="91439" bIns="45719">
            <a:noAutofit/>
          </a:bodyPr>
          <a:lstStyle/>
          <a:p>
            <a:endParaRPr/>
          </a:p>
        </p:txBody>
      </p:sp>
      <p:sp>
        <p:nvSpPr>
          <p:cNvPr id="571"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7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42218333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type="tx">
  <p:cSld name="47_Image Overlay">
    <p:bg>
      <p:bgPr>
        <a:solidFill>
          <a:srgbClr val="454546"/>
        </a:solidFill>
        <a:effectLst/>
      </p:bgPr>
    </p:bg>
    <p:spTree>
      <p:nvGrpSpPr>
        <p:cNvPr id="1" name=""/>
        <p:cNvGrpSpPr/>
        <p:nvPr/>
      </p:nvGrpSpPr>
      <p:grpSpPr>
        <a:xfrm>
          <a:off x="0" y="0"/>
          <a:ext cx="0" cy="0"/>
          <a:chOff x="0" y="0"/>
          <a:chExt cx="0" cy="0"/>
        </a:xfrm>
      </p:grpSpPr>
      <p:sp>
        <p:nvSpPr>
          <p:cNvPr id="579" name="Insert Picture Here 2018 Darker.png"/>
          <p:cNvSpPr>
            <a:spLocks noGrp="1"/>
          </p:cNvSpPr>
          <p:nvPr>
            <p:ph type="pic" idx="13"/>
          </p:nvPr>
        </p:nvSpPr>
        <p:spPr>
          <a:xfrm>
            <a:off x="-1490663" y="0"/>
            <a:ext cx="9144000" cy="6858000"/>
          </a:xfrm>
          <a:prstGeom prst="rect">
            <a:avLst/>
          </a:prstGeom>
          <a:effectLst>
            <a:outerShdw blurRad="1270000" dist="635000" rotWithShape="0">
              <a:srgbClr val="000000">
                <a:alpha val="25000"/>
              </a:srgbClr>
            </a:outerShdw>
          </a:effectLst>
        </p:spPr>
        <p:txBody>
          <a:bodyPr lIns="91439" tIns="45719" rIns="91439" bIns="45719">
            <a:noAutofit/>
          </a:bodyPr>
          <a:lstStyle/>
          <a:p>
            <a:endParaRPr/>
          </a:p>
        </p:txBody>
      </p:sp>
      <p:sp>
        <p:nvSpPr>
          <p:cNvPr id="580"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8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72056274"/>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type="tx">
  <p:cSld name="48_Image Overlay">
    <p:spTree>
      <p:nvGrpSpPr>
        <p:cNvPr id="1" name=""/>
        <p:cNvGrpSpPr/>
        <p:nvPr/>
      </p:nvGrpSpPr>
      <p:grpSpPr>
        <a:xfrm>
          <a:off x="0" y="0"/>
          <a:ext cx="0" cy="0"/>
          <a:chOff x="0" y="0"/>
          <a:chExt cx="0" cy="0"/>
        </a:xfrm>
      </p:grpSpPr>
      <p:sp>
        <p:nvSpPr>
          <p:cNvPr id="588" name="Insert Picture Here 2018 Darker.png"/>
          <p:cNvSpPr>
            <a:spLocks noGrp="1"/>
          </p:cNvSpPr>
          <p:nvPr>
            <p:ph type="pic" idx="13"/>
          </p:nvPr>
        </p:nvSpPr>
        <p:spPr>
          <a:xfrm>
            <a:off x="-3081031" y="-1"/>
            <a:ext cx="9144000" cy="6858001"/>
          </a:xfrm>
          <a:prstGeom prst="rect">
            <a:avLst/>
          </a:prstGeom>
        </p:spPr>
        <p:txBody>
          <a:bodyPr lIns="91439" tIns="45719" rIns="91439" bIns="45719">
            <a:noAutofit/>
          </a:bodyPr>
          <a:lstStyle/>
          <a:p>
            <a:endParaRPr/>
          </a:p>
        </p:txBody>
      </p:sp>
      <p:sp>
        <p:nvSpPr>
          <p:cNvPr id="589" name="Rectangle"/>
          <p:cNvSpPr>
            <a:spLocks noGrp="1"/>
          </p:cNvSpPr>
          <p:nvPr>
            <p:ph type="body" idx="14"/>
          </p:nvPr>
        </p:nvSpPr>
        <p:spPr>
          <a:xfrm>
            <a:off x="2981325" y="-1"/>
            <a:ext cx="6162675" cy="6858001"/>
          </a:xfrm>
          <a:prstGeom prst="rect">
            <a:avLst/>
          </a:pr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90"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9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9527203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type="tx">
  <p:cSld name="49_Image Overlay">
    <p:spTree>
      <p:nvGrpSpPr>
        <p:cNvPr id="1" name=""/>
        <p:cNvGrpSpPr/>
        <p:nvPr/>
      </p:nvGrpSpPr>
      <p:grpSpPr>
        <a:xfrm>
          <a:off x="0" y="0"/>
          <a:ext cx="0" cy="0"/>
          <a:chOff x="0" y="0"/>
          <a:chExt cx="0" cy="0"/>
        </a:xfrm>
      </p:grpSpPr>
      <p:sp>
        <p:nvSpPr>
          <p:cNvPr id="598" name="Insert Picture Here 2018 Darker.png"/>
          <p:cNvSpPr>
            <a:spLocks noGrp="1"/>
          </p:cNvSpPr>
          <p:nvPr>
            <p:ph type="pic" idx="13"/>
          </p:nvPr>
        </p:nvSpPr>
        <p:spPr>
          <a:xfrm>
            <a:off x="3081653" y="-1"/>
            <a:ext cx="9144000" cy="6858001"/>
          </a:xfrm>
          <a:prstGeom prst="rect">
            <a:avLst/>
          </a:prstGeom>
        </p:spPr>
        <p:txBody>
          <a:bodyPr lIns="91439" tIns="45719" rIns="91439" bIns="45719">
            <a:noAutofit/>
          </a:bodyPr>
          <a:lstStyle/>
          <a:p>
            <a:endParaRPr/>
          </a:p>
        </p:txBody>
      </p:sp>
      <p:sp>
        <p:nvSpPr>
          <p:cNvPr id="599" name="Rectangle"/>
          <p:cNvSpPr>
            <a:spLocks noGrp="1"/>
          </p:cNvSpPr>
          <p:nvPr>
            <p:ph type="body" idx="14"/>
          </p:nvPr>
        </p:nvSpPr>
        <p:spPr>
          <a:xfrm>
            <a:off x="0" y="-1"/>
            <a:ext cx="6162675" cy="6858001"/>
          </a:xfrm>
          <a:prstGeom prst="rect">
            <a:avLst/>
          </a:pr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0"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299319638"/>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50_Image Overlay">
    <p:spTree>
      <p:nvGrpSpPr>
        <p:cNvPr id="1" name=""/>
        <p:cNvGrpSpPr/>
        <p:nvPr/>
      </p:nvGrpSpPr>
      <p:grpSpPr>
        <a:xfrm>
          <a:off x="0" y="0"/>
          <a:ext cx="0" cy="0"/>
          <a:chOff x="0" y="0"/>
          <a:chExt cx="0" cy="0"/>
        </a:xfrm>
      </p:grpSpPr>
      <p:sp>
        <p:nvSpPr>
          <p:cNvPr id="608" name="Rectangle"/>
          <p:cNvSpPr>
            <a:spLocks noGrp="1"/>
          </p:cNvSpPr>
          <p:nvPr>
            <p:ph type="body" sz="half" idx="13"/>
          </p:nvPr>
        </p:nvSpPr>
        <p:spPr>
          <a:xfrm>
            <a:off x="0" y="-1"/>
            <a:ext cx="9144000" cy="238125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9" name="Insert Picture Here 2018 Darker.png"/>
          <p:cNvSpPr>
            <a:spLocks noGrp="1"/>
          </p:cNvSpPr>
          <p:nvPr>
            <p:ph type="pic" idx="14"/>
          </p:nvPr>
        </p:nvSpPr>
        <p:spPr>
          <a:xfrm>
            <a:off x="0" y="1190625"/>
            <a:ext cx="9144000" cy="6858000"/>
          </a:xfrm>
          <a:prstGeom prst="rect">
            <a:avLst/>
          </a:prstGeom>
        </p:spPr>
        <p:txBody>
          <a:bodyPr lIns="91439" tIns="45719" rIns="91439" bIns="45719">
            <a:noAutofit/>
          </a:bodyPr>
          <a:lstStyle/>
          <a:p>
            <a:endParaRPr/>
          </a:p>
        </p:txBody>
      </p:sp>
      <p:sp>
        <p:nvSpPr>
          <p:cNvPr id="610" name="Rounded Rectangle"/>
          <p:cNvSpPr>
            <a:spLocks noGrp="1"/>
          </p:cNvSpPr>
          <p:nvPr>
            <p:ph type="body" sz="quarter" idx="15"/>
          </p:nvPr>
        </p:nvSpPr>
        <p:spPr>
          <a:xfrm rot="16200000">
            <a:off x="4413250" y="1908156"/>
            <a:ext cx="317500" cy="9525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36225637"/>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51_Image Overlay">
    <p:spTree>
      <p:nvGrpSpPr>
        <p:cNvPr id="1" name=""/>
        <p:cNvGrpSpPr/>
        <p:nvPr/>
      </p:nvGrpSpPr>
      <p:grpSpPr>
        <a:xfrm>
          <a:off x="0" y="0"/>
          <a:ext cx="0" cy="0"/>
          <a:chOff x="0" y="0"/>
          <a:chExt cx="0" cy="0"/>
        </a:xfrm>
      </p:grpSpPr>
      <p:sp>
        <p:nvSpPr>
          <p:cNvPr id="618" name="Insert Picture Here 2018 Darker.png"/>
          <p:cNvSpPr>
            <a:spLocks noGrp="1"/>
          </p:cNvSpPr>
          <p:nvPr>
            <p:ph type="pic" idx="13"/>
          </p:nvPr>
        </p:nvSpPr>
        <p:spPr>
          <a:xfrm>
            <a:off x="0" y="-1190625"/>
            <a:ext cx="9144000" cy="6858000"/>
          </a:xfrm>
          <a:prstGeom prst="rect">
            <a:avLst/>
          </a:prstGeom>
        </p:spPr>
        <p:txBody>
          <a:bodyPr lIns="91439" tIns="45719" rIns="91439" bIns="45719">
            <a:noAutofit/>
          </a:bodyPr>
          <a:lstStyle/>
          <a:p>
            <a:endParaRPr/>
          </a:p>
        </p:txBody>
      </p:sp>
      <p:sp>
        <p:nvSpPr>
          <p:cNvPr id="619" name="Rectangle"/>
          <p:cNvSpPr>
            <a:spLocks noGrp="1"/>
          </p:cNvSpPr>
          <p:nvPr>
            <p:ph type="body" sz="half" idx="14"/>
          </p:nvPr>
        </p:nvSpPr>
        <p:spPr>
          <a:xfrm>
            <a:off x="0" y="4476750"/>
            <a:ext cx="9144000" cy="2381250"/>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0" name="Rounded Rectangle"/>
          <p:cNvSpPr>
            <a:spLocks noGrp="1"/>
          </p:cNvSpPr>
          <p:nvPr>
            <p:ph type="body" sz="quarter" idx="15"/>
          </p:nvPr>
        </p:nvSpPr>
        <p:spPr>
          <a:xfrm rot="16200000">
            <a:off x="989978" y="4004459"/>
            <a:ext cx="317501" cy="9525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69321084"/>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52_Image Overlay">
    <p:bg>
      <p:bgPr>
        <a:solidFill>
          <a:srgbClr val="454546"/>
        </a:solidFill>
        <a:effectLst/>
      </p:bgPr>
    </p:bg>
    <p:spTree>
      <p:nvGrpSpPr>
        <p:cNvPr id="1" name=""/>
        <p:cNvGrpSpPr/>
        <p:nvPr/>
      </p:nvGrpSpPr>
      <p:grpSpPr>
        <a:xfrm>
          <a:off x="0" y="0"/>
          <a:ext cx="0" cy="0"/>
          <a:chOff x="0" y="0"/>
          <a:chExt cx="0" cy="0"/>
        </a:xfrm>
      </p:grpSpPr>
      <p:sp>
        <p:nvSpPr>
          <p:cNvPr id="628" name="Insert Picture Here 2018 Darker.png"/>
          <p:cNvSpPr>
            <a:spLocks noGrp="1"/>
          </p:cNvSpPr>
          <p:nvPr>
            <p:ph type="pic" idx="13"/>
          </p:nvPr>
        </p:nvSpPr>
        <p:spPr>
          <a:xfrm>
            <a:off x="0" y="1190625"/>
            <a:ext cx="9144000" cy="6858000"/>
          </a:xfrm>
          <a:prstGeom prst="rect">
            <a:avLst/>
          </a:prstGeom>
          <a:effectLst>
            <a:outerShdw blurRad="1270000" dist="635000" dir="16200000" rotWithShape="0">
              <a:srgbClr val="000000">
                <a:alpha val="25000"/>
              </a:srgbClr>
            </a:outerShdw>
          </a:effectLst>
        </p:spPr>
        <p:txBody>
          <a:bodyPr lIns="91439" tIns="45719" rIns="91439" bIns="45719">
            <a:noAutofit/>
          </a:bodyPr>
          <a:lstStyle/>
          <a:p>
            <a:endParaRPr/>
          </a:p>
        </p:txBody>
      </p:sp>
      <p:sp>
        <p:nvSpPr>
          <p:cNvPr id="629" name="Rounded Rectangle"/>
          <p:cNvSpPr>
            <a:spLocks noGrp="1"/>
          </p:cNvSpPr>
          <p:nvPr>
            <p:ph type="body" sz="quarter" idx="14"/>
          </p:nvPr>
        </p:nvSpPr>
        <p:spPr>
          <a:xfrm rot="16200000">
            <a:off x="4413250" y="1908156"/>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3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927679538"/>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53_Image Overlay">
    <p:bg>
      <p:bgPr>
        <a:solidFill>
          <a:srgbClr val="454546"/>
        </a:solidFill>
        <a:effectLst/>
      </p:bgPr>
    </p:bg>
    <p:spTree>
      <p:nvGrpSpPr>
        <p:cNvPr id="1" name=""/>
        <p:cNvGrpSpPr/>
        <p:nvPr/>
      </p:nvGrpSpPr>
      <p:grpSpPr>
        <a:xfrm>
          <a:off x="0" y="0"/>
          <a:ext cx="0" cy="0"/>
          <a:chOff x="0" y="0"/>
          <a:chExt cx="0" cy="0"/>
        </a:xfrm>
      </p:grpSpPr>
      <p:sp>
        <p:nvSpPr>
          <p:cNvPr id="637" name="Insert Picture Here 2018 Darker.png"/>
          <p:cNvSpPr>
            <a:spLocks noGrp="1"/>
          </p:cNvSpPr>
          <p:nvPr>
            <p:ph type="pic" idx="13"/>
          </p:nvPr>
        </p:nvSpPr>
        <p:spPr>
          <a:xfrm>
            <a:off x="0" y="-1190625"/>
            <a:ext cx="9144000" cy="6858000"/>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38" name="Rounded Rectangle"/>
          <p:cNvSpPr>
            <a:spLocks noGrp="1"/>
          </p:cNvSpPr>
          <p:nvPr>
            <p:ph type="body" sz="quarter" idx="14"/>
          </p:nvPr>
        </p:nvSpPr>
        <p:spPr>
          <a:xfrm rot="16200000">
            <a:off x="989978" y="4004459"/>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3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43167205"/>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54_Image Overlay">
    <p:spTree>
      <p:nvGrpSpPr>
        <p:cNvPr id="1" name=""/>
        <p:cNvGrpSpPr/>
        <p:nvPr/>
      </p:nvGrpSpPr>
      <p:grpSpPr>
        <a:xfrm>
          <a:off x="0" y="0"/>
          <a:ext cx="0" cy="0"/>
          <a:chOff x="0" y="0"/>
          <a:chExt cx="0" cy="0"/>
        </a:xfrm>
      </p:grpSpPr>
      <p:sp>
        <p:nvSpPr>
          <p:cNvPr id="646" name="Insert Picture Here 2018 Darker.png"/>
          <p:cNvSpPr>
            <a:spLocks noGrp="1"/>
          </p:cNvSpPr>
          <p:nvPr>
            <p:ph type="pic" idx="13"/>
          </p:nvPr>
        </p:nvSpPr>
        <p:spPr>
          <a:xfrm>
            <a:off x="0" y="-2238375"/>
            <a:ext cx="9144000" cy="6858000"/>
          </a:xfrm>
          <a:prstGeom prst="rect">
            <a:avLst/>
          </a:prstGeom>
        </p:spPr>
        <p:txBody>
          <a:bodyPr lIns="91439" tIns="45719" rIns="91439" bIns="45719">
            <a:noAutofit/>
          </a:bodyPr>
          <a:lstStyle/>
          <a:p>
            <a:endParaRPr/>
          </a:p>
        </p:txBody>
      </p:sp>
      <p:sp>
        <p:nvSpPr>
          <p:cNvPr id="647" name="Rectangle"/>
          <p:cNvSpPr>
            <a:spLocks noGrp="1"/>
          </p:cNvSpPr>
          <p:nvPr>
            <p:ph type="body" idx="14"/>
          </p:nvPr>
        </p:nvSpPr>
        <p:spPr>
          <a:xfrm>
            <a:off x="0" y="2381250"/>
            <a:ext cx="9144000" cy="4476750"/>
          </a:xfrm>
          <a:prstGeom prst="rect">
            <a:avLst/>
          </a:pr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48" name="Rounded Rectangle"/>
          <p:cNvSpPr>
            <a:spLocks noGrp="1"/>
          </p:cNvSpPr>
          <p:nvPr>
            <p:ph type="body" sz="quarter" idx="15"/>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4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03214730"/>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55_Image Overlay">
    <p:spTree>
      <p:nvGrpSpPr>
        <p:cNvPr id="1" name=""/>
        <p:cNvGrpSpPr/>
        <p:nvPr/>
      </p:nvGrpSpPr>
      <p:grpSpPr>
        <a:xfrm>
          <a:off x="0" y="0"/>
          <a:ext cx="0" cy="0"/>
          <a:chOff x="0" y="0"/>
          <a:chExt cx="0" cy="0"/>
        </a:xfrm>
      </p:grpSpPr>
      <p:sp>
        <p:nvSpPr>
          <p:cNvPr id="656" name="Insert Picture Here 2018 Darker.png"/>
          <p:cNvSpPr>
            <a:spLocks noGrp="1"/>
          </p:cNvSpPr>
          <p:nvPr>
            <p:ph type="pic" idx="13"/>
          </p:nvPr>
        </p:nvSpPr>
        <p:spPr>
          <a:xfrm>
            <a:off x="0" y="2238375"/>
            <a:ext cx="9144000" cy="6858000"/>
          </a:xfrm>
          <a:prstGeom prst="rect">
            <a:avLst/>
          </a:prstGeom>
        </p:spPr>
        <p:txBody>
          <a:bodyPr lIns="91439" tIns="45719" rIns="91439" bIns="45719">
            <a:noAutofit/>
          </a:bodyPr>
          <a:lstStyle/>
          <a:p>
            <a:endParaRPr/>
          </a:p>
        </p:txBody>
      </p:sp>
      <p:sp>
        <p:nvSpPr>
          <p:cNvPr id="657" name="Rectangle"/>
          <p:cNvSpPr>
            <a:spLocks noGrp="1"/>
          </p:cNvSpPr>
          <p:nvPr>
            <p:ph type="body" idx="14"/>
          </p:nvPr>
        </p:nvSpPr>
        <p:spPr>
          <a:xfrm>
            <a:off x="0" y="0"/>
            <a:ext cx="9144000" cy="4476750"/>
          </a:xfrm>
          <a:prstGeom prst="rect">
            <a:avLst/>
          </a:pr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58" name="Rounded Rectangle"/>
          <p:cNvSpPr>
            <a:spLocks noGrp="1"/>
          </p:cNvSpPr>
          <p:nvPr>
            <p:ph type="body" sz="quarter" idx="15"/>
          </p:nvPr>
        </p:nvSpPr>
        <p:spPr>
          <a:xfrm rot="16200000">
            <a:off x="989978" y="4004459"/>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5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19275468"/>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56_Image Overlay">
    <p:spTree>
      <p:nvGrpSpPr>
        <p:cNvPr id="1" name=""/>
        <p:cNvGrpSpPr/>
        <p:nvPr/>
      </p:nvGrpSpPr>
      <p:grpSpPr>
        <a:xfrm>
          <a:off x="0" y="0"/>
          <a:ext cx="0" cy="0"/>
          <a:chOff x="0" y="0"/>
          <a:chExt cx="0" cy="0"/>
        </a:xfrm>
      </p:grpSpPr>
      <p:sp>
        <p:nvSpPr>
          <p:cNvPr id="666" name="Rounded Rectangle"/>
          <p:cNvSpPr>
            <a:spLocks noGrp="1"/>
          </p:cNvSpPr>
          <p:nvPr>
            <p:ph type="body" sz="quarter" idx="13"/>
          </p:nvPr>
        </p:nvSpPr>
        <p:spPr>
          <a:xfrm>
            <a:off x="2863267" y="1749227"/>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67" name="Insert Picture Here 2018 Darker.png"/>
          <p:cNvSpPr>
            <a:spLocks noGrp="1"/>
          </p:cNvSpPr>
          <p:nvPr>
            <p:ph type="pic" sz="quarter" idx="14"/>
          </p:nvPr>
        </p:nvSpPr>
        <p:spPr>
          <a:xfrm>
            <a:off x="2608811" y="911821"/>
            <a:ext cx="3926445" cy="2944834"/>
          </a:xfrm>
          <a:prstGeom prst="rect">
            <a:avLst/>
          </a:prstGeom>
        </p:spPr>
        <p:txBody>
          <a:bodyPr lIns="91439" tIns="45719" rIns="91439" bIns="45719">
            <a:noAutofit/>
          </a:bodyPr>
          <a:lstStyle/>
          <a:p>
            <a:endParaRPr/>
          </a:p>
        </p:txBody>
      </p:sp>
      <p:sp>
        <p:nvSpPr>
          <p:cNvPr id="668" name="Insert Picture Here 2018.png"/>
          <p:cNvSpPr>
            <a:spLocks noGrp="1"/>
          </p:cNvSpPr>
          <p:nvPr>
            <p:ph type="pic" sz="quarter" idx="15"/>
          </p:nvPr>
        </p:nvSpPr>
        <p:spPr>
          <a:xfrm>
            <a:off x="5203666" y="911821"/>
            <a:ext cx="3926446" cy="2944834"/>
          </a:xfrm>
          <a:prstGeom prst="rect">
            <a:avLst/>
          </a:prstGeom>
        </p:spPr>
        <p:txBody>
          <a:bodyPr lIns="91439" tIns="45719" rIns="91439" bIns="45719">
            <a:noAutofit/>
          </a:bodyPr>
          <a:lstStyle/>
          <a:p>
            <a:endParaRPr/>
          </a:p>
        </p:txBody>
      </p:sp>
      <p:sp>
        <p:nvSpPr>
          <p:cNvPr id="66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58272673"/>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58_Image Overlay">
    <p:bg>
      <p:bgPr>
        <a:solidFill>
          <a:srgbClr val="454546"/>
        </a:solidFill>
        <a:effectLst/>
      </p:bgPr>
    </p:bg>
    <p:spTree>
      <p:nvGrpSpPr>
        <p:cNvPr id="1" name=""/>
        <p:cNvGrpSpPr/>
        <p:nvPr/>
      </p:nvGrpSpPr>
      <p:grpSpPr>
        <a:xfrm>
          <a:off x="0" y="0"/>
          <a:ext cx="0" cy="0"/>
          <a:chOff x="0" y="0"/>
          <a:chExt cx="0" cy="0"/>
        </a:xfrm>
      </p:grpSpPr>
      <p:sp>
        <p:nvSpPr>
          <p:cNvPr id="686" name="Insert Picture Here 2018 Darker.png"/>
          <p:cNvSpPr>
            <a:spLocks noGrp="1"/>
          </p:cNvSpPr>
          <p:nvPr>
            <p:ph type="pic" idx="13"/>
          </p:nvPr>
        </p:nvSpPr>
        <p:spPr>
          <a:xfrm>
            <a:off x="-698500" y="-1"/>
            <a:ext cx="5969000" cy="4476751"/>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87" name="Insert Picture Here 2018.png"/>
          <p:cNvSpPr>
            <a:spLocks noGrp="1"/>
          </p:cNvSpPr>
          <p:nvPr>
            <p:ph type="pic" idx="14"/>
          </p:nvPr>
        </p:nvSpPr>
        <p:spPr>
          <a:xfrm>
            <a:off x="3873500" y="-1"/>
            <a:ext cx="5969001" cy="4476751"/>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88" name="Rectangle"/>
          <p:cNvSpPr>
            <a:spLocks noGrp="1"/>
          </p:cNvSpPr>
          <p:nvPr>
            <p:ph type="body" sz="half" idx="15"/>
          </p:nvPr>
        </p:nvSpPr>
        <p:spPr>
          <a:xfrm>
            <a:off x="0" y="2820499"/>
            <a:ext cx="9144000" cy="1653836"/>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89" name="Rounded Rectangle"/>
          <p:cNvSpPr>
            <a:spLocks noGrp="1"/>
          </p:cNvSpPr>
          <p:nvPr>
            <p:ph type="body" sz="quarter" idx="16"/>
          </p:nvPr>
        </p:nvSpPr>
        <p:spPr>
          <a:xfrm rot="16200000">
            <a:off x="4413250" y="4004459"/>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9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803903708"/>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59_Image Overlay">
    <p:bg>
      <p:bgPr>
        <a:solidFill>
          <a:srgbClr val="000000"/>
        </a:solidFill>
        <a:effectLst/>
      </p:bgPr>
    </p:bg>
    <p:spTree>
      <p:nvGrpSpPr>
        <p:cNvPr id="1" name=""/>
        <p:cNvGrpSpPr/>
        <p:nvPr/>
      </p:nvGrpSpPr>
      <p:grpSpPr>
        <a:xfrm>
          <a:off x="0" y="0"/>
          <a:ext cx="0" cy="0"/>
          <a:chOff x="0" y="0"/>
          <a:chExt cx="0" cy="0"/>
        </a:xfrm>
      </p:grpSpPr>
      <p:sp>
        <p:nvSpPr>
          <p:cNvPr id="697" name="Insert Picture Here 2018 Darker.png"/>
          <p:cNvSpPr>
            <a:spLocks noGrp="1"/>
          </p:cNvSpPr>
          <p:nvPr>
            <p:ph type="pic" idx="13"/>
          </p:nvPr>
        </p:nvSpPr>
        <p:spPr>
          <a:xfrm>
            <a:off x="-3048000" y="0"/>
            <a:ext cx="9144000" cy="6858001"/>
          </a:xfrm>
          <a:prstGeom prst="rect">
            <a:avLst/>
          </a:prstGeom>
        </p:spPr>
        <p:txBody>
          <a:bodyPr lIns="91439" tIns="45719" rIns="91439" bIns="45719">
            <a:noAutofit/>
          </a:bodyPr>
          <a:lstStyle/>
          <a:p>
            <a:endParaRPr/>
          </a:p>
        </p:txBody>
      </p:sp>
      <p:sp>
        <p:nvSpPr>
          <p:cNvPr id="698" name="Insert Picture Here 2018.png"/>
          <p:cNvSpPr>
            <a:spLocks noGrp="1"/>
          </p:cNvSpPr>
          <p:nvPr>
            <p:ph type="pic" idx="14"/>
          </p:nvPr>
        </p:nvSpPr>
        <p:spPr>
          <a:xfrm>
            <a:off x="3048000" y="-1"/>
            <a:ext cx="9144000" cy="6858001"/>
          </a:xfrm>
          <a:prstGeom prst="rect">
            <a:avLst/>
          </a:prstGeom>
        </p:spPr>
        <p:txBody>
          <a:bodyPr lIns="91439" tIns="45719" rIns="91439" bIns="45719">
            <a:noAutofit/>
          </a:bodyPr>
          <a:lstStyle/>
          <a:p>
            <a:endParaRPr/>
          </a:p>
        </p:txBody>
      </p:sp>
      <p:sp>
        <p:nvSpPr>
          <p:cNvPr id="699" name="Rounded Rectangle"/>
          <p:cNvSpPr>
            <a:spLocks noGrp="1"/>
          </p:cNvSpPr>
          <p:nvPr>
            <p:ph type="body" sz="quarter" idx="15"/>
          </p:nvPr>
        </p:nvSpPr>
        <p:spPr>
          <a:xfrm>
            <a:off x="293373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49641752"/>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60_Image Overlay">
    <p:bg>
      <p:bgPr>
        <a:solidFill>
          <a:srgbClr val="000000"/>
        </a:solidFill>
        <a:effectLst/>
      </p:bgPr>
    </p:bg>
    <p:spTree>
      <p:nvGrpSpPr>
        <p:cNvPr id="1" name=""/>
        <p:cNvGrpSpPr/>
        <p:nvPr/>
      </p:nvGrpSpPr>
      <p:grpSpPr>
        <a:xfrm>
          <a:off x="0" y="0"/>
          <a:ext cx="0" cy="0"/>
          <a:chOff x="0" y="0"/>
          <a:chExt cx="0" cy="0"/>
        </a:xfrm>
      </p:grpSpPr>
      <p:sp>
        <p:nvSpPr>
          <p:cNvPr id="707" name="Rounded Rectangle"/>
          <p:cNvSpPr>
            <a:spLocks noGrp="1"/>
          </p:cNvSpPr>
          <p:nvPr>
            <p:ph type="body" sz="quarter" idx="13"/>
          </p:nvPr>
        </p:nvSpPr>
        <p:spPr>
          <a:xfrm rot="16200000">
            <a:off x="4413250" y="1908156"/>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8" name="Insert Picture Here 2018.png"/>
          <p:cNvSpPr>
            <a:spLocks noGrp="1"/>
          </p:cNvSpPr>
          <p:nvPr>
            <p:ph type="pic" sz="quarter" idx="14"/>
          </p:nvPr>
        </p:nvSpPr>
        <p:spPr>
          <a:xfrm>
            <a:off x="3447752" y="2764348"/>
            <a:ext cx="2248562" cy="1686422"/>
          </a:xfrm>
          <a:prstGeom prst="rect">
            <a:avLst/>
          </a:prstGeom>
        </p:spPr>
        <p:txBody>
          <a:bodyPr lIns="91439" tIns="45719" rIns="91439" bIns="45719">
            <a:noAutofit/>
          </a:bodyPr>
          <a:lstStyle/>
          <a:p>
            <a:endParaRPr/>
          </a:p>
        </p:txBody>
      </p:sp>
      <p:sp>
        <p:nvSpPr>
          <p:cNvPr id="709" name="Insert Picture Here 2018 Darker.png"/>
          <p:cNvSpPr>
            <a:spLocks noGrp="1"/>
          </p:cNvSpPr>
          <p:nvPr>
            <p:ph type="pic" sz="quarter" idx="15"/>
          </p:nvPr>
        </p:nvSpPr>
        <p:spPr>
          <a:xfrm>
            <a:off x="6201269" y="2764348"/>
            <a:ext cx="2248562" cy="1686422"/>
          </a:xfrm>
          <a:prstGeom prst="rect">
            <a:avLst/>
          </a:prstGeom>
        </p:spPr>
        <p:txBody>
          <a:bodyPr lIns="91439" tIns="45719" rIns="91439" bIns="45719">
            <a:noAutofit/>
          </a:bodyPr>
          <a:lstStyle/>
          <a:p>
            <a:endParaRPr/>
          </a:p>
        </p:txBody>
      </p:sp>
      <p:sp>
        <p:nvSpPr>
          <p:cNvPr id="710" name="Insert Picture Here 2018 Darker.png"/>
          <p:cNvSpPr>
            <a:spLocks noGrp="1"/>
          </p:cNvSpPr>
          <p:nvPr>
            <p:ph type="pic" sz="quarter" idx="16"/>
          </p:nvPr>
        </p:nvSpPr>
        <p:spPr>
          <a:xfrm>
            <a:off x="694235" y="2764348"/>
            <a:ext cx="2248562" cy="1686422"/>
          </a:xfrm>
          <a:prstGeom prst="rect">
            <a:avLst/>
          </a:prstGeom>
        </p:spPr>
        <p:txBody>
          <a:bodyPr lIns="91439" tIns="45719" rIns="91439" bIns="45719">
            <a:noAutofit/>
          </a:bodyPr>
          <a:lstStyle/>
          <a:p>
            <a:endParaRPr/>
          </a:p>
        </p:txBody>
      </p:sp>
      <p:sp>
        <p:nvSpPr>
          <p:cNvPr id="7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272791666"/>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61_Image Overlay">
    <p:spTree>
      <p:nvGrpSpPr>
        <p:cNvPr id="1" name=""/>
        <p:cNvGrpSpPr/>
        <p:nvPr/>
      </p:nvGrpSpPr>
      <p:grpSpPr>
        <a:xfrm>
          <a:off x="0" y="0"/>
          <a:ext cx="0" cy="0"/>
          <a:chOff x="0" y="0"/>
          <a:chExt cx="0" cy="0"/>
        </a:xfrm>
      </p:grpSpPr>
      <p:sp>
        <p:nvSpPr>
          <p:cNvPr id="718" name="Insert Picture Here 2018.png"/>
          <p:cNvSpPr>
            <a:spLocks noGrp="1"/>
          </p:cNvSpPr>
          <p:nvPr>
            <p:ph type="pic" sz="half" idx="13"/>
          </p:nvPr>
        </p:nvSpPr>
        <p:spPr>
          <a:xfrm>
            <a:off x="-762000" y="3429000"/>
            <a:ext cx="4572000" cy="3429000"/>
          </a:xfrm>
          <a:prstGeom prst="rect">
            <a:avLst/>
          </a:prstGeom>
        </p:spPr>
        <p:txBody>
          <a:bodyPr lIns="91439" tIns="45719" rIns="91439" bIns="45719">
            <a:noAutofit/>
          </a:bodyPr>
          <a:lstStyle/>
          <a:p>
            <a:endParaRPr/>
          </a:p>
        </p:txBody>
      </p:sp>
      <p:sp>
        <p:nvSpPr>
          <p:cNvPr id="719" name="Insert Picture Here 2018.png"/>
          <p:cNvSpPr>
            <a:spLocks noGrp="1"/>
          </p:cNvSpPr>
          <p:nvPr>
            <p:ph type="pic" sz="half" idx="14"/>
          </p:nvPr>
        </p:nvSpPr>
        <p:spPr>
          <a:xfrm>
            <a:off x="5334000" y="3429000"/>
            <a:ext cx="4572000" cy="3429000"/>
          </a:xfrm>
          <a:prstGeom prst="rect">
            <a:avLst/>
          </a:prstGeom>
        </p:spPr>
        <p:txBody>
          <a:bodyPr lIns="91439" tIns="45719" rIns="91439" bIns="45719">
            <a:noAutofit/>
          </a:bodyPr>
          <a:lstStyle/>
          <a:p>
            <a:endParaRPr/>
          </a:p>
        </p:txBody>
      </p:sp>
      <p:sp>
        <p:nvSpPr>
          <p:cNvPr id="720" name="Insert Picture Here 2018 Darker.png"/>
          <p:cNvSpPr>
            <a:spLocks noGrp="1"/>
          </p:cNvSpPr>
          <p:nvPr>
            <p:ph type="pic" sz="half" idx="15"/>
          </p:nvPr>
        </p:nvSpPr>
        <p:spPr>
          <a:xfrm>
            <a:off x="2286000" y="0"/>
            <a:ext cx="4572000" cy="3429000"/>
          </a:xfrm>
          <a:prstGeom prst="rect">
            <a:avLst/>
          </a:prstGeom>
        </p:spPr>
        <p:txBody>
          <a:bodyPr lIns="91439" tIns="45719" rIns="91439" bIns="45719">
            <a:noAutofit/>
          </a:bodyPr>
          <a:lstStyle/>
          <a:p>
            <a:endParaRPr/>
          </a:p>
        </p:txBody>
      </p:sp>
      <p:sp>
        <p:nvSpPr>
          <p:cNvPr id="721" name="Rectangle"/>
          <p:cNvSpPr>
            <a:spLocks noGrp="1"/>
          </p:cNvSpPr>
          <p:nvPr>
            <p:ph type="body" sz="quarter" idx="16"/>
          </p:nvPr>
        </p:nvSpPr>
        <p:spPr>
          <a:xfrm>
            <a:off x="3048000" y="3429000"/>
            <a:ext cx="3048000" cy="3429000"/>
          </a:xfrm>
          <a:prstGeom prst="rect">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2" name="Rectangle"/>
          <p:cNvSpPr>
            <a:spLocks noGrp="1"/>
          </p:cNvSpPr>
          <p:nvPr>
            <p:ph type="body" sz="quarter" idx="17"/>
          </p:nvPr>
        </p:nvSpPr>
        <p:spPr>
          <a:xfrm>
            <a:off x="6096000" y="-1"/>
            <a:ext cx="3048000" cy="3429001"/>
          </a:xfrm>
          <a:prstGeom prst="rect">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3" name="Rounded Rectangle"/>
          <p:cNvSpPr>
            <a:spLocks noGrp="1"/>
          </p:cNvSpPr>
          <p:nvPr>
            <p:ph type="body" sz="quarter" idx="18"/>
          </p:nvPr>
        </p:nvSpPr>
        <p:spPr>
          <a:xfrm>
            <a:off x="2925843" y="10973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27397732"/>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62_Image Overlay">
    <p:bg>
      <p:bgPr>
        <a:solidFill>
          <a:srgbClr val="454546"/>
        </a:solidFill>
        <a:effectLst/>
      </p:bgPr>
    </p:bg>
    <p:spTree>
      <p:nvGrpSpPr>
        <p:cNvPr id="1" name=""/>
        <p:cNvGrpSpPr/>
        <p:nvPr/>
      </p:nvGrpSpPr>
      <p:grpSpPr>
        <a:xfrm>
          <a:off x="0" y="0"/>
          <a:ext cx="0" cy="0"/>
          <a:chOff x="0" y="0"/>
          <a:chExt cx="0" cy="0"/>
        </a:xfrm>
      </p:grpSpPr>
      <p:sp>
        <p:nvSpPr>
          <p:cNvPr id="731"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32" name="Insert Picture Here 2018 Darker.png"/>
          <p:cNvSpPr>
            <a:spLocks noGrp="1"/>
          </p:cNvSpPr>
          <p:nvPr>
            <p:ph type="pic" sz="quarter" idx="14"/>
          </p:nvPr>
        </p:nvSpPr>
        <p:spPr>
          <a:xfrm>
            <a:off x="4738386" y="2880245"/>
            <a:ext cx="1785406" cy="1339055"/>
          </a:xfrm>
          <a:prstGeom prst="rect">
            <a:avLst/>
          </a:prstGeom>
        </p:spPr>
        <p:txBody>
          <a:bodyPr lIns="91439" tIns="45719" rIns="91439" bIns="45719">
            <a:noAutofit/>
          </a:bodyPr>
          <a:lstStyle/>
          <a:p>
            <a:endParaRPr/>
          </a:p>
        </p:txBody>
      </p:sp>
      <p:sp>
        <p:nvSpPr>
          <p:cNvPr id="733" name="Insert Picture Here 2018 Darker.png"/>
          <p:cNvSpPr>
            <a:spLocks noGrp="1"/>
          </p:cNvSpPr>
          <p:nvPr>
            <p:ph type="pic" sz="quarter" idx="15"/>
          </p:nvPr>
        </p:nvSpPr>
        <p:spPr>
          <a:xfrm>
            <a:off x="634970" y="2880245"/>
            <a:ext cx="1785406" cy="1339055"/>
          </a:xfrm>
          <a:prstGeom prst="rect">
            <a:avLst/>
          </a:prstGeom>
        </p:spPr>
        <p:txBody>
          <a:bodyPr lIns="91439" tIns="45719" rIns="91439" bIns="45719">
            <a:noAutofit/>
          </a:bodyPr>
          <a:lstStyle/>
          <a:p>
            <a:endParaRPr/>
          </a:p>
        </p:txBody>
      </p:sp>
      <p:sp>
        <p:nvSpPr>
          <p:cNvPr id="734" name="Insert Picture Here 2018.png"/>
          <p:cNvSpPr>
            <a:spLocks noGrp="1"/>
          </p:cNvSpPr>
          <p:nvPr>
            <p:ph type="pic" sz="quarter" idx="16"/>
          </p:nvPr>
        </p:nvSpPr>
        <p:spPr>
          <a:xfrm>
            <a:off x="6790095" y="2880245"/>
            <a:ext cx="1785405" cy="1339055"/>
          </a:xfrm>
          <a:prstGeom prst="rect">
            <a:avLst/>
          </a:prstGeom>
        </p:spPr>
        <p:txBody>
          <a:bodyPr lIns="91439" tIns="45719" rIns="91439" bIns="45719">
            <a:noAutofit/>
          </a:bodyPr>
          <a:lstStyle/>
          <a:p>
            <a:endParaRPr/>
          </a:p>
        </p:txBody>
      </p:sp>
      <p:sp>
        <p:nvSpPr>
          <p:cNvPr id="735" name="Insert Picture Here 2018.png"/>
          <p:cNvSpPr>
            <a:spLocks noGrp="1"/>
          </p:cNvSpPr>
          <p:nvPr>
            <p:ph type="pic" sz="quarter" idx="17"/>
          </p:nvPr>
        </p:nvSpPr>
        <p:spPr>
          <a:xfrm>
            <a:off x="2686678" y="2880245"/>
            <a:ext cx="1785406" cy="1339054"/>
          </a:xfrm>
          <a:prstGeom prst="rect">
            <a:avLst/>
          </a:prstGeom>
        </p:spPr>
        <p:txBody>
          <a:bodyPr lIns="91439" tIns="45719" rIns="91439" bIns="45719">
            <a:noAutofit/>
          </a:bodyPr>
          <a:lstStyle/>
          <a:p>
            <a:endParaRPr/>
          </a:p>
        </p:txBody>
      </p:sp>
      <p:sp>
        <p:nvSpPr>
          <p:cNvPr id="736"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4954524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63_Image Overlay">
    <p:bg>
      <p:bgPr>
        <a:solidFill>
          <a:srgbClr val="000000"/>
        </a:solidFill>
        <a:effectLst/>
      </p:bgPr>
    </p:bg>
    <p:spTree>
      <p:nvGrpSpPr>
        <p:cNvPr id="1" name=""/>
        <p:cNvGrpSpPr/>
        <p:nvPr/>
      </p:nvGrpSpPr>
      <p:grpSpPr>
        <a:xfrm>
          <a:off x="0" y="0"/>
          <a:ext cx="0" cy="0"/>
          <a:chOff x="0" y="0"/>
          <a:chExt cx="0" cy="0"/>
        </a:xfrm>
      </p:grpSpPr>
      <p:sp>
        <p:nvSpPr>
          <p:cNvPr id="743" name="Insert Picture Here 2018 Darker.png"/>
          <p:cNvSpPr>
            <a:spLocks noGrp="1"/>
          </p:cNvSpPr>
          <p:nvPr>
            <p:ph type="pic" idx="13"/>
          </p:nvPr>
        </p:nvSpPr>
        <p:spPr>
          <a:xfrm>
            <a:off x="-1158875" y="952500"/>
            <a:ext cx="6604000" cy="4953000"/>
          </a:xfrm>
          <a:prstGeom prst="rect">
            <a:avLst/>
          </a:prstGeom>
        </p:spPr>
        <p:txBody>
          <a:bodyPr lIns="91439" tIns="45719" rIns="91439" bIns="45719">
            <a:noAutofit/>
          </a:bodyPr>
          <a:lstStyle/>
          <a:p>
            <a:endParaRPr/>
          </a:p>
        </p:txBody>
      </p:sp>
      <p:sp>
        <p:nvSpPr>
          <p:cNvPr id="744" name="Insert Picture Here 2018.png"/>
          <p:cNvSpPr>
            <a:spLocks noGrp="1"/>
          </p:cNvSpPr>
          <p:nvPr>
            <p:ph type="pic" sz="quarter" idx="14"/>
          </p:nvPr>
        </p:nvSpPr>
        <p:spPr>
          <a:xfrm>
            <a:off x="3624680" y="4560407"/>
            <a:ext cx="1785406" cy="1339054"/>
          </a:xfrm>
          <a:prstGeom prst="rect">
            <a:avLst/>
          </a:prstGeom>
        </p:spPr>
        <p:txBody>
          <a:bodyPr lIns="91439" tIns="45719" rIns="91439" bIns="45719">
            <a:noAutofit/>
          </a:bodyPr>
          <a:lstStyle/>
          <a:p>
            <a:endParaRPr/>
          </a:p>
        </p:txBody>
      </p:sp>
      <p:sp>
        <p:nvSpPr>
          <p:cNvPr id="745" name="Insert Picture Here 2018.png"/>
          <p:cNvSpPr>
            <a:spLocks noGrp="1"/>
          </p:cNvSpPr>
          <p:nvPr>
            <p:ph type="pic" sz="quarter" idx="15"/>
          </p:nvPr>
        </p:nvSpPr>
        <p:spPr>
          <a:xfrm>
            <a:off x="6806633" y="4560407"/>
            <a:ext cx="1785405" cy="1339054"/>
          </a:xfrm>
          <a:prstGeom prst="rect">
            <a:avLst/>
          </a:prstGeom>
        </p:spPr>
        <p:txBody>
          <a:bodyPr lIns="91439" tIns="45719" rIns="91439" bIns="45719">
            <a:noAutofit/>
          </a:bodyPr>
          <a:lstStyle/>
          <a:p>
            <a:endParaRPr/>
          </a:p>
        </p:txBody>
      </p:sp>
      <p:sp>
        <p:nvSpPr>
          <p:cNvPr id="746" name="Insert Picture Here 2018 Darker.png"/>
          <p:cNvSpPr>
            <a:spLocks noGrp="1"/>
          </p:cNvSpPr>
          <p:nvPr>
            <p:ph type="pic" sz="quarter" idx="16"/>
          </p:nvPr>
        </p:nvSpPr>
        <p:spPr>
          <a:xfrm>
            <a:off x="5215656" y="4560407"/>
            <a:ext cx="1785405" cy="1339054"/>
          </a:xfrm>
          <a:prstGeom prst="rect">
            <a:avLst/>
          </a:prstGeom>
        </p:spPr>
        <p:txBody>
          <a:bodyPr lIns="91439" tIns="45719" rIns="91439" bIns="45719">
            <a:noAutofit/>
          </a:bodyPr>
          <a:lstStyle/>
          <a:p>
            <a:endParaRPr/>
          </a:p>
        </p:txBody>
      </p:sp>
      <p:sp>
        <p:nvSpPr>
          <p:cNvPr id="747" name="Rounded Rectangle"/>
          <p:cNvSpPr>
            <a:spLocks noGrp="1"/>
          </p:cNvSpPr>
          <p:nvPr>
            <p:ph type="body" sz="quarter" idx="17"/>
          </p:nvPr>
        </p:nvSpPr>
        <p:spPr>
          <a:xfrm rot="16200000">
            <a:off x="4248290"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4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845257500"/>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64_Image Overlay">
    <p:bg>
      <p:bgPr>
        <a:solidFill>
          <a:srgbClr val="454546"/>
        </a:solidFill>
        <a:effectLst/>
      </p:bgPr>
    </p:bg>
    <p:spTree>
      <p:nvGrpSpPr>
        <p:cNvPr id="1" name=""/>
        <p:cNvGrpSpPr/>
        <p:nvPr/>
      </p:nvGrpSpPr>
      <p:grpSpPr>
        <a:xfrm>
          <a:off x="0" y="0"/>
          <a:ext cx="0" cy="0"/>
          <a:chOff x="0" y="0"/>
          <a:chExt cx="0" cy="0"/>
        </a:xfrm>
      </p:grpSpPr>
      <p:sp>
        <p:nvSpPr>
          <p:cNvPr id="755" name="Insert Picture Here 2018.png"/>
          <p:cNvSpPr>
            <a:spLocks noGrp="1"/>
          </p:cNvSpPr>
          <p:nvPr>
            <p:ph type="pic" sz="half" idx="13"/>
          </p:nvPr>
        </p:nvSpPr>
        <p:spPr>
          <a:xfrm>
            <a:off x="2286000" y="3429000"/>
            <a:ext cx="4572000" cy="3429000"/>
          </a:xfrm>
          <a:prstGeom prst="rect">
            <a:avLst/>
          </a:prstGeom>
        </p:spPr>
        <p:txBody>
          <a:bodyPr lIns="91439" tIns="45719" rIns="91439" bIns="45719">
            <a:noAutofit/>
          </a:bodyPr>
          <a:lstStyle/>
          <a:p>
            <a:endParaRPr/>
          </a:p>
        </p:txBody>
      </p:sp>
      <p:sp>
        <p:nvSpPr>
          <p:cNvPr id="756" name="Insert Picture Here 2018 Darker.png"/>
          <p:cNvSpPr>
            <a:spLocks noGrp="1"/>
          </p:cNvSpPr>
          <p:nvPr>
            <p:ph type="pic" sz="half" idx="14"/>
          </p:nvPr>
        </p:nvSpPr>
        <p:spPr>
          <a:xfrm>
            <a:off x="5334000" y="3429000"/>
            <a:ext cx="4572000" cy="3429000"/>
          </a:xfrm>
          <a:prstGeom prst="rect">
            <a:avLst/>
          </a:prstGeom>
        </p:spPr>
        <p:txBody>
          <a:bodyPr lIns="91439" tIns="45719" rIns="91439" bIns="45719">
            <a:noAutofit/>
          </a:bodyPr>
          <a:lstStyle/>
          <a:p>
            <a:endParaRPr/>
          </a:p>
        </p:txBody>
      </p:sp>
      <p:sp>
        <p:nvSpPr>
          <p:cNvPr id="757" name="Insert Picture Here 2018 Darker.png"/>
          <p:cNvSpPr>
            <a:spLocks noGrp="1"/>
          </p:cNvSpPr>
          <p:nvPr>
            <p:ph type="pic" sz="half" idx="15"/>
          </p:nvPr>
        </p:nvSpPr>
        <p:spPr>
          <a:xfrm>
            <a:off x="2286000" y="0"/>
            <a:ext cx="4572000" cy="3429001"/>
          </a:xfrm>
          <a:prstGeom prst="rect">
            <a:avLst/>
          </a:prstGeom>
        </p:spPr>
        <p:txBody>
          <a:bodyPr lIns="91439" tIns="45719" rIns="91439" bIns="45719">
            <a:noAutofit/>
          </a:bodyPr>
          <a:lstStyle/>
          <a:p>
            <a:endParaRPr/>
          </a:p>
        </p:txBody>
      </p:sp>
      <p:sp>
        <p:nvSpPr>
          <p:cNvPr id="758" name="Insert Picture Here 2018.png"/>
          <p:cNvSpPr>
            <a:spLocks noGrp="1"/>
          </p:cNvSpPr>
          <p:nvPr>
            <p:ph type="pic" sz="half" idx="16"/>
          </p:nvPr>
        </p:nvSpPr>
        <p:spPr>
          <a:xfrm>
            <a:off x="5334000" y="0"/>
            <a:ext cx="4572000" cy="3429000"/>
          </a:xfrm>
          <a:prstGeom prst="rect">
            <a:avLst/>
          </a:prstGeom>
        </p:spPr>
        <p:txBody>
          <a:bodyPr lIns="91439" tIns="45719" rIns="91439" bIns="45719">
            <a:noAutofit/>
          </a:bodyPr>
          <a:lstStyle/>
          <a:p>
            <a:endParaRPr/>
          </a:p>
        </p:txBody>
      </p:sp>
      <p:sp>
        <p:nvSpPr>
          <p:cNvPr id="759" name="Rounded Rectangle"/>
          <p:cNvSpPr>
            <a:spLocks noGrp="1"/>
          </p:cNvSpPr>
          <p:nvPr>
            <p:ph type="body" sz="quarter" idx="17"/>
          </p:nvPr>
        </p:nvSpPr>
        <p:spPr>
          <a:xfrm>
            <a:off x="2925843" y="28118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0" name="Rounded Rectangle"/>
          <p:cNvSpPr>
            <a:spLocks noGrp="1"/>
          </p:cNvSpPr>
          <p:nvPr>
            <p:ph type="body" sz="quarter" idx="18"/>
          </p:nvPr>
        </p:nvSpPr>
        <p:spPr>
          <a:xfrm rot="16200000">
            <a:off x="4217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1" name="Rounded Rectangle"/>
          <p:cNvSpPr>
            <a:spLocks noGrp="1"/>
          </p:cNvSpPr>
          <p:nvPr>
            <p:ph type="body" sz="quarter" idx="19"/>
          </p:nvPr>
        </p:nvSpPr>
        <p:spPr>
          <a:xfrm rot="16200000">
            <a:off x="7265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2" name="Rounded Rectangle"/>
          <p:cNvSpPr>
            <a:spLocks noGrp="1"/>
          </p:cNvSpPr>
          <p:nvPr>
            <p:ph type="body" sz="quarter" idx="20"/>
          </p:nvPr>
        </p:nvSpPr>
        <p:spPr>
          <a:xfrm rot="16200000">
            <a:off x="4217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3" name="Rounded Rectangle"/>
          <p:cNvSpPr>
            <a:spLocks noGrp="1"/>
          </p:cNvSpPr>
          <p:nvPr>
            <p:ph type="body" sz="quarter" idx="21"/>
          </p:nvPr>
        </p:nvSpPr>
        <p:spPr>
          <a:xfrm rot="16200000">
            <a:off x="7265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03727369"/>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65_Image Overlay">
    <p:spTree>
      <p:nvGrpSpPr>
        <p:cNvPr id="1" name=""/>
        <p:cNvGrpSpPr/>
        <p:nvPr/>
      </p:nvGrpSpPr>
      <p:grpSpPr>
        <a:xfrm>
          <a:off x="0" y="0"/>
          <a:ext cx="0" cy="0"/>
          <a:chOff x="0" y="0"/>
          <a:chExt cx="0" cy="0"/>
        </a:xfrm>
      </p:grpSpPr>
      <p:sp>
        <p:nvSpPr>
          <p:cNvPr id="771" name="Insert Picture Here 2018.png"/>
          <p:cNvSpPr>
            <a:spLocks noGrp="1"/>
          </p:cNvSpPr>
          <p:nvPr>
            <p:ph type="pic" sz="half" idx="13"/>
          </p:nvPr>
        </p:nvSpPr>
        <p:spPr>
          <a:xfrm>
            <a:off x="5334000" y="-1"/>
            <a:ext cx="4572000" cy="3429001"/>
          </a:xfrm>
          <a:prstGeom prst="rect">
            <a:avLst/>
          </a:prstGeom>
        </p:spPr>
        <p:txBody>
          <a:bodyPr lIns="91439" tIns="45719" rIns="91439" bIns="45719">
            <a:noAutofit/>
          </a:bodyPr>
          <a:lstStyle/>
          <a:p>
            <a:endParaRPr/>
          </a:p>
        </p:txBody>
      </p:sp>
      <p:sp>
        <p:nvSpPr>
          <p:cNvPr id="772" name="Insert Picture Here 2018 Darker.png"/>
          <p:cNvSpPr>
            <a:spLocks noGrp="1"/>
          </p:cNvSpPr>
          <p:nvPr>
            <p:ph type="pic" sz="half" idx="14"/>
          </p:nvPr>
        </p:nvSpPr>
        <p:spPr>
          <a:xfrm>
            <a:off x="-762000" y="3429000"/>
            <a:ext cx="4572000" cy="3429000"/>
          </a:xfrm>
          <a:prstGeom prst="rect">
            <a:avLst/>
          </a:prstGeom>
        </p:spPr>
        <p:txBody>
          <a:bodyPr lIns="91439" tIns="45719" rIns="91439" bIns="45719">
            <a:noAutofit/>
          </a:bodyPr>
          <a:lstStyle/>
          <a:p>
            <a:endParaRPr/>
          </a:p>
        </p:txBody>
      </p:sp>
      <p:sp>
        <p:nvSpPr>
          <p:cNvPr id="773" name="Insert Picture Here 2018 Darker.png"/>
          <p:cNvSpPr>
            <a:spLocks noGrp="1"/>
          </p:cNvSpPr>
          <p:nvPr>
            <p:ph type="pic" sz="half" idx="15"/>
          </p:nvPr>
        </p:nvSpPr>
        <p:spPr>
          <a:xfrm>
            <a:off x="5334000" y="3429000"/>
            <a:ext cx="4572000" cy="3429000"/>
          </a:xfrm>
          <a:prstGeom prst="rect">
            <a:avLst/>
          </a:prstGeom>
        </p:spPr>
        <p:txBody>
          <a:bodyPr lIns="91439" tIns="45719" rIns="91439" bIns="45719">
            <a:noAutofit/>
          </a:bodyPr>
          <a:lstStyle/>
          <a:p>
            <a:endParaRPr/>
          </a:p>
        </p:txBody>
      </p:sp>
      <p:sp>
        <p:nvSpPr>
          <p:cNvPr id="774" name="Insert Picture Here 2018 Darker.png"/>
          <p:cNvSpPr>
            <a:spLocks noGrp="1"/>
          </p:cNvSpPr>
          <p:nvPr>
            <p:ph type="pic" sz="half" idx="16"/>
          </p:nvPr>
        </p:nvSpPr>
        <p:spPr>
          <a:xfrm>
            <a:off x="2286000" y="0"/>
            <a:ext cx="4572000" cy="3429000"/>
          </a:xfrm>
          <a:prstGeom prst="rect">
            <a:avLst/>
          </a:prstGeom>
        </p:spPr>
        <p:txBody>
          <a:bodyPr lIns="91439" tIns="45719" rIns="91439" bIns="45719">
            <a:noAutofit/>
          </a:bodyPr>
          <a:lstStyle/>
          <a:p>
            <a:endParaRPr/>
          </a:p>
        </p:txBody>
      </p:sp>
      <p:sp>
        <p:nvSpPr>
          <p:cNvPr id="775" name="Rounded Rectangle"/>
          <p:cNvSpPr>
            <a:spLocks noGrp="1"/>
          </p:cNvSpPr>
          <p:nvPr>
            <p:ph type="body" sz="quarter" idx="17"/>
          </p:nvPr>
        </p:nvSpPr>
        <p:spPr>
          <a:xfrm>
            <a:off x="2925843" y="10973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6" name="Insert Picture Here 2018.png"/>
          <p:cNvSpPr>
            <a:spLocks noGrp="1"/>
          </p:cNvSpPr>
          <p:nvPr>
            <p:ph type="pic" sz="half" idx="18"/>
          </p:nvPr>
        </p:nvSpPr>
        <p:spPr>
          <a:xfrm>
            <a:off x="2286000" y="3429000"/>
            <a:ext cx="4572000" cy="3429000"/>
          </a:xfrm>
          <a:prstGeom prst="rect">
            <a:avLst/>
          </a:prstGeom>
        </p:spPr>
        <p:txBody>
          <a:bodyPr lIns="91439" tIns="45719" rIns="91439" bIns="45719">
            <a:noAutofit/>
          </a:bodyPr>
          <a:lstStyle/>
          <a:p>
            <a:endParaRPr/>
          </a:p>
        </p:txBody>
      </p:sp>
      <p:sp>
        <p:nvSpPr>
          <p:cNvPr id="777" name="Rounded Rectangle"/>
          <p:cNvSpPr>
            <a:spLocks noGrp="1"/>
          </p:cNvSpPr>
          <p:nvPr>
            <p:ph type="body" sz="quarter" idx="19"/>
          </p:nvPr>
        </p:nvSpPr>
        <p:spPr>
          <a:xfrm rot="16200000">
            <a:off x="4217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8" name="Rounded Rectangle"/>
          <p:cNvSpPr>
            <a:spLocks noGrp="1"/>
          </p:cNvSpPr>
          <p:nvPr>
            <p:ph type="body" sz="quarter" idx="20"/>
          </p:nvPr>
        </p:nvSpPr>
        <p:spPr>
          <a:xfrm rot="16200000">
            <a:off x="1169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9" name="Rounded Rectangle"/>
          <p:cNvSpPr>
            <a:spLocks noGrp="1"/>
          </p:cNvSpPr>
          <p:nvPr>
            <p:ph type="body" sz="quarter" idx="21"/>
          </p:nvPr>
        </p:nvSpPr>
        <p:spPr>
          <a:xfrm rot="16200000">
            <a:off x="4217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0" name="Rounded Rectangle"/>
          <p:cNvSpPr>
            <a:spLocks noGrp="1"/>
          </p:cNvSpPr>
          <p:nvPr>
            <p:ph type="body" sz="quarter" idx="22"/>
          </p:nvPr>
        </p:nvSpPr>
        <p:spPr>
          <a:xfrm rot="16200000">
            <a:off x="7265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1" name="Rounded Rectangle"/>
          <p:cNvSpPr>
            <a:spLocks noGrp="1"/>
          </p:cNvSpPr>
          <p:nvPr>
            <p:ph type="body" sz="quarter" idx="23"/>
          </p:nvPr>
        </p:nvSpPr>
        <p:spPr>
          <a:xfrm rot="16200000">
            <a:off x="7265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85435287"/>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66_Image Overlay">
    <p:bg>
      <p:bgPr>
        <a:solidFill>
          <a:srgbClr val="000000"/>
        </a:solidFill>
        <a:effectLst/>
      </p:bgPr>
    </p:bg>
    <p:spTree>
      <p:nvGrpSpPr>
        <p:cNvPr id="1" name=""/>
        <p:cNvGrpSpPr/>
        <p:nvPr/>
      </p:nvGrpSpPr>
      <p:grpSpPr>
        <a:xfrm>
          <a:off x="0" y="0"/>
          <a:ext cx="0" cy="0"/>
          <a:chOff x="0" y="0"/>
          <a:chExt cx="0" cy="0"/>
        </a:xfrm>
      </p:grpSpPr>
      <p:sp>
        <p:nvSpPr>
          <p:cNvPr id="789"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90" name="Insert Picture Here 2018 Darker.png"/>
          <p:cNvSpPr>
            <a:spLocks noGrp="1"/>
          </p:cNvSpPr>
          <p:nvPr>
            <p:ph type="pic" sz="quarter" idx="14"/>
          </p:nvPr>
        </p:nvSpPr>
        <p:spPr>
          <a:xfrm>
            <a:off x="6820281" y="2880245"/>
            <a:ext cx="1785406" cy="1339055"/>
          </a:xfrm>
          <a:prstGeom prst="rect">
            <a:avLst/>
          </a:prstGeom>
        </p:spPr>
        <p:txBody>
          <a:bodyPr lIns="91439" tIns="45719" rIns="91439" bIns="45719">
            <a:noAutofit/>
          </a:bodyPr>
          <a:lstStyle/>
          <a:p>
            <a:endParaRPr/>
          </a:p>
        </p:txBody>
      </p:sp>
      <p:sp>
        <p:nvSpPr>
          <p:cNvPr id="791" name="Insert Picture Here 2018 Darker.png"/>
          <p:cNvSpPr>
            <a:spLocks noGrp="1"/>
          </p:cNvSpPr>
          <p:nvPr>
            <p:ph type="pic" sz="quarter" idx="15"/>
          </p:nvPr>
        </p:nvSpPr>
        <p:spPr>
          <a:xfrm>
            <a:off x="456376" y="2880245"/>
            <a:ext cx="1785406" cy="1339055"/>
          </a:xfrm>
          <a:prstGeom prst="rect">
            <a:avLst/>
          </a:prstGeom>
        </p:spPr>
        <p:txBody>
          <a:bodyPr lIns="91439" tIns="45719" rIns="91439" bIns="45719">
            <a:noAutofit/>
          </a:bodyPr>
          <a:lstStyle/>
          <a:p>
            <a:endParaRPr/>
          </a:p>
        </p:txBody>
      </p:sp>
      <p:sp>
        <p:nvSpPr>
          <p:cNvPr id="792" name="Insert Picture Here 2018.png"/>
          <p:cNvSpPr>
            <a:spLocks noGrp="1"/>
          </p:cNvSpPr>
          <p:nvPr>
            <p:ph type="pic" sz="quarter" idx="16"/>
          </p:nvPr>
        </p:nvSpPr>
        <p:spPr>
          <a:xfrm>
            <a:off x="5229305" y="2880245"/>
            <a:ext cx="1785406" cy="1339055"/>
          </a:xfrm>
          <a:prstGeom prst="rect">
            <a:avLst/>
          </a:prstGeom>
        </p:spPr>
        <p:txBody>
          <a:bodyPr lIns="91439" tIns="45719" rIns="91439" bIns="45719">
            <a:noAutofit/>
          </a:bodyPr>
          <a:lstStyle/>
          <a:p>
            <a:endParaRPr/>
          </a:p>
        </p:txBody>
      </p:sp>
      <p:sp>
        <p:nvSpPr>
          <p:cNvPr id="793" name="Insert Picture Here 2018 Darker.png"/>
          <p:cNvSpPr>
            <a:spLocks noGrp="1"/>
          </p:cNvSpPr>
          <p:nvPr>
            <p:ph type="pic" sz="quarter" idx="17"/>
          </p:nvPr>
        </p:nvSpPr>
        <p:spPr>
          <a:xfrm>
            <a:off x="3638329" y="2880245"/>
            <a:ext cx="1785406" cy="1339055"/>
          </a:xfrm>
          <a:prstGeom prst="rect">
            <a:avLst/>
          </a:prstGeom>
        </p:spPr>
        <p:txBody>
          <a:bodyPr lIns="91439" tIns="45719" rIns="91439" bIns="45719">
            <a:noAutofit/>
          </a:bodyPr>
          <a:lstStyle/>
          <a:p>
            <a:endParaRPr/>
          </a:p>
        </p:txBody>
      </p:sp>
      <p:sp>
        <p:nvSpPr>
          <p:cNvPr id="794" name="Insert Picture Here 2018.png"/>
          <p:cNvSpPr>
            <a:spLocks noGrp="1"/>
          </p:cNvSpPr>
          <p:nvPr>
            <p:ph type="pic" sz="quarter" idx="18"/>
          </p:nvPr>
        </p:nvSpPr>
        <p:spPr>
          <a:xfrm>
            <a:off x="2047353" y="2880245"/>
            <a:ext cx="1785406" cy="1339055"/>
          </a:xfrm>
          <a:prstGeom prst="rect">
            <a:avLst/>
          </a:prstGeom>
        </p:spPr>
        <p:txBody>
          <a:bodyPr lIns="91439" tIns="45719" rIns="91439" bIns="45719">
            <a:noAutofit/>
          </a:bodyPr>
          <a:lstStyle/>
          <a:p>
            <a:endParaRPr/>
          </a:p>
        </p:txBody>
      </p:sp>
      <p:sp>
        <p:nvSpPr>
          <p:cNvPr id="79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45839814"/>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67_Image Overlay">
    <p:bg>
      <p:bgPr>
        <a:solidFill>
          <a:srgbClr val="454546"/>
        </a:solidFill>
        <a:effectLst/>
      </p:bgPr>
    </p:bg>
    <p:spTree>
      <p:nvGrpSpPr>
        <p:cNvPr id="1" name=""/>
        <p:cNvGrpSpPr/>
        <p:nvPr/>
      </p:nvGrpSpPr>
      <p:grpSpPr>
        <a:xfrm>
          <a:off x="0" y="0"/>
          <a:ext cx="0" cy="0"/>
          <a:chOff x="0" y="0"/>
          <a:chExt cx="0" cy="0"/>
        </a:xfrm>
      </p:grpSpPr>
      <p:sp>
        <p:nvSpPr>
          <p:cNvPr id="802"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03" name="Insert Picture Here 2018.png"/>
          <p:cNvSpPr>
            <a:spLocks noGrp="1"/>
          </p:cNvSpPr>
          <p:nvPr>
            <p:ph type="pic" sz="quarter" idx="14"/>
          </p:nvPr>
        </p:nvSpPr>
        <p:spPr>
          <a:xfrm>
            <a:off x="4797651" y="4515410"/>
            <a:ext cx="1666875" cy="1250157"/>
          </a:xfrm>
          <a:prstGeom prst="rect">
            <a:avLst/>
          </a:prstGeom>
        </p:spPr>
        <p:txBody>
          <a:bodyPr lIns="91439" tIns="45719" rIns="91439" bIns="45719">
            <a:noAutofit/>
          </a:bodyPr>
          <a:lstStyle/>
          <a:p>
            <a:endParaRPr/>
          </a:p>
        </p:txBody>
      </p:sp>
      <p:sp>
        <p:nvSpPr>
          <p:cNvPr id="804" name="Insert Picture Here 2018.png"/>
          <p:cNvSpPr>
            <a:spLocks noGrp="1"/>
          </p:cNvSpPr>
          <p:nvPr>
            <p:ph type="pic" sz="quarter" idx="15"/>
          </p:nvPr>
        </p:nvSpPr>
        <p:spPr>
          <a:xfrm>
            <a:off x="694236" y="4515410"/>
            <a:ext cx="1666875" cy="1250157"/>
          </a:xfrm>
          <a:prstGeom prst="rect">
            <a:avLst/>
          </a:prstGeom>
        </p:spPr>
        <p:txBody>
          <a:bodyPr lIns="91439" tIns="45719" rIns="91439" bIns="45719">
            <a:noAutofit/>
          </a:bodyPr>
          <a:lstStyle/>
          <a:p>
            <a:endParaRPr/>
          </a:p>
        </p:txBody>
      </p:sp>
      <p:sp>
        <p:nvSpPr>
          <p:cNvPr id="805" name="Insert Picture Here 2018 Darker.png"/>
          <p:cNvSpPr>
            <a:spLocks noGrp="1"/>
          </p:cNvSpPr>
          <p:nvPr>
            <p:ph type="pic" sz="quarter" idx="16"/>
          </p:nvPr>
        </p:nvSpPr>
        <p:spPr>
          <a:xfrm>
            <a:off x="6849359" y="4515410"/>
            <a:ext cx="1666875" cy="1250157"/>
          </a:xfrm>
          <a:prstGeom prst="rect">
            <a:avLst/>
          </a:prstGeom>
        </p:spPr>
        <p:txBody>
          <a:bodyPr lIns="91439" tIns="45719" rIns="91439" bIns="45719">
            <a:noAutofit/>
          </a:bodyPr>
          <a:lstStyle/>
          <a:p>
            <a:endParaRPr/>
          </a:p>
        </p:txBody>
      </p:sp>
      <p:sp>
        <p:nvSpPr>
          <p:cNvPr id="806" name="Insert Picture Here 2018 Darker.png"/>
          <p:cNvSpPr>
            <a:spLocks noGrp="1"/>
          </p:cNvSpPr>
          <p:nvPr>
            <p:ph type="pic" sz="quarter" idx="17"/>
          </p:nvPr>
        </p:nvSpPr>
        <p:spPr>
          <a:xfrm>
            <a:off x="2745944" y="4515410"/>
            <a:ext cx="1666875" cy="1250157"/>
          </a:xfrm>
          <a:prstGeom prst="rect">
            <a:avLst/>
          </a:prstGeom>
        </p:spPr>
        <p:txBody>
          <a:bodyPr lIns="91439" tIns="45719" rIns="91439" bIns="45719">
            <a:noAutofit/>
          </a:bodyPr>
          <a:lstStyle/>
          <a:p>
            <a:endParaRPr/>
          </a:p>
        </p:txBody>
      </p:sp>
      <p:sp>
        <p:nvSpPr>
          <p:cNvPr id="807" name="Insert Picture Here 2018 Darker.png"/>
          <p:cNvSpPr>
            <a:spLocks noGrp="1"/>
          </p:cNvSpPr>
          <p:nvPr>
            <p:ph type="pic" sz="quarter" idx="18"/>
          </p:nvPr>
        </p:nvSpPr>
        <p:spPr>
          <a:xfrm>
            <a:off x="4797651" y="2810792"/>
            <a:ext cx="1666875" cy="1250157"/>
          </a:xfrm>
          <a:prstGeom prst="rect">
            <a:avLst/>
          </a:prstGeom>
        </p:spPr>
        <p:txBody>
          <a:bodyPr lIns="91439" tIns="45719" rIns="91439" bIns="45719">
            <a:noAutofit/>
          </a:bodyPr>
          <a:lstStyle/>
          <a:p>
            <a:endParaRPr/>
          </a:p>
        </p:txBody>
      </p:sp>
      <p:sp>
        <p:nvSpPr>
          <p:cNvPr id="808" name="Insert Picture Here 2018 Darker.png"/>
          <p:cNvSpPr>
            <a:spLocks noGrp="1"/>
          </p:cNvSpPr>
          <p:nvPr>
            <p:ph type="pic" sz="quarter" idx="19"/>
          </p:nvPr>
        </p:nvSpPr>
        <p:spPr>
          <a:xfrm>
            <a:off x="694236" y="2810792"/>
            <a:ext cx="1666875" cy="1250157"/>
          </a:xfrm>
          <a:prstGeom prst="rect">
            <a:avLst/>
          </a:prstGeom>
        </p:spPr>
        <p:txBody>
          <a:bodyPr lIns="91439" tIns="45719" rIns="91439" bIns="45719">
            <a:noAutofit/>
          </a:bodyPr>
          <a:lstStyle/>
          <a:p>
            <a:endParaRPr/>
          </a:p>
        </p:txBody>
      </p:sp>
      <p:sp>
        <p:nvSpPr>
          <p:cNvPr id="809" name="Insert Picture Here 2018.png"/>
          <p:cNvSpPr>
            <a:spLocks noGrp="1"/>
          </p:cNvSpPr>
          <p:nvPr>
            <p:ph type="pic" sz="quarter" idx="20"/>
          </p:nvPr>
        </p:nvSpPr>
        <p:spPr>
          <a:xfrm>
            <a:off x="6849359" y="2810792"/>
            <a:ext cx="1666875" cy="1250157"/>
          </a:xfrm>
          <a:prstGeom prst="rect">
            <a:avLst/>
          </a:prstGeom>
        </p:spPr>
        <p:txBody>
          <a:bodyPr lIns="91439" tIns="45719" rIns="91439" bIns="45719">
            <a:noAutofit/>
          </a:bodyPr>
          <a:lstStyle/>
          <a:p>
            <a:endParaRPr/>
          </a:p>
        </p:txBody>
      </p:sp>
      <p:sp>
        <p:nvSpPr>
          <p:cNvPr id="810" name="Insert Picture Here 2018.png"/>
          <p:cNvSpPr>
            <a:spLocks noGrp="1"/>
          </p:cNvSpPr>
          <p:nvPr>
            <p:ph type="pic" sz="quarter" idx="21"/>
          </p:nvPr>
        </p:nvSpPr>
        <p:spPr>
          <a:xfrm>
            <a:off x="2745944" y="2810792"/>
            <a:ext cx="1666875" cy="1250157"/>
          </a:xfrm>
          <a:prstGeom prst="rect">
            <a:avLst/>
          </a:prstGeom>
        </p:spPr>
        <p:txBody>
          <a:bodyPr lIns="91439" tIns="45719" rIns="91439" bIns="45719">
            <a:noAutofit/>
          </a:bodyPr>
          <a:lstStyle/>
          <a:p>
            <a:endParaRPr/>
          </a:p>
        </p:txBody>
      </p:sp>
      <p:sp>
        <p:nvSpPr>
          <p:cNvPr id="8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201757171"/>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68_Image Overlay">
    <p:bg>
      <p:bgPr>
        <a:solidFill>
          <a:srgbClr val="000000"/>
        </a:solidFill>
        <a:effectLst/>
      </p:bgPr>
    </p:bg>
    <p:spTree>
      <p:nvGrpSpPr>
        <p:cNvPr id="1" name=""/>
        <p:cNvGrpSpPr/>
        <p:nvPr/>
      </p:nvGrpSpPr>
      <p:grpSpPr>
        <a:xfrm>
          <a:off x="0" y="0"/>
          <a:ext cx="0" cy="0"/>
          <a:chOff x="0" y="0"/>
          <a:chExt cx="0" cy="0"/>
        </a:xfrm>
      </p:grpSpPr>
      <p:sp>
        <p:nvSpPr>
          <p:cNvPr id="818" name="Rounded Rectangle"/>
          <p:cNvSpPr>
            <a:spLocks noGrp="1"/>
          </p:cNvSpPr>
          <p:nvPr>
            <p:ph type="body" sz="quarter" idx="13"/>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19" name="Insert Picture Here 2018.png"/>
          <p:cNvSpPr>
            <a:spLocks noGrp="1"/>
          </p:cNvSpPr>
          <p:nvPr>
            <p:ph type="pic" sz="quarter" idx="14"/>
          </p:nvPr>
        </p:nvSpPr>
        <p:spPr>
          <a:xfrm>
            <a:off x="509020" y="2775744"/>
            <a:ext cx="1742023" cy="1306518"/>
          </a:xfrm>
          <a:prstGeom prst="rect">
            <a:avLst/>
          </a:prstGeom>
        </p:spPr>
        <p:txBody>
          <a:bodyPr lIns="91439" tIns="45719" rIns="91439" bIns="45719">
            <a:noAutofit/>
          </a:bodyPr>
          <a:lstStyle/>
          <a:p>
            <a:endParaRPr/>
          </a:p>
        </p:txBody>
      </p:sp>
      <p:sp>
        <p:nvSpPr>
          <p:cNvPr id="820" name="Insert Picture Here 2018.png"/>
          <p:cNvSpPr>
            <a:spLocks noGrp="1"/>
          </p:cNvSpPr>
          <p:nvPr>
            <p:ph type="pic" sz="quarter" idx="15"/>
          </p:nvPr>
        </p:nvSpPr>
        <p:spPr>
          <a:xfrm>
            <a:off x="2921633" y="2775744"/>
            <a:ext cx="1742024" cy="1306518"/>
          </a:xfrm>
          <a:prstGeom prst="rect">
            <a:avLst/>
          </a:prstGeom>
        </p:spPr>
        <p:txBody>
          <a:bodyPr lIns="91439" tIns="45719" rIns="91439" bIns="45719">
            <a:noAutofit/>
          </a:bodyPr>
          <a:lstStyle/>
          <a:p>
            <a:endParaRPr/>
          </a:p>
        </p:txBody>
      </p:sp>
      <p:sp>
        <p:nvSpPr>
          <p:cNvPr id="821" name="Insert Picture Here 2018 Darker.png"/>
          <p:cNvSpPr>
            <a:spLocks noGrp="1"/>
          </p:cNvSpPr>
          <p:nvPr>
            <p:ph type="pic" sz="quarter" idx="16"/>
          </p:nvPr>
        </p:nvSpPr>
        <p:spPr>
          <a:xfrm>
            <a:off x="1715327" y="2775744"/>
            <a:ext cx="1742023" cy="1306518"/>
          </a:xfrm>
          <a:prstGeom prst="rect">
            <a:avLst/>
          </a:prstGeom>
        </p:spPr>
        <p:txBody>
          <a:bodyPr lIns="91439" tIns="45719" rIns="91439" bIns="45719">
            <a:noAutofit/>
          </a:bodyPr>
          <a:lstStyle/>
          <a:p>
            <a:endParaRPr/>
          </a:p>
        </p:txBody>
      </p:sp>
      <p:sp>
        <p:nvSpPr>
          <p:cNvPr id="822" name="Insert Picture Here 2018 Darker.png"/>
          <p:cNvSpPr>
            <a:spLocks noGrp="1"/>
          </p:cNvSpPr>
          <p:nvPr>
            <p:ph type="pic" sz="quarter" idx="17"/>
          </p:nvPr>
        </p:nvSpPr>
        <p:spPr>
          <a:xfrm>
            <a:off x="509020" y="4387648"/>
            <a:ext cx="1742023" cy="1306518"/>
          </a:xfrm>
          <a:prstGeom prst="rect">
            <a:avLst/>
          </a:prstGeom>
        </p:spPr>
        <p:txBody>
          <a:bodyPr lIns="91439" tIns="45719" rIns="91439" bIns="45719">
            <a:noAutofit/>
          </a:bodyPr>
          <a:lstStyle/>
          <a:p>
            <a:endParaRPr/>
          </a:p>
        </p:txBody>
      </p:sp>
      <p:sp>
        <p:nvSpPr>
          <p:cNvPr id="823" name="Insert Picture Here 2018 Darker.png"/>
          <p:cNvSpPr>
            <a:spLocks noGrp="1"/>
          </p:cNvSpPr>
          <p:nvPr>
            <p:ph type="pic" sz="quarter" idx="18"/>
          </p:nvPr>
        </p:nvSpPr>
        <p:spPr>
          <a:xfrm>
            <a:off x="2921633" y="4387648"/>
            <a:ext cx="1742024" cy="1306518"/>
          </a:xfrm>
          <a:prstGeom prst="rect">
            <a:avLst/>
          </a:prstGeom>
        </p:spPr>
        <p:txBody>
          <a:bodyPr lIns="91439" tIns="45719" rIns="91439" bIns="45719">
            <a:noAutofit/>
          </a:bodyPr>
          <a:lstStyle/>
          <a:p>
            <a:endParaRPr/>
          </a:p>
        </p:txBody>
      </p:sp>
      <p:sp>
        <p:nvSpPr>
          <p:cNvPr id="824" name="Insert Picture Here 2018.png"/>
          <p:cNvSpPr>
            <a:spLocks noGrp="1"/>
          </p:cNvSpPr>
          <p:nvPr>
            <p:ph type="pic" sz="quarter" idx="19"/>
          </p:nvPr>
        </p:nvSpPr>
        <p:spPr>
          <a:xfrm>
            <a:off x="1715327" y="4387648"/>
            <a:ext cx="1742023" cy="1306518"/>
          </a:xfrm>
          <a:prstGeom prst="rect">
            <a:avLst/>
          </a:prstGeom>
        </p:spPr>
        <p:txBody>
          <a:bodyPr lIns="91439" tIns="45719" rIns="91439" bIns="45719">
            <a:noAutofit/>
          </a:bodyPr>
          <a:lstStyle/>
          <a:p>
            <a:endParaRPr/>
          </a:p>
        </p:txBody>
      </p:sp>
      <p:sp>
        <p:nvSpPr>
          <p:cNvPr id="825" name="Insert Picture Here 2018 Darker.png"/>
          <p:cNvSpPr>
            <a:spLocks noGrp="1"/>
          </p:cNvSpPr>
          <p:nvPr>
            <p:ph type="pic" sz="quarter" idx="20"/>
          </p:nvPr>
        </p:nvSpPr>
        <p:spPr>
          <a:xfrm>
            <a:off x="509020" y="1163839"/>
            <a:ext cx="1742023" cy="1306518"/>
          </a:xfrm>
          <a:prstGeom prst="rect">
            <a:avLst/>
          </a:prstGeom>
        </p:spPr>
        <p:txBody>
          <a:bodyPr lIns="91439" tIns="45719" rIns="91439" bIns="45719">
            <a:noAutofit/>
          </a:bodyPr>
          <a:lstStyle/>
          <a:p>
            <a:endParaRPr/>
          </a:p>
        </p:txBody>
      </p:sp>
      <p:sp>
        <p:nvSpPr>
          <p:cNvPr id="826" name="Insert Picture Here 2018 Darker.png"/>
          <p:cNvSpPr>
            <a:spLocks noGrp="1"/>
          </p:cNvSpPr>
          <p:nvPr>
            <p:ph type="pic" sz="quarter" idx="21"/>
          </p:nvPr>
        </p:nvSpPr>
        <p:spPr>
          <a:xfrm>
            <a:off x="2921633" y="1163839"/>
            <a:ext cx="1742024" cy="1306518"/>
          </a:xfrm>
          <a:prstGeom prst="rect">
            <a:avLst/>
          </a:prstGeom>
        </p:spPr>
        <p:txBody>
          <a:bodyPr lIns="91439" tIns="45719" rIns="91439" bIns="45719">
            <a:noAutofit/>
          </a:bodyPr>
          <a:lstStyle/>
          <a:p>
            <a:endParaRPr/>
          </a:p>
        </p:txBody>
      </p:sp>
      <p:sp>
        <p:nvSpPr>
          <p:cNvPr id="827" name="Insert Picture Here 2018.png"/>
          <p:cNvSpPr>
            <a:spLocks noGrp="1"/>
          </p:cNvSpPr>
          <p:nvPr>
            <p:ph type="pic" sz="quarter" idx="22"/>
          </p:nvPr>
        </p:nvSpPr>
        <p:spPr>
          <a:xfrm>
            <a:off x="1715327" y="1163839"/>
            <a:ext cx="1742023" cy="1306518"/>
          </a:xfrm>
          <a:prstGeom prst="rect">
            <a:avLst/>
          </a:prstGeom>
        </p:spPr>
        <p:txBody>
          <a:bodyPr lIns="91439" tIns="45719" rIns="91439" bIns="45719">
            <a:noAutofit/>
          </a:bodyPr>
          <a:lstStyle/>
          <a:p>
            <a:endParaRPr/>
          </a:p>
        </p:txBody>
      </p:sp>
      <p:sp>
        <p:nvSpPr>
          <p:cNvPr id="82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623685270"/>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cSld name="Blank">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471081060"/>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sp>
        <p:nvSpPr>
          <p:cNvPr id="18" name="Rectangle"/>
          <p:cNvSpPr>
            <a:spLocks noGrp="1"/>
          </p:cNvSpPr>
          <p:nvPr>
            <p:ph type="body" idx="13"/>
          </p:nvPr>
        </p:nvSpPr>
        <p:spPr>
          <a:xfrm>
            <a:off x="0" y="-1"/>
            <a:ext cx="9144000"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92141103"/>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sp>
        <p:nvSpPr>
          <p:cNvPr id="26" name="Rectangle"/>
          <p:cNvSpPr>
            <a:spLocks noGrp="1"/>
          </p:cNvSpPr>
          <p:nvPr>
            <p:ph type="body" idx="13"/>
          </p:nvPr>
        </p:nvSpPr>
        <p:spPr>
          <a:xfrm>
            <a:off x="0" y="-1"/>
            <a:ext cx="9144000" cy="6858001"/>
          </a:xfrm>
          <a:prstGeom prst="rect">
            <a:avLst/>
          </a:pr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13486349"/>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Image Blank">
    <p:spTree>
      <p:nvGrpSpPr>
        <p:cNvPr id="1" name=""/>
        <p:cNvGrpSpPr/>
        <p:nvPr/>
      </p:nvGrpSpPr>
      <p:grpSpPr>
        <a:xfrm>
          <a:off x="0" y="0"/>
          <a:ext cx="0" cy="0"/>
          <a:chOff x="0" y="0"/>
          <a:chExt cx="0" cy="0"/>
        </a:xfrm>
      </p:grpSpPr>
      <p:sp>
        <p:nvSpPr>
          <p:cNvPr id="34"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915706469"/>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Left Overlay">
    <p:spTree>
      <p:nvGrpSpPr>
        <p:cNvPr id="1" name=""/>
        <p:cNvGrpSpPr/>
        <p:nvPr/>
      </p:nvGrpSpPr>
      <p:grpSpPr>
        <a:xfrm>
          <a:off x="0" y="0"/>
          <a:ext cx="0" cy="0"/>
          <a:chOff x="0" y="0"/>
          <a:chExt cx="0" cy="0"/>
        </a:xfrm>
      </p:grpSpPr>
      <p:sp>
        <p:nvSpPr>
          <p:cNvPr id="42" name="Rectangle"/>
          <p:cNvSpPr>
            <a:spLocks noGrp="1"/>
          </p:cNvSpPr>
          <p:nvPr>
            <p:ph type="body" sz="half" idx="13"/>
          </p:nvPr>
        </p:nvSpPr>
        <p:spPr>
          <a:xfrm>
            <a:off x="0"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 name="Rounded Rectangle"/>
          <p:cNvSpPr>
            <a:spLocks noGrp="1"/>
          </p:cNvSpPr>
          <p:nvPr>
            <p:ph type="body" sz="quarter" idx="14"/>
          </p:nvPr>
        </p:nvSpPr>
        <p:spPr>
          <a:xfrm>
            <a:off x="2863267" y="1097374"/>
            <a:ext cx="238125" cy="1270001"/>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54878416"/>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Right Overlay">
    <p:spTree>
      <p:nvGrpSpPr>
        <p:cNvPr id="1" name=""/>
        <p:cNvGrpSpPr/>
        <p:nvPr/>
      </p:nvGrpSpPr>
      <p:grpSpPr>
        <a:xfrm>
          <a:off x="0" y="0"/>
          <a:ext cx="0" cy="0"/>
          <a:chOff x="0" y="0"/>
          <a:chExt cx="0" cy="0"/>
        </a:xfrm>
      </p:grpSpPr>
      <p:sp>
        <p:nvSpPr>
          <p:cNvPr id="51" name="Rectangle"/>
          <p:cNvSpPr>
            <a:spLocks noGrp="1"/>
          </p:cNvSpPr>
          <p:nvPr>
            <p:ph type="body" sz="half" idx="13"/>
          </p:nvPr>
        </p:nvSpPr>
        <p:spPr>
          <a:xfrm>
            <a:off x="6162675"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 name="Rounded Rectangle"/>
          <p:cNvSpPr>
            <a:spLocks noGrp="1"/>
          </p:cNvSpPr>
          <p:nvPr>
            <p:ph type="body" sz="quarter" idx="14"/>
          </p:nvPr>
        </p:nvSpPr>
        <p:spPr>
          <a:xfrm>
            <a:off x="6045129" y="1097374"/>
            <a:ext cx="238125" cy="1270001"/>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05141238"/>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Top Overlay">
    <p:spTree>
      <p:nvGrpSpPr>
        <p:cNvPr id="1" name=""/>
        <p:cNvGrpSpPr/>
        <p:nvPr/>
      </p:nvGrpSpPr>
      <p:grpSpPr>
        <a:xfrm>
          <a:off x="0" y="0"/>
          <a:ext cx="0" cy="0"/>
          <a:chOff x="0" y="0"/>
          <a:chExt cx="0" cy="0"/>
        </a:xfrm>
      </p:grpSpPr>
      <p:sp>
        <p:nvSpPr>
          <p:cNvPr id="60" name="Rectangle"/>
          <p:cNvSpPr>
            <a:spLocks noGrp="1"/>
          </p:cNvSpPr>
          <p:nvPr>
            <p:ph type="body" sz="half" idx="13"/>
          </p:nvPr>
        </p:nvSpPr>
        <p:spPr>
          <a:xfrm>
            <a:off x="0" y="-1"/>
            <a:ext cx="9144000" cy="238125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1" name="Rounded Rectangle"/>
          <p:cNvSpPr>
            <a:spLocks noGrp="1"/>
          </p:cNvSpPr>
          <p:nvPr>
            <p:ph type="body" sz="quarter" idx="14"/>
          </p:nvPr>
        </p:nvSpPr>
        <p:spPr>
          <a:xfrm rot="16200000">
            <a:off x="4413250" y="1908156"/>
            <a:ext cx="317500" cy="952500"/>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747906111"/>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Bottom Overlay">
    <p:spTree>
      <p:nvGrpSpPr>
        <p:cNvPr id="1" name=""/>
        <p:cNvGrpSpPr/>
        <p:nvPr/>
      </p:nvGrpSpPr>
      <p:grpSpPr>
        <a:xfrm>
          <a:off x="0" y="0"/>
          <a:ext cx="0" cy="0"/>
          <a:chOff x="0" y="0"/>
          <a:chExt cx="0" cy="0"/>
        </a:xfrm>
      </p:grpSpPr>
      <p:sp>
        <p:nvSpPr>
          <p:cNvPr id="69" name="Rectangle"/>
          <p:cNvSpPr>
            <a:spLocks noGrp="1"/>
          </p:cNvSpPr>
          <p:nvPr>
            <p:ph type="body" sz="half" idx="13"/>
          </p:nvPr>
        </p:nvSpPr>
        <p:spPr>
          <a:xfrm>
            <a:off x="0" y="4476750"/>
            <a:ext cx="9144000" cy="2381250"/>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 name="Rounded Rectangle"/>
          <p:cNvSpPr>
            <a:spLocks noGrp="1"/>
          </p:cNvSpPr>
          <p:nvPr>
            <p:ph type="body" sz="quarter" idx="14"/>
          </p:nvPr>
        </p:nvSpPr>
        <p:spPr>
          <a:xfrm rot="16200000">
            <a:off x="989978" y="4004459"/>
            <a:ext cx="317501" cy="952500"/>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45459167"/>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1_Right Overlay">
    <p:bg>
      <p:bgPr>
        <a:solidFill>
          <a:srgbClr val="454546"/>
        </a:solidFill>
        <a:effectLst/>
      </p:bgPr>
    </p:bg>
    <p:spTree>
      <p:nvGrpSpPr>
        <p:cNvPr id="1" name=""/>
        <p:cNvGrpSpPr/>
        <p:nvPr/>
      </p:nvGrpSpPr>
      <p:grpSpPr>
        <a:xfrm>
          <a:off x="0" y="0"/>
          <a:ext cx="0" cy="0"/>
          <a:chOff x="0" y="0"/>
          <a:chExt cx="0" cy="0"/>
        </a:xfrm>
      </p:grpSpPr>
      <p:sp>
        <p:nvSpPr>
          <p:cNvPr id="78" name="Rectangle"/>
          <p:cNvSpPr>
            <a:spLocks noGrp="1"/>
          </p:cNvSpPr>
          <p:nvPr>
            <p:ph type="body" idx="13"/>
          </p:nvPr>
        </p:nvSpPr>
        <p:spPr>
          <a:xfrm>
            <a:off x="2981325" y="-1"/>
            <a:ext cx="6162675" cy="6858001"/>
          </a:xfrm>
          <a:prstGeom prst="rect">
            <a:avLst/>
          </a:pr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9" name="Rounded Rectangle"/>
          <p:cNvSpPr>
            <a:spLocks noGrp="1"/>
          </p:cNvSpPr>
          <p:nvPr>
            <p:ph type="body" sz="quarter" idx="14"/>
          </p:nvPr>
        </p:nvSpPr>
        <p:spPr>
          <a:xfrm>
            <a:off x="2863267" y="109737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5435956"/>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1_Left Overlay">
    <p:bg>
      <p:bgPr>
        <a:solidFill>
          <a:srgbClr val="454546"/>
        </a:solidFill>
        <a:effectLst/>
      </p:bgPr>
    </p:bg>
    <p:spTree>
      <p:nvGrpSpPr>
        <p:cNvPr id="1" name=""/>
        <p:cNvGrpSpPr/>
        <p:nvPr/>
      </p:nvGrpSpPr>
      <p:grpSpPr>
        <a:xfrm>
          <a:off x="0" y="0"/>
          <a:ext cx="0" cy="0"/>
          <a:chOff x="0" y="0"/>
          <a:chExt cx="0" cy="0"/>
        </a:xfrm>
      </p:grpSpPr>
      <p:sp>
        <p:nvSpPr>
          <p:cNvPr id="87" name="Rectangle"/>
          <p:cNvSpPr>
            <a:spLocks noGrp="1"/>
          </p:cNvSpPr>
          <p:nvPr>
            <p:ph type="body" idx="13"/>
          </p:nvPr>
        </p:nvSpPr>
        <p:spPr>
          <a:xfrm>
            <a:off x="0" y="-1"/>
            <a:ext cx="6162675" cy="6858001"/>
          </a:xfrm>
          <a:prstGeom prst="rect">
            <a:avLst/>
          </a:pr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8" name="Rounded Rectangle"/>
          <p:cNvSpPr>
            <a:spLocks noGrp="1"/>
          </p:cNvSpPr>
          <p:nvPr>
            <p:ph type="body" sz="quarter" idx="14"/>
          </p:nvPr>
        </p:nvSpPr>
        <p:spPr>
          <a:xfrm>
            <a:off x="6045129" y="109737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44497952"/>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1_Bottom Overlay">
    <p:bg>
      <p:bgPr>
        <a:solidFill>
          <a:srgbClr val="454546"/>
        </a:solidFill>
        <a:effectLst/>
      </p:bgPr>
    </p:bg>
    <p:spTree>
      <p:nvGrpSpPr>
        <p:cNvPr id="1" name=""/>
        <p:cNvGrpSpPr/>
        <p:nvPr/>
      </p:nvGrpSpPr>
      <p:grpSpPr>
        <a:xfrm>
          <a:off x="0" y="0"/>
          <a:ext cx="0" cy="0"/>
          <a:chOff x="0" y="0"/>
          <a:chExt cx="0" cy="0"/>
        </a:xfrm>
      </p:grpSpPr>
      <p:sp>
        <p:nvSpPr>
          <p:cNvPr id="96" name="Rectangle"/>
          <p:cNvSpPr>
            <a:spLocks noGrp="1"/>
          </p:cNvSpPr>
          <p:nvPr>
            <p:ph type="body" idx="13"/>
          </p:nvPr>
        </p:nvSpPr>
        <p:spPr>
          <a:xfrm>
            <a:off x="0" y="2381250"/>
            <a:ext cx="9144000" cy="4476750"/>
          </a:xfrm>
          <a:prstGeom prst="rect">
            <a:avLst/>
          </a:pr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97" name="Rounded Rectangle"/>
          <p:cNvSpPr>
            <a:spLocks noGrp="1"/>
          </p:cNvSpPr>
          <p:nvPr>
            <p:ph type="body" sz="quarter" idx="14"/>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9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18520809"/>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1_Top Overlay">
    <p:bg>
      <p:bgPr>
        <a:solidFill>
          <a:srgbClr val="454546"/>
        </a:solidFill>
        <a:effectLst/>
      </p:bgPr>
    </p:bg>
    <p:spTree>
      <p:nvGrpSpPr>
        <p:cNvPr id="1" name=""/>
        <p:cNvGrpSpPr/>
        <p:nvPr/>
      </p:nvGrpSpPr>
      <p:grpSpPr>
        <a:xfrm>
          <a:off x="0" y="0"/>
          <a:ext cx="0" cy="0"/>
          <a:chOff x="0" y="0"/>
          <a:chExt cx="0" cy="0"/>
        </a:xfrm>
      </p:grpSpPr>
      <p:sp>
        <p:nvSpPr>
          <p:cNvPr id="105" name="Rectangle"/>
          <p:cNvSpPr>
            <a:spLocks noGrp="1"/>
          </p:cNvSpPr>
          <p:nvPr>
            <p:ph type="body" idx="13"/>
          </p:nvPr>
        </p:nvSpPr>
        <p:spPr>
          <a:xfrm>
            <a:off x="0" y="0"/>
            <a:ext cx="9144000" cy="4476750"/>
          </a:xfrm>
          <a:prstGeom prst="rect">
            <a:avLst/>
          </a:pr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06" name="Rounded Rectangle"/>
          <p:cNvSpPr>
            <a:spLocks noGrp="1"/>
          </p:cNvSpPr>
          <p:nvPr>
            <p:ph type="body" sz="quarter" idx="14"/>
          </p:nvPr>
        </p:nvSpPr>
        <p:spPr>
          <a:xfrm rot="16200000">
            <a:off x="989978" y="400445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0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87705580"/>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Image Overlay">
    <p:bg>
      <p:bgPr>
        <a:solidFill>
          <a:srgbClr val="454546"/>
        </a:solidFill>
        <a:effectLst/>
      </p:bgPr>
    </p:bg>
    <p:spTree>
      <p:nvGrpSpPr>
        <p:cNvPr id="1" name=""/>
        <p:cNvGrpSpPr/>
        <p:nvPr/>
      </p:nvGrpSpPr>
      <p:grpSpPr>
        <a:xfrm>
          <a:off x="0" y="0"/>
          <a:ext cx="0" cy="0"/>
          <a:chOff x="0" y="0"/>
          <a:chExt cx="0" cy="0"/>
        </a:xfrm>
      </p:grpSpPr>
      <p:sp>
        <p:nvSpPr>
          <p:cNvPr id="114" name="Shape"/>
          <p:cNvSpPr>
            <a:spLocks noGrp="1"/>
          </p:cNvSpPr>
          <p:nvPr>
            <p:ph type="body" idx="13"/>
          </p:nvPr>
        </p:nvSpPr>
        <p:spPr>
          <a:xfrm>
            <a:off x="3208800" y="0"/>
            <a:ext cx="59352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301" y="21600"/>
                </a:lnTo>
                <a:lnTo>
                  <a:pt x="21600" y="21600"/>
                </a:lnTo>
                <a:lnTo>
                  <a:pt x="21600"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15" name="Rounded Rectangle"/>
          <p:cNvSpPr>
            <a:spLocks noGrp="1"/>
          </p:cNvSpPr>
          <p:nvPr>
            <p:ph type="body" sz="quarter" idx="14"/>
          </p:nvPr>
        </p:nvSpPr>
        <p:spPr>
          <a:xfrm rot="21000000">
            <a:off x="3592117" y="3200262"/>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16"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46396454"/>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1_Image Overlay">
    <p:bg>
      <p:bgPr>
        <a:solidFill>
          <a:srgbClr val="454546"/>
        </a:solidFill>
        <a:effectLst/>
      </p:bgPr>
    </p:bg>
    <p:spTree>
      <p:nvGrpSpPr>
        <p:cNvPr id="1" name=""/>
        <p:cNvGrpSpPr/>
        <p:nvPr/>
      </p:nvGrpSpPr>
      <p:grpSpPr>
        <a:xfrm>
          <a:off x="0" y="0"/>
          <a:ext cx="0" cy="0"/>
          <a:chOff x="0" y="0"/>
          <a:chExt cx="0" cy="0"/>
        </a:xfrm>
      </p:grpSpPr>
      <p:sp>
        <p:nvSpPr>
          <p:cNvPr id="123" name="Shape"/>
          <p:cNvSpPr>
            <a:spLocks noGrp="1"/>
          </p:cNvSpPr>
          <p:nvPr>
            <p:ph type="body" idx="13"/>
          </p:nvPr>
        </p:nvSpPr>
        <p:spPr>
          <a:xfrm rot="10800000">
            <a:off x="0" y="0"/>
            <a:ext cx="59352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301" y="21600"/>
                </a:lnTo>
                <a:lnTo>
                  <a:pt x="21600" y="21600"/>
                </a:lnTo>
                <a:lnTo>
                  <a:pt x="21600" y="0"/>
                </a:lnTo>
                <a:lnTo>
                  <a:pt x="0" y="0"/>
                </a:lnTo>
                <a:close/>
              </a:path>
            </a:pathLst>
          </a:custGeom>
          <a:gradFill>
            <a:gsLst>
              <a:gs pos="0">
                <a:srgbClr val="929292"/>
              </a:gs>
              <a:gs pos="100000">
                <a:srgbClr val="FFFFFF"/>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24" name="Rounded Rectangle"/>
          <p:cNvSpPr>
            <a:spLocks noGrp="1"/>
          </p:cNvSpPr>
          <p:nvPr>
            <p:ph type="body" sz="quarter" idx="14"/>
          </p:nvPr>
        </p:nvSpPr>
        <p:spPr>
          <a:xfrm rot="21000000">
            <a:off x="5251259" y="1938442"/>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2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23933463"/>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2_Image Overlay">
    <p:bg>
      <p:bgPr>
        <a:solidFill>
          <a:srgbClr val="454546"/>
        </a:solidFill>
        <a:effectLst/>
      </p:bgPr>
    </p:bg>
    <p:spTree>
      <p:nvGrpSpPr>
        <p:cNvPr id="1" name=""/>
        <p:cNvGrpSpPr/>
        <p:nvPr/>
      </p:nvGrpSpPr>
      <p:grpSpPr>
        <a:xfrm>
          <a:off x="0" y="0"/>
          <a:ext cx="0" cy="0"/>
          <a:chOff x="0" y="0"/>
          <a:chExt cx="0" cy="0"/>
        </a:xfrm>
      </p:grpSpPr>
      <p:sp>
        <p:nvSpPr>
          <p:cNvPr id="132" name="Shape"/>
          <p:cNvSpPr>
            <a:spLocks noGrp="1"/>
          </p:cNvSpPr>
          <p:nvPr>
            <p:ph type="body" idx="13"/>
          </p:nvPr>
        </p:nvSpPr>
        <p:spPr>
          <a:xfrm>
            <a:off x="0" y="1283494"/>
            <a:ext cx="9144000" cy="557450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8330"/>
                </a:lnTo>
                <a:lnTo>
                  <a:pt x="0" y="21600"/>
                </a:lnTo>
                <a:lnTo>
                  <a:pt x="21600" y="21600"/>
                </a:lnTo>
                <a:lnTo>
                  <a:pt x="21600" y="0"/>
                </a:lnTo>
                <a:close/>
              </a:path>
            </a:pathLst>
          </a:cu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33" name="Rounded Rectangle"/>
          <p:cNvSpPr>
            <a:spLocks noGrp="1"/>
          </p:cNvSpPr>
          <p:nvPr>
            <p:ph type="body" sz="quarter" idx="14"/>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3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882250851"/>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3_Image Overlay">
    <p:bg>
      <p:bgPr>
        <a:solidFill>
          <a:srgbClr val="454546"/>
        </a:solidFill>
        <a:effectLst/>
      </p:bgPr>
    </p:bg>
    <p:spTree>
      <p:nvGrpSpPr>
        <p:cNvPr id="1" name=""/>
        <p:cNvGrpSpPr/>
        <p:nvPr/>
      </p:nvGrpSpPr>
      <p:grpSpPr>
        <a:xfrm>
          <a:off x="0" y="0"/>
          <a:ext cx="0" cy="0"/>
          <a:chOff x="0" y="0"/>
          <a:chExt cx="0" cy="0"/>
        </a:xfrm>
      </p:grpSpPr>
      <p:sp>
        <p:nvSpPr>
          <p:cNvPr id="141" name="Shape"/>
          <p:cNvSpPr>
            <a:spLocks noGrp="1"/>
          </p:cNvSpPr>
          <p:nvPr>
            <p:ph type="body" idx="13"/>
          </p:nvPr>
        </p:nvSpPr>
        <p:spPr>
          <a:xfrm>
            <a:off x="0" y="0"/>
            <a:ext cx="9144000" cy="53402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12904"/>
                </a:lnTo>
                <a:lnTo>
                  <a:pt x="21600" y="0"/>
                </a:lnTo>
                <a:lnTo>
                  <a:pt x="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42" name="Rounded Rectangle"/>
          <p:cNvSpPr>
            <a:spLocks noGrp="1"/>
          </p:cNvSpPr>
          <p:nvPr>
            <p:ph type="body" sz="quarter" idx="14"/>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901660990"/>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4_Image Overlay">
    <p:bg>
      <p:bgPr>
        <a:solidFill>
          <a:srgbClr val="454546"/>
        </a:solidFill>
        <a:effectLst/>
      </p:bgPr>
    </p:bg>
    <p:spTree>
      <p:nvGrpSpPr>
        <p:cNvPr id="1" name=""/>
        <p:cNvGrpSpPr/>
        <p:nvPr/>
      </p:nvGrpSpPr>
      <p:grpSpPr>
        <a:xfrm>
          <a:off x="0" y="0"/>
          <a:ext cx="0" cy="0"/>
          <a:chOff x="0" y="0"/>
          <a:chExt cx="0" cy="0"/>
        </a:xfrm>
      </p:grpSpPr>
      <p:sp>
        <p:nvSpPr>
          <p:cNvPr id="150" name="Shape"/>
          <p:cNvSpPr>
            <a:spLocks noGrp="1"/>
          </p:cNvSpPr>
          <p:nvPr>
            <p:ph type="body" idx="13"/>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1949" y="19600"/>
                </a:lnTo>
                <a:cubicBezTo>
                  <a:pt x="9215" y="19600"/>
                  <a:pt x="6999" y="15660"/>
                  <a:pt x="6999" y="10800"/>
                </a:cubicBezTo>
                <a:cubicBezTo>
                  <a:pt x="6999" y="5940"/>
                  <a:pt x="9215" y="2000"/>
                  <a:pt x="11949" y="2000"/>
                </a:cubicBezTo>
                <a:lnTo>
                  <a:pt x="21600" y="2000"/>
                </a:lnTo>
                <a:lnTo>
                  <a:pt x="21600" y="0"/>
                </a:lnTo>
                <a:lnTo>
                  <a:pt x="0" y="0"/>
                </a:lnTo>
                <a:close/>
              </a:path>
            </a:pathLst>
          </a:cu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51"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5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325599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5_Image Overlay">
    <p:bg>
      <p:bgPr>
        <a:solidFill>
          <a:srgbClr val="454546"/>
        </a:solidFill>
        <a:effectLst/>
      </p:bgPr>
    </p:bg>
    <p:spTree>
      <p:nvGrpSpPr>
        <p:cNvPr id="1" name=""/>
        <p:cNvGrpSpPr/>
        <p:nvPr/>
      </p:nvGrpSpPr>
      <p:grpSpPr>
        <a:xfrm>
          <a:off x="0" y="0"/>
          <a:ext cx="0" cy="0"/>
          <a:chOff x="0" y="0"/>
          <a:chExt cx="0" cy="0"/>
        </a:xfrm>
      </p:grpSpPr>
      <p:sp>
        <p:nvSpPr>
          <p:cNvPr id="159" name="Shape"/>
          <p:cNvSpPr>
            <a:spLocks noGrp="1"/>
          </p:cNvSpPr>
          <p:nvPr>
            <p:ph type="body" idx="13"/>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00"/>
                </a:lnTo>
                <a:lnTo>
                  <a:pt x="9682" y="2000"/>
                </a:lnTo>
                <a:cubicBezTo>
                  <a:pt x="12415" y="2000"/>
                  <a:pt x="14632" y="5940"/>
                  <a:pt x="14632" y="10800"/>
                </a:cubicBezTo>
                <a:cubicBezTo>
                  <a:pt x="14632" y="15660"/>
                  <a:pt x="12415" y="19600"/>
                  <a:pt x="9682" y="19600"/>
                </a:cubicBezTo>
                <a:lnTo>
                  <a:pt x="0" y="19600"/>
                </a:lnTo>
                <a:lnTo>
                  <a:pt x="0" y="21600"/>
                </a:lnTo>
                <a:lnTo>
                  <a:pt x="21600" y="21600"/>
                </a:lnTo>
                <a:lnTo>
                  <a:pt x="21600"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0"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072174820"/>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6_Image Overlay">
    <p:bg>
      <p:bgPr>
        <a:solidFill>
          <a:srgbClr val="454546"/>
        </a:solidFill>
        <a:effectLst/>
      </p:bgPr>
    </p:bg>
    <p:spTree>
      <p:nvGrpSpPr>
        <p:cNvPr id="1" name=""/>
        <p:cNvGrpSpPr/>
        <p:nvPr/>
      </p:nvGrpSpPr>
      <p:grpSpPr>
        <a:xfrm>
          <a:off x="0" y="0"/>
          <a:ext cx="0" cy="0"/>
          <a:chOff x="0" y="0"/>
          <a:chExt cx="0" cy="0"/>
        </a:xfrm>
      </p:grpSpPr>
      <p:sp>
        <p:nvSpPr>
          <p:cNvPr id="168" name="Shape"/>
          <p:cNvSpPr>
            <a:spLocks noGrp="1"/>
          </p:cNvSpPr>
          <p:nvPr>
            <p:ph type="body" idx="13"/>
          </p:nvPr>
        </p:nvSpPr>
        <p:spPr>
          <a:xfrm flipH="1">
            <a:off x="2947988"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9"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002430645"/>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7_Image Overlay">
    <p:bg>
      <p:bgPr>
        <a:solidFill>
          <a:srgbClr val="454546"/>
        </a:solidFill>
        <a:effectLst/>
      </p:bgPr>
    </p:bg>
    <p:spTree>
      <p:nvGrpSpPr>
        <p:cNvPr id="1" name=""/>
        <p:cNvGrpSpPr/>
        <p:nvPr/>
      </p:nvGrpSpPr>
      <p:grpSpPr>
        <a:xfrm>
          <a:off x="0" y="0"/>
          <a:ext cx="0" cy="0"/>
          <a:chOff x="0" y="0"/>
          <a:chExt cx="0" cy="0"/>
        </a:xfrm>
      </p:grpSpPr>
      <p:sp>
        <p:nvSpPr>
          <p:cNvPr id="177" name="Shape"/>
          <p:cNvSpPr>
            <a:spLocks noGrp="1"/>
          </p:cNvSpPr>
          <p:nvPr>
            <p:ph type="body" idx="13"/>
          </p:nvPr>
        </p:nvSpPr>
        <p:spPr>
          <a:xfrm>
            <a:off x="0"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8"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02555603"/>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8_Image Overlay">
    <p:spTree>
      <p:nvGrpSpPr>
        <p:cNvPr id="1" name=""/>
        <p:cNvGrpSpPr/>
        <p:nvPr/>
      </p:nvGrpSpPr>
      <p:grpSpPr>
        <a:xfrm>
          <a:off x="0" y="0"/>
          <a:ext cx="0" cy="0"/>
          <a:chOff x="0" y="0"/>
          <a:chExt cx="0" cy="0"/>
        </a:xfrm>
      </p:grpSpPr>
      <p:sp>
        <p:nvSpPr>
          <p:cNvPr id="186" name="Insert Picture Here 2018 Darker.png"/>
          <p:cNvSpPr>
            <a:spLocks noGrp="1"/>
          </p:cNvSpPr>
          <p:nvPr>
            <p:ph type="pic" idx="13"/>
          </p:nvPr>
        </p:nvSpPr>
        <p:spPr>
          <a:xfrm>
            <a:off x="3846637" y="0"/>
            <a:ext cx="9144000" cy="6858000"/>
          </a:xfrm>
          <a:prstGeom prst="rect">
            <a:avLst/>
          </a:prstGeom>
        </p:spPr>
        <p:txBody>
          <a:bodyPr lIns="91439" tIns="45719" rIns="91439" bIns="45719">
            <a:noAutofit/>
          </a:bodyPr>
          <a:lstStyle/>
          <a:p>
            <a:endParaRPr/>
          </a:p>
        </p:txBody>
      </p:sp>
      <p:sp>
        <p:nvSpPr>
          <p:cNvPr id="187" name="Rectangle"/>
          <p:cNvSpPr>
            <a:spLocks noGrp="1"/>
          </p:cNvSpPr>
          <p:nvPr>
            <p:ph type="body" idx="14"/>
          </p:nvPr>
        </p:nvSpPr>
        <p:spPr>
          <a:xfrm>
            <a:off x="0" y="0"/>
            <a:ext cx="7739763" cy="6858001"/>
          </a:xfrm>
          <a:prstGeom prst="rect">
            <a:avLst/>
          </a:prstGeom>
          <a:gradFill>
            <a:gsLst>
              <a:gs pos="46487">
                <a:srgbClr val="FFFFFF"/>
              </a:gs>
              <a:gs pos="100000">
                <a:srgbClr val="FFFFFF">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88" name="Rounded Rectangle"/>
          <p:cNvSpPr>
            <a:spLocks noGrp="1"/>
          </p:cNvSpPr>
          <p:nvPr>
            <p:ph type="body" sz="quarter" idx="15"/>
          </p:nvPr>
        </p:nvSpPr>
        <p:spPr>
          <a:xfrm rot="16200000">
            <a:off x="1834757" y="262536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2892170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9_Image Overlay">
    <p:spTree>
      <p:nvGrpSpPr>
        <p:cNvPr id="1" name=""/>
        <p:cNvGrpSpPr/>
        <p:nvPr/>
      </p:nvGrpSpPr>
      <p:grpSpPr>
        <a:xfrm>
          <a:off x="0" y="0"/>
          <a:ext cx="0" cy="0"/>
          <a:chOff x="0" y="0"/>
          <a:chExt cx="0" cy="0"/>
        </a:xfrm>
      </p:grpSpPr>
      <p:sp>
        <p:nvSpPr>
          <p:cNvPr id="196" name="Insert Picture Here 2018 Darker.png"/>
          <p:cNvSpPr>
            <a:spLocks noGrp="1"/>
          </p:cNvSpPr>
          <p:nvPr>
            <p:ph type="pic" idx="13"/>
          </p:nvPr>
        </p:nvSpPr>
        <p:spPr>
          <a:xfrm>
            <a:off x="-3855657" y="0"/>
            <a:ext cx="9144000" cy="6858001"/>
          </a:xfrm>
          <a:prstGeom prst="rect">
            <a:avLst/>
          </a:prstGeom>
        </p:spPr>
        <p:txBody>
          <a:bodyPr lIns="91439" tIns="45719" rIns="91439" bIns="45719">
            <a:noAutofit/>
          </a:bodyPr>
          <a:lstStyle/>
          <a:p>
            <a:endParaRPr/>
          </a:p>
        </p:txBody>
      </p:sp>
      <p:sp>
        <p:nvSpPr>
          <p:cNvPr id="197" name="Rectangle"/>
          <p:cNvSpPr>
            <a:spLocks noGrp="1"/>
          </p:cNvSpPr>
          <p:nvPr>
            <p:ph type="body" idx="14"/>
          </p:nvPr>
        </p:nvSpPr>
        <p:spPr>
          <a:xfrm flipH="1">
            <a:off x="1404938" y="0"/>
            <a:ext cx="7739763" cy="6858001"/>
          </a:xfrm>
          <a:prstGeom prst="rect">
            <a:avLst/>
          </a:prstGeom>
          <a:gradFill>
            <a:gsLst>
              <a:gs pos="46487">
                <a:srgbClr val="FFFFFF"/>
              </a:gs>
              <a:gs pos="100000">
                <a:srgbClr val="FFFFFF">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8" name="Rounded Rectangle"/>
          <p:cNvSpPr>
            <a:spLocks noGrp="1"/>
          </p:cNvSpPr>
          <p:nvPr>
            <p:ph type="body" sz="quarter" idx="15"/>
          </p:nvPr>
        </p:nvSpPr>
        <p:spPr>
          <a:xfrm rot="16200000">
            <a:off x="6980568" y="2721647"/>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203658293"/>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10_Image Overlay">
    <p:spTree>
      <p:nvGrpSpPr>
        <p:cNvPr id="1" name=""/>
        <p:cNvGrpSpPr/>
        <p:nvPr/>
      </p:nvGrpSpPr>
      <p:grpSpPr>
        <a:xfrm>
          <a:off x="0" y="0"/>
          <a:ext cx="0" cy="0"/>
          <a:chOff x="0" y="0"/>
          <a:chExt cx="0" cy="0"/>
        </a:xfrm>
      </p:grpSpPr>
      <p:sp>
        <p:nvSpPr>
          <p:cNvPr id="206" name="Insert Picture Here 2018 Darker.png"/>
          <p:cNvSpPr>
            <a:spLocks noGrp="1"/>
          </p:cNvSpPr>
          <p:nvPr>
            <p:ph type="pic" idx="13"/>
          </p:nvPr>
        </p:nvSpPr>
        <p:spPr>
          <a:xfrm>
            <a:off x="0" y="2683075"/>
            <a:ext cx="9144000" cy="6858001"/>
          </a:xfrm>
          <a:prstGeom prst="rect">
            <a:avLst/>
          </a:prstGeom>
        </p:spPr>
        <p:txBody>
          <a:bodyPr lIns="91439" tIns="45719" rIns="91439" bIns="45719">
            <a:noAutofit/>
          </a:bodyPr>
          <a:lstStyle/>
          <a:p>
            <a:endParaRPr/>
          </a:p>
        </p:txBody>
      </p:sp>
      <p:sp>
        <p:nvSpPr>
          <p:cNvPr id="207" name="Rectangle"/>
          <p:cNvSpPr>
            <a:spLocks noGrp="1"/>
          </p:cNvSpPr>
          <p:nvPr>
            <p:ph type="body" idx="14"/>
          </p:nvPr>
        </p:nvSpPr>
        <p:spPr>
          <a:xfrm flipH="1">
            <a:off x="0" y="0"/>
            <a:ext cx="9144000" cy="5536730"/>
          </a:xfrm>
          <a:prstGeom prst="rect">
            <a:avLst/>
          </a:prstGeom>
          <a:gradFill>
            <a:gsLst>
              <a:gs pos="0">
                <a:srgbClr val="FEFDFF">
                  <a:alpha val="0"/>
                </a:srgbClr>
              </a:gs>
              <a:gs pos="53512">
                <a:srgbClr val="FFFFFF"/>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08" name="Rounded Rectangle"/>
          <p:cNvSpPr>
            <a:spLocks noGrp="1"/>
          </p:cNvSpPr>
          <p:nvPr>
            <p:ph type="body" sz="quarter" idx="15"/>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0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842242030"/>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11_Image Overlay">
    <p:spTree>
      <p:nvGrpSpPr>
        <p:cNvPr id="1" name=""/>
        <p:cNvGrpSpPr/>
        <p:nvPr/>
      </p:nvGrpSpPr>
      <p:grpSpPr>
        <a:xfrm>
          <a:off x="0" y="0"/>
          <a:ext cx="0" cy="0"/>
          <a:chOff x="0" y="0"/>
          <a:chExt cx="0" cy="0"/>
        </a:xfrm>
      </p:grpSpPr>
      <p:sp>
        <p:nvSpPr>
          <p:cNvPr id="216" name="Insert Picture Here 2018 Darker.png"/>
          <p:cNvSpPr>
            <a:spLocks noGrp="1"/>
          </p:cNvSpPr>
          <p:nvPr>
            <p:ph type="pic" idx="13"/>
          </p:nvPr>
        </p:nvSpPr>
        <p:spPr>
          <a:xfrm>
            <a:off x="0" y="-2707769"/>
            <a:ext cx="9144000" cy="6858001"/>
          </a:xfrm>
          <a:prstGeom prst="rect">
            <a:avLst/>
          </a:prstGeom>
        </p:spPr>
        <p:txBody>
          <a:bodyPr lIns="91439" tIns="45719" rIns="91439" bIns="45719">
            <a:noAutofit/>
          </a:bodyPr>
          <a:lstStyle/>
          <a:p>
            <a:endParaRPr/>
          </a:p>
        </p:txBody>
      </p:sp>
      <p:sp>
        <p:nvSpPr>
          <p:cNvPr id="217" name="Rectangle"/>
          <p:cNvSpPr>
            <a:spLocks noGrp="1"/>
          </p:cNvSpPr>
          <p:nvPr>
            <p:ph type="body" idx="14"/>
          </p:nvPr>
        </p:nvSpPr>
        <p:spPr>
          <a:xfrm flipH="1">
            <a:off x="0" y="1321271"/>
            <a:ext cx="9144000" cy="5536730"/>
          </a:xfrm>
          <a:prstGeom prst="rect">
            <a:avLst/>
          </a:prstGeom>
          <a:gradFill>
            <a:gsLst>
              <a:gs pos="46487">
                <a:srgbClr val="FFFFFF"/>
              </a:gs>
              <a:gs pos="100000">
                <a:srgbClr val="FFFFFF">
                  <a:alpha val="0"/>
                </a:srgbClr>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18" name="Rounded Rectangle"/>
          <p:cNvSpPr>
            <a:spLocks noGrp="1"/>
          </p:cNvSpPr>
          <p:nvPr>
            <p:ph type="body" sz="quarter" idx="15"/>
          </p:nvPr>
        </p:nvSpPr>
        <p:spPr>
          <a:xfrm rot="16200000">
            <a:off x="4413250" y="4004459"/>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994061652"/>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12_Image Overlay">
    <p:bg>
      <p:bgPr>
        <a:solidFill>
          <a:srgbClr val="000000"/>
        </a:solidFill>
        <a:effectLst/>
      </p:bgPr>
    </p:bg>
    <p:spTree>
      <p:nvGrpSpPr>
        <p:cNvPr id="1" name=""/>
        <p:cNvGrpSpPr/>
        <p:nvPr/>
      </p:nvGrpSpPr>
      <p:grpSpPr>
        <a:xfrm>
          <a:off x="0" y="0"/>
          <a:ext cx="0" cy="0"/>
          <a:chOff x="0" y="0"/>
          <a:chExt cx="0" cy="0"/>
        </a:xfrm>
      </p:grpSpPr>
      <p:sp>
        <p:nvSpPr>
          <p:cNvPr id="226" name="Insert Picture Here 2018 Darker.png"/>
          <p:cNvSpPr>
            <a:spLocks noGrp="1"/>
          </p:cNvSpPr>
          <p:nvPr>
            <p:ph type="pic" idx="13"/>
          </p:nvPr>
        </p:nvSpPr>
        <p:spPr>
          <a:xfrm>
            <a:off x="3834185" y="0"/>
            <a:ext cx="9144000" cy="6858001"/>
          </a:xfrm>
          <a:prstGeom prst="rect">
            <a:avLst/>
          </a:prstGeom>
        </p:spPr>
        <p:txBody>
          <a:bodyPr lIns="91439" tIns="45719" rIns="91439" bIns="45719">
            <a:noAutofit/>
          </a:bodyPr>
          <a:lstStyle/>
          <a:p>
            <a:endParaRPr/>
          </a:p>
        </p:txBody>
      </p:sp>
      <p:sp>
        <p:nvSpPr>
          <p:cNvPr id="227" name="Rectangle"/>
          <p:cNvSpPr>
            <a:spLocks noGrp="1"/>
          </p:cNvSpPr>
          <p:nvPr>
            <p:ph type="body" idx="14"/>
          </p:nvPr>
        </p:nvSpPr>
        <p:spPr>
          <a:xfrm>
            <a:off x="0" y="0"/>
            <a:ext cx="7739763" cy="6858001"/>
          </a:xfrm>
          <a:prstGeom prst="rect">
            <a:avLst/>
          </a:prstGeom>
          <a:gradFill>
            <a:gsLst>
              <a:gs pos="46487">
                <a:srgbClr val="000000"/>
              </a:gs>
              <a:gs pos="100000">
                <a:srgbClr val="000000">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28" name="Rounded Rectangle"/>
          <p:cNvSpPr>
            <a:spLocks noGrp="1"/>
          </p:cNvSpPr>
          <p:nvPr>
            <p:ph type="body" sz="quarter" idx="15"/>
          </p:nvPr>
        </p:nvSpPr>
        <p:spPr>
          <a:xfrm rot="16200000">
            <a:off x="1834757" y="262536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2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4253984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13_Image Overlay">
    <p:bg>
      <p:bgPr>
        <a:solidFill>
          <a:srgbClr val="000000"/>
        </a:solidFill>
        <a:effectLst/>
      </p:bgPr>
    </p:bg>
    <p:spTree>
      <p:nvGrpSpPr>
        <p:cNvPr id="1" name=""/>
        <p:cNvGrpSpPr/>
        <p:nvPr/>
      </p:nvGrpSpPr>
      <p:grpSpPr>
        <a:xfrm>
          <a:off x="0" y="0"/>
          <a:ext cx="0" cy="0"/>
          <a:chOff x="0" y="0"/>
          <a:chExt cx="0" cy="0"/>
        </a:xfrm>
      </p:grpSpPr>
      <p:sp>
        <p:nvSpPr>
          <p:cNvPr id="236" name="Insert Picture Here 2018 Darker.png"/>
          <p:cNvSpPr>
            <a:spLocks noGrp="1"/>
          </p:cNvSpPr>
          <p:nvPr>
            <p:ph type="pic" idx="13"/>
          </p:nvPr>
        </p:nvSpPr>
        <p:spPr>
          <a:xfrm>
            <a:off x="-3901958" y="0"/>
            <a:ext cx="9144000" cy="6858001"/>
          </a:xfrm>
          <a:prstGeom prst="rect">
            <a:avLst/>
          </a:prstGeom>
        </p:spPr>
        <p:txBody>
          <a:bodyPr lIns="91439" tIns="45719" rIns="91439" bIns="45719">
            <a:noAutofit/>
          </a:bodyPr>
          <a:lstStyle/>
          <a:p>
            <a:endParaRPr/>
          </a:p>
        </p:txBody>
      </p:sp>
      <p:sp>
        <p:nvSpPr>
          <p:cNvPr id="237" name="Rectangle"/>
          <p:cNvSpPr>
            <a:spLocks noGrp="1"/>
          </p:cNvSpPr>
          <p:nvPr>
            <p:ph type="body" idx="14"/>
          </p:nvPr>
        </p:nvSpPr>
        <p:spPr>
          <a:xfrm flipH="1">
            <a:off x="1404938" y="0"/>
            <a:ext cx="7739763" cy="6858001"/>
          </a:xfrm>
          <a:prstGeom prst="rect">
            <a:avLst/>
          </a:prstGeom>
          <a:gradFill>
            <a:gsLst>
              <a:gs pos="46487">
                <a:srgbClr val="000000"/>
              </a:gs>
              <a:gs pos="100000">
                <a:srgbClr val="000000">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38" name="Rounded Rectangle"/>
          <p:cNvSpPr>
            <a:spLocks noGrp="1"/>
          </p:cNvSpPr>
          <p:nvPr>
            <p:ph type="body" sz="quarter" idx="15"/>
          </p:nvPr>
        </p:nvSpPr>
        <p:spPr>
          <a:xfrm rot="16200000">
            <a:off x="6980568" y="2721647"/>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3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3246585"/>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14_Image Overlay">
    <p:bg>
      <p:bgPr>
        <a:solidFill>
          <a:srgbClr val="000000"/>
        </a:solidFill>
        <a:effectLst/>
      </p:bgPr>
    </p:bg>
    <p:spTree>
      <p:nvGrpSpPr>
        <p:cNvPr id="1" name=""/>
        <p:cNvGrpSpPr/>
        <p:nvPr/>
      </p:nvGrpSpPr>
      <p:grpSpPr>
        <a:xfrm>
          <a:off x="0" y="0"/>
          <a:ext cx="0" cy="0"/>
          <a:chOff x="0" y="0"/>
          <a:chExt cx="0" cy="0"/>
        </a:xfrm>
      </p:grpSpPr>
      <p:sp>
        <p:nvSpPr>
          <p:cNvPr id="246" name="Insert Picture Here 2018 Darker.png"/>
          <p:cNvSpPr>
            <a:spLocks noGrp="1"/>
          </p:cNvSpPr>
          <p:nvPr>
            <p:ph type="pic" idx="13"/>
          </p:nvPr>
        </p:nvSpPr>
        <p:spPr>
          <a:xfrm>
            <a:off x="0" y="2683075"/>
            <a:ext cx="9144000" cy="6858001"/>
          </a:xfrm>
          <a:prstGeom prst="rect">
            <a:avLst/>
          </a:prstGeom>
        </p:spPr>
        <p:txBody>
          <a:bodyPr lIns="91439" tIns="45719" rIns="91439" bIns="45719">
            <a:noAutofit/>
          </a:bodyPr>
          <a:lstStyle/>
          <a:p>
            <a:endParaRPr/>
          </a:p>
        </p:txBody>
      </p:sp>
      <p:sp>
        <p:nvSpPr>
          <p:cNvPr id="247" name="Rectangle"/>
          <p:cNvSpPr>
            <a:spLocks noGrp="1"/>
          </p:cNvSpPr>
          <p:nvPr>
            <p:ph type="body" idx="14"/>
          </p:nvPr>
        </p:nvSpPr>
        <p:spPr>
          <a:xfrm flipH="1">
            <a:off x="0" y="0"/>
            <a:ext cx="9144000" cy="5536730"/>
          </a:xfrm>
          <a:prstGeom prst="rect">
            <a:avLst/>
          </a:prstGeom>
          <a:gradFill>
            <a:gsLst>
              <a:gs pos="0">
                <a:srgbClr val="000000">
                  <a:alpha val="0"/>
                </a:srgbClr>
              </a:gs>
              <a:gs pos="53512">
                <a:srgbClr val="000000"/>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48" name="Rounded Rectangle"/>
          <p:cNvSpPr>
            <a:spLocks noGrp="1"/>
          </p:cNvSpPr>
          <p:nvPr>
            <p:ph type="body" sz="quarter" idx="15"/>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4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44912141"/>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15_Image Overlay">
    <p:bg>
      <p:bgPr>
        <a:solidFill>
          <a:srgbClr val="000000"/>
        </a:solidFill>
        <a:effectLst/>
      </p:bgPr>
    </p:bg>
    <p:spTree>
      <p:nvGrpSpPr>
        <p:cNvPr id="1" name=""/>
        <p:cNvGrpSpPr/>
        <p:nvPr/>
      </p:nvGrpSpPr>
      <p:grpSpPr>
        <a:xfrm>
          <a:off x="0" y="0"/>
          <a:ext cx="0" cy="0"/>
          <a:chOff x="0" y="0"/>
          <a:chExt cx="0" cy="0"/>
        </a:xfrm>
      </p:grpSpPr>
      <p:sp>
        <p:nvSpPr>
          <p:cNvPr id="256" name="Insert Picture Here 2018 Darker.png"/>
          <p:cNvSpPr>
            <a:spLocks noGrp="1"/>
          </p:cNvSpPr>
          <p:nvPr>
            <p:ph type="pic" idx="13"/>
          </p:nvPr>
        </p:nvSpPr>
        <p:spPr>
          <a:xfrm>
            <a:off x="0" y="-2695422"/>
            <a:ext cx="9144000" cy="6858001"/>
          </a:xfrm>
          <a:prstGeom prst="rect">
            <a:avLst/>
          </a:prstGeom>
        </p:spPr>
        <p:txBody>
          <a:bodyPr lIns="91439" tIns="45719" rIns="91439" bIns="45719">
            <a:noAutofit/>
          </a:bodyPr>
          <a:lstStyle/>
          <a:p>
            <a:endParaRPr/>
          </a:p>
        </p:txBody>
      </p:sp>
      <p:sp>
        <p:nvSpPr>
          <p:cNvPr id="257" name="Rectangle"/>
          <p:cNvSpPr>
            <a:spLocks noGrp="1"/>
          </p:cNvSpPr>
          <p:nvPr>
            <p:ph type="body" idx="14"/>
          </p:nvPr>
        </p:nvSpPr>
        <p:spPr>
          <a:xfrm flipH="1">
            <a:off x="0" y="1321271"/>
            <a:ext cx="9144000" cy="5536730"/>
          </a:xfrm>
          <a:prstGeom prst="rect">
            <a:avLst/>
          </a:prstGeom>
          <a:gradFill>
            <a:gsLst>
              <a:gs pos="46487">
                <a:srgbClr val="000000"/>
              </a:gs>
              <a:gs pos="100000">
                <a:srgbClr val="000000">
                  <a:alpha val="0"/>
                </a:srgbClr>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58" name="Rounded Rectangle"/>
          <p:cNvSpPr>
            <a:spLocks noGrp="1"/>
          </p:cNvSpPr>
          <p:nvPr>
            <p:ph type="body" sz="quarter" idx="15"/>
          </p:nvPr>
        </p:nvSpPr>
        <p:spPr>
          <a:xfrm rot="16200000">
            <a:off x="4413250" y="4004459"/>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5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46216121"/>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16_Image Overlay">
    <p:spTree>
      <p:nvGrpSpPr>
        <p:cNvPr id="1" name=""/>
        <p:cNvGrpSpPr/>
        <p:nvPr/>
      </p:nvGrpSpPr>
      <p:grpSpPr>
        <a:xfrm>
          <a:off x="0" y="0"/>
          <a:ext cx="0" cy="0"/>
          <a:chOff x="0" y="0"/>
          <a:chExt cx="0" cy="0"/>
        </a:xfrm>
      </p:grpSpPr>
      <p:sp>
        <p:nvSpPr>
          <p:cNvPr id="266" name="Insert Picture Here 2018 Darker.png"/>
          <p:cNvSpPr>
            <a:spLocks noGrp="1"/>
          </p:cNvSpPr>
          <p:nvPr>
            <p:ph type="pic" idx="13"/>
          </p:nvPr>
        </p:nvSpPr>
        <p:spPr>
          <a:xfrm>
            <a:off x="-1677476" y="0"/>
            <a:ext cx="9144000" cy="6858000"/>
          </a:xfrm>
          <a:prstGeom prst="rect">
            <a:avLst/>
          </a:prstGeom>
        </p:spPr>
        <p:txBody>
          <a:bodyPr lIns="91439" tIns="45719" rIns="91439" bIns="45719">
            <a:noAutofit/>
          </a:bodyPr>
          <a:lstStyle/>
          <a:p>
            <a:endParaRPr/>
          </a:p>
        </p:txBody>
      </p:sp>
      <p:sp>
        <p:nvSpPr>
          <p:cNvPr id="267"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5203" y="0"/>
                </a:moveTo>
                <a:cubicBezTo>
                  <a:pt x="5142" y="670"/>
                  <a:pt x="4816" y="1181"/>
                  <a:pt x="4422" y="1181"/>
                </a:cubicBezTo>
                <a:lnTo>
                  <a:pt x="0" y="1181"/>
                </a:lnTo>
                <a:lnTo>
                  <a:pt x="0" y="1515"/>
                </a:lnTo>
                <a:lnTo>
                  <a:pt x="8908" y="1515"/>
                </a:lnTo>
                <a:cubicBezTo>
                  <a:pt x="9345" y="1515"/>
                  <a:pt x="9700" y="2146"/>
                  <a:pt x="9700" y="2924"/>
                </a:cubicBezTo>
                <a:cubicBezTo>
                  <a:pt x="9700" y="3702"/>
                  <a:pt x="9345" y="4332"/>
                  <a:pt x="8908" y="4332"/>
                </a:cubicBezTo>
                <a:lnTo>
                  <a:pt x="0" y="4332"/>
                </a:lnTo>
                <a:lnTo>
                  <a:pt x="0" y="4666"/>
                </a:lnTo>
                <a:lnTo>
                  <a:pt x="11391" y="4666"/>
                </a:lnTo>
                <a:cubicBezTo>
                  <a:pt x="11828" y="4666"/>
                  <a:pt x="12183" y="5297"/>
                  <a:pt x="12183" y="6074"/>
                </a:cubicBezTo>
                <a:cubicBezTo>
                  <a:pt x="12183" y="6852"/>
                  <a:pt x="11828" y="7482"/>
                  <a:pt x="11391" y="7482"/>
                </a:cubicBezTo>
                <a:lnTo>
                  <a:pt x="0" y="7482"/>
                </a:lnTo>
                <a:lnTo>
                  <a:pt x="0" y="7816"/>
                </a:lnTo>
                <a:lnTo>
                  <a:pt x="12708" y="7816"/>
                </a:lnTo>
                <a:cubicBezTo>
                  <a:pt x="13146" y="7816"/>
                  <a:pt x="13501" y="8447"/>
                  <a:pt x="13501" y="9225"/>
                </a:cubicBezTo>
                <a:cubicBezTo>
                  <a:pt x="13501" y="10003"/>
                  <a:pt x="13146" y="10633"/>
                  <a:pt x="12708" y="10633"/>
                </a:cubicBezTo>
                <a:lnTo>
                  <a:pt x="0" y="10633"/>
                </a:lnTo>
                <a:lnTo>
                  <a:pt x="0" y="10967"/>
                </a:lnTo>
                <a:lnTo>
                  <a:pt x="10940" y="10967"/>
                </a:lnTo>
                <a:cubicBezTo>
                  <a:pt x="11378" y="10967"/>
                  <a:pt x="11732" y="11597"/>
                  <a:pt x="11732" y="12375"/>
                </a:cubicBezTo>
                <a:cubicBezTo>
                  <a:pt x="11732" y="13153"/>
                  <a:pt x="11378" y="13784"/>
                  <a:pt x="10940" y="13784"/>
                </a:cubicBezTo>
                <a:lnTo>
                  <a:pt x="0" y="13784"/>
                </a:lnTo>
                <a:lnTo>
                  <a:pt x="0" y="14118"/>
                </a:lnTo>
                <a:lnTo>
                  <a:pt x="11609" y="14118"/>
                </a:lnTo>
                <a:cubicBezTo>
                  <a:pt x="12046" y="14118"/>
                  <a:pt x="12401" y="14748"/>
                  <a:pt x="12401" y="15526"/>
                </a:cubicBezTo>
                <a:cubicBezTo>
                  <a:pt x="12401" y="16303"/>
                  <a:pt x="12046" y="16934"/>
                  <a:pt x="11609" y="16934"/>
                </a:cubicBezTo>
                <a:lnTo>
                  <a:pt x="0" y="16934"/>
                </a:lnTo>
                <a:lnTo>
                  <a:pt x="0" y="17268"/>
                </a:lnTo>
                <a:lnTo>
                  <a:pt x="8863" y="17268"/>
                </a:lnTo>
                <a:cubicBezTo>
                  <a:pt x="9300" y="17268"/>
                  <a:pt x="9655" y="17898"/>
                  <a:pt x="9655" y="18676"/>
                </a:cubicBezTo>
                <a:cubicBezTo>
                  <a:pt x="9655" y="19454"/>
                  <a:pt x="9300" y="20085"/>
                  <a:pt x="8863" y="20085"/>
                </a:cubicBezTo>
                <a:lnTo>
                  <a:pt x="0" y="20085"/>
                </a:lnTo>
                <a:lnTo>
                  <a:pt x="0" y="20419"/>
                </a:lnTo>
                <a:lnTo>
                  <a:pt x="3295" y="20419"/>
                </a:lnTo>
                <a:cubicBezTo>
                  <a:pt x="3689" y="20419"/>
                  <a:pt x="4015" y="20930"/>
                  <a:pt x="4076" y="21600"/>
                </a:cubicBezTo>
                <a:lnTo>
                  <a:pt x="21600" y="21600"/>
                </a:lnTo>
                <a:lnTo>
                  <a:pt x="21600" y="0"/>
                </a:lnTo>
                <a:lnTo>
                  <a:pt x="5203"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68"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6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76269123"/>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17_Image Overlay">
    <p:spTree>
      <p:nvGrpSpPr>
        <p:cNvPr id="1" name=""/>
        <p:cNvGrpSpPr/>
        <p:nvPr/>
      </p:nvGrpSpPr>
      <p:grpSpPr>
        <a:xfrm>
          <a:off x="0" y="0"/>
          <a:ext cx="0" cy="0"/>
          <a:chOff x="0" y="0"/>
          <a:chExt cx="0" cy="0"/>
        </a:xfrm>
      </p:grpSpPr>
      <p:sp>
        <p:nvSpPr>
          <p:cNvPr id="276" name="Insert Picture Here 2018 Darker.png"/>
          <p:cNvSpPr>
            <a:spLocks noGrp="1"/>
          </p:cNvSpPr>
          <p:nvPr>
            <p:ph type="pic" idx="13"/>
          </p:nvPr>
        </p:nvSpPr>
        <p:spPr>
          <a:xfrm>
            <a:off x="1664637" y="0"/>
            <a:ext cx="9144000" cy="6858000"/>
          </a:xfrm>
          <a:prstGeom prst="rect">
            <a:avLst/>
          </a:prstGeom>
        </p:spPr>
        <p:txBody>
          <a:bodyPr lIns="91439" tIns="45719" rIns="91439" bIns="45719">
            <a:noAutofit/>
          </a:bodyPr>
          <a:lstStyle/>
          <a:p>
            <a:endParaRPr/>
          </a:p>
        </p:txBody>
      </p:sp>
      <p:sp>
        <p:nvSpPr>
          <p:cNvPr id="277" name="Shape"/>
          <p:cNvSpPr>
            <a:spLocks noGrp="1"/>
          </p:cNvSpPr>
          <p:nvPr>
            <p:ph type="body" idx="14"/>
          </p:nvPr>
        </p:nvSpPr>
        <p:spPr>
          <a:xfrm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5203" y="0"/>
                </a:moveTo>
                <a:cubicBezTo>
                  <a:pt x="5142" y="670"/>
                  <a:pt x="4816" y="1181"/>
                  <a:pt x="4422" y="1181"/>
                </a:cubicBezTo>
                <a:lnTo>
                  <a:pt x="0" y="1181"/>
                </a:lnTo>
                <a:lnTo>
                  <a:pt x="0" y="1515"/>
                </a:lnTo>
                <a:lnTo>
                  <a:pt x="8908" y="1515"/>
                </a:lnTo>
                <a:cubicBezTo>
                  <a:pt x="9345" y="1515"/>
                  <a:pt x="9700" y="2146"/>
                  <a:pt x="9700" y="2924"/>
                </a:cubicBezTo>
                <a:cubicBezTo>
                  <a:pt x="9700" y="3702"/>
                  <a:pt x="9345" y="4332"/>
                  <a:pt x="8908" y="4332"/>
                </a:cubicBezTo>
                <a:lnTo>
                  <a:pt x="0" y="4332"/>
                </a:lnTo>
                <a:lnTo>
                  <a:pt x="0" y="4666"/>
                </a:lnTo>
                <a:lnTo>
                  <a:pt x="11391" y="4666"/>
                </a:lnTo>
                <a:cubicBezTo>
                  <a:pt x="11828" y="4666"/>
                  <a:pt x="12183" y="5297"/>
                  <a:pt x="12183" y="6074"/>
                </a:cubicBezTo>
                <a:cubicBezTo>
                  <a:pt x="12183" y="6852"/>
                  <a:pt x="11828" y="7482"/>
                  <a:pt x="11391" y="7482"/>
                </a:cubicBezTo>
                <a:lnTo>
                  <a:pt x="0" y="7482"/>
                </a:lnTo>
                <a:lnTo>
                  <a:pt x="0" y="7816"/>
                </a:lnTo>
                <a:lnTo>
                  <a:pt x="12708" y="7816"/>
                </a:lnTo>
                <a:cubicBezTo>
                  <a:pt x="13146" y="7816"/>
                  <a:pt x="13501" y="8447"/>
                  <a:pt x="13501" y="9225"/>
                </a:cubicBezTo>
                <a:cubicBezTo>
                  <a:pt x="13501" y="10003"/>
                  <a:pt x="13146" y="10633"/>
                  <a:pt x="12708" y="10633"/>
                </a:cubicBezTo>
                <a:lnTo>
                  <a:pt x="0" y="10633"/>
                </a:lnTo>
                <a:lnTo>
                  <a:pt x="0" y="10967"/>
                </a:lnTo>
                <a:lnTo>
                  <a:pt x="10940" y="10967"/>
                </a:lnTo>
                <a:cubicBezTo>
                  <a:pt x="11378" y="10967"/>
                  <a:pt x="11732" y="11597"/>
                  <a:pt x="11732" y="12375"/>
                </a:cubicBezTo>
                <a:cubicBezTo>
                  <a:pt x="11732" y="13153"/>
                  <a:pt x="11378" y="13784"/>
                  <a:pt x="10940" y="13784"/>
                </a:cubicBezTo>
                <a:lnTo>
                  <a:pt x="0" y="13784"/>
                </a:lnTo>
                <a:lnTo>
                  <a:pt x="0" y="14118"/>
                </a:lnTo>
                <a:lnTo>
                  <a:pt x="11609" y="14118"/>
                </a:lnTo>
                <a:cubicBezTo>
                  <a:pt x="12046" y="14118"/>
                  <a:pt x="12401" y="14748"/>
                  <a:pt x="12401" y="15526"/>
                </a:cubicBezTo>
                <a:cubicBezTo>
                  <a:pt x="12401" y="16303"/>
                  <a:pt x="12046" y="16934"/>
                  <a:pt x="11609" y="16934"/>
                </a:cubicBezTo>
                <a:lnTo>
                  <a:pt x="0" y="16934"/>
                </a:lnTo>
                <a:lnTo>
                  <a:pt x="0" y="17268"/>
                </a:lnTo>
                <a:lnTo>
                  <a:pt x="8863" y="17268"/>
                </a:lnTo>
                <a:cubicBezTo>
                  <a:pt x="9300" y="17268"/>
                  <a:pt x="9655" y="17898"/>
                  <a:pt x="9655" y="18676"/>
                </a:cubicBezTo>
                <a:cubicBezTo>
                  <a:pt x="9655" y="19454"/>
                  <a:pt x="9300" y="20085"/>
                  <a:pt x="8863" y="20085"/>
                </a:cubicBezTo>
                <a:lnTo>
                  <a:pt x="0" y="20085"/>
                </a:lnTo>
                <a:lnTo>
                  <a:pt x="0" y="20419"/>
                </a:lnTo>
                <a:lnTo>
                  <a:pt x="3295" y="20419"/>
                </a:lnTo>
                <a:cubicBezTo>
                  <a:pt x="3689" y="20419"/>
                  <a:pt x="4015" y="20930"/>
                  <a:pt x="4076" y="21600"/>
                </a:cubicBezTo>
                <a:lnTo>
                  <a:pt x="21600" y="21600"/>
                </a:lnTo>
                <a:lnTo>
                  <a:pt x="21600" y="0"/>
                </a:lnTo>
                <a:lnTo>
                  <a:pt x="5203"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8"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095173663"/>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18_Image Overlay">
    <p:spTree>
      <p:nvGrpSpPr>
        <p:cNvPr id="1" name=""/>
        <p:cNvGrpSpPr/>
        <p:nvPr/>
      </p:nvGrpSpPr>
      <p:grpSpPr>
        <a:xfrm>
          <a:off x="0" y="0"/>
          <a:ext cx="0" cy="0"/>
          <a:chOff x="0" y="0"/>
          <a:chExt cx="0" cy="0"/>
        </a:xfrm>
      </p:grpSpPr>
      <p:sp>
        <p:nvSpPr>
          <p:cNvPr id="286" name="Insert Picture Here 2018 Darker.png"/>
          <p:cNvSpPr>
            <a:spLocks noGrp="1"/>
          </p:cNvSpPr>
          <p:nvPr>
            <p:ph type="pic" idx="13"/>
          </p:nvPr>
        </p:nvSpPr>
        <p:spPr>
          <a:xfrm>
            <a:off x="0" y="1657166"/>
            <a:ext cx="9144000" cy="6858001"/>
          </a:xfrm>
          <a:prstGeom prst="rect">
            <a:avLst/>
          </a:prstGeom>
        </p:spPr>
        <p:txBody>
          <a:bodyPr lIns="91439" tIns="45719" rIns="91439" bIns="45719">
            <a:noAutofit/>
          </a:bodyPr>
          <a:lstStyle/>
          <a:p>
            <a:endParaRPr/>
          </a:p>
        </p:txBody>
      </p:sp>
      <p:sp>
        <p:nvSpPr>
          <p:cNvPr id="287"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88" name="Rounded Rectangle"/>
          <p:cNvSpPr>
            <a:spLocks noGrp="1"/>
          </p:cNvSpPr>
          <p:nvPr>
            <p:ph type="body" sz="quarter" idx="15"/>
          </p:nvPr>
        </p:nvSpPr>
        <p:spPr>
          <a:xfrm rot="16200000">
            <a:off x="1006979" y="2465492"/>
            <a:ext cx="317501"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02154966"/>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19_Image Overlay">
    <p:spTree>
      <p:nvGrpSpPr>
        <p:cNvPr id="1" name=""/>
        <p:cNvGrpSpPr/>
        <p:nvPr/>
      </p:nvGrpSpPr>
      <p:grpSpPr>
        <a:xfrm>
          <a:off x="0" y="0"/>
          <a:ext cx="0" cy="0"/>
          <a:chOff x="0" y="0"/>
          <a:chExt cx="0" cy="0"/>
        </a:xfrm>
      </p:grpSpPr>
      <p:sp>
        <p:nvSpPr>
          <p:cNvPr id="296" name="Rounded Rectangle"/>
          <p:cNvSpPr/>
          <p:nvPr/>
        </p:nvSpPr>
        <p:spPr>
          <a:xfrm rot="16200000">
            <a:off x="989978" y="3559959"/>
            <a:ext cx="317501" cy="952500"/>
          </a:xfrm>
          <a:prstGeom prst="roundRect">
            <a:avLst>
              <a:gd name="adj" fmla="val 50000"/>
            </a:avLst>
          </a:prstGeom>
          <a:solidFill>
            <a:srgbClr val="FFFFFF"/>
          </a:solidFill>
          <a:ln w="12700">
            <a:miter lim="400000"/>
          </a:ln>
        </p:spPr>
        <p:txBody>
          <a:bodyPr lIns="19050" tIns="19050" rIns="19050" bIns="19050" anchor="ctr"/>
          <a:lstStyle/>
          <a:p>
            <a:pPr algn="ctr">
              <a:lnSpc>
                <a:spcPct val="100000"/>
              </a:lnSpc>
              <a:defRPr sz="3200" spc="0">
                <a:solidFill>
                  <a:srgbClr val="FFFFFF"/>
                </a:solidFill>
                <a:latin typeface="Helvetica Neue Medium"/>
                <a:ea typeface="Helvetica Neue Medium"/>
                <a:cs typeface="Helvetica Neue Medium"/>
                <a:sym typeface="Helvetica Neue Medium"/>
              </a:defRPr>
            </a:pPr>
            <a:endParaRPr sz="1200"/>
          </a:p>
        </p:txBody>
      </p:sp>
      <p:sp>
        <p:nvSpPr>
          <p:cNvPr id="297" name="Insert Picture Here 2018 Darker.png"/>
          <p:cNvSpPr>
            <a:spLocks noGrp="1"/>
          </p:cNvSpPr>
          <p:nvPr>
            <p:ph type="pic" idx="13"/>
          </p:nvPr>
        </p:nvSpPr>
        <p:spPr>
          <a:xfrm>
            <a:off x="0" y="-1412403"/>
            <a:ext cx="9144000" cy="6858001"/>
          </a:xfrm>
          <a:prstGeom prst="rect">
            <a:avLst/>
          </a:prstGeom>
        </p:spPr>
        <p:txBody>
          <a:bodyPr lIns="91439" tIns="45719" rIns="91439" bIns="45719">
            <a:noAutofit/>
          </a:bodyPr>
          <a:lstStyle/>
          <a:p>
            <a:endParaRPr/>
          </a:p>
        </p:txBody>
      </p:sp>
      <p:sp>
        <p:nvSpPr>
          <p:cNvPr id="298" name="Shape"/>
          <p:cNvSpPr>
            <a:spLocks noGrp="1"/>
          </p:cNvSpPr>
          <p:nvPr>
            <p:ph type="body" idx="14"/>
          </p:nvPr>
        </p:nvSpPr>
        <p:spPr>
          <a:xfrm rot="10800000"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99" name="Rounded Rectangle"/>
          <p:cNvSpPr>
            <a:spLocks noGrp="1"/>
          </p:cNvSpPr>
          <p:nvPr>
            <p:ph type="body" sz="quarter" idx="15"/>
          </p:nvPr>
        </p:nvSpPr>
        <p:spPr>
          <a:xfrm rot="16200000">
            <a:off x="989978" y="3559959"/>
            <a:ext cx="317501"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0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70618570"/>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20_Image Overlay">
    <p:spTree>
      <p:nvGrpSpPr>
        <p:cNvPr id="1" name=""/>
        <p:cNvGrpSpPr/>
        <p:nvPr/>
      </p:nvGrpSpPr>
      <p:grpSpPr>
        <a:xfrm>
          <a:off x="0" y="0"/>
          <a:ext cx="0" cy="0"/>
          <a:chOff x="0" y="0"/>
          <a:chExt cx="0" cy="0"/>
        </a:xfrm>
      </p:grpSpPr>
      <p:sp>
        <p:nvSpPr>
          <p:cNvPr id="307" name="Insert Picture Here 2018 Darker.png"/>
          <p:cNvSpPr>
            <a:spLocks noGrp="1"/>
          </p:cNvSpPr>
          <p:nvPr>
            <p:ph type="pic" idx="13"/>
          </p:nvPr>
        </p:nvSpPr>
        <p:spPr>
          <a:xfrm>
            <a:off x="-1731608" y="0"/>
            <a:ext cx="9144000" cy="6858000"/>
          </a:xfrm>
          <a:prstGeom prst="rect">
            <a:avLst/>
          </a:prstGeom>
        </p:spPr>
        <p:txBody>
          <a:bodyPr lIns="91439" tIns="45719" rIns="91439" bIns="45719">
            <a:noAutofit/>
          </a:bodyPr>
          <a:lstStyle/>
          <a:p>
            <a:endParaRPr/>
          </a:p>
        </p:txBody>
      </p:sp>
      <p:sp>
        <p:nvSpPr>
          <p:cNvPr id="308"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856" y="21600"/>
                </a:lnTo>
                <a:lnTo>
                  <a:pt x="2856" y="6007"/>
                </a:lnTo>
                <a:cubicBezTo>
                  <a:pt x="2856" y="5229"/>
                  <a:pt x="3211" y="4599"/>
                  <a:pt x="3648" y="4599"/>
                </a:cubicBezTo>
                <a:cubicBezTo>
                  <a:pt x="4086" y="4599"/>
                  <a:pt x="4441" y="5229"/>
                  <a:pt x="4441" y="6007"/>
                </a:cubicBezTo>
                <a:lnTo>
                  <a:pt x="4441" y="21600"/>
                </a:lnTo>
                <a:lnTo>
                  <a:pt x="21600" y="21600"/>
                </a:lnTo>
                <a:lnTo>
                  <a:pt x="21600" y="0"/>
                </a:lnTo>
                <a:lnTo>
                  <a:pt x="0" y="0"/>
                </a:lnTo>
                <a:close/>
                <a:moveTo>
                  <a:pt x="7150" y="1705"/>
                </a:moveTo>
                <a:cubicBezTo>
                  <a:pt x="7588" y="1705"/>
                  <a:pt x="7943" y="2335"/>
                  <a:pt x="7943" y="3113"/>
                </a:cubicBezTo>
                <a:lnTo>
                  <a:pt x="7943" y="16096"/>
                </a:lnTo>
                <a:cubicBezTo>
                  <a:pt x="7943" y="16874"/>
                  <a:pt x="7588" y="17505"/>
                  <a:pt x="7150" y="17505"/>
                </a:cubicBezTo>
                <a:cubicBezTo>
                  <a:pt x="6713" y="17505"/>
                  <a:pt x="6358" y="16874"/>
                  <a:pt x="6358" y="16096"/>
                </a:cubicBezTo>
                <a:lnTo>
                  <a:pt x="6358" y="3113"/>
                </a:lnTo>
                <a:cubicBezTo>
                  <a:pt x="6358" y="2335"/>
                  <a:pt x="6713" y="1705"/>
                  <a:pt x="7150" y="1705"/>
                </a:cubicBezTo>
                <a:close/>
                <a:moveTo>
                  <a:pt x="12404" y="2900"/>
                </a:moveTo>
                <a:cubicBezTo>
                  <a:pt x="12842" y="2900"/>
                  <a:pt x="13196" y="3531"/>
                  <a:pt x="13196" y="4309"/>
                </a:cubicBezTo>
                <a:lnTo>
                  <a:pt x="13196" y="17291"/>
                </a:lnTo>
                <a:cubicBezTo>
                  <a:pt x="13196" y="18069"/>
                  <a:pt x="12842" y="18700"/>
                  <a:pt x="12404" y="18700"/>
                </a:cubicBezTo>
                <a:cubicBezTo>
                  <a:pt x="11967" y="18700"/>
                  <a:pt x="11612" y="18069"/>
                  <a:pt x="11612" y="17291"/>
                </a:cubicBezTo>
                <a:lnTo>
                  <a:pt x="11612" y="4309"/>
                </a:lnTo>
                <a:cubicBezTo>
                  <a:pt x="11612" y="3531"/>
                  <a:pt x="11967" y="2900"/>
                  <a:pt x="12404" y="2900"/>
                </a:cubicBezTo>
                <a:close/>
                <a:moveTo>
                  <a:pt x="5399" y="3556"/>
                </a:moveTo>
                <a:cubicBezTo>
                  <a:pt x="5837" y="3556"/>
                  <a:pt x="6192" y="4186"/>
                  <a:pt x="6192" y="4964"/>
                </a:cubicBezTo>
                <a:lnTo>
                  <a:pt x="6192" y="16636"/>
                </a:lnTo>
                <a:cubicBezTo>
                  <a:pt x="6192" y="17414"/>
                  <a:pt x="5837" y="18044"/>
                  <a:pt x="5399" y="18044"/>
                </a:cubicBezTo>
                <a:cubicBezTo>
                  <a:pt x="4962" y="18044"/>
                  <a:pt x="4607" y="17414"/>
                  <a:pt x="4607" y="16636"/>
                </a:cubicBezTo>
                <a:lnTo>
                  <a:pt x="4607" y="4964"/>
                </a:lnTo>
                <a:cubicBezTo>
                  <a:pt x="4607" y="4186"/>
                  <a:pt x="4962" y="3556"/>
                  <a:pt x="5399" y="3556"/>
                </a:cubicBezTo>
                <a:close/>
                <a:moveTo>
                  <a:pt x="1897" y="5274"/>
                </a:moveTo>
                <a:cubicBezTo>
                  <a:pt x="2335" y="5274"/>
                  <a:pt x="2689" y="5905"/>
                  <a:pt x="2689" y="6683"/>
                </a:cubicBezTo>
                <a:lnTo>
                  <a:pt x="2689" y="14917"/>
                </a:lnTo>
                <a:cubicBezTo>
                  <a:pt x="2689" y="15695"/>
                  <a:pt x="2335" y="16326"/>
                  <a:pt x="1897" y="16326"/>
                </a:cubicBezTo>
                <a:cubicBezTo>
                  <a:pt x="1459" y="16326"/>
                  <a:pt x="1105" y="15695"/>
                  <a:pt x="1105" y="14917"/>
                </a:cubicBezTo>
                <a:lnTo>
                  <a:pt x="1105" y="6683"/>
                </a:lnTo>
                <a:cubicBezTo>
                  <a:pt x="1105" y="5905"/>
                  <a:pt x="1459" y="5274"/>
                  <a:pt x="1897" y="5274"/>
                </a:cubicBezTo>
                <a:close/>
                <a:moveTo>
                  <a:pt x="8902" y="5274"/>
                </a:moveTo>
                <a:cubicBezTo>
                  <a:pt x="9339" y="5274"/>
                  <a:pt x="9694" y="5905"/>
                  <a:pt x="9694" y="6683"/>
                </a:cubicBezTo>
                <a:lnTo>
                  <a:pt x="9694" y="14917"/>
                </a:lnTo>
                <a:cubicBezTo>
                  <a:pt x="9694" y="15695"/>
                  <a:pt x="9339" y="16326"/>
                  <a:pt x="8902" y="16326"/>
                </a:cubicBezTo>
                <a:cubicBezTo>
                  <a:pt x="8464" y="16326"/>
                  <a:pt x="8109" y="15695"/>
                  <a:pt x="8109" y="14917"/>
                </a:cubicBezTo>
                <a:lnTo>
                  <a:pt x="8109" y="6683"/>
                </a:lnTo>
                <a:cubicBezTo>
                  <a:pt x="8109" y="5905"/>
                  <a:pt x="8464" y="5274"/>
                  <a:pt x="8902" y="5274"/>
                </a:cubicBezTo>
                <a:close/>
                <a:moveTo>
                  <a:pt x="10653" y="6079"/>
                </a:moveTo>
                <a:cubicBezTo>
                  <a:pt x="11091" y="6079"/>
                  <a:pt x="11445" y="6709"/>
                  <a:pt x="11445" y="7487"/>
                </a:cubicBezTo>
                <a:lnTo>
                  <a:pt x="11445" y="18296"/>
                </a:lnTo>
                <a:cubicBezTo>
                  <a:pt x="11445" y="19074"/>
                  <a:pt x="11091" y="19704"/>
                  <a:pt x="10653" y="19704"/>
                </a:cubicBezTo>
                <a:cubicBezTo>
                  <a:pt x="10216" y="19704"/>
                  <a:pt x="9861" y="19074"/>
                  <a:pt x="9861" y="18296"/>
                </a:cubicBezTo>
                <a:lnTo>
                  <a:pt x="9861" y="7487"/>
                </a:lnTo>
                <a:cubicBezTo>
                  <a:pt x="9861" y="6709"/>
                  <a:pt x="10216" y="6079"/>
                  <a:pt x="10653" y="6079"/>
                </a:cubicBez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09"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1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923299537"/>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21_Image Overlay">
    <p:spTree>
      <p:nvGrpSpPr>
        <p:cNvPr id="1" name=""/>
        <p:cNvGrpSpPr/>
        <p:nvPr/>
      </p:nvGrpSpPr>
      <p:grpSpPr>
        <a:xfrm>
          <a:off x="0" y="0"/>
          <a:ext cx="0" cy="0"/>
          <a:chOff x="0" y="0"/>
          <a:chExt cx="0" cy="0"/>
        </a:xfrm>
      </p:grpSpPr>
      <p:sp>
        <p:nvSpPr>
          <p:cNvPr id="317" name="Insert Picture Here 2018 Darker.png"/>
          <p:cNvSpPr>
            <a:spLocks noGrp="1"/>
          </p:cNvSpPr>
          <p:nvPr>
            <p:ph type="pic" idx="13"/>
          </p:nvPr>
        </p:nvSpPr>
        <p:spPr>
          <a:xfrm>
            <a:off x="1700483" y="0"/>
            <a:ext cx="9144000" cy="6858000"/>
          </a:xfrm>
          <a:prstGeom prst="rect">
            <a:avLst/>
          </a:prstGeom>
        </p:spPr>
        <p:txBody>
          <a:bodyPr lIns="91439" tIns="45719" rIns="91439" bIns="45719">
            <a:noAutofit/>
          </a:bodyPr>
          <a:lstStyle/>
          <a:p>
            <a:endParaRPr/>
          </a:p>
        </p:txBody>
      </p:sp>
      <p:sp>
        <p:nvSpPr>
          <p:cNvPr id="318"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6928" y="21600"/>
                </a:lnTo>
                <a:lnTo>
                  <a:pt x="16928" y="4993"/>
                </a:lnTo>
                <a:cubicBezTo>
                  <a:pt x="16928" y="4215"/>
                  <a:pt x="17283" y="3585"/>
                  <a:pt x="17720" y="3585"/>
                </a:cubicBezTo>
                <a:cubicBezTo>
                  <a:pt x="18158" y="3585"/>
                  <a:pt x="18512" y="4215"/>
                  <a:pt x="18512" y="4993"/>
                </a:cubicBezTo>
                <a:lnTo>
                  <a:pt x="18512" y="21600"/>
                </a:lnTo>
                <a:lnTo>
                  <a:pt x="21600" y="21600"/>
                </a:lnTo>
                <a:lnTo>
                  <a:pt x="21600" y="0"/>
                </a:lnTo>
                <a:lnTo>
                  <a:pt x="11508" y="0"/>
                </a:lnTo>
                <a:lnTo>
                  <a:pt x="11508" y="14916"/>
                </a:lnTo>
                <a:cubicBezTo>
                  <a:pt x="11508" y="15694"/>
                  <a:pt x="11153" y="16325"/>
                  <a:pt x="10715" y="16325"/>
                </a:cubicBezTo>
                <a:cubicBezTo>
                  <a:pt x="10278" y="16325"/>
                  <a:pt x="9923" y="15694"/>
                  <a:pt x="9923" y="14916"/>
                </a:cubicBezTo>
                <a:lnTo>
                  <a:pt x="9923" y="0"/>
                </a:lnTo>
                <a:lnTo>
                  <a:pt x="0" y="0"/>
                </a:lnTo>
                <a:close/>
                <a:moveTo>
                  <a:pt x="14218" y="1705"/>
                </a:moveTo>
                <a:cubicBezTo>
                  <a:pt x="14655" y="1705"/>
                  <a:pt x="15010" y="2335"/>
                  <a:pt x="15010" y="3113"/>
                </a:cubicBezTo>
                <a:lnTo>
                  <a:pt x="15010" y="18487"/>
                </a:lnTo>
                <a:cubicBezTo>
                  <a:pt x="15010" y="19265"/>
                  <a:pt x="14655" y="19895"/>
                  <a:pt x="14218" y="19895"/>
                </a:cubicBezTo>
                <a:cubicBezTo>
                  <a:pt x="13780" y="19895"/>
                  <a:pt x="13425" y="19265"/>
                  <a:pt x="13425" y="18487"/>
                </a:cubicBezTo>
                <a:lnTo>
                  <a:pt x="13425" y="3113"/>
                </a:lnTo>
                <a:cubicBezTo>
                  <a:pt x="13425" y="2335"/>
                  <a:pt x="13780" y="1705"/>
                  <a:pt x="14218" y="1705"/>
                </a:cubicBezTo>
                <a:close/>
                <a:moveTo>
                  <a:pt x="19471" y="2900"/>
                </a:moveTo>
                <a:cubicBezTo>
                  <a:pt x="19909" y="2900"/>
                  <a:pt x="20263" y="3531"/>
                  <a:pt x="20263" y="4309"/>
                </a:cubicBezTo>
                <a:lnTo>
                  <a:pt x="20263" y="17291"/>
                </a:lnTo>
                <a:cubicBezTo>
                  <a:pt x="20263" y="18069"/>
                  <a:pt x="19909" y="18700"/>
                  <a:pt x="19471" y="18700"/>
                </a:cubicBezTo>
                <a:cubicBezTo>
                  <a:pt x="19034" y="18700"/>
                  <a:pt x="18679" y="18069"/>
                  <a:pt x="18679" y="17291"/>
                </a:cubicBezTo>
                <a:lnTo>
                  <a:pt x="18679" y="4309"/>
                </a:lnTo>
                <a:cubicBezTo>
                  <a:pt x="18679" y="3531"/>
                  <a:pt x="19034" y="2900"/>
                  <a:pt x="19471" y="2900"/>
                </a:cubicBezTo>
                <a:close/>
                <a:moveTo>
                  <a:pt x="12466" y="4831"/>
                </a:moveTo>
                <a:cubicBezTo>
                  <a:pt x="12904" y="4831"/>
                  <a:pt x="13259" y="5462"/>
                  <a:pt x="13259" y="6240"/>
                </a:cubicBezTo>
                <a:lnTo>
                  <a:pt x="13259" y="17912"/>
                </a:lnTo>
                <a:cubicBezTo>
                  <a:pt x="13259" y="18690"/>
                  <a:pt x="12904" y="19320"/>
                  <a:pt x="12466" y="19320"/>
                </a:cubicBezTo>
                <a:cubicBezTo>
                  <a:pt x="12029" y="19320"/>
                  <a:pt x="11674" y="18690"/>
                  <a:pt x="11674" y="17912"/>
                </a:cubicBezTo>
                <a:lnTo>
                  <a:pt x="11674" y="6240"/>
                </a:lnTo>
                <a:cubicBezTo>
                  <a:pt x="11674" y="5462"/>
                  <a:pt x="12029" y="4831"/>
                  <a:pt x="12466" y="4831"/>
                </a:cubicBezTo>
                <a:close/>
                <a:moveTo>
                  <a:pt x="8964" y="5274"/>
                </a:moveTo>
                <a:cubicBezTo>
                  <a:pt x="9402" y="5274"/>
                  <a:pt x="9757" y="5905"/>
                  <a:pt x="9757" y="6683"/>
                </a:cubicBezTo>
                <a:lnTo>
                  <a:pt x="9757" y="14917"/>
                </a:lnTo>
                <a:cubicBezTo>
                  <a:pt x="9757" y="15695"/>
                  <a:pt x="9402" y="16326"/>
                  <a:pt x="8964" y="16326"/>
                </a:cubicBezTo>
                <a:cubicBezTo>
                  <a:pt x="8527" y="16326"/>
                  <a:pt x="8172" y="15695"/>
                  <a:pt x="8172" y="14917"/>
                </a:cubicBezTo>
                <a:lnTo>
                  <a:pt x="8172" y="6683"/>
                </a:lnTo>
                <a:cubicBezTo>
                  <a:pt x="8172" y="5905"/>
                  <a:pt x="8527" y="5274"/>
                  <a:pt x="8964" y="5274"/>
                </a:cubicBezTo>
                <a:close/>
                <a:moveTo>
                  <a:pt x="15969" y="5274"/>
                </a:moveTo>
                <a:cubicBezTo>
                  <a:pt x="16407" y="5274"/>
                  <a:pt x="16761" y="5905"/>
                  <a:pt x="16761" y="6683"/>
                </a:cubicBezTo>
                <a:lnTo>
                  <a:pt x="16761" y="14917"/>
                </a:lnTo>
                <a:cubicBezTo>
                  <a:pt x="16761" y="15695"/>
                  <a:pt x="16407" y="16326"/>
                  <a:pt x="15969" y="16326"/>
                </a:cubicBezTo>
                <a:cubicBezTo>
                  <a:pt x="15531" y="16326"/>
                  <a:pt x="15177" y="15695"/>
                  <a:pt x="15177" y="14917"/>
                </a:cubicBezTo>
                <a:lnTo>
                  <a:pt x="15177" y="6683"/>
                </a:lnTo>
                <a:cubicBezTo>
                  <a:pt x="15177" y="5905"/>
                  <a:pt x="15531" y="5274"/>
                  <a:pt x="15969" y="5274"/>
                </a:cubicBez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19"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2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821416088"/>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22_Image Overlay">
    <p:spTree>
      <p:nvGrpSpPr>
        <p:cNvPr id="1" name=""/>
        <p:cNvGrpSpPr/>
        <p:nvPr/>
      </p:nvGrpSpPr>
      <p:grpSpPr>
        <a:xfrm>
          <a:off x="0" y="0"/>
          <a:ext cx="0" cy="0"/>
          <a:chOff x="0" y="0"/>
          <a:chExt cx="0" cy="0"/>
        </a:xfrm>
      </p:grpSpPr>
      <p:sp>
        <p:nvSpPr>
          <p:cNvPr id="327"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28" name="Rectangle"/>
          <p:cNvSpPr>
            <a:spLocks noGrp="1"/>
          </p:cNvSpPr>
          <p:nvPr>
            <p:ph type="body" sz="half" idx="14"/>
          </p:nvPr>
        </p:nvSpPr>
        <p:spPr>
          <a:xfrm>
            <a:off x="0" y="-1"/>
            <a:ext cx="2981938" cy="6858001"/>
          </a:xfrm>
          <a:prstGeom prst="rect">
            <a:avLst/>
          </a:pr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29"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3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13123491"/>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23_Image Overlay">
    <p:spTree>
      <p:nvGrpSpPr>
        <p:cNvPr id="1" name=""/>
        <p:cNvGrpSpPr/>
        <p:nvPr/>
      </p:nvGrpSpPr>
      <p:grpSpPr>
        <a:xfrm>
          <a:off x="0" y="0"/>
          <a:ext cx="0" cy="0"/>
          <a:chOff x="0" y="0"/>
          <a:chExt cx="0" cy="0"/>
        </a:xfrm>
      </p:grpSpPr>
      <p:sp>
        <p:nvSpPr>
          <p:cNvPr id="337"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38" name="Rectangle"/>
          <p:cNvSpPr>
            <a:spLocks noGrp="1"/>
          </p:cNvSpPr>
          <p:nvPr>
            <p:ph type="body" sz="half" idx="14"/>
          </p:nvPr>
        </p:nvSpPr>
        <p:spPr>
          <a:xfrm>
            <a:off x="6162675" y="-1"/>
            <a:ext cx="2981938" cy="6858001"/>
          </a:xfrm>
          <a:prstGeom prst="rect">
            <a:avLst/>
          </a:pr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39" name="Rounded Rectangle"/>
          <p:cNvSpPr>
            <a:spLocks noGrp="1"/>
          </p:cNvSpPr>
          <p:nvPr>
            <p:ph type="body" sz="quarter" idx="15"/>
          </p:nvPr>
        </p:nvSpPr>
        <p:spPr>
          <a:xfrm>
            <a:off x="6056738"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4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31252619"/>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tx">
  <p:cSld name="24_Image Overlay">
    <p:spTree>
      <p:nvGrpSpPr>
        <p:cNvPr id="1" name=""/>
        <p:cNvGrpSpPr/>
        <p:nvPr/>
      </p:nvGrpSpPr>
      <p:grpSpPr>
        <a:xfrm>
          <a:off x="0" y="0"/>
          <a:ext cx="0" cy="0"/>
          <a:chOff x="0" y="0"/>
          <a:chExt cx="0" cy="0"/>
        </a:xfrm>
      </p:grpSpPr>
      <p:sp>
        <p:nvSpPr>
          <p:cNvPr id="347" name="Insert Picture Here 2018 Darker.png"/>
          <p:cNvSpPr>
            <a:spLocks noGrp="1"/>
          </p:cNvSpPr>
          <p:nvPr>
            <p:ph type="pic" idx="13"/>
          </p:nvPr>
        </p:nvSpPr>
        <p:spPr>
          <a:xfrm>
            <a:off x="0" y="0"/>
            <a:ext cx="9144000" cy="6858001"/>
          </a:xfrm>
          <a:prstGeom prst="rect">
            <a:avLst/>
          </a:prstGeom>
        </p:spPr>
        <p:txBody>
          <a:bodyPr lIns="91439" tIns="45719" rIns="91439" bIns="45719">
            <a:noAutofit/>
          </a:bodyPr>
          <a:lstStyle/>
          <a:p>
            <a:endParaRPr/>
          </a:p>
        </p:txBody>
      </p:sp>
      <p:sp>
        <p:nvSpPr>
          <p:cNvPr id="348" name="Rectangle"/>
          <p:cNvSpPr>
            <a:spLocks noGrp="1"/>
          </p:cNvSpPr>
          <p:nvPr>
            <p:ph type="body" sz="half" idx="14"/>
          </p:nvPr>
        </p:nvSpPr>
        <p:spPr>
          <a:xfrm>
            <a:off x="0" y="-1"/>
            <a:ext cx="9144000" cy="2381251"/>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49" name="Rounded Rectangle"/>
          <p:cNvSpPr>
            <a:spLocks noGrp="1"/>
          </p:cNvSpPr>
          <p:nvPr>
            <p:ph type="body" sz="quarter" idx="15"/>
          </p:nvPr>
        </p:nvSpPr>
        <p:spPr>
          <a:xfrm rot="16200000">
            <a:off x="4413250" y="1908156"/>
            <a:ext cx="317500"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5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43053235"/>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type="tx">
  <p:cSld name="25_Image Overlay">
    <p:spTree>
      <p:nvGrpSpPr>
        <p:cNvPr id="1" name=""/>
        <p:cNvGrpSpPr/>
        <p:nvPr/>
      </p:nvGrpSpPr>
      <p:grpSpPr>
        <a:xfrm>
          <a:off x="0" y="0"/>
          <a:ext cx="0" cy="0"/>
          <a:chOff x="0" y="0"/>
          <a:chExt cx="0" cy="0"/>
        </a:xfrm>
      </p:grpSpPr>
      <p:sp>
        <p:nvSpPr>
          <p:cNvPr id="357" name="Insert Picture Here 2018 Darker.png"/>
          <p:cNvSpPr>
            <a:spLocks noGrp="1"/>
          </p:cNvSpPr>
          <p:nvPr>
            <p:ph type="pic" idx="13"/>
          </p:nvPr>
        </p:nvSpPr>
        <p:spPr>
          <a:xfrm>
            <a:off x="0" y="0"/>
            <a:ext cx="9144000" cy="6858001"/>
          </a:xfrm>
          <a:prstGeom prst="rect">
            <a:avLst/>
          </a:prstGeom>
        </p:spPr>
        <p:txBody>
          <a:bodyPr lIns="91439" tIns="45719" rIns="91439" bIns="45719">
            <a:noAutofit/>
          </a:bodyPr>
          <a:lstStyle/>
          <a:p>
            <a:endParaRPr/>
          </a:p>
        </p:txBody>
      </p:sp>
      <p:sp>
        <p:nvSpPr>
          <p:cNvPr id="358" name="Rectangle"/>
          <p:cNvSpPr>
            <a:spLocks noGrp="1"/>
          </p:cNvSpPr>
          <p:nvPr>
            <p:ph type="body" sz="half" idx="14"/>
          </p:nvPr>
        </p:nvSpPr>
        <p:spPr>
          <a:xfrm>
            <a:off x="0" y="4476750"/>
            <a:ext cx="9144000" cy="2381250"/>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59" name="Rounded Rectangle"/>
          <p:cNvSpPr>
            <a:spLocks noGrp="1"/>
          </p:cNvSpPr>
          <p:nvPr>
            <p:ph type="body" sz="quarter" idx="15"/>
          </p:nvPr>
        </p:nvSpPr>
        <p:spPr>
          <a:xfrm rot="16200000">
            <a:off x="4413250" y="4013080"/>
            <a:ext cx="317500"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6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960842824"/>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type="tx">
  <p:cSld name="26_Image Overlay">
    <p:bg>
      <p:bgPr>
        <a:solidFill>
          <a:srgbClr val="454546"/>
        </a:solidFill>
        <a:effectLst/>
      </p:bgPr>
    </p:bg>
    <p:spTree>
      <p:nvGrpSpPr>
        <p:cNvPr id="1" name=""/>
        <p:cNvGrpSpPr/>
        <p:nvPr/>
      </p:nvGrpSpPr>
      <p:grpSpPr>
        <a:xfrm>
          <a:off x="0" y="0"/>
          <a:ext cx="0" cy="0"/>
          <a:chOff x="0" y="0"/>
          <a:chExt cx="0" cy="0"/>
        </a:xfrm>
      </p:grpSpPr>
      <p:sp>
        <p:nvSpPr>
          <p:cNvPr id="367" name="Insert Picture Here 2018 Darker.png"/>
          <p:cNvSpPr>
            <a:spLocks noGrp="1"/>
          </p:cNvSpPr>
          <p:nvPr>
            <p:ph type="pic" idx="13"/>
          </p:nvPr>
        </p:nvSpPr>
        <p:spPr>
          <a:xfrm>
            <a:off x="2717889" y="0"/>
            <a:ext cx="9144000" cy="6858000"/>
          </a:xfrm>
          <a:prstGeom prst="rect">
            <a:avLst/>
          </a:prstGeom>
        </p:spPr>
        <p:txBody>
          <a:bodyPr lIns="91439" tIns="45719" rIns="91439" bIns="45719">
            <a:noAutofit/>
          </a:bodyPr>
          <a:lstStyle/>
          <a:p>
            <a:endParaRPr/>
          </a:p>
        </p:txBody>
      </p:sp>
      <p:sp>
        <p:nvSpPr>
          <p:cNvPr id="368" name="Shape"/>
          <p:cNvSpPr>
            <a:spLocks noGrp="1"/>
          </p:cNvSpPr>
          <p:nvPr>
            <p:ph type="body" idx="14"/>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69" name="Rounded Rectangle"/>
          <p:cNvSpPr>
            <a:spLocks noGrp="1"/>
          </p:cNvSpPr>
          <p:nvPr>
            <p:ph type="body" sz="quarter" idx="15"/>
          </p:nvPr>
        </p:nvSpPr>
        <p:spPr>
          <a:xfrm rot="21000000">
            <a:off x="2974943" y="287293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7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16857791"/>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type="tx">
  <p:cSld name="27_Image Overlay">
    <p:bg>
      <p:bgPr>
        <a:solidFill>
          <a:srgbClr val="454546"/>
        </a:solidFill>
        <a:effectLst/>
      </p:bgPr>
    </p:bg>
    <p:spTree>
      <p:nvGrpSpPr>
        <p:cNvPr id="1" name=""/>
        <p:cNvGrpSpPr/>
        <p:nvPr/>
      </p:nvGrpSpPr>
      <p:grpSpPr>
        <a:xfrm>
          <a:off x="0" y="0"/>
          <a:ext cx="0" cy="0"/>
          <a:chOff x="0" y="0"/>
          <a:chExt cx="0" cy="0"/>
        </a:xfrm>
      </p:grpSpPr>
      <p:sp>
        <p:nvSpPr>
          <p:cNvPr id="377" name="Insert Picture Here 2018 Darker.png"/>
          <p:cNvSpPr>
            <a:spLocks noGrp="1"/>
          </p:cNvSpPr>
          <p:nvPr>
            <p:ph type="pic" idx="13"/>
          </p:nvPr>
        </p:nvSpPr>
        <p:spPr>
          <a:xfrm>
            <a:off x="-2648833" y="0"/>
            <a:ext cx="9144000" cy="6858001"/>
          </a:xfrm>
          <a:prstGeom prst="rect">
            <a:avLst/>
          </a:prstGeom>
        </p:spPr>
        <p:txBody>
          <a:bodyPr lIns="91439" tIns="45719" rIns="91439" bIns="45719">
            <a:noAutofit/>
          </a:bodyPr>
          <a:lstStyle/>
          <a:p>
            <a:endParaRPr/>
          </a:p>
        </p:txBody>
      </p:sp>
      <p:sp>
        <p:nvSpPr>
          <p:cNvPr id="378" name="Shape"/>
          <p:cNvSpPr>
            <a:spLocks noGrp="1"/>
          </p:cNvSpPr>
          <p:nvPr>
            <p:ph type="body" idx="14"/>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79" name="Rounded Rectangle"/>
          <p:cNvSpPr>
            <a:spLocks noGrp="1"/>
          </p:cNvSpPr>
          <p:nvPr>
            <p:ph type="body" sz="quarter" idx="15"/>
          </p:nvPr>
        </p:nvSpPr>
        <p:spPr>
          <a:xfrm rot="21000000">
            <a:off x="5974160" y="1775295"/>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8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27875708"/>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28_Image Overlay">
    <p:bg>
      <p:bgPr>
        <a:solidFill>
          <a:srgbClr val="000000"/>
        </a:solidFill>
        <a:effectLst/>
      </p:bgPr>
    </p:bg>
    <p:spTree>
      <p:nvGrpSpPr>
        <p:cNvPr id="1" name=""/>
        <p:cNvGrpSpPr/>
        <p:nvPr/>
      </p:nvGrpSpPr>
      <p:grpSpPr>
        <a:xfrm>
          <a:off x="0" y="0"/>
          <a:ext cx="0" cy="0"/>
          <a:chOff x="0" y="0"/>
          <a:chExt cx="0" cy="0"/>
        </a:xfrm>
      </p:grpSpPr>
      <p:sp>
        <p:nvSpPr>
          <p:cNvPr id="387" name="Insert Picture Here 2018 Darker.png"/>
          <p:cNvSpPr>
            <a:spLocks noGrp="1"/>
          </p:cNvSpPr>
          <p:nvPr>
            <p:ph type="pic" idx="13"/>
          </p:nvPr>
        </p:nvSpPr>
        <p:spPr>
          <a:xfrm>
            <a:off x="2631652" y="0"/>
            <a:ext cx="9144000" cy="6858001"/>
          </a:xfrm>
          <a:prstGeom prst="rect">
            <a:avLst/>
          </a:prstGeom>
        </p:spPr>
        <p:txBody>
          <a:bodyPr lIns="91439" tIns="45719" rIns="91439" bIns="45719">
            <a:noAutofit/>
          </a:bodyPr>
          <a:lstStyle/>
          <a:p>
            <a:endParaRPr/>
          </a:p>
        </p:txBody>
      </p:sp>
      <p:sp>
        <p:nvSpPr>
          <p:cNvPr id="388" name="Shape"/>
          <p:cNvSpPr>
            <a:spLocks noGrp="1"/>
          </p:cNvSpPr>
          <p:nvPr>
            <p:ph type="body" sz="half" idx="14"/>
          </p:nvPr>
        </p:nvSpPr>
        <p:spPr>
          <a:xfrm>
            <a:off x="0" y="0"/>
            <a:ext cx="354136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16069" y="0"/>
                </a:lnTo>
                <a:lnTo>
                  <a:pt x="0" y="0"/>
                </a:lnTo>
                <a:close/>
              </a:path>
            </a:pathLst>
          </a:cu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89" name="Shape"/>
          <p:cNvSpPr>
            <a:spLocks noGrp="1"/>
          </p:cNvSpPr>
          <p:nvPr>
            <p:ph type="body" idx="15"/>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alpha val="80000"/>
            </a:scheme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90" name="Rounded Rectangle"/>
          <p:cNvSpPr>
            <a:spLocks noGrp="1"/>
          </p:cNvSpPr>
          <p:nvPr>
            <p:ph type="body" sz="quarter" idx="16"/>
          </p:nvPr>
        </p:nvSpPr>
        <p:spPr>
          <a:xfrm rot="21000000">
            <a:off x="2974943" y="2872934"/>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9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19964181"/>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type="tx">
  <p:cSld name="29_Image Overlay">
    <p:bg>
      <p:bgPr>
        <a:solidFill>
          <a:srgbClr val="454546"/>
        </a:solidFill>
        <a:effectLst/>
      </p:bgPr>
    </p:bg>
    <p:spTree>
      <p:nvGrpSpPr>
        <p:cNvPr id="1" name=""/>
        <p:cNvGrpSpPr/>
        <p:nvPr/>
      </p:nvGrpSpPr>
      <p:grpSpPr>
        <a:xfrm>
          <a:off x="0" y="0"/>
          <a:ext cx="0" cy="0"/>
          <a:chOff x="0" y="0"/>
          <a:chExt cx="0" cy="0"/>
        </a:xfrm>
      </p:grpSpPr>
      <p:sp>
        <p:nvSpPr>
          <p:cNvPr id="398" name="Insert Picture Here 2018 Darker.png"/>
          <p:cNvSpPr>
            <a:spLocks noGrp="1"/>
          </p:cNvSpPr>
          <p:nvPr>
            <p:ph type="pic" idx="13"/>
          </p:nvPr>
        </p:nvSpPr>
        <p:spPr>
          <a:xfrm>
            <a:off x="-2442222" y="0"/>
            <a:ext cx="9144000" cy="6858001"/>
          </a:xfrm>
          <a:prstGeom prst="rect">
            <a:avLst/>
          </a:prstGeom>
        </p:spPr>
        <p:txBody>
          <a:bodyPr lIns="91439" tIns="45719" rIns="91439" bIns="45719">
            <a:noAutofit/>
          </a:bodyPr>
          <a:lstStyle/>
          <a:p>
            <a:endParaRPr/>
          </a:p>
        </p:txBody>
      </p:sp>
      <p:sp>
        <p:nvSpPr>
          <p:cNvPr id="399" name="Shape"/>
          <p:cNvSpPr>
            <a:spLocks noGrp="1"/>
          </p:cNvSpPr>
          <p:nvPr>
            <p:ph type="body" sz="half" idx="14"/>
          </p:nvPr>
        </p:nvSpPr>
        <p:spPr>
          <a:xfrm>
            <a:off x="5755927" y="0"/>
            <a:ext cx="338807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781" y="21600"/>
                </a:lnTo>
                <a:lnTo>
                  <a:pt x="21600" y="21600"/>
                </a:lnTo>
                <a:lnTo>
                  <a:pt x="21600" y="0"/>
                </a:lnTo>
                <a:lnTo>
                  <a:pt x="0" y="0"/>
                </a:lnTo>
                <a:close/>
              </a:path>
            </a:pathLst>
          </a:cu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0" name="Shape"/>
          <p:cNvSpPr>
            <a:spLocks noGrp="1"/>
          </p:cNvSpPr>
          <p:nvPr>
            <p:ph type="body" idx="15"/>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alpha val="80000"/>
            </a:scheme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1" name="Rounded Rectangle"/>
          <p:cNvSpPr>
            <a:spLocks noGrp="1"/>
          </p:cNvSpPr>
          <p:nvPr>
            <p:ph type="body" sz="quarter" idx="16"/>
          </p:nvPr>
        </p:nvSpPr>
        <p:spPr>
          <a:xfrm rot="21000000">
            <a:off x="5917340" y="1387021"/>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29771493"/>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type="tx">
  <p:cSld name="30_Image Overlay">
    <p:bg>
      <p:bgPr>
        <a:solidFill>
          <a:srgbClr val="000000"/>
        </a:solidFill>
        <a:effectLst/>
      </p:bgPr>
    </p:bg>
    <p:spTree>
      <p:nvGrpSpPr>
        <p:cNvPr id="1" name=""/>
        <p:cNvGrpSpPr/>
        <p:nvPr/>
      </p:nvGrpSpPr>
      <p:grpSpPr>
        <a:xfrm>
          <a:off x="0" y="0"/>
          <a:ext cx="0" cy="0"/>
          <a:chOff x="0" y="0"/>
          <a:chExt cx="0" cy="0"/>
        </a:xfrm>
      </p:grpSpPr>
      <p:sp>
        <p:nvSpPr>
          <p:cNvPr id="409"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10" name="Shape"/>
          <p:cNvSpPr>
            <a:spLocks noGrp="1"/>
          </p:cNvSpPr>
          <p:nvPr>
            <p:ph type="body" idx="14"/>
          </p:nvPr>
        </p:nvSpPr>
        <p:spPr>
          <a:xfrm>
            <a:off x="2634556" y="0"/>
            <a:ext cx="4028182"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11" name="Rounded Rectangle"/>
          <p:cNvSpPr>
            <a:spLocks noGrp="1"/>
          </p:cNvSpPr>
          <p:nvPr>
            <p:ph type="body" sz="quarter" idx="15"/>
          </p:nvPr>
        </p:nvSpPr>
        <p:spPr>
          <a:xfrm rot="21000000">
            <a:off x="5974160" y="1775295"/>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1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91739754"/>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type="tx">
  <p:cSld name="31_Image Overlay">
    <p:bg>
      <p:bgPr>
        <a:solidFill>
          <a:srgbClr val="000000"/>
        </a:solidFill>
        <a:effectLst/>
      </p:bgPr>
    </p:bg>
    <p:spTree>
      <p:nvGrpSpPr>
        <p:cNvPr id="1" name=""/>
        <p:cNvGrpSpPr/>
        <p:nvPr/>
      </p:nvGrpSpPr>
      <p:grpSpPr>
        <a:xfrm>
          <a:off x="0" y="0"/>
          <a:ext cx="0" cy="0"/>
          <a:chOff x="0" y="0"/>
          <a:chExt cx="0" cy="0"/>
        </a:xfrm>
      </p:grpSpPr>
      <p:sp>
        <p:nvSpPr>
          <p:cNvPr id="419"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20" name="Shape"/>
          <p:cNvSpPr>
            <a:spLocks noGrp="1"/>
          </p:cNvSpPr>
          <p:nvPr>
            <p:ph type="body" sz="half" idx="14"/>
          </p:nvPr>
        </p:nvSpPr>
        <p:spPr>
          <a:xfrm>
            <a:off x="0" y="0"/>
            <a:ext cx="354136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16069" y="0"/>
                </a:lnTo>
                <a:lnTo>
                  <a:pt x="0" y="0"/>
                </a:lnTo>
                <a:close/>
              </a:path>
            </a:pathLst>
          </a:cu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1" name="Shape"/>
          <p:cNvSpPr>
            <a:spLocks noGrp="1"/>
          </p:cNvSpPr>
          <p:nvPr>
            <p:ph type="body" sz="half" idx="15"/>
          </p:nvPr>
        </p:nvSpPr>
        <p:spPr>
          <a:xfrm>
            <a:off x="5755927" y="0"/>
            <a:ext cx="338807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781" y="21600"/>
                </a:lnTo>
                <a:lnTo>
                  <a:pt x="21600" y="21600"/>
                </a:ln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2" name="Rounded Rectangle"/>
          <p:cNvSpPr>
            <a:spLocks noGrp="1"/>
          </p:cNvSpPr>
          <p:nvPr>
            <p:ph type="body" sz="quarter" idx="16"/>
          </p:nvPr>
        </p:nvSpPr>
        <p:spPr>
          <a:xfrm rot="21000000">
            <a:off x="2974943" y="287293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60209741"/>
      </p:ext>
    </p:extLst>
  </p:cSld>
  <p:clrMapOvr>
    <a:masterClrMapping/>
  </p:clrMapOvr>
  <p:transition spd="med"/>
</p:sldLayout>
</file>

<file path=ppt/slideLayouts/slideLayout124.xml><?xml version="1.0" encoding="utf-8"?>
<p:sldLayout xmlns:a="http://schemas.openxmlformats.org/drawingml/2006/main" xmlns:r="http://schemas.openxmlformats.org/officeDocument/2006/relationships" xmlns:p="http://schemas.openxmlformats.org/presentationml/2006/main" type="tx">
  <p:cSld name="32_Image Overlay">
    <p:bg>
      <p:bgPr>
        <a:solidFill>
          <a:srgbClr val="000000"/>
        </a:solidFill>
        <a:effectLst/>
      </p:bgPr>
    </p:bg>
    <p:spTree>
      <p:nvGrpSpPr>
        <p:cNvPr id="1" name=""/>
        <p:cNvGrpSpPr/>
        <p:nvPr/>
      </p:nvGrpSpPr>
      <p:grpSpPr>
        <a:xfrm>
          <a:off x="0" y="0"/>
          <a:ext cx="0" cy="0"/>
          <a:chOff x="0" y="0"/>
          <a:chExt cx="0" cy="0"/>
        </a:xfrm>
      </p:grpSpPr>
      <p:sp>
        <p:nvSpPr>
          <p:cNvPr id="430" name="Insert Picture Here 2018 Darker.png"/>
          <p:cNvSpPr>
            <a:spLocks noGrp="1"/>
          </p:cNvSpPr>
          <p:nvPr>
            <p:ph type="pic" idx="13"/>
          </p:nvPr>
        </p:nvSpPr>
        <p:spPr>
          <a:xfrm>
            <a:off x="-1" y="2279323"/>
            <a:ext cx="9144001" cy="6858002"/>
          </a:xfrm>
          <a:prstGeom prst="rect">
            <a:avLst/>
          </a:prstGeom>
        </p:spPr>
        <p:txBody>
          <a:bodyPr lIns="91439" tIns="45719" rIns="91439" bIns="45719">
            <a:noAutofit/>
          </a:bodyPr>
          <a:lstStyle/>
          <a:p>
            <a:endParaRPr/>
          </a:p>
        </p:txBody>
      </p:sp>
      <p:sp>
        <p:nvSpPr>
          <p:cNvPr id="431" name="Shape"/>
          <p:cNvSpPr>
            <a:spLocks noGrp="1"/>
          </p:cNvSpPr>
          <p:nvPr>
            <p:ph type="body" idx="14"/>
          </p:nvPr>
        </p:nvSpPr>
        <p:spPr>
          <a:xfrm>
            <a:off x="0" y="1283494"/>
            <a:ext cx="9144000" cy="47922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690"/>
                </a:lnTo>
                <a:lnTo>
                  <a:pt x="0" y="21600"/>
                </a:lnTo>
                <a:lnTo>
                  <a:pt x="21600" y="11911"/>
                </a:lnTo>
                <a:lnTo>
                  <a:pt x="2160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2" name="Rounded Rectangle"/>
          <p:cNvSpPr>
            <a:spLocks noGrp="1"/>
          </p:cNvSpPr>
          <p:nvPr>
            <p:ph type="body" sz="quarter" idx="15"/>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154387293"/>
      </p:ext>
    </p:extLst>
  </p:cSld>
  <p:clrMapOvr>
    <a:masterClrMapping/>
  </p:clrMapOvr>
  <p:transition spd="med"/>
</p:sldLayout>
</file>

<file path=ppt/slideLayouts/slideLayout125.xml><?xml version="1.0" encoding="utf-8"?>
<p:sldLayout xmlns:a="http://schemas.openxmlformats.org/drawingml/2006/main" xmlns:r="http://schemas.openxmlformats.org/officeDocument/2006/relationships" xmlns:p="http://schemas.openxmlformats.org/presentationml/2006/main" type="tx">
  <p:cSld name="33_Image Overlay">
    <p:bg>
      <p:bgPr>
        <a:solidFill>
          <a:srgbClr val="000000"/>
        </a:solidFill>
        <a:effectLst/>
      </p:bgPr>
    </p:bg>
    <p:spTree>
      <p:nvGrpSpPr>
        <p:cNvPr id="1" name=""/>
        <p:cNvGrpSpPr/>
        <p:nvPr/>
      </p:nvGrpSpPr>
      <p:grpSpPr>
        <a:xfrm>
          <a:off x="0" y="0"/>
          <a:ext cx="0" cy="0"/>
          <a:chOff x="0" y="0"/>
          <a:chExt cx="0" cy="0"/>
        </a:xfrm>
      </p:grpSpPr>
      <p:sp>
        <p:nvSpPr>
          <p:cNvPr id="440" name="Insert Picture Here 2018 Darker.png"/>
          <p:cNvSpPr>
            <a:spLocks noGrp="1"/>
          </p:cNvSpPr>
          <p:nvPr>
            <p:ph type="pic" idx="13"/>
          </p:nvPr>
        </p:nvSpPr>
        <p:spPr>
          <a:xfrm>
            <a:off x="0" y="-2660352"/>
            <a:ext cx="9144000" cy="6858001"/>
          </a:xfrm>
          <a:prstGeom prst="rect">
            <a:avLst/>
          </a:prstGeom>
        </p:spPr>
        <p:txBody>
          <a:bodyPr lIns="91439" tIns="45719" rIns="91439" bIns="45719">
            <a:noAutofit/>
          </a:bodyPr>
          <a:lstStyle/>
          <a:p>
            <a:endParaRPr/>
          </a:p>
        </p:txBody>
      </p:sp>
      <p:sp>
        <p:nvSpPr>
          <p:cNvPr id="441" name="Shape"/>
          <p:cNvSpPr>
            <a:spLocks noGrp="1"/>
          </p:cNvSpPr>
          <p:nvPr>
            <p:ph type="body" idx="14"/>
          </p:nvPr>
        </p:nvSpPr>
        <p:spPr>
          <a:xfrm>
            <a:off x="0" y="297061"/>
            <a:ext cx="9144000" cy="504309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208"/>
                </a:lnTo>
                <a:lnTo>
                  <a:pt x="0" y="21600"/>
                </a:lnTo>
                <a:lnTo>
                  <a:pt x="21600" y="12392"/>
                </a:lnTo>
                <a:lnTo>
                  <a:pt x="2160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2" name="Rounded Rectangle"/>
          <p:cNvSpPr>
            <a:spLocks noGrp="1"/>
          </p:cNvSpPr>
          <p:nvPr>
            <p:ph type="body" sz="quarter" idx="15"/>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28845793"/>
      </p:ext>
    </p:extLst>
  </p:cSld>
  <p:clrMapOvr>
    <a:masterClrMapping/>
  </p:clrMapOvr>
  <p:transition spd="med"/>
</p:sldLayout>
</file>

<file path=ppt/slideLayouts/slideLayout126.xml><?xml version="1.0" encoding="utf-8"?>
<p:sldLayout xmlns:a="http://schemas.openxmlformats.org/drawingml/2006/main" xmlns:r="http://schemas.openxmlformats.org/officeDocument/2006/relationships" xmlns:p="http://schemas.openxmlformats.org/presentationml/2006/main" type="tx">
  <p:cSld name="34_Image Overlay">
    <p:bg>
      <p:bgPr>
        <a:solidFill>
          <a:srgbClr val="000000"/>
        </a:solidFill>
        <a:effectLst/>
      </p:bgPr>
    </p:bg>
    <p:spTree>
      <p:nvGrpSpPr>
        <p:cNvPr id="1" name=""/>
        <p:cNvGrpSpPr/>
        <p:nvPr/>
      </p:nvGrpSpPr>
      <p:grpSpPr>
        <a:xfrm>
          <a:off x="0" y="0"/>
          <a:ext cx="0" cy="0"/>
          <a:chOff x="0" y="0"/>
          <a:chExt cx="0" cy="0"/>
        </a:xfrm>
      </p:grpSpPr>
      <p:sp>
        <p:nvSpPr>
          <p:cNvPr id="450"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51" name="Shape"/>
          <p:cNvSpPr>
            <a:spLocks noGrp="1"/>
          </p:cNvSpPr>
          <p:nvPr>
            <p:ph type="body" idx="14"/>
          </p:nvPr>
        </p:nvSpPr>
        <p:spPr>
          <a:xfrm>
            <a:off x="0" y="0"/>
            <a:ext cx="9144000" cy="343336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8075"/>
                </a:lnTo>
                <a:lnTo>
                  <a:pt x="21600" y="0"/>
                </a:lnTo>
                <a:lnTo>
                  <a:pt x="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52" name="Rounded Rectangle"/>
          <p:cNvSpPr>
            <a:spLocks noGrp="1"/>
          </p:cNvSpPr>
          <p:nvPr>
            <p:ph type="body" sz="quarter" idx="15"/>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846727365"/>
      </p:ext>
    </p:extLst>
  </p:cSld>
  <p:clrMapOvr>
    <a:masterClrMapping/>
  </p:clrMapOvr>
  <p:transition spd="med"/>
</p:sldLayout>
</file>

<file path=ppt/slideLayouts/slideLayout127.xml><?xml version="1.0" encoding="utf-8"?>
<p:sldLayout xmlns:a="http://schemas.openxmlformats.org/drawingml/2006/main" xmlns:r="http://schemas.openxmlformats.org/officeDocument/2006/relationships" xmlns:p="http://schemas.openxmlformats.org/presentationml/2006/main" type="tx">
  <p:cSld name="35_Image Overlay">
    <p:bg>
      <p:bgPr>
        <a:solidFill>
          <a:srgbClr val="000000"/>
        </a:solidFill>
        <a:effectLst/>
      </p:bgPr>
    </p:bg>
    <p:spTree>
      <p:nvGrpSpPr>
        <p:cNvPr id="1" name=""/>
        <p:cNvGrpSpPr/>
        <p:nvPr/>
      </p:nvGrpSpPr>
      <p:grpSpPr>
        <a:xfrm>
          <a:off x="0" y="0"/>
          <a:ext cx="0" cy="0"/>
          <a:chOff x="0" y="0"/>
          <a:chExt cx="0" cy="0"/>
        </a:xfrm>
      </p:grpSpPr>
      <p:sp>
        <p:nvSpPr>
          <p:cNvPr id="460"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61" name="Shape"/>
          <p:cNvSpPr>
            <a:spLocks noGrp="1"/>
          </p:cNvSpPr>
          <p:nvPr>
            <p:ph type="body" idx="14"/>
          </p:nvPr>
        </p:nvSpPr>
        <p:spPr>
          <a:xfrm>
            <a:off x="0" y="3190280"/>
            <a:ext cx="9144000" cy="36677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2661"/>
                </a:lnTo>
                <a:lnTo>
                  <a:pt x="0" y="21600"/>
                </a:lnTo>
                <a:lnTo>
                  <a:pt x="21600" y="21600"/>
                </a:lnTo>
                <a:lnTo>
                  <a:pt x="21600" y="0"/>
                </a:lnTo>
                <a:close/>
              </a:path>
            </a:pathLst>
          </a:cu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62" name="Rounded Rectangle"/>
          <p:cNvSpPr>
            <a:spLocks noGrp="1"/>
          </p:cNvSpPr>
          <p:nvPr>
            <p:ph type="body" sz="quarter" idx="15"/>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6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72434126"/>
      </p:ext>
    </p:extLst>
  </p:cSld>
  <p:clrMapOvr>
    <a:masterClrMapping/>
  </p:clrMapOvr>
  <p:transition spd="med"/>
</p:sldLayout>
</file>

<file path=ppt/slideLayouts/slideLayout128.xml><?xml version="1.0" encoding="utf-8"?>
<p:sldLayout xmlns:a="http://schemas.openxmlformats.org/drawingml/2006/main" xmlns:r="http://schemas.openxmlformats.org/officeDocument/2006/relationships" xmlns:p="http://schemas.openxmlformats.org/presentationml/2006/main" type="tx">
  <p:cSld name="36_Image Overlay">
    <p:spTree>
      <p:nvGrpSpPr>
        <p:cNvPr id="1" name=""/>
        <p:cNvGrpSpPr/>
        <p:nvPr/>
      </p:nvGrpSpPr>
      <p:grpSpPr>
        <a:xfrm>
          <a:off x="0" y="0"/>
          <a:ext cx="0" cy="0"/>
          <a:chOff x="0" y="0"/>
          <a:chExt cx="0" cy="0"/>
        </a:xfrm>
      </p:grpSpPr>
      <p:sp>
        <p:nvSpPr>
          <p:cNvPr id="470" name="Insert Picture Here 2018 Darker.png"/>
          <p:cNvSpPr>
            <a:spLocks noGrp="1"/>
          </p:cNvSpPr>
          <p:nvPr>
            <p:ph type="pic" idx="13"/>
          </p:nvPr>
        </p:nvSpPr>
        <p:spPr>
          <a:xfrm>
            <a:off x="1490662" y="0"/>
            <a:ext cx="9144000" cy="6858000"/>
          </a:xfrm>
          <a:prstGeom prst="rect">
            <a:avLst/>
          </a:prstGeom>
        </p:spPr>
        <p:txBody>
          <a:bodyPr lIns="91439" tIns="45719" rIns="91439" bIns="45719">
            <a:noAutofit/>
          </a:bodyPr>
          <a:lstStyle/>
          <a:p>
            <a:endParaRPr/>
          </a:p>
        </p:txBody>
      </p:sp>
      <p:sp>
        <p:nvSpPr>
          <p:cNvPr id="47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1949" y="19600"/>
                </a:lnTo>
                <a:cubicBezTo>
                  <a:pt x="9215" y="19600"/>
                  <a:pt x="6999" y="15660"/>
                  <a:pt x="6999" y="10800"/>
                </a:cubicBezTo>
                <a:cubicBezTo>
                  <a:pt x="6999" y="5940"/>
                  <a:pt x="9215" y="2000"/>
                  <a:pt x="11949" y="2000"/>
                </a:cubicBezTo>
                <a:lnTo>
                  <a:pt x="21600" y="2000"/>
                </a:lnTo>
                <a:lnTo>
                  <a:pt x="21600" y="0"/>
                </a:lnTo>
                <a:lnTo>
                  <a:pt x="0" y="0"/>
                </a:lnTo>
                <a:close/>
              </a:path>
            </a:pathLst>
          </a:custGeom>
          <a:solidFill>
            <a:srgbClr val="FFFFFF"/>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7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7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617327889"/>
      </p:ext>
    </p:extLst>
  </p:cSld>
  <p:clrMapOvr>
    <a:masterClrMapping/>
  </p:clrMapOvr>
  <p:transition spd="med"/>
</p:sldLayout>
</file>

<file path=ppt/slideLayouts/slideLayout129.xml><?xml version="1.0" encoding="utf-8"?>
<p:sldLayout xmlns:a="http://schemas.openxmlformats.org/drawingml/2006/main" xmlns:r="http://schemas.openxmlformats.org/officeDocument/2006/relationships" xmlns:p="http://schemas.openxmlformats.org/presentationml/2006/main" type="tx">
  <p:cSld name="37_Image Overlay">
    <p:spTree>
      <p:nvGrpSpPr>
        <p:cNvPr id="1" name=""/>
        <p:cNvGrpSpPr/>
        <p:nvPr/>
      </p:nvGrpSpPr>
      <p:grpSpPr>
        <a:xfrm>
          <a:off x="0" y="0"/>
          <a:ext cx="0" cy="0"/>
          <a:chOff x="0" y="0"/>
          <a:chExt cx="0" cy="0"/>
        </a:xfrm>
      </p:grpSpPr>
      <p:sp>
        <p:nvSpPr>
          <p:cNvPr id="480" name="Insert Picture Here 2018 Darker.png"/>
          <p:cNvSpPr>
            <a:spLocks noGrp="1"/>
          </p:cNvSpPr>
          <p:nvPr>
            <p:ph type="pic" idx="13"/>
          </p:nvPr>
        </p:nvSpPr>
        <p:spPr>
          <a:xfrm>
            <a:off x="-1490663" y="0"/>
            <a:ext cx="9144000" cy="6858001"/>
          </a:xfrm>
          <a:prstGeom prst="rect">
            <a:avLst/>
          </a:prstGeom>
        </p:spPr>
        <p:txBody>
          <a:bodyPr lIns="91439" tIns="45719" rIns="91439" bIns="45719">
            <a:noAutofit/>
          </a:bodyPr>
          <a:lstStyle/>
          <a:p>
            <a:endParaRPr/>
          </a:p>
        </p:txBody>
      </p:sp>
      <p:sp>
        <p:nvSpPr>
          <p:cNvPr id="48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00"/>
                </a:lnTo>
                <a:lnTo>
                  <a:pt x="9682" y="2000"/>
                </a:lnTo>
                <a:cubicBezTo>
                  <a:pt x="12415" y="2000"/>
                  <a:pt x="14632" y="5940"/>
                  <a:pt x="14632" y="10800"/>
                </a:cubicBezTo>
                <a:cubicBezTo>
                  <a:pt x="14632" y="15660"/>
                  <a:pt x="12415" y="19600"/>
                  <a:pt x="9682" y="19600"/>
                </a:cubicBezTo>
                <a:lnTo>
                  <a:pt x="0" y="19600"/>
                </a:lnTo>
                <a:lnTo>
                  <a:pt x="0" y="21600"/>
                </a:lnTo>
                <a:lnTo>
                  <a:pt x="21600" y="21600"/>
                </a:lnTo>
                <a:lnTo>
                  <a:pt x="21600" y="0"/>
                </a:lnTo>
                <a:lnTo>
                  <a:pt x="0" y="0"/>
                </a:lnTo>
                <a:close/>
              </a:path>
            </a:pathLst>
          </a:custGeom>
          <a:solidFill>
            <a:srgbClr val="FFFFFF"/>
          </a:soli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8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8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106750389"/>
      </p:ext>
    </p:extLst>
  </p:cSld>
  <p:clrMapOvr>
    <a:masterClrMapping/>
  </p:clrMapOvr>
  <p:transition spd="med"/>
</p:sldLayout>
</file>

<file path=ppt/slideLayouts/slideLayout130.xml><?xml version="1.0" encoding="utf-8"?>
<p:sldLayout xmlns:a="http://schemas.openxmlformats.org/drawingml/2006/main" xmlns:r="http://schemas.openxmlformats.org/officeDocument/2006/relationships" xmlns:p="http://schemas.openxmlformats.org/presentationml/2006/main" type="tx">
  <p:cSld name="38_Image Overlay">
    <p:spTree>
      <p:nvGrpSpPr>
        <p:cNvPr id="1" name=""/>
        <p:cNvGrpSpPr/>
        <p:nvPr/>
      </p:nvGrpSpPr>
      <p:grpSpPr>
        <a:xfrm>
          <a:off x="0" y="0"/>
          <a:ext cx="0" cy="0"/>
          <a:chOff x="0" y="0"/>
          <a:chExt cx="0" cy="0"/>
        </a:xfrm>
      </p:grpSpPr>
      <p:sp>
        <p:nvSpPr>
          <p:cNvPr id="490" name="Insert Picture Here 2018 Darker.png"/>
          <p:cNvSpPr>
            <a:spLocks noGrp="1"/>
          </p:cNvSpPr>
          <p:nvPr>
            <p:ph type="pic" idx="13"/>
          </p:nvPr>
        </p:nvSpPr>
        <p:spPr>
          <a:xfrm>
            <a:off x="2734117" y="0"/>
            <a:ext cx="9144000" cy="6858000"/>
          </a:xfrm>
          <a:prstGeom prst="rect">
            <a:avLst/>
          </a:prstGeom>
        </p:spPr>
        <p:txBody>
          <a:bodyPr lIns="91439" tIns="45719" rIns="91439" bIns="45719">
            <a:noAutofit/>
          </a:bodyPr>
          <a:lstStyle/>
          <a:p>
            <a:endParaRPr/>
          </a:p>
        </p:txBody>
      </p:sp>
      <p:sp>
        <p:nvSpPr>
          <p:cNvPr id="49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8181" y="19600"/>
                </a:lnTo>
                <a:cubicBezTo>
                  <a:pt x="15447" y="19600"/>
                  <a:pt x="13231" y="15660"/>
                  <a:pt x="13231" y="10800"/>
                </a:cubicBezTo>
                <a:cubicBezTo>
                  <a:pt x="13231" y="5940"/>
                  <a:pt x="15447" y="2000"/>
                  <a:pt x="18181" y="2000"/>
                </a:cubicBezTo>
                <a:lnTo>
                  <a:pt x="21600" y="2000"/>
                </a:lnTo>
                <a:lnTo>
                  <a:pt x="21600" y="0"/>
                </a:lnTo>
                <a:lnTo>
                  <a:pt x="0" y="0"/>
                </a:lnTo>
                <a:close/>
              </a:path>
            </a:pathLst>
          </a:cu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92" name="Rounded Rectangle"/>
          <p:cNvSpPr>
            <a:spLocks noGrp="1"/>
          </p:cNvSpPr>
          <p:nvPr>
            <p:ph type="body" sz="quarter" idx="15"/>
          </p:nvPr>
        </p:nvSpPr>
        <p:spPr>
          <a:xfrm>
            <a:off x="5533513"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9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56687234"/>
      </p:ext>
    </p:extLst>
  </p:cSld>
  <p:clrMapOvr>
    <a:masterClrMapping/>
  </p:clrMapOvr>
  <p:transition spd="med"/>
</p:sldLayout>
</file>

<file path=ppt/slideLayouts/slideLayout131.xml><?xml version="1.0" encoding="utf-8"?>
<p:sldLayout xmlns:a="http://schemas.openxmlformats.org/drawingml/2006/main" xmlns:r="http://schemas.openxmlformats.org/officeDocument/2006/relationships" xmlns:p="http://schemas.openxmlformats.org/presentationml/2006/main" type="tx">
  <p:cSld name="39_Image Overlay">
    <p:spTree>
      <p:nvGrpSpPr>
        <p:cNvPr id="1" name=""/>
        <p:cNvGrpSpPr/>
        <p:nvPr/>
      </p:nvGrpSpPr>
      <p:grpSpPr>
        <a:xfrm>
          <a:off x="0" y="0"/>
          <a:ext cx="0" cy="0"/>
          <a:chOff x="0" y="0"/>
          <a:chExt cx="0" cy="0"/>
        </a:xfrm>
      </p:grpSpPr>
      <p:sp>
        <p:nvSpPr>
          <p:cNvPr id="500" name="Insert Picture Here 2018 Darker.png"/>
          <p:cNvSpPr>
            <a:spLocks noGrp="1"/>
          </p:cNvSpPr>
          <p:nvPr>
            <p:ph type="pic" idx="13"/>
          </p:nvPr>
        </p:nvSpPr>
        <p:spPr>
          <a:xfrm>
            <a:off x="-2733675" y="0"/>
            <a:ext cx="9144000" cy="6858001"/>
          </a:xfrm>
          <a:prstGeom prst="rect">
            <a:avLst/>
          </a:prstGeom>
        </p:spPr>
        <p:txBody>
          <a:bodyPr lIns="91439" tIns="45719" rIns="91439" bIns="45719">
            <a:noAutofit/>
          </a:bodyPr>
          <a:lstStyle/>
          <a:p>
            <a:endParaRPr/>
          </a:p>
        </p:txBody>
      </p:sp>
      <p:sp>
        <p:nvSpPr>
          <p:cNvPr id="501" name="Shape"/>
          <p:cNvSpPr>
            <a:spLocks noGrp="1"/>
          </p:cNvSpPr>
          <p:nvPr>
            <p:ph type="body" idx="14"/>
          </p:nvPr>
        </p:nvSpPr>
        <p:spPr>
          <a:xfrm flipH="1">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8181" y="19600"/>
                </a:lnTo>
                <a:cubicBezTo>
                  <a:pt x="15447" y="19600"/>
                  <a:pt x="13231" y="15660"/>
                  <a:pt x="13231" y="10800"/>
                </a:cubicBezTo>
                <a:cubicBezTo>
                  <a:pt x="13231" y="5940"/>
                  <a:pt x="15447" y="2000"/>
                  <a:pt x="18181" y="2000"/>
                </a:cubicBezTo>
                <a:lnTo>
                  <a:pt x="21600" y="2000"/>
                </a:lnTo>
                <a:lnTo>
                  <a:pt x="21600" y="0"/>
                </a:lnTo>
                <a:lnTo>
                  <a:pt x="0" y="0"/>
                </a:lnTo>
                <a:close/>
              </a:path>
            </a:pathLst>
          </a:cu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02" name="Rounded Rectangle"/>
          <p:cNvSpPr>
            <a:spLocks noGrp="1"/>
          </p:cNvSpPr>
          <p:nvPr>
            <p:ph type="body" sz="quarter" idx="15"/>
          </p:nvPr>
        </p:nvSpPr>
        <p:spPr>
          <a:xfrm>
            <a:off x="3401410"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0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887396"/>
      </p:ext>
    </p:extLst>
  </p:cSld>
  <p:clrMapOvr>
    <a:masterClrMapping/>
  </p:clrMapOvr>
  <p:transition spd="med"/>
</p:sldLayout>
</file>

<file path=ppt/slideLayouts/slideLayout132.xml><?xml version="1.0" encoding="utf-8"?>
<p:sldLayout xmlns:a="http://schemas.openxmlformats.org/drawingml/2006/main" xmlns:r="http://schemas.openxmlformats.org/officeDocument/2006/relationships" xmlns:p="http://schemas.openxmlformats.org/presentationml/2006/main" type="tx">
  <p:cSld name="40_Image Overlay">
    <p:bg>
      <p:bgPr>
        <a:solidFill>
          <a:srgbClr val="000000"/>
        </a:solidFill>
        <a:effectLst/>
      </p:bgPr>
    </p:bg>
    <p:spTree>
      <p:nvGrpSpPr>
        <p:cNvPr id="1" name=""/>
        <p:cNvGrpSpPr/>
        <p:nvPr/>
      </p:nvGrpSpPr>
      <p:grpSpPr>
        <a:xfrm>
          <a:off x="0" y="0"/>
          <a:ext cx="0" cy="0"/>
          <a:chOff x="0" y="0"/>
          <a:chExt cx="0" cy="0"/>
        </a:xfrm>
      </p:grpSpPr>
      <p:sp>
        <p:nvSpPr>
          <p:cNvPr id="510" name="Insert Picture Here 2018 Darker.png"/>
          <p:cNvSpPr>
            <a:spLocks noGrp="1"/>
          </p:cNvSpPr>
          <p:nvPr>
            <p:ph type="pic" idx="13"/>
          </p:nvPr>
        </p:nvSpPr>
        <p:spPr>
          <a:xfrm>
            <a:off x="-5698510" y="-2149413"/>
            <a:ext cx="14875767" cy="11156826"/>
          </a:xfrm>
          <a:prstGeom prst="rect">
            <a:avLst/>
          </a:prstGeom>
        </p:spPr>
        <p:txBody>
          <a:bodyPr lIns="91439" tIns="45719" rIns="91439" bIns="45719">
            <a:noAutofit/>
          </a:bodyPr>
          <a:lstStyle/>
          <a:p>
            <a:endParaRPr/>
          </a:p>
        </p:txBody>
      </p:sp>
      <p:sp>
        <p:nvSpPr>
          <p:cNvPr id="511" name="Shape"/>
          <p:cNvSpPr>
            <a:spLocks noGrp="1"/>
          </p:cNvSpPr>
          <p:nvPr>
            <p:ph type="body" idx="14"/>
          </p:nvPr>
        </p:nvSpPr>
        <p:spPr>
          <a:xfrm flipH="1">
            <a:off x="2947988"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1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1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94118347"/>
      </p:ext>
    </p:extLst>
  </p:cSld>
  <p:clrMapOvr>
    <a:masterClrMapping/>
  </p:clrMapOvr>
  <p:transition spd="med"/>
</p:sldLayout>
</file>

<file path=ppt/slideLayouts/slideLayout133.xml><?xml version="1.0" encoding="utf-8"?>
<p:sldLayout xmlns:a="http://schemas.openxmlformats.org/drawingml/2006/main" xmlns:r="http://schemas.openxmlformats.org/officeDocument/2006/relationships" xmlns:p="http://schemas.openxmlformats.org/presentationml/2006/main" type="tx">
  <p:cSld name="41_Image Overlay">
    <p:bg>
      <p:bgPr>
        <a:solidFill>
          <a:srgbClr val="000000"/>
        </a:solidFill>
        <a:effectLst/>
      </p:bgPr>
    </p:bg>
    <p:spTree>
      <p:nvGrpSpPr>
        <p:cNvPr id="1" name=""/>
        <p:cNvGrpSpPr/>
        <p:nvPr/>
      </p:nvGrpSpPr>
      <p:grpSpPr>
        <a:xfrm>
          <a:off x="0" y="0"/>
          <a:ext cx="0" cy="0"/>
          <a:chOff x="0" y="0"/>
          <a:chExt cx="0" cy="0"/>
        </a:xfrm>
      </p:grpSpPr>
      <p:sp>
        <p:nvSpPr>
          <p:cNvPr id="520" name="Insert Picture Here 2018 Darker.png"/>
          <p:cNvSpPr>
            <a:spLocks noGrp="1"/>
          </p:cNvSpPr>
          <p:nvPr>
            <p:ph type="pic" idx="13"/>
          </p:nvPr>
        </p:nvSpPr>
        <p:spPr>
          <a:xfrm>
            <a:off x="0" y="-1996080"/>
            <a:ext cx="14466880" cy="10850160"/>
          </a:xfrm>
          <a:prstGeom prst="rect">
            <a:avLst/>
          </a:prstGeom>
        </p:spPr>
        <p:txBody>
          <a:bodyPr lIns="91439" tIns="45719" rIns="91439" bIns="45719">
            <a:noAutofit/>
          </a:bodyPr>
          <a:lstStyle/>
          <a:p>
            <a:endParaRPr/>
          </a:p>
        </p:txBody>
      </p:sp>
      <p:sp>
        <p:nvSpPr>
          <p:cNvPr id="521" name="Shape"/>
          <p:cNvSpPr>
            <a:spLocks noGrp="1"/>
          </p:cNvSpPr>
          <p:nvPr>
            <p:ph type="body" idx="14"/>
          </p:nvPr>
        </p:nvSpPr>
        <p:spPr>
          <a:xfrm>
            <a:off x="0"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alpha val="80000"/>
                </a:srgbClr>
              </a:gs>
              <a:gs pos="100000">
                <a:srgbClr val="929292">
                  <a:alpha val="80000"/>
                </a:srgbClr>
              </a:gs>
            </a:gsLst>
            <a:lin ang="54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85158882"/>
      </p:ext>
    </p:extLst>
  </p:cSld>
  <p:clrMapOvr>
    <a:masterClrMapping/>
  </p:clrMapOvr>
  <p:transition spd="med"/>
</p:sldLayout>
</file>

<file path=ppt/slideLayouts/slideLayout134.xml><?xml version="1.0" encoding="utf-8"?>
<p:sldLayout xmlns:a="http://schemas.openxmlformats.org/drawingml/2006/main" xmlns:r="http://schemas.openxmlformats.org/officeDocument/2006/relationships" xmlns:p="http://schemas.openxmlformats.org/presentationml/2006/main" type="tx">
  <p:cSld name="42_Image Overlay">
    <p:bg>
      <p:bgPr>
        <a:solidFill>
          <a:srgbClr val="000000"/>
        </a:solidFill>
        <a:effectLst/>
      </p:bgPr>
    </p:bg>
    <p:spTree>
      <p:nvGrpSpPr>
        <p:cNvPr id="1" name=""/>
        <p:cNvGrpSpPr/>
        <p:nvPr/>
      </p:nvGrpSpPr>
      <p:grpSpPr>
        <a:xfrm>
          <a:off x="0" y="0"/>
          <a:ext cx="0" cy="0"/>
          <a:chOff x="0" y="0"/>
          <a:chExt cx="0" cy="0"/>
        </a:xfrm>
      </p:grpSpPr>
      <p:sp>
        <p:nvSpPr>
          <p:cNvPr id="530" name="Insert Picture Here 2018 Darker.png"/>
          <p:cNvSpPr>
            <a:spLocks noGrp="1"/>
          </p:cNvSpPr>
          <p:nvPr>
            <p:ph type="pic" idx="13"/>
          </p:nvPr>
        </p:nvSpPr>
        <p:spPr>
          <a:xfrm>
            <a:off x="-3031091" y="0"/>
            <a:ext cx="9144000" cy="6858001"/>
          </a:xfrm>
          <a:prstGeom prst="rect">
            <a:avLst/>
          </a:prstGeom>
        </p:spPr>
        <p:txBody>
          <a:bodyPr lIns="91439" tIns="45719" rIns="91439" bIns="45719">
            <a:noAutofit/>
          </a:bodyPr>
          <a:lstStyle/>
          <a:p>
            <a:endParaRPr/>
          </a:p>
        </p:txBody>
      </p:sp>
      <p:sp>
        <p:nvSpPr>
          <p:cNvPr id="531" name="Shape"/>
          <p:cNvSpPr>
            <a:spLocks noGrp="1"/>
          </p:cNvSpPr>
          <p:nvPr>
            <p:ph type="body" idx="14"/>
          </p:nvPr>
        </p:nvSpPr>
        <p:spPr>
          <a:xfrm flipH="1">
            <a:off x="2952750" y="0"/>
            <a:ext cx="619348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20" y="21600"/>
                </a:lnTo>
                <a:cubicBezTo>
                  <a:pt x="20654" y="18471"/>
                  <a:pt x="21600" y="14769"/>
                  <a:pt x="21600" y="10800"/>
                </a:cubicBezTo>
                <a:cubicBezTo>
                  <a:pt x="21600" y="6831"/>
                  <a:pt x="20654" y="3129"/>
                  <a:pt x="19020"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92896678"/>
      </p:ext>
    </p:extLst>
  </p:cSld>
  <p:clrMapOvr>
    <a:masterClrMapping/>
  </p:clrMapOvr>
  <p:transition spd="med"/>
</p:sldLayout>
</file>

<file path=ppt/slideLayouts/slideLayout135.xml><?xml version="1.0" encoding="utf-8"?>
<p:sldLayout xmlns:a="http://schemas.openxmlformats.org/drawingml/2006/main" xmlns:r="http://schemas.openxmlformats.org/officeDocument/2006/relationships" xmlns:p="http://schemas.openxmlformats.org/presentationml/2006/main" type="tx">
  <p:cSld name="43_Image Overlay">
    <p:bg>
      <p:bgPr>
        <a:solidFill>
          <a:srgbClr val="000000"/>
        </a:solidFill>
        <a:effectLst/>
      </p:bgPr>
    </p:bg>
    <p:spTree>
      <p:nvGrpSpPr>
        <p:cNvPr id="1" name=""/>
        <p:cNvGrpSpPr/>
        <p:nvPr/>
      </p:nvGrpSpPr>
      <p:grpSpPr>
        <a:xfrm>
          <a:off x="0" y="0"/>
          <a:ext cx="0" cy="0"/>
          <a:chOff x="0" y="0"/>
          <a:chExt cx="0" cy="0"/>
        </a:xfrm>
      </p:grpSpPr>
      <p:sp>
        <p:nvSpPr>
          <p:cNvPr id="540" name="Insert Picture Here 2018 Darker.png"/>
          <p:cNvSpPr>
            <a:spLocks noGrp="1"/>
          </p:cNvSpPr>
          <p:nvPr>
            <p:ph type="pic" idx="13"/>
          </p:nvPr>
        </p:nvSpPr>
        <p:spPr>
          <a:xfrm>
            <a:off x="3121302" y="0"/>
            <a:ext cx="9144000" cy="6858000"/>
          </a:xfrm>
          <a:prstGeom prst="rect">
            <a:avLst/>
          </a:prstGeom>
        </p:spPr>
        <p:txBody>
          <a:bodyPr lIns="91439" tIns="45719" rIns="91439" bIns="45719">
            <a:noAutofit/>
          </a:bodyPr>
          <a:lstStyle/>
          <a:p>
            <a:endParaRPr/>
          </a:p>
        </p:txBody>
      </p:sp>
      <p:sp>
        <p:nvSpPr>
          <p:cNvPr id="541" name="Shape"/>
          <p:cNvSpPr>
            <a:spLocks noGrp="1"/>
          </p:cNvSpPr>
          <p:nvPr>
            <p:ph type="body" idx="14"/>
          </p:nvPr>
        </p:nvSpPr>
        <p:spPr>
          <a:xfrm>
            <a:off x="0" y="0"/>
            <a:ext cx="619348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20" y="21600"/>
                </a:lnTo>
                <a:cubicBezTo>
                  <a:pt x="20654" y="18471"/>
                  <a:pt x="21600" y="14769"/>
                  <a:pt x="21600" y="10800"/>
                </a:cubicBezTo>
                <a:cubicBezTo>
                  <a:pt x="21600" y="6831"/>
                  <a:pt x="20654" y="3129"/>
                  <a:pt x="19020" y="0"/>
                </a:cubicBezTo>
                <a:lnTo>
                  <a:pt x="0" y="0"/>
                </a:lnTo>
                <a:close/>
              </a:path>
            </a:pathLst>
          </a:custGeom>
          <a:gradFill>
            <a:gsLst>
              <a:gs pos="0">
                <a:srgbClr val="FFFFFF"/>
              </a:gs>
              <a:gs pos="100000">
                <a:srgbClr val="929292"/>
              </a:gs>
            </a:gsLst>
            <a:lin ang="54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4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102166729"/>
      </p:ext>
    </p:extLst>
  </p:cSld>
  <p:clrMapOvr>
    <a:masterClrMapping/>
  </p:clrMapOvr>
  <p:transition spd="med"/>
</p:sldLayout>
</file>

<file path=ppt/slideLayouts/slideLayout136.xml><?xml version="1.0" encoding="utf-8"?>
<p:sldLayout xmlns:a="http://schemas.openxmlformats.org/drawingml/2006/main" xmlns:r="http://schemas.openxmlformats.org/officeDocument/2006/relationships" xmlns:p="http://schemas.openxmlformats.org/presentationml/2006/main" type="tx">
  <p:cSld name="44_Image Overlay">
    <p:spTree>
      <p:nvGrpSpPr>
        <p:cNvPr id="1" name=""/>
        <p:cNvGrpSpPr/>
        <p:nvPr/>
      </p:nvGrpSpPr>
      <p:grpSpPr>
        <a:xfrm>
          <a:off x="0" y="0"/>
          <a:ext cx="0" cy="0"/>
          <a:chOff x="0" y="0"/>
          <a:chExt cx="0" cy="0"/>
        </a:xfrm>
      </p:grpSpPr>
      <p:sp>
        <p:nvSpPr>
          <p:cNvPr id="550" name="Insert Picture Here 2018 Darker.png"/>
          <p:cNvSpPr>
            <a:spLocks noGrp="1"/>
          </p:cNvSpPr>
          <p:nvPr>
            <p:ph type="pic" idx="13"/>
          </p:nvPr>
        </p:nvSpPr>
        <p:spPr>
          <a:xfrm>
            <a:off x="1490662" y="0"/>
            <a:ext cx="9144000" cy="6858000"/>
          </a:xfrm>
          <a:prstGeom prst="rect">
            <a:avLst/>
          </a:prstGeom>
        </p:spPr>
        <p:txBody>
          <a:bodyPr lIns="91439" tIns="45719" rIns="91439" bIns="45719">
            <a:noAutofit/>
          </a:bodyPr>
          <a:lstStyle/>
          <a:p>
            <a:endParaRPr/>
          </a:p>
        </p:txBody>
      </p:sp>
      <p:sp>
        <p:nvSpPr>
          <p:cNvPr id="551" name="Rectangle"/>
          <p:cNvSpPr>
            <a:spLocks noGrp="1"/>
          </p:cNvSpPr>
          <p:nvPr>
            <p:ph type="body" sz="half" idx="14"/>
          </p:nvPr>
        </p:nvSpPr>
        <p:spPr>
          <a:xfrm>
            <a:off x="0"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52"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6921127"/>
      </p:ext>
    </p:extLst>
  </p:cSld>
  <p:clrMapOvr>
    <a:masterClrMapping/>
  </p:clrMapOvr>
  <p:transition spd="med"/>
</p:sldLayout>
</file>

<file path=ppt/slideLayouts/slideLayout137.xml><?xml version="1.0" encoding="utf-8"?>
<p:sldLayout xmlns:a="http://schemas.openxmlformats.org/drawingml/2006/main" xmlns:r="http://schemas.openxmlformats.org/officeDocument/2006/relationships" xmlns:p="http://schemas.openxmlformats.org/presentationml/2006/main" type="tx">
  <p:cSld name="45_Image Overlay">
    <p:spTree>
      <p:nvGrpSpPr>
        <p:cNvPr id="1" name=""/>
        <p:cNvGrpSpPr/>
        <p:nvPr/>
      </p:nvGrpSpPr>
      <p:grpSpPr>
        <a:xfrm>
          <a:off x="0" y="0"/>
          <a:ext cx="0" cy="0"/>
          <a:chOff x="0" y="0"/>
          <a:chExt cx="0" cy="0"/>
        </a:xfrm>
      </p:grpSpPr>
      <p:sp>
        <p:nvSpPr>
          <p:cNvPr id="560" name="Insert Picture Here 2018 Darker.png"/>
          <p:cNvSpPr>
            <a:spLocks noGrp="1"/>
          </p:cNvSpPr>
          <p:nvPr>
            <p:ph type="pic" idx="13"/>
          </p:nvPr>
        </p:nvSpPr>
        <p:spPr>
          <a:xfrm>
            <a:off x="-1490663" y="0"/>
            <a:ext cx="9144000" cy="6858000"/>
          </a:xfrm>
          <a:prstGeom prst="rect">
            <a:avLst/>
          </a:prstGeom>
        </p:spPr>
        <p:txBody>
          <a:bodyPr lIns="91439" tIns="45719" rIns="91439" bIns="45719">
            <a:noAutofit/>
          </a:bodyPr>
          <a:lstStyle/>
          <a:p>
            <a:endParaRPr/>
          </a:p>
        </p:txBody>
      </p:sp>
      <p:sp>
        <p:nvSpPr>
          <p:cNvPr id="561" name="Rectangle"/>
          <p:cNvSpPr>
            <a:spLocks noGrp="1"/>
          </p:cNvSpPr>
          <p:nvPr>
            <p:ph type="body" sz="half" idx="14"/>
          </p:nvPr>
        </p:nvSpPr>
        <p:spPr>
          <a:xfrm>
            <a:off x="6162675"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62"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6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458760826"/>
      </p:ext>
    </p:extLst>
  </p:cSld>
  <p:clrMapOvr>
    <a:masterClrMapping/>
  </p:clrMapOvr>
  <p:transition spd="med"/>
</p:sldLayout>
</file>

<file path=ppt/slideLayouts/slideLayout138.xml><?xml version="1.0" encoding="utf-8"?>
<p:sldLayout xmlns:a="http://schemas.openxmlformats.org/drawingml/2006/main" xmlns:r="http://schemas.openxmlformats.org/officeDocument/2006/relationships" xmlns:p="http://schemas.openxmlformats.org/presentationml/2006/main" type="tx">
  <p:cSld name="46_Image Overlay">
    <p:bg>
      <p:bgPr>
        <a:solidFill>
          <a:srgbClr val="454546"/>
        </a:solidFill>
        <a:effectLst/>
      </p:bgPr>
    </p:bg>
    <p:spTree>
      <p:nvGrpSpPr>
        <p:cNvPr id="1" name=""/>
        <p:cNvGrpSpPr/>
        <p:nvPr/>
      </p:nvGrpSpPr>
      <p:grpSpPr>
        <a:xfrm>
          <a:off x="0" y="0"/>
          <a:ext cx="0" cy="0"/>
          <a:chOff x="0" y="0"/>
          <a:chExt cx="0" cy="0"/>
        </a:xfrm>
      </p:grpSpPr>
      <p:sp>
        <p:nvSpPr>
          <p:cNvPr id="570" name="Insert Picture Here 2018 Darker.png"/>
          <p:cNvSpPr>
            <a:spLocks noGrp="1"/>
          </p:cNvSpPr>
          <p:nvPr>
            <p:ph type="pic" idx="13"/>
          </p:nvPr>
        </p:nvSpPr>
        <p:spPr>
          <a:xfrm>
            <a:off x="1490662" y="0"/>
            <a:ext cx="9144000" cy="6858000"/>
          </a:xfrm>
          <a:prstGeom prst="rect">
            <a:avLst/>
          </a:prstGeom>
          <a:effectLst>
            <a:outerShdw blurRad="1270000" dist="635000" dir="10800000" rotWithShape="0">
              <a:srgbClr val="000000">
                <a:alpha val="25000"/>
              </a:srgbClr>
            </a:outerShdw>
          </a:effectLst>
        </p:spPr>
        <p:txBody>
          <a:bodyPr lIns="91439" tIns="45719" rIns="91439" bIns="45719">
            <a:noAutofit/>
          </a:bodyPr>
          <a:lstStyle/>
          <a:p>
            <a:endParaRPr/>
          </a:p>
        </p:txBody>
      </p:sp>
      <p:sp>
        <p:nvSpPr>
          <p:cNvPr id="571"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7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740838990"/>
      </p:ext>
    </p:extLst>
  </p:cSld>
  <p:clrMapOvr>
    <a:masterClrMapping/>
  </p:clrMapOvr>
  <p:transition spd="med"/>
</p:sldLayout>
</file>

<file path=ppt/slideLayouts/slideLayout139.xml><?xml version="1.0" encoding="utf-8"?>
<p:sldLayout xmlns:a="http://schemas.openxmlformats.org/drawingml/2006/main" xmlns:r="http://schemas.openxmlformats.org/officeDocument/2006/relationships" xmlns:p="http://schemas.openxmlformats.org/presentationml/2006/main" type="tx">
  <p:cSld name="47_Image Overlay">
    <p:bg>
      <p:bgPr>
        <a:solidFill>
          <a:srgbClr val="454546"/>
        </a:solidFill>
        <a:effectLst/>
      </p:bgPr>
    </p:bg>
    <p:spTree>
      <p:nvGrpSpPr>
        <p:cNvPr id="1" name=""/>
        <p:cNvGrpSpPr/>
        <p:nvPr/>
      </p:nvGrpSpPr>
      <p:grpSpPr>
        <a:xfrm>
          <a:off x="0" y="0"/>
          <a:ext cx="0" cy="0"/>
          <a:chOff x="0" y="0"/>
          <a:chExt cx="0" cy="0"/>
        </a:xfrm>
      </p:grpSpPr>
      <p:sp>
        <p:nvSpPr>
          <p:cNvPr id="579" name="Insert Picture Here 2018 Darker.png"/>
          <p:cNvSpPr>
            <a:spLocks noGrp="1"/>
          </p:cNvSpPr>
          <p:nvPr>
            <p:ph type="pic" idx="13"/>
          </p:nvPr>
        </p:nvSpPr>
        <p:spPr>
          <a:xfrm>
            <a:off x="-1490663" y="0"/>
            <a:ext cx="9144000" cy="6858000"/>
          </a:xfrm>
          <a:prstGeom prst="rect">
            <a:avLst/>
          </a:prstGeom>
          <a:effectLst>
            <a:outerShdw blurRad="1270000" dist="635000" rotWithShape="0">
              <a:srgbClr val="000000">
                <a:alpha val="25000"/>
              </a:srgbClr>
            </a:outerShdw>
          </a:effectLst>
        </p:spPr>
        <p:txBody>
          <a:bodyPr lIns="91439" tIns="45719" rIns="91439" bIns="45719">
            <a:noAutofit/>
          </a:bodyPr>
          <a:lstStyle/>
          <a:p>
            <a:endParaRPr/>
          </a:p>
        </p:txBody>
      </p:sp>
      <p:sp>
        <p:nvSpPr>
          <p:cNvPr id="580"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8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95097042"/>
      </p:ext>
    </p:extLst>
  </p:cSld>
  <p:clrMapOvr>
    <a:masterClrMapping/>
  </p:clrMapOvr>
  <p:transition spd="med"/>
</p:sldLayout>
</file>

<file path=ppt/slideLayouts/slideLayout140.xml><?xml version="1.0" encoding="utf-8"?>
<p:sldLayout xmlns:a="http://schemas.openxmlformats.org/drawingml/2006/main" xmlns:r="http://schemas.openxmlformats.org/officeDocument/2006/relationships" xmlns:p="http://schemas.openxmlformats.org/presentationml/2006/main" type="tx">
  <p:cSld name="48_Image Overlay">
    <p:spTree>
      <p:nvGrpSpPr>
        <p:cNvPr id="1" name=""/>
        <p:cNvGrpSpPr/>
        <p:nvPr/>
      </p:nvGrpSpPr>
      <p:grpSpPr>
        <a:xfrm>
          <a:off x="0" y="0"/>
          <a:ext cx="0" cy="0"/>
          <a:chOff x="0" y="0"/>
          <a:chExt cx="0" cy="0"/>
        </a:xfrm>
      </p:grpSpPr>
      <p:sp>
        <p:nvSpPr>
          <p:cNvPr id="588" name="Insert Picture Here 2018 Darker.png"/>
          <p:cNvSpPr>
            <a:spLocks noGrp="1"/>
          </p:cNvSpPr>
          <p:nvPr>
            <p:ph type="pic" idx="13"/>
          </p:nvPr>
        </p:nvSpPr>
        <p:spPr>
          <a:xfrm>
            <a:off x="-3081031" y="-1"/>
            <a:ext cx="9144000" cy="6858001"/>
          </a:xfrm>
          <a:prstGeom prst="rect">
            <a:avLst/>
          </a:prstGeom>
        </p:spPr>
        <p:txBody>
          <a:bodyPr lIns="91439" tIns="45719" rIns="91439" bIns="45719">
            <a:noAutofit/>
          </a:bodyPr>
          <a:lstStyle/>
          <a:p>
            <a:endParaRPr/>
          </a:p>
        </p:txBody>
      </p:sp>
      <p:sp>
        <p:nvSpPr>
          <p:cNvPr id="589" name="Rectangle"/>
          <p:cNvSpPr>
            <a:spLocks noGrp="1"/>
          </p:cNvSpPr>
          <p:nvPr>
            <p:ph type="body" idx="14"/>
          </p:nvPr>
        </p:nvSpPr>
        <p:spPr>
          <a:xfrm>
            <a:off x="2981325" y="-1"/>
            <a:ext cx="6162675" cy="6858001"/>
          </a:xfrm>
          <a:prstGeom prst="rect">
            <a:avLst/>
          </a:pr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90"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9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03730460"/>
      </p:ext>
    </p:extLst>
  </p:cSld>
  <p:clrMapOvr>
    <a:masterClrMapping/>
  </p:clrMapOvr>
  <p:transition spd="med"/>
</p:sldLayout>
</file>

<file path=ppt/slideLayouts/slideLayout141.xml><?xml version="1.0" encoding="utf-8"?>
<p:sldLayout xmlns:a="http://schemas.openxmlformats.org/drawingml/2006/main" xmlns:r="http://schemas.openxmlformats.org/officeDocument/2006/relationships" xmlns:p="http://schemas.openxmlformats.org/presentationml/2006/main" type="tx">
  <p:cSld name="49_Image Overlay">
    <p:spTree>
      <p:nvGrpSpPr>
        <p:cNvPr id="1" name=""/>
        <p:cNvGrpSpPr/>
        <p:nvPr/>
      </p:nvGrpSpPr>
      <p:grpSpPr>
        <a:xfrm>
          <a:off x="0" y="0"/>
          <a:ext cx="0" cy="0"/>
          <a:chOff x="0" y="0"/>
          <a:chExt cx="0" cy="0"/>
        </a:xfrm>
      </p:grpSpPr>
      <p:sp>
        <p:nvSpPr>
          <p:cNvPr id="598" name="Insert Picture Here 2018 Darker.png"/>
          <p:cNvSpPr>
            <a:spLocks noGrp="1"/>
          </p:cNvSpPr>
          <p:nvPr>
            <p:ph type="pic" idx="13"/>
          </p:nvPr>
        </p:nvSpPr>
        <p:spPr>
          <a:xfrm>
            <a:off x="3081653" y="-1"/>
            <a:ext cx="9144000" cy="6858001"/>
          </a:xfrm>
          <a:prstGeom prst="rect">
            <a:avLst/>
          </a:prstGeom>
        </p:spPr>
        <p:txBody>
          <a:bodyPr lIns="91439" tIns="45719" rIns="91439" bIns="45719">
            <a:noAutofit/>
          </a:bodyPr>
          <a:lstStyle/>
          <a:p>
            <a:endParaRPr/>
          </a:p>
        </p:txBody>
      </p:sp>
      <p:sp>
        <p:nvSpPr>
          <p:cNvPr id="599" name="Rectangle"/>
          <p:cNvSpPr>
            <a:spLocks noGrp="1"/>
          </p:cNvSpPr>
          <p:nvPr>
            <p:ph type="body" idx="14"/>
          </p:nvPr>
        </p:nvSpPr>
        <p:spPr>
          <a:xfrm>
            <a:off x="0" y="-1"/>
            <a:ext cx="6162675" cy="6858001"/>
          </a:xfrm>
          <a:prstGeom prst="rect">
            <a:avLst/>
          </a:pr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0"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71735023"/>
      </p:ext>
    </p:extLst>
  </p:cSld>
  <p:clrMapOvr>
    <a:masterClrMapping/>
  </p:clrMapOvr>
  <p:transition spd="med"/>
</p:sldLayout>
</file>

<file path=ppt/slideLayouts/slideLayout142.xml><?xml version="1.0" encoding="utf-8"?>
<p:sldLayout xmlns:a="http://schemas.openxmlformats.org/drawingml/2006/main" xmlns:r="http://schemas.openxmlformats.org/officeDocument/2006/relationships" xmlns:p="http://schemas.openxmlformats.org/presentationml/2006/main" type="tx">
  <p:cSld name="50_Image Overlay">
    <p:spTree>
      <p:nvGrpSpPr>
        <p:cNvPr id="1" name=""/>
        <p:cNvGrpSpPr/>
        <p:nvPr/>
      </p:nvGrpSpPr>
      <p:grpSpPr>
        <a:xfrm>
          <a:off x="0" y="0"/>
          <a:ext cx="0" cy="0"/>
          <a:chOff x="0" y="0"/>
          <a:chExt cx="0" cy="0"/>
        </a:xfrm>
      </p:grpSpPr>
      <p:sp>
        <p:nvSpPr>
          <p:cNvPr id="608" name="Rectangle"/>
          <p:cNvSpPr>
            <a:spLocks noGrp="1"/>
          </p:cNvSpPr>
          <p:nvPr>
            <p:ph type="body" sz="half" idx="13"/>
          </p:nvPr>
        </p:nvSpPr>
        <p:spPr>
          <a:xfrm>
            <a:off x="0" y="-1"/>
            <a:ext cx="9144000" cy="238125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9" name="Insert Picture Here 2018 Darker.png"/>
          <p:cNvSpPr>
            <a:spLocks noGrp="1"/>
          </p:cNvSpPr>
          <p:nvPr>
            <p:ph type="pic" idx="14"/>
          </p:nvPr>
        </p:nvSpPr>
        <p:spPr>
          <a:xfrm>
            <a:off x="0" y="1190625"/>
            <a:ext cx="9144000" cy="6858000"/>
          </a:xfrm>
          <a:prstGeom prst="rect">
            <a:avLst/>
          </a:prstGeom>
        </p:spPr>
        <p:txBody>
          <a:bodyPr lIns="91439" tIns="45719" rIns="91439" bIns="45719">
            <a:noAutofit/>
          </a:bodyPr>
          <a:lstStyle/>
          <a:p>
            <a:endParaRPr/>
          </a:p>
        </p:txBody>
      </p:sp>
      <p:sp>
        <p:nvSpPr>
          <p:cNvPr id="610" name="Rounded Rectangle"/>
          <p:cNvSpPr>
            <a:spLocks noGrp="1"/>
          </p:cNvSpPr>
          <p:nvPr>
            <p:ph type="body" sz="quarter" idx="15"/>
          </p:nvPr>
        </p:nvSpPr>
        <p:spPr>
          <a:xfrm rot="16200000">
            <a:off x="4413250" y="1908156"/>
            <a:ext cx="317500" cy="9525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16926300"/>
      </p:ext>
    </p:extLst>
  </p:cSld>
  <p:clrMapOvr>
    <a:masterClrMapping/>
  </p:clrMapOvr>
  <p:transition spd="med"/>
</p:sldLayout>
</file>

<file path=ppt/slideLayouts/slideLayout143.xml><?xml version="1.0" encoding="utf-8"?>
<p:sldLayout xmlns:a="http://schemas.openxmlformats.org/drawingml/2006/main" xmlns:r="http://schemas.openxmlformats.org/officeDocument/2006/relationships" xmlns:p="http://schemas.openxmlformats.org/presentationml/2006/main" type="tx">
  <p:cSld name="51_Image Overlay">
    <p:spTree>
      <p:nvGrpSpPr>
        <p:cNvPr id="1" name=""/>
        <p:cNvGrpSpPr/>
        <p:nvPr/>
      </p:nvGrpSpPr>
      <p:grpSpPr>
        <a:xfrm>
          <a:off x="0" y="0"/>
          <a:ext cx="0" cy="0"/>
          <a:chOff x="0" y="0"/>
          <a:chExt cx="0" cy="0"/>
        </a:xfrm>
      </p:grpSpPr>
      <p:sp>
        <p:nvSpPr>
          <p:cNvPr id="618" name="Insert Picture Here 2018 Darker.png"/>
          <p:cNvSpPr>
            <a:spLocks noGrp="1"/>
          </p:cNvSpPr>
          <p:nvPr>
            <p:ph type="pic" idx="13"/>
          </p:nvPr>
        </p:nvSpPr>
        <p:spPr>
          <a:xfrm>
            <a:off x="0" y="-1190625"/>
            <a:ext cx="9144000" cy="6858000"/>
          </a:xfrm>
          <a:prstGeom prst="rect">
            <a:avLst/>
          </a:prstGeom>
        </p:spPr>
        <p:txBody>
          <a:bodyPr lIns="91439" tIns="45719" rIns="91439" bIns="45719">
            <a:noAutofit/>
          </a:bodyPr>
          <a:lstStyle/>
          <a:p>
            <a:endParaRPr/>
          </a:p>
        </p:txBody>
      </p:sp>
      <p:sp>
        <p:nvSpPr>
          <p:cNvPr id="619" name="Rectangle"/>
          <p:cNvSpPr>
            <a:spLocks noGrp="1"/>
          </p:cNvSpPr>
          <p:nvPr>
            <p:ph type="body" sz="half" idx="14"/>
          </p:nvPr>
        </p:nvSpPr>
        <p:spPr>
          <a:xfrm>
            <a:off x="0" y="4476750"/>
            <a:ext cx="9144000" cy="2381250"/>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0" name="Rounded Rectangle"/>
          <p:cNvSpPr>
            <a:spLocks noGrp="1"/>
          </p:cNvSpPr>
          <p:nvPr>
            <p:ph type="body" sz="quarter" idx="15"/>
          </p:nvPr>
        </p:nvSpPr>
        <p:spPr>
          <a:xfrm rot="16200000">
            <a:off x="989978" y="4004459"/>
            <a:ext cx="317501" cy="9525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73547286"/>
      </p:ext>
    </p:extLst>
  </p:cSld>
  <p:clrMapOvr>
    <a:masterClrMapping/>
  </p:clrMapOvr>
  <p:transition spd="med"/>
</p:sldLayout>
</file>

<file path=ppt/slideLayouts/slideLayout144.xml><?xml version="1.0" encoding="utf-8"?>
<p:sldLayout xmlns:a="http://schemas.openxmlformats.org/drawingml/2006/main" xmlns:r="http://schemas.openxmlformats.org/officeDocument/2006/relationships" xmlns:p="http://schemas.openxmlformats.org/presentationml/2006/main" type="tx">
  <p:cSld name="52_Image Overlay">
    <p:bg>
      <p:bgPr>
        <a:solidFill>
          <a:srgbClr val="454546"/>
        </a:solidFill>
        <a:effectLst/>
      </p:bgPr>
    </p:bg>
    <p:spTree>
      <p:nvGrpSpPr>
        <p:cNvPr id="1" name=""/>
        <p:cNvGrpSpPr/>
        <p:nvPr/>
      </p:nvGrpSpPr>
      <p:grpSpPr>
        <a:xfrm>
          <a:off x="0" y="0"/>
          <a:ext cx="0" cy="0"/>
          <a:chOff x="0" y="0"/>
          <a:chExt cx="0" cy="0"/>
        </a:xfrm>
      </p:grpSpPr>
      <p:sp>
        <p:nvSpPr>
          <p:cNvPr id="628" name="Insert Picture Here 2018 Darker.png"/>
          <p:cNvSpPr>
            <a:spLocks noGrp="1"/>
          </p:cNvSpPr>
          <p:nvPr>
            <p:ph type="pic" idx="13"/>
          </p:nvPr>
        </p:nvSpPr>
        <p:spPr>
          <a:xfrm>
            <a:off x="0" y="1190625"/>
            <a:ext cx="9144000" cy="6858000"/>
          </a:xfrm>
          <a:prstGeom prst="rect">
            <a:avLst/>
          </a:prstGeom>
          <a:effectLst>
            <a:outerShdw blurRad="1270000" dist="635000" dir="16200000" rotWithShape="0">
              <a:srgbClr val="000000">
                <a:alpha val="25000"/>
              </a:srgbClr>
            </a:outerShdw>
          </a:effectLst>
        </p:spPr>
        <p:txBody>
          <a:bodyPr lIns="91439" tIns="45719" rIns="91439" bIns="45719">
            <a:noAutofit/>
          </a:bodyPr>
          <a:lstStyle/>
          <a:p>
            <a:endParaRPr/>
          </a:p>
        </p:txBody>
      </p:sp>
      <p:sp>
        <p:nvSpPr>
          <p:cNvPr id="629" name="Rounded Rectangle"/>
          <p:cNvSpPr>
            <a:spLocks noGrp="1"/>
          </p:cNvSpPr>
          <p:nvPr>
            <p:ph type="body" sz="quarter" idx="14"/>
          </p:nvPr>
        </p:nvSpPr>
        <p:spPr>
          <a:xfrm rot="16200000">
            <a:off x="4413250" y="1908156"/>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3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03081901"/>
      </p:ext>
    </p:extLst>
  </p:cSld>
  <p:clrMapOvr>
    <a:masterClrMapping/>
  </p:clrMapOvr>
  <p:transition spd="med"/>
</p:sldLayout>
</file>

<file path=ppt/slideLayouts/slideLayout145.xml><?xml version="1.0" encoding="utf-8"?>
<p:sldLayout xmlns:a="http://schemas.openxmlformats.org/drawingml/2006/main" xmlns:r="http://schemas.openxmlformats.org/officeDocument/2006/relationships" xmlns:p="http://schemas.openxmlformats.org/presentationml/2006/main" type="tx">
  <p:cSld name="53_Image Overlay">
    <p:bg>
      <p:bgPr>
        <a:solidFill>
          <a:srgbClr val="454546"/>
        </a:solidFill>
        <a:effectLst/>
      </p:bgPr>
    </p:bg>
    <p:spTree>
      <p:nvGrpSpPr>
        <p:cNvPr id="1" name=""/>
        <p:cNvGrpSpPr/>
        <p:nvPr/>
      </p:nvGrpSpPr>
      <p:grpSpPr>
        <a:xfrm>
          <a:off x="0" y="0"/>
          <a:ext cx="0" cy="0"/>
          <a:chOff x="0" y="0"/>
          <a:chExt cx="0" cy="0"/>
        </a:xfrm>
      </p:grpSpPr>
      <p:sp>
        <p:nvSpPr>
          <p:cNvPr id="637" name="Insert Picture Here 2018 Darker.png"/>
          <p:cNvSpPr>
            <a:spLocks noGrp="1"/>
          </p:cNvSpPr>
          <p:nvPr>
            <p:ph type="pic" idx="13"/>
          </p:nvPr>
        </p:nvSpPr>
        <p:spPr>
          <a:xfrm>
            <a:off x="0" y="-1190625"/>
            <a:ext cx="9144000" cy="6858000"/>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38" name="Rounded Rectangle"/>
          <p:cNvSpPr>
            <a:spLocks noGrp="1"/>
          </p:cNvSpPr>
          <p:nvPr>
            <p:ph type="body" sz="quarter" idx="14"/>
          </p:nvPr>
        </p:nvSpPr>
        <p:spPr>
          <a:xfrm rot="16200000">
            <a:off x="989978" y="4004459"/>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3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876334422"/>
      </p:ext>
    </p:extLst>
  </p:cSld>
  <p:clrMapOvr>
    <a:masterClrMapping/>
  </p:clrMapOvr>
  <p:transition spd="med"/>
</p:sldLayout>
</file>

<file path=ppt/slideLayouts/slideLayout146.xml><?xml version="1.0" encoding="utf-8"?>
<p:sldLayout xmlns:a="http://schemas.openxmlformats.org/drawingml/2006/main" xmlns:r="http://schemas.openxmlformats.org/officeDocument/2006/relationships" xmlns:p="http://schemas.openxmlformats.org/presentationml/2006/main" type="tx">
  <p:cSld name="54_Image Overlay">
    <p:spTree>
      <p:nvGrpSpPr>
        <p:cNvPr id="1" name=""/>
        <p:cNvGrpSpPr/>
        <p:nvPr/>
      </p:nvGrpSpPr>
      <p:grpSpPr>
        <a:xfrm>
          <a:off x="0" y="0"/>
          <a:ext cx="0" cy="0"/>
          <a:chOff x="0" y="0"/>
          <a:chExt cx="0" cy="0"/>
        </a:xfrm>
      </p:grpSpPr>
      <p:sp>
        <p:nvSpPr>
          <p:cNvPr id="646" name="Insert Picture Here 2018 Darker.png"/>
          <p:cNvSpPr>
            <a:spLocks noGrp="1"/>
          </p:cNvSpPr>
          <p:nvPr>
            <p:ph type="pic" idx="13"/>
          </p:nvPr>
        </p:nvSpPr>
        <p:spPr>
          <a:xfrm>
            <a:off x="0" y="-2238375"/>
            <a:ext cx="9144000" cy="6858000"/>
          </a:xfrm>
          <a:prstGeom prst="rect">
            <a:avLst/>
          </a:prstGeom>
        </p:spPr>
        <p:txBody>
          <a:bodyPr lIns="91439" tIns="45719" rIns="91439" bIns="45719">
            <a:noAutofit/>
          </a:bodyPr>
          <a:lstStyle/>
          <a:p>
            <a:endParaRPr/>
          </a:p>
        </p:txBody>
      </p:sp>
      <p:sp>
        <p:nvSpPr>
          <p:cNvPr id="647" name="Rectangle"/>
          <p:cNvSpPr>
            <a:spLocks noGrp="1"/>
          </p:cNvSpPr>
          <p:nvPr>
            <p:ph type="body" idx="14"/>
          </p:nvPr>
        </p:nvSpPr>
        <p:spPr>
          <a:xfrm>
            <a:off x="0" y="2381250"/>
            <a:ext cx="9144000" cy="4476750"/>
          </a:xfrm>
          <a:prstGeom prst="rect">
            <a:avLst/>
          </a:pr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48" name="Rounded Rectangle"/>
          <p:cNvSpPr>
            <a:spLocks noGrp="1"/>
          </p:cNvSpPr>
          <p:nvPr>
            <p:ph type="body" sz="quarter" idx="15"/>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4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465707499"/>
      </p:ext>
    </p:extLst>
  </p:cSld>
  <p:clrMapOvr>
    <a:masterClrMapping/>
  </p:clrMapOvr>
  <p:transition spd="med"/>
</p:sldLayout>
</file>

<file path=ppt/slideLayouts/slideLayout147.xml><?xml version="1.0" encoding="utf-8"?>
<p:sldLayout xmlns:a="http://schemas.openxmlformats.org/drawingml/2006/main" xmlns:r="http://schemas.openxmlformats.org/officeDocument/2006/relationships" xmlns:p="http://schemas.openxmlformats.org/presentationml/2006/main" type="tx">
  <p:cSld name="55_Image Overlay">
    <p:spTree>
      <p:nvGrpSpPr>
        <p:cNvPr id="1" name=""/>
        <p:cNvGrpSpPr/>
        <p:nvPr/>
      </p:nvGrpSpPr>
      <p:grpSpPr>
        <a:xfrm>
          <a:off x="0" y="0"/>
          <a:ext cx="0" cy="0"/>
          <a:chOff x="0" y="0"/>
          <a:chExt cx="0" cy="0"/>
        </a:xfrm>
      </p:grpSpPr>
      <p:sp>
        <p:nvSpPr>
          <p:cNvPr id="656" name="Insert Picture Here 2018 Darker.png"/>
          <p:cNvSpPr>
            <a:spLocks noGrp="1"/>
          </p:cNvSpPr>
          <p:nvPr>
            <p:ph type="pic" idx="13"/>
          </p:nvPr>
        </p:nvSpPr>
        <p:spPr>
          <a:xfrm>
            <a:off x="0" y="2238375"/>
            <a:ext cx="9144000" cy="6858000"/>
          </a:xfrm>
          <a:prstGeom prst="rect">
            <a:avLst/>
          </a:prstGeom>
        </p:spPr>
        <p:txBody>
          <a:bodyPr lIns="91439" tIns="45719" rIns="91439" bIns="45719">
            <a:noAutofit/>
          </a:bodyPr>
          <a:lstStyle/>
          <a:p>
            <a:endParaRPr/>
          </a:p>
        </p:txBody>
      </p:sp>
      <p:sp>
        <p:nvSpPr>
          <p:cNvPr id="657" name="Rectangle"/>
          <p:cNvSpPr>
            <a:spLocks noGrp="1"/>
          </p:cNvSpPr>
          <p:nvPr>
            <p:ph type="body" idx="14"/>
          </p:nvPr>
        </p:nvSpPr>
        <p:spPr>
          <a:xfrm>
            <a:off x="0" y="0"/>
            <a:ext cx="9144000" cy="4476750"/>
          </a:xfrm>
          <a:prstGeom prst="rect">
            <a:avLst/>
          </a:pr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58" name="Rounded Rectangle"/>
          <p:cNvSpPr>
            <a:spLocks noGrp="1"/>
          </p:cNvSpPr>
          <p:nvPr>
            <p:ph type="body" sz="quarter" idx="15"/>
          </p:nvPr>
        </p:nvSpPr>
        <p:spPr>
          <a:xfrm rot="16200000">
            <a:off x="989978" y="4004459"/>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5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13208166"/>
      </p:ext>
    </p:extLst>
  </p:cSld>
  <p:clrMapOvr>
    <a:masterClrMapping/>
  </p:clrMapOvr>
  <p:transition spd="med"/>
</p:sldLayout>
</file>

<file path=ppt/slideLayouts/slideLayout148.xml><?xml version="1.0" encoding="utf-8"?>
<p:sldLayout xmlns:a="http://schemas.openxmlformats.org/drawingml/2006/main" xmlns:r="http://schemas.openxmlformats.org/officeDocument/2006/relationships" xmlns:p="http://schemas.openxmlformats.org/presentationml/2006/main" type="tx">
  <p:cSld name="56_Image Overlay">
    <p:spTree>
      <p:nvGrpSpPr>
        <p:cNvPr id="1" name=""/>
        <p:cNvGrpSpPr/>
        <p:nvPr/>
      </p:nvGrpSpPr>
      <p:grpSpPr>
        <a:xfrm>
          <a:off x="0" y="0"/>
          <a:ext cx="0" cy="0"/>
          <a:chOff x="0" y="0"/>
          <a:chExt cx="0" cy="0"/>
        </a:xfrm>
      </p:grpSpPr>
      <p:sp>
        <p:nvSpPr>
          <p:cNvPr id="666" name="Rounded Rectangle"/>
          <p:cNvSpPr>
            <a:spLocks noGrp="1"/>
          </p:cNvSpPr>
          <p:nvPr>
            <p:ph type="body" sz="quarter" idx="13"/>
          </p:nvPr>
        </p:nvSpPr>
        <p:spPr>
          <a:xfrm>
            <a:off x="2863267" y="1749227"/>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67" name="Insert Picture Here 2018 Darker.png"/>
          <p:cNvSpPr>
            <a:spLocks noGrp="1"/>
          </p:cNvSpPr>
          <p:nvPr>
            <p:ph type="pic" sz="quarter" idx="14"/>
          </p:nvPr>
        </p:nvSpPr>
        <p:spPr>
          <a:xfrm>
            <a:off x="2608811" y="911821"/>
            <a:ext cx="3926445" cy="2944834"/>
          </a:xfrm>
          <a:prstGeom prst="rect">
            <a:avLst/>
          </a:prstGeom>
        </p:spPr>
        <p:txBody>
          <a:bodyPr lIns="91439" tIns="45719" rIns="91439" bIns="45719">
            <a:noAutofit/>
          </a:bodyPr>
          <a:lstStyle/>
          <a:p>
            <a:endParaRPr/>
          </a:p>
        </p:txBody>
      </p:sp>
      <p:sp>
        <p:nvSpPr>
          <p:cNvPr id="668" name="Insert Picture Here 2018.png"/>
          <p:cNvSpPr>
            <a:spLocks noGrp="1"/>
          </p:cNvSpPr>
          <p:nvPr>
            <p:ph type="pic" sz="quarter" idx="15"/>
          </p:nvPr>
        </p:nvSpPr>
        <p:spPr>
          <a:xfrm>
            <a:off x="5203666" y="911821"/>
            <a:ext cx="3926446" cy="2944834"/>
          </a:xfrm>
          <a:prstGeom prst="rect">
            <a:avLst/>
          </a:prstGeom>
        </p:spPr>
        <p:txBody>
          <a:bodyPr lIns="91439" tIns="45719" rIns="91439" bIns="45719">
            <a:noAutofit/>
          </a:bodyPr>
          <a:lstStyle/>
          <a:p>
            <a:endParaRPr/>
          </a:p>
        </p:txBody>
      </p:sp>
      <p:sp>
        <p:nvSpPr>
          <p:cNvPr id="66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743222269"/>
      </p:ext>
    </p:extLst>
  </p:cSld>
  <p:clrMapOvr>
    <a:masterClrMapping/>
  </p:clrMapOvr>
  <p:transition spd="med"/>
</p:sldLayout>
</file>

<file path=ppt/slideLayouts/slideLayout149.xml><?xml version="1.0" encoding="utf-8"?>
<p:sldLayout xmlns:a="http://schemas.openxmlformats.org/drawingml/2006/main" xmlns:r="http://schemas.openxmlformats.org/officeDocument/2006/relationships" xmlns:p="http://schemas.openxmlformats.org/presentationml/2006/main" type="tx">
  <p:cSld name="57_Image Overlay">
    <p:spTree>
      <p:nvGrpSpPr>
        <p:cNvPr id="1" name=""/>
        <p:cNvGrpSpPr/>
        <p:nvPr/>
      </p:nvGrpSpPr>
      <p:grpSpPr>
        <a:xfrm>
          <a:off x="0" y="0"/>
          <a:ext cx="0" cy="0"/>
          <a:chOff x="0" y="0"/>
          <a:chExt cx="0" cy="0"/>
        </a:xfrm>
      </p:grpSpPr>
      <p:sp>
        <p:nvSpPr>
          <p:cNvPr id="676" name="Insert Picture Here 2018.png"/>
          <p:cNvSpPr>
            <a:spLocks noGrp="1"/>
          </p:cNvSpPr>
          <p:nvPr>
            <p:ph type="pic" sz="half" idx="13"/>
          </p:nvPr>
        </p:nvSpPr>
        <p:spPr>
          <a:xfrm>
            <a:off x="5334000" y="3429000"/>
            <a:ext cx="4572000" cy="3429000"/>
          </a:xfrm>
          <a:prstGeom prst="rect">
            <a:avLst/>
          </a:prstGeom>
        </p:spPr>
        <p:txBody>
          <a:bodyPr lIns="91439" tIns="45719" rIns="91439" bIns="45719">
            <a:noAutofit/>
          </a:bodyPr>
          <a:lstStyle/>
          <a:p>
            <a:endParaRPr/>
          </a:p>
        </p:txBody>
      </p:sp>
      <p:sp>
        <p:nvSpPr>
          <p:cNvPr id="677" name="Insert Picture Here 2018 Darker.png"/>
          <p:cNvSpPr>
            <a:spLocks noGrp="1"/>
          </p:cNvSpPr>
          <p:nvPr>
            <p:ph type="pic" sz="half" idx="14"/>
          </p:nvPr>
        </p:nvSpPr>
        <p:spPr>
          <a:xfrm>
            <a:off x="2286000" y="0"/>
            <a:ext cx="4572000" cy="3429000"/>
          </a:xfrm>
          <a:prstGeom prst="rect">
            <a:avLst/>
          </a:prstGeom>
        </p:spPr>
        <p:txBody>
          <a:bodyPr lIns="91439" tIns="45719" rIns="91439" bIns="45719">
            <a:noAutofit/>
          </a:bodyPr>
          <a:lstStyle/>
          <a:p>
            <a:endParaRPr/>
          </a:p>
        </p:txBody>
      </p:sp>
      <p:sp>
        <p:nvSpPr>
          <p:cNvPr id="678" name="Rounded Rectangle"/>
          <p:cNvSpPr>
            <a:spLocks noGrp="1"/>
          </p:cNvSpPr>
          <p:nvPr>
            <p:ph type="body" sz="quarter" idx="15"/>
          </p:nvPr>
        </p:nvSpPr>
        <p:spPr>
          <a:xfrm>
            <a:off x="2925843" y="10795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34458501"/>
      </p:ext>
    </p:extLst>
  </p:cSld>
  <p:clrMapOvr>
    <a:masterClrMapping/>
  </p:clrMapOvr>
  <p:transition spd="med"/>
</p:sldLayout>
</file>

<file path=ppt/slideLayouts/slideLayout150.xml><?xml version="1.0" encoding="utf-8"?>
<p:sldLayout xmlns:a="http://schemas.openxmlformats.org/drawingml/2006/main" xmlns:r="http://schemas.openxmlformats.org/officeDocument/2006/relationships" xmlns:p="http://schemas.openxmlformats.org/presentationml/2006/main" type="tx">
  <p:cSld name="58_Image Overlay">
    <p:bg>
      <p:bgPr>
        <a:solidFill>
          <a:srgbClr val="454546"/>
        </a:solidFill>
        <a:effectLst/>
      </p:bgPr>
    </p:bg>
    <p:spTree>
      <p:nvGrpSpPr>
        <p:cNvPr id="1" name=""/>
        <p:cNvGrpSpPr/>
        <p:nvPr/>
      </p:nvGrpSpPr>
      <p:grpSpPr>
        <a:xfrm>
          <a:off x="0" y="0"/>
          <a:ext cx="0" cy="0"/>
          <a:chOff x="0" y="0"/>
          <a:chExt cx="0" cy="0"/>
        </a:xfrm>
      </p:grpSpPr>
      <p:sp>
        <p:nvSpPr>
          <p:cNvPr id="686" name="Insert Picture Here 2018 Darker.png"/>
          <p:cNvSpPr>
            <a:spLocks noGrp="1"/>
          </p:cNvSpPr>
          <p:nvPr>
            <p:ph type="pic" idx="13"/>
          </p:nvPr>
        </p:nvSpPr>
        <p:spPr>
          <a:xfrm>
            <a:off x="-698500" y="-1"/>
            <a:ext cx="5969000" cy="4476751"/>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87" name="Insert Picture Here 2018.png"/>
          <p:cNvSpPr>
            <a:spLocks noGrp="1"/>
          </p:cNvSpPr>
          <p:nvPr>
            <p:ph type="pic" idx="14"/>
          </p:nvPr>
        </p:nvSpPr>
        <p:spPr>
          <a:xfrm>
            <a:off x="3873500" y="-1"/>
            <a:ext cx="5969001" cy="4476751"/>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88" name="Rectangle"/>
          <p:cNvSpPr>
            <a:spLocks noGrp="1"/>
          </p:cNvSpPr>
          <p:nvPr>
            <p:ph type="body" sz="half" idx="15"/>
          </p:nvPr>
        </p:nvSpPr>
        <p:spPr>
          <a:xfrm>
            <a:off x="0" y="2820499"/>
            <a:ext cx="9144000" cy="1653836"/>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89" name="Rounded Rectangle"/>
          <p:cNvSpPr>
            <a:spLocks noGrp="1"/>
          </p:cNvSpPr>
          <p:nvPr>
            <p:ph type="body" sz="quarter" idx="16"/>
          </p:nvPr>
        </p:nvSpPr>
        <p:spPr>
          <a:xfrm rot="16200000">
            <a:off x="4413250" y="4004459"/>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9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03566879"/>
      </p:ext>
    </p:extLst>
  </p:cSld>
  <p:clrMapOvr>
    <a:masterClrMapping/>
  </p:clrMapOvr>
  <p:transition spd="med"/>
</p:sldLayout>
</file>

<file path=ppt/slideLayouts/slideLayout151.xml><?xml version="1.0" encoding="utf-8"?>
<p:sldLayout xmlns:a="http://schemas.openxmlformats.org/drawingml/2006/main" xmlns:r="http://schemas.openxmlformats.org/officeDocument/2006/relationships" xmlns:p="http://schemas.openxmlformats.org/presentationml/2006/main" type="tx">
  <p:cSld name="59_Image Overlay">
    <p:bg>
      <p:bgPr>
        <a:solidFill>
          <a:srgbClr val="000000"/>
        </a:solidFill>
        <a:effectLst/>
      </p:bgPr>
    </p:bg>
    <p:spTree>
      <p:nvGrpSpPr>
        <p:cNvPr id="1" name=""/>
        <p:cNvGrpSpPr/>
        <p:nvPr/>
      </p:nvGrpSpPr>
      <p:grpSpPr>
        <a:xfrm>
          <a:off x="0" y="0"/>
          <a:ext cx="0" cy="0"/>
          <a:chOff x="0" y="0"/>
          <a:chExt cx="0" cy="0"/>
        </a:xfrm>
      </p:grpSpPr>
      <p:sp>
        <p:nvSpPr>
          <p:cNvPr id="697" name="Insert Picture Here 2018 Darker.png"/>
          <p:cNvSpPr>
            <a:spLocks noGrp="1"/>
          </p:cNvSpPr>
          <p:nvPr>
            <p:ph type="pic" idx="13"/>
          </p:nvPr>
        </p:nvSpPr>
        <p:spPr>
          <a:xfrm>
            <a:off x="-3048000" y="0"/>
            <a:ext cx="9144000" cy="6858001"/>
          </a:xfrm>
          <a:prstGeom prst="rect">
            <a:avLst/>
          </a:prstGeom>
        </p:spPr>
        <p:txBody>
          <a:bodyPr lIns="91439" tIns="45719" rIns="91439" bIns="45719">
            <a:noAutofit/>
          </a:bodyPr>
          <a:lstStyle/>
          <a:p>
            <a:endParaRPr/>
          </a:p>
        </p:txBody>
      </p:sp>
      <p:sp>
        <p:nvSpPr>
          <p:cNvPr id="698" name="Insert Picture Here 2018.png"/>
          <p:cNvSpPr>
            <a:spLocks noGrp="1"/>
          </p:cNvSpPr>
          <p:nvPr>
            <p:ph type="pic" idx="14"/>
          </p:nvPr>
        </p:nvSpPr>
        <p:spPr>
          <a:xfrm>
            <a:off x="3048000" y="-1"/>
            <a:ext cx="9144000" cy="6858001"/>
          </a:xfrm>
          <a:prstGeom prst="rect">
            <a:avLst/>
          </a:prstGeom>
        </p:spPr>
        <p:txBody>
          <a:bodyPr lIns="91439" tIns="45719" rIns="91439" bIns="45719">
            <a:noAutofit/>
          </a:bodyPr>
          <a:lstStyle/>
          <a:p>
            <a:endParaRPr/>
          </a:p>
        </p:txBody>
      </p:sp>
      <p:sp>
        <p:nvSpPr>
          <p:cNvPr id="699" name="Rounded Rectangle"/>
          <p:cNvSpPr>
            <a:spLocks noGrp="1"/>
          </p:cNvSpPr>
          <p:nvPr>
            <p:ph type="body" sz="quarter" idx="15"/>
          </p:nvPr>
        </p:nvSpPr>
        <p:spPr>
          <a:xfrm>
            <a:off x="293373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68919874"/>
      </p:ext>
    </p:extLst>
  </p:cSld>
  <p:clrMapOvr>
    <a:masterClrMapping/>
  </p:clrMapOvr>
  <p:transition spd="med"/>
</p:sldLayout>
</file>

<file path=ppt/slideLayouts/slideLayout152.xml><?xml version="1.0" encoding="utf-8"?>
<p:sldLayout xmlns:a="http://schemas.openxmlformats.org/drawingml/2006/main" xmlns:r="http://schemas.openxmlformats.org/officeDocument/2006/relationships" xmlns:p="http://schemas.openxmlformats.org/presentationml/2006/main" type="tx">
  <p:cSld name="60_Image Overlay">
    <p:bg>
      <p:bgPr>
        <a:solidFill>
          <a:srgbClr val="000000"/>
        </a:solidFill>
        <a:effectLst/>
      </p:bgPr>
    </p:bg>
    <p:spTree>
      <p:nvGrpSpPr>
        <p:cNvPr id="1" name=""/>
        <p:cNvGrpSpPr/>
        <p:nvPr/>
      </p:nvGrpSpPr>
      <p:grpSpPr>
        <a:xfrm>
          <a:off x="0" y="0"/>
          <a:ext cx="0" cy="0"/>
          <a:chOff x="0" y="0"/>
          <a:chExt cx="0" cy="0"/>
        </a:xfrm>
      </p:grpSpPr>
      <p:sp>
        <p:nvSpPr>
          <p:cNvPr id="707" name="Rounded Rectangle"/>
          <p:cNvSpPr>
            <a:spLocks noGrp="1"/>
          </p:cNvSpPr>
          <p:nvPr>
            <p:ph type="body" sz="quarter" idx="13"/>
          </p:nvPr>
        </p:nvSpPr>
        <p:spPr>
          <a:xfrm rot="16200000">
            <a:off x="4413250" y="1908156"/>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8" name="Insert Picture Here 2018.png"/>
          <p:cNvSpPr>
            <a:spLocks noGrp="1"/>
          </p:cNvSpPr>
          <p:nvPr>
            <p:ph type="pic" sz="quarter" idx="14"/>
          </p:nvPr>
        </p:nvSpPr>
        <p:spPr>
          <a:xfrm>
            <a:off x="3447752" y="2764348"/>
            <a:ext cx="2248562" cy="1686422"/>
          </a:xfrm>
          <a:prstGeom prst="rect">
            <a:avLst/>
          </a:prstGeom>
        </p:spPr>
        <p:txBody>
          <a:bodyPr lIns="91439" tIns="45719" rIns="91439" bIns="45719">
            <a:noAutofit/>
          </a:bodyPr>
          <a:lstStyle/>
          <a:p>
            <a:endParaRPr/>
          </a:p>
        </p:txBody>
      </p:sp>
      <p:sp>
        <p:nvSpPr>
          <p:cNvPr id="709" name="Insert Picture Here 2018 Darker.png"/>
          <p:cNvSpPr>
            <a:spLocks noGrp="1"/>
          </p:cNvSpPr>
          <p:nvPr>
            <p:ph type="pic" sz="quarter" idx="15"/>
          </p:nvPr>
        </p:nvSpPr>
        <p:spPr>
          <a:xfrm>
            <a:off x="6201269" y="2764348"/>
            <a:ext cx="2248562" cy="1686422"/>
          </a:xfrm>
          <a:prstGeom prst="rect">
            <a:avLst/>
          </a:prstGeom>
        </p:spPr>
        <p:txBody>
          <a:bodyPr lIns="91439" tIns="45719" rIns="91439" bIns="45719">
            <a:noAutofit/>
          </a:bodyPr>
          <a:lstStyle/>
          <a:p>
            <a:endParaRPr/>
          </a:p>
        </p:txBody>
      </p:sp>
      <p:sp>
        <p:nvSpPr>
          <p:cNvPr id="710" name="Insert Picture Here 2018 Darker.png"/>
          <p:cNvSpPr>
            <a:spLocks noGrp="1"/>
          </p:cNvSpPr>
          <p:nvPr>
            <p:ph type="pic" sz="quarter" idx="16"/>
          </p:nvPr>
        </p:nvSpPr>
        <p:spPr>
          <a:xfrm>
            <a:off x="694235" y="2764348"/>
            <a:ext cx="2248562" cy="1686422"/>
          </a:xfrm>
          <a:prstGeom prst="rect">
            <a:avLst/>
          </a:prstGeom>
        </p:spPr>
        <p:txBody>
          <a:bodyPr lIns="91439" tIns="45719" rIns="91439" bIns="45719">
            <a:noAutofit/>
          </a:bodyPr>
          <a:lstStyle/>
          <a:p>
            <a:endParaRPr/>
          </a:p>
        </p:txBody>
      </p:sp>
      <p:sp>
        <p:nvSpPr>
          <p:cNvPr id="7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91294136"/>
      </p:ext>
    </p:extLst>
  </p:cSld>
  <p:clrMapOvr>
    <a:masterClrMapping/>
  </p:clrMapOvr>
  <p:transition spd="med"/>
</p:sldLayout>
</file>

<file path=ppt/slideLayouts/slideLayout153.xml><?xml version="1.0" encoding="utf-8"?>
<p:sldLayout xmlns:a="http://schemas.openxmlformats.org/drawingml/2006/main" xmlns:r="http://schemas.openxmlformats.org/officeDocument/2006/relationships" xmlns:p="http://schemas.openxmlformats.org/presentationml/2006/main" type="tx">
  <p:cSld name="61_Image Overlay">
    <p:spTree>
      <p:nvGrpSpPr>
        <p:cNvPr id="1" name=""/>
        <p:cNvGrpSpPr/>
        <p:nvPr/>
      </p:nvGrpSpPr>
      <p:grpSpPr>
        <a:xfrm>
          <a:off x="0" y="0"/>
          <a:ext cx="0" cy="0"/>
          <a:chOff x="0" y="0"/>
          <a:chExt cx="0" cy="0"/>
        </a:xfrm>
      </p:grpSpPr>
      <p:sp>
        <p:nvSpPr>
          <p:cNvPr id="718" name="Insert Picture Here 2018.png"/>
          <p:cNvSpPr>
            <a:spLocks noGrp="1"/>
          </p:cNvSpPr>
          <p:nvPr>
            <p:ph type="pic" sz="half" idx="13"/>
          </p:nvPr>
        </p:nvSpPr>
        <p:spPr>
          <a:xfrm>
            <a:off x="-762000" y="3429000"/>
            <a:ext cx="4572000" cy="3429000"/>
          </a:xfrm>
          <a:prstGeom prst="rect">
            <a:avLst/>
          </a:prstGeom>
        </p:spPr>
        <p:txBody>
          <a:bodyPr lIns="91439" tIns="45719" rIns="91439" bIns="45719">
            <a:noAutofit/>
          </a:bodyPr>
          <a:lstStyle/>
          <a:p>
            <a:endParaRPr/>
          </a:p>
        </p:txBody>
      </p:sp>
      <p:sp>
        <p:nvSpPr>
          <p:cNvPr id="719" name="Insert Picture Here 2018.png"/>
          <p:cNvSpPr>
            <a:spLocks noGrp="1"/>
          </p:cNvSpPr>
          <p:nvPr>
            <p:ph type="pic" sz="half" idx="14"/>
          </p:nvPr>
        </p:nvSpPr>
        <p:spPr>
          <a:xfrm>
            <a:off x="5334000" y="3429000"/>
            <a:ext cx="4572000" cy="3429000"/>
          </a:xfrm>
          <a:prstGeom prst="rect">
            <a:avLst/>
          </a:prstGeom>
        </p:spPr>
        <p:txBody>
          <a:bodyPr lIns="91439" tIns="45719" rIns="91439" bIns="45719">
            <a:noAutofit/>
          </a:bodyPr>
          <a:lstStyle/>
          <a:p>
            <a:endParaRPr/>
          </a:p>
        </p:txBody>
      </p:sp>
      <p:sp>
        <p:nvSpPr>
          <p:cNvPr id="720" name="Insert Picture Here 2018 Darker.png"/>
          <p:cNvSpPr>
            <a:spLocks noGrp="1"/>
          </p:cNvSpPr>
          <p:nvPr>
            <p:ph type="pic" sz="half" idx="15"/>
          </p:nvPr>
        </p:nvSpPr>
        <p:spPr>
          <a:xfrm>
            <a:off x="2286000" y="0"/>
            <a:ext cx="4572000" cy="3429000"/>
          </a:xfrm>
          <a:prstGeom prst="rect">
            <a:avLst/>
          </a:prstGeom>
        </p:spPr>
        <p:txBody>
          <a:bodyPr lIns="91439" tIns="45719" rIns="91439" bIns="45719">
            <a:noAutofit/>
          </a:bodyPr>
          <a:lstStyle/>
          <a:p>
            <a:endParaRPr/>
          </a:p>
        </p:txBody>
      </p:sp>
      <p:sp>
        <p:nvSpPr>
          <p:cNvPr id="721" name="Rectangle"/>
          <p:cNvSpPr>
            <a:spLocks noGrp="1"/>
          </p:cNvSpPr>
          <p:nvPr>
            <p:ph type="body" sz="quarter" idx="16"/>
          </p:nvPr>
        </p:nvSpPr>
        <p:spPr>
          <a:xfrm>
            <a:off x="3048000" y="3429000"/>
            <a:ext cx="3048000" cy="3429000"/>
          </a:xfrm>
          <a:prstGeom prst="rect">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2" name="Rectangle"/>
          <p:cNvSpPr>
            <a:spLocks noGrp="1"/>
          </p:cNvSpPr>
          <p:nvPr>
            <p:ph type="body" sz="quarter" idx="17"/>
          </p:nvPr>
        </p:nvSpPr>
        <p:spPr>
          <a:xfrm>
            <a:off x="6096000" y="-1"/>
            <a:ext cx="3048000" cy="3429001"/>
          </a:xfrm>
          <a:prstGeom prst="rect">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3" name="Rounded Rectangle"/>
          <p:cNvSpPr>
            <a:spLocks noGrp="1"/>
          </p:cNvSpPr>
          <p:nvPr>
            <p:ph type="body" sz="quarter" idx="18"/>
          </p:nvPr>
        </p:nvSpPr>
        <p:spPr>
          <a:xfrm>
            <a:off x="2925843" y="10973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088217136"/>
      </p:ext>
    </p:extLst>
  </p:cSld>
  <p:clrMapOvr>
    <a:masterClrMapping/>
  </p:clrMapOvr>
  <p:transition spd="med"/>
</p:sldLayout>
</file>

<file path=ppt/slideLayouts/slideLayout154.xml><?xml version="1.0" encoding="utf-8"?>
<p:sldLayout xmlns:a="http://schemas.openxmlformats.org/drawingml/2006/main" xmlns:r="http://schemas.openxmlformats.org/officeDocument/2006/relationships" xmlns:p="http://schemas.openxmlformats.org/presentationml/2006/main" type="tx">
  <p:cSld name="62_Image Overlay">
    <p:bg>
      <p:bgPr>
        <a:solidFill>
          <a:srgbClr val="454546"/>
        </a:solidFill>
        <a:effectLst/>
      </p:bgPr>
    </p:bg>
    <p:spTree>
      <p:nvGrpSpPr>
        <p:cNvPr id="1" name=""/>
        <p:cNvGrpSpPr/>
        <p:nvPr/>
      </p:nvGrpSpPr>
      <p:grpSpPr>
        <a:xfrm>
          <a:off x="0" y="0"/>
          <a:ext cx="0" cy="0"/>
          <a:chOff x="0" y="0"/>
          <a:chExt cx="0" cy="0"/>
        </a:xfrm>
      </p:grpSpPr>
      <p:sp>
        <p:nvSpPr>
          <p:cNvPr id="731"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32" name="Insert Picture Here 2018 Darker.png"/>
          <p:cNvSpPr>
            <a:spLocks noGrp="1"/>
          </p:cNvSpPr>
          <p:nvPr>
            <p:ph type="pic" sz="quarter" idx="14"/>
          </p:nvPr>
        </p:nvSpPr>
        <p:spPr>
          <a:xfrm>
            <a:off x="4738386" y="2880245"/>
            <a:ext cx="1785406" cy="1339055"/>
          </a:xfrm>
          <a:prstGeom prst="rect">
            <a:avLst/>
          </a:prstGeom>
        </p:spPr>
        <p:txBody>
          <a:bodyPr lIns="91439" tIns="45719" rIns="91439" bIns="45719">
            <a:noAutofit/>
          </a:bodyPr>
          <a:lstStyle/>
          <a:p>
            <a:endParaRPr/>
          </a:p>
        </p:txBody>
      </p:sp>
      <p:sp>
        <p:nvSpPr>
          <p:cNvPr id="733" name="Insert Picture Here 2018 Darker.png"/>
          <p:cNvSpPr>
            <a:spLocks noGrp="1"/>
          </p:cNvSpPr>
          <p:nvPr>
            <p:ph type="pic" sz="quarter" idx="15"/>
          </p:nvPr>
        </p:nvSpPr>
        <p:spPr>
          <a:xfrm>
            <a:off x="634970" y="2880245"/>
            <a:ext cx="1785406" cy="1339055"/>
          </a:xfrm>
          <a:prstGeom prst="rect">
            <a:avLst/>
          </a:prstGeom>
        </p:spPr>
        <p:txBody>
          <a:bodyPr lIns="91439" tIns="45719" rIns="91439" bIns="45719">
            <a:noAutofit/>
          </a:bodyPr>
          <a:lstStyle/>
          <a:p>
            <a:endParaRPr/>
          </a:p>
        </p:txBody>
      </p:sp>
      <p:sp>
        <p:nvSpPr>
          <p:cNvPr id="734" name="Insert Picture Here 2018.png"/>
          <p:cNvSpPr>
            <a:spLocks noGrp="1"/>
          </p:cNvSpPr>
          <p:nvPr>
            <p:ph type="pic" sz="quarter" idx="16"/>
          </p:nvPr>
        </p:nvSpPr>
        <p:spPr>
          <a:xfrm>
            <a:off x="6790095" y="2880245"/>
            <a:ext cx="1785405" cy="1339055"/>
          </a:xfrm>
          <a:prstGeom prst="rect">
            <a:avLst/>
          </a:prstGeom>
        </p:spPr>
        <p:txBody>
          <a:bodyPr lIns="91439" tIns="45719" rIns="91439" bIns="45719">
            <a:noAutofit/>
          </a:bodyPr>
          <a:lstStyle/>
          <a:p>
            <a:endParaRPr/>
          </a:p>
        </p:txBody>
      </p:sp>
      <p:sp>
        <p:nvSpPr>
          <p:cNvPr id="735" name="Insert Picture Here 2018.png"/>
          <p:cNvSpPr>
            <a:spLocks noGrp="1"/>
          </p:cNvSpPr>
          <p:nvPr>
            <p:ph type="pic" sz="quarter" idx="17"/>
          </p:nvPr>
        </p:nvSpPr>
        <p:spPr>
          <a:xfrm>
            <a:off x="2686678" y="2880245"/>
            <a:ext cx="1785406" cy="1339054"/>
          </a:xfrm>
          <a:prstGeom prst="rect">
            <a:avLst/>
          </a:prstGeom>
        </p:spPr>
        <p:txBody>
          <a:bodyPr lIns="91439" tIns="45719" rIns="91439" bIns="45719">
            <a:noAutofit/>
          </a:bodyPr>
          <a:lstStyle/>
          <a:p>
            <a:endParaRPr/>
          </a:p>
        </p:txBody>
      </p:sp>
      <p:sp>
        <p:nvSpPr>
          <p:cNvPr id="736"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48036303"/>
      </p:ext>
    </p:extLst>
  </p:cSld>
  <p:clrMapOvr>
    <a:masterClrMapping/>
  </p:clrMapOvr>
  <p:transition spd="med"/>
</p:sldLayout>
</file>

<file path=ppt/slideLayouts/slideLayout155.xml><?xml version="1.0" encoding="utf-8"?>
<p:sldLayout xmlns:a="http://schemas.openxmlformats.org/drawingml/2006/main" xmlns:r="http://schemas.openxmlformats.org/officeDocument/2006/relationships" xmlns:p="http://schemas.openxmlformats.org/presentationml/2006/main" type="tx">
  <p:cSld name="63_Image Overlay">
    <p:bg>
      <p:bgPr>
        <a:solidFill>
          <a:srgbClr val="000000"/>
        </a:solidFill>
        <a:effectLst/>
      </p:bgPr>
    </p:bg>
    <p:spTree>
      <p:nvGrpSpPr>
        <p:cNvPr id="1" name=""/>
        <p:cNvGrpSpPr/>
        <p:nvPr/>
      </p:nvGrpSpPr>
      <p:grpSpPr>
        <a:xfrm>
          <a:off x="0" y="0"/>
          <a:ext cx="0" cy="0"/>
          <a:chOff x="0" y="0"/>
          <a:chExt cx="0" cy="0"/>
        </a:xfrm>
      </p:grpSpPr>
      <p:sp>
        <p:nvSpPr>
          <p:cNvPr id="743" name="Insert Picture Here 2018 Darker.png"/>
          <p:cNvSpPr>
            <a:spLocks noGrp="1"/>
          </p:cNvSpPr>
          <p:nvPr>
            <p:ph type="pic" idx="13"/>
          </p:nvPr>
        </p:nvSpPr>
        <p:spPr>
          <a:xfrm>
            <a:off x="-1158875" y="952500"/>
            <a:ext cx="6604000" cy="4953000"/>
          </a:xfrm>
          <a:prstGeom prst="rect">
            <a:avLst/>
          </a:prstGeom>
        </p:spPr>
        <p:txBody>
          <a:bodyPr lIns="91439" tIns="45719" rIns="91439" bIns="45719">
            <a:noAutofit/>
          </a:bodyPr>
          <a:lstStyle/>
          <a:p>
            <a:endParaRPr/>
          </a:p>
        </p:txBody>
      </p:sp>
      <p:sp>
        <p:nvSpPr>
          <p:cNvPr id="744" name="Insert Picture Here 2018.png"/>
          <p:cNvSpPr>
            <a:spLocks noGrp="1"/>
          </p:cNvSpPr>
          <p:nvPr>
            <p:ph type="pic" sz="quarter" idx="14"/>
          </p:nvPr>
        </p:nvSpPr>
        <p:spPr>
          <a:xfrm>
            <a:off x="3624680" y="4560407"/>
            <a:ext cx="1785406" cy="1339054"/>
          </a:xfrm>
          <a:prstGeom prst="rect">
            <a:avLst/>
          </a:prstGeom>
        </p:spPr>
        <p:txBody>
          <a:bodyPr lIns="91439" tIns="45719" rIns="91439" bIns="45719">
            <a:noAutofit/>
          </a:bodyPr>
          <a:lstStyle/>
          <a:p>
            <a:endParaRPr/>
          </a:p>
        </p:txBody>
      </p:sp>
      <p:sp>
        <p:nvSpPr>
          <p:cNvPr id="745" name="Insert Picture Here 2018.png"/>
          <p:cNvSpPr>
            <a:spLocks noGrp="1"/>
          </p:cNvSpPr>
          <p:nvPr>
            <p:ph type="pic" sz="quarter" idx="15"/>
          </p:nvPr>
        </p:nvSpPr>
        <p:spPr>
          <a:xfrm>
            <a:off x="6806633" y="4560407"/>
            <a:ext cx="1785405" cy="1339054"/>
          </a:xfrm>
          <a:prstGeom prst="rect">
            <a:avLst/>
          </a:prstGeom>
        </p:spPr>
        <p:txBody>
          <a:bodyPr lIns="91439" tIns="45719" rIns="91439" bIns="45719">
            <a:noAutofit/>
          </a:bodyPr>
          <a:lstStyle/>
          <a:p>
            <a:endParaRPr/>
          </a:p>
        </p:txBody>
      </p:sp>
      <p:sp>
        <p:nvSpPr>
          <p:cNvPr id="746" name="Insert Picture Here 2018 Darker.png"/>
          <p:cNvSpPr>
            <a:spLocks noGrp="1"/>
          </p:cNvSpPr>
          <p:nvPr>
            <p:ph type="pic" sz="quarter" idx="16"/>
          </p:nvPr>
        </p:nvSpPr>
        <p:spPr>
          <a:xfrm>
            <a:off x="5215656" y="4560407"/>
            <a:ext cx="1785405" cy="1339054"/>
          </a:xfrm>
          <a:prstGeom prst="rect">
            <a:avLst/>
          </a:prstGeom>
        </p:spPr>
        <p:txBody>
          <a:bodyPr lIns="91439" tIns="45719" rIns="91439" bIns="45719">
            <a:noAutofit/>
          </a:bodyPr>
          <a:lstStyle/>
          <a:p>
            <a:endParaRPr/>
          </a:p>
        </p:txBody>
      </p:sp>
      <p:sp>
        <p:nvSpPr>
          <p:cNvPr id="747" name="Rounded Rectangle"/>
          <p:cNvSpPr>
            <a:spLocks noGrp="1"/>
          </p:cNvSpPr>
          <p:nvPr>
            <p:ph type="body" sz="quarter" idx="17"/>
          </p:nvPr>
        </p:nvSpPr>
        <p:spPr>
          <a:xfrm rot="16200000">
            <a:off x="4248290"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4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79368882"/>
      </p:ext>
    </p:extLst>
  </p:cSld>
  <p:clrMapOvr>
    <a:masterClrMapping/>
  </p:clrMapOvr>
  <p:transition spd="med"/>
</p:sldLayout>
</file>

<file path=ppt/slideLayouts/slideLayout156.xml><?xml version="1.0" encoding="utf-8"?>
<p:sldLayout xmlns:a="http://schemas.openxmlformats.org/drawingml/2006/main" xmlns:r="http://schemas.openxmlformats.org/officeDocument/2006/relationships" xmlns:p="http://schemas.openxmlformats.org/presentationml/2006/main" type="tx">
  <p:cSld name="64_Image Overlay">
    <p:bg>
      <p:bgPr>
        <a:solidFill>
          <a:srgbClr val="454546"/>
        </a:solidFill>
        <a:effectLst/>
      </p:bgPr>
    </p:bg>
    <p:spTree>
      <p:nvGrpSpPr>
        <p:cNvPr id="1" name=""/>
        <p:cNvGrpSpPr/>
        <p:nvPr/>
      </p:nvGrpSpPr>
      <p:grpSpPr>
        <a:xfrm>
          <a:off x="0" y="0"/>
          <a:ext cx="0" cy="0"/>
          <a:chOff x="0" y="0"/>
          <a:chExt cx="0" cy="0"/>
        </a:xfrm>
      </p:grpSpPr>
      <p:sp>
        <p:nvSpPr>
          <p:cNvPr id="755" name="Insert Picture Here 2018.png"/>
          <p:cNvSpPr>
            <a:spLocks noGrp="1"/>
          </p:cNvSpPr>
          <p:nvPr>
            <p:ph type="pic" sz="half" idx="13"/>
          </p:nvPr>
        </p:nvSpPr>
        <p:spPr>
          <a:xfrm>
            <a:off x="2286000" y="3429000"/>
            <a:ext cx="4572000" cy="3429000"/>
          </a:xfrm>
          <a:prstGeom prst="rect">
            <a:avLst/>
          </a:prstGeom>
        </p:spPr>
        <p:txBody>
          <a:bodyPr lIns="91439" tIns="45719" rIns="91439" bIns="45719">
            <a:noAutofit/>
          </a:bodyPr>
          <a:lstStyle/>
          <a:p>
            <a:endParaRPr/>
          </a:p>
        </p:txBody>
      </p:sp>
      <p:sp>
        <p:nvSpPr>
          <p:cNvPr id="756" name="Insert Picture Here 2018 Darker.png"/>
          <p:cNvSpPr>
            <a:spLocks noGrp="1"/>
          </p:cNvSpPr>
          <p:nvPr>
            <p:ph type="pic" sz="half" idx="14"/>
          </p:nvPr>
        </p:nvSpPr>
        <p:spPr>
          <a:xfrm>
            <a:off x="5334000" y="3429000"/>
            <a:ext cx="4572000" cy="3429000"/>
          </a:xfrm>
          <a:prstGeom prst="rect">
            <a:avLst/>
          </a:prstGeom>
        </p:spPr>
        <p:txBody>
          <a:bodyPr lIns="91439" tIns="45719" rIns="91439" bIns="45719">
            <a:noAutofit/>
          </a:bodyPr>
          <a:lstStyle/>
          <a:p>
            <a:endParaRPr/>
          </a:p>
        </p:txBody>
      </p:sp>
      <p:sp>
        <p:nvSpPr>
          <p:cNvPr id="757" name="Insert Picture Here 2018 Darker.png"/>
          <p:cNvSpPr>
            <a:spLocks noGrp="1"/>
          </p:cNvSpPr>
          <p:nvPr>
            <p:ph type="pic" sz="half" idx="15"/>
          </p:nvPr>
        </p:nvSpPr>
        <p:spPr>
          <a:xfrm>
            <a:off x="2286000" y="0"/>
            <a:ext cx="4572000" cy="3429001"/>
          </a:xfrm>
          <a:prstGeom prst="rect">
            <a:avLst/>
          </a:prstGeom>
        </p:spPr>
        <p:txBody>
          <a:bodyPr lIns="91439" tIns="45719" rIns="91439" bIns="45719">
            <a:noAutofit/>
          </a:bodyPr>
          <a:lstStyle/>
          <a:p>
            <a:endParaRPr/>
          </a:p>
        </p:txBody>
      </p:sp>
      <p:sp>
        <p:nvSpPr>
          <p:cNvPr id="758" name="Insert Picture Here 2018.png"/>
          <p:cNvSpPr>
            <a:spLocks noGrp="1"/>
          </p:cNvSpPr>
          <p:nvPr>
            <p:ph type="pic" sz="half" idx="16"/>
          </p:nvPr>
        </p:nvSpPr>
        <p:spPr>
          <a:xfrm>
            <a:off x="5334000" y="0"/>
            <a:ext cx="4572000" cy="3429000"/>
          </a:xfrm>
          <a:prstGeom prst="rect">
            <a:avLst/>
          </a:prstGeom>
        </p:spPr>
        <p:txBody>
          <a:bodyPr lIns="91439" tIns="45719" rIns="91439" bIns="45719">
            <a:noAutofit/>
          </a:bodyPr>
          <a:lstStyle/>
          <a:p>
            <a:endParaRPr/>
          </a:p>
        </p:txBody>
      </p:sp>
      <p:sp>
        <p:nvSpPr>
          <p:cNvPr id="759" name="Rounded Rectangle"/>
          <p:cNvSpPr>
            <a:spLocks noGrp="1"/>
          </p:cNvSpPr>
          <p:nvPr>
            <p:ph type="body" sz="quarter" idx="17"/>
          </p:nvPr>
        </p:nvSpPr>
        <p:spPr>
          <a:xfrm>
            <a:off x="2925843" y="28118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0" name="Rounded Rectangle"/>
          <p:cNvSpPr>
            <a:spLocks noGrp="1"/>
          </p:cNvSpPr>
          <p:nvPr>
            <p:ph type="body" sz="quarter" idx="18"/>
          </p:nvPr>
        </p:nvSpPr>
        <p:spPr>
          <a:xfrm rot="16200000">
            <a:off x="4217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1" name="Rounded Rectangle"/>
          <p:cNvSpPr>
            <a:spLocks noGrp="1"/>
          </p:cNvSpPr>
          <p:nvPr>
            <p:ph type="body" sz="quarter" idx="19"/>
          </p:nvPr>
        </p:nvSpPr>
        <p:spPr>
          <a:xfrm rot="16200000">
            <a:off x="7265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2" name="Rounded Rectangle"/>
          <p:cNvSpPr>
            <a:spLocks noGrp="1"/>
          </p:cNvSpPr>
          <p:nvPr>
            <p:ph type="body" sz="quarter" idx="20"/>
          </p:nvPr>
        </p:nvSpPr>
        <p:spPr>
          <a:xfrm rot="16200000">
            <a:off x="4217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3" name="Rounded Rectangle"/>
          <p:cNvSpPr>
            <a:spLocks noGrp="1"/>
          </p:cNvSpPr>
          <p:nvPr>
            <p:ph type="body" sz="quarter" idx="21"/>
          </p:nvPr>
        </p:nvSpPr>
        <p:spPr>
          <a:xfrm rot="16200000">
            <a:off x="7265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84372996"/>
      </p:ext>
    </p:extLst>
  </p:cSld>
  <p:clrMapOvr>
    <a:masterClrMapping/>
  </p:clrMapOvr>
  <p:transition spd="med"/>
</p:sldLayout>
</file>

<file path=ppt/slideLayouts/slideLayout157.xml><?xml version="1.0" encoding="utf-8"?>
<p:sldLayout xmlns:a="http://schemas.openxmlformats.org/drawingml/2006/main" xmlns:r="http://schemas.openxmlformats.org/officeDocument/2006/relationships" xmlns:p="http://schemas.openxmlformats.org/presentationml/2006/main" type="tx">
  <p:cSld name="65_Image Overlay">
    <p:spTree>
      <p:nvGrpSpPr>
        <p:cNvPr id="1" name=""/>
        <p:cNvGrpSpPr/>
        <p:nvPr/>
      </p:nvGrpSpPr>
      <p:grpSpPr>
        <a:xfrm>
          <a:off x="0" y="0"/>
          <a:ext cx="0" cy="0"/>
          <a:chOff x="0" y="0"/>
          <a:chExt cx="0" cy="0"/>
        </a:xfrm>
      </p:grpSpPr>
      <p:sp>
        <p:nvSpPr>
          <p:cNvPr id="771" name="Insert Picture Here 2018.png"/>
          <p:cNvSpPr>
            <a:spLocks noGrp="1"/>
          </p:cNvSpPr>
          <p:nvPr>
            <p:ph type="pic" sz="half" idx="13"/>
          </p:nvPr>
        </p:nvSpPr>
        <p:spPr>
          <a:xfrm>
            <a:off x="5334000" y="-1"/>
            <a:ext cx="4572000" cy="3429001"/>
          </a:xfrm>
          <a:prstGeom prst="rect">
            <a:avLst/>
          </a:prstGeom>
        </p:spPr>
        <p:txBody>
          <a:bodyPr lIns="91439" tIns="45719" rIns="91439" bIns="45719">
            <a:noAutofit/>
          </a:bodyPr>
          <a:lstStyle/>
          <a:p>
            <a:endParaRPr/>
          </a:p>
        </p:txBody>
      </p:sp>
      <p:sp>
        <p:nvSpPr>
          <p:cNvPr id="772" name="Insert Picture Here 2018 Darker.png"/>
          <p:cNvSpPr>
            <a:spLocks noGrp="1"/>
          </p:cNvSpPr>
          <p:nvPr>
            <p:ph type="pic" sz="half" idx="14"/>
          </p:nvPr>
        </p:nvSpPr>
        <p:spPr>
          <a:xfrm>
            <a:off x="-762000" y="3429000"/>
            <a:ext cx="4572000" cy="3429000"/>
          </a:xfrm>
          <a:prstGeom prst="rect">
            <a:avLst/>
          </a:prstGeom>
        </p:spPr>
        <p:txBody>
          <a:bodyPr lIns="91439" tIns="45719" rIns="91439" bIns="45719">
            <a:noAutofit/>
          </a:bodyPr>
          <a:lstStyle/>
          <a:p>
            <a:endParaRPr/>
          </a:p>
        </p:txBody>
      </p:sp>
      <p:sp>
        <p:nvSpPr>
          <p:cNvPr id="773" name="Insert Picture Here 2018 Darker.png"/>
          <p:cNvSpPr>
            <a:spLocks noGrp="1"/>
          </p:cNvSpPr>
          <p:nvPr>
            <p:ph type="pic" sz="half" idx="15"/>
          </p:nvPr>
        </p:nvSpPr>
        <p:spPr>
          <a:xfrm>
            <a:off x="5334000" y="3429000"/>
            <a:ext cx="4572000" cy="3429000"/>
          </a:xfrm>
          <a:prstGeom prst="rect">
            <a:avLst/>
          </a:prstGeom>
        </p:spPr>
        <p:txBody>
          <a:bodyPr lIns="91439" tIns="45719" rIns="91439" bIns="45719">
            <a:noAutofit/>
          </a:bodyPr>
          <a:lstStyle/>
          <a:p>
            <a:endParaRPr/>
          </a:p>
        </p:txBody>
      </p:sp>
      <p:sp>
        <p:nvSpPr>
          <p:cNvPr id="774" name="Insert Picture Here 2018 Darker.png"/>
          <p:cNvSpPr>
            <a:spLocks noGrp="1"/>
          </p:cNvSpPr>
          <p:nvPr>
            <p:ph type="pic" sz="half" idx="16"/>
          </p:nvPr>
        </p:nvSpPr>
        <p:spPr>
          <a:xfrm>
            <a:off x="2286000" y="0"/>
            <a:ext cx="4572000" cy="3429000"/>
          </a:xfrm>
          <a:prstGeom prst="rect">
            <a:avLst/>
          </a:prstGeom>
        </p:spPr>
        <p:txBody>
          <a:bodyPr lIns="91439" tIns="45719" rIns="91439" bIns="45719">
            <a:noAutofit/>
          </a:bodyPr>
          <a:lstStyle/>
          <a:p>
            <a:endParaRPr/>
          </a:p>
        </p:txBody>
      </p:sp>
      <p:sp>
        <p:nvSpPr>
          <p:cNvPr id="775" name="Rounded Rectangle"/>
          <p:cNvSpPr>
            <a:spLocks noGrp="1"/>
          </p:cNvSpPr>
          <p:nvPr>
            <p:ph type="body" sz="quarter" idx="17"/>
          </p:nvPr>
        </p:nvSpPr>
        <p:spPr>
          <a:xfrm>
            <a:off x="2925843" y="10973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6" name="Insert Picture Here 2018.png"/>
          <p:cNvSpPr>
            <a:spLocks noGrp="1"/>
          </p:cNvSpPr>
          <p:nvPr>
            <p:ph type="pic" sz="half" idx="18"/>
          </p:nvPr>
        </p:nvSpPr>
        <p:spPr>
          <a:xfrm>
            <a:off x="2286000" y="3429000"/>
            <a:ext cx="4572000" cy="3429000"/>
          </a:xfrm>
          <a:prstGeom prst="rect">
            <a:avLst/>
          </a:prstGeom>
        </p:spPr>
        <p:txBody>
          <a:bodyPr lIns="91439" tIns="45719" rIns="91439" bIns="45719">
            <a:noAutofit/>
          </a:bodyPr>
          <a:lstStyle/>
          <a:p>
            <a:endParaRPr/>
          </a:p>
        </p:txBody>
      </p:sp>
      <p:sp>
        <p:nvSpPr>
          <p:cNvPr id="777" name="Rounded Rectangle"/>
          <p:cNvSpPr>
            <a:spLocks noGrp="1"/>
          </p:cNvSpPr>
          <p:nvPr>
            <p:ph type="body" sz="quarter" idx="19"/>
          </p:nvPr>
        </p:nvSpPr>
        <p:spPr>
          <a:xfrm rot="16200000">
            <a:off x="4217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8" name="Rounded Rectangle"/>
          <p:cNvSpPr>
            <a:spLocks noGrp="1"/>
          </p:cNvSpPr>
          <p:nvPr>
            <p:ph type="body" sz="quarter" idx="20"/>
          </p:nvPr>
        </p:nvSpPr>
        <p:spPr>
          <a:xfrm rot="16200000">
            <a:off x="1169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9" name="Rounded Rectangle"/>
          <p:cNvSpPr>
            <a:spLocks noGrp="1"/>
          </p:cNvSpPr>
          <p:nvPr>
            <p:ph type="body" sz="quarter" idx="21"/>
          </p:nvPr>
        </p:nvSpPr>
        <p:spPr>
          <a:xfrm rot="16200000">
            <a:off x="4217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0" name="Rounded Rectangle"/>
          <p:cNvSpPr>
            <a:spLocks noGrp="1"/>
          </p:cNvSpPr>
          <p:nvPr>
            <p:ph type="body" sz="quarter" idx="22"/>
          </p:nvPr>
        </p:nvSpPr>
        <p:spPr>
          <a:xfrm rot="16200000">
            <a:off x="7265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1" name="Rounded Rectangle"/>
          <p:cNvSpPr>
            <a:spLocks noGrp="1"/>
          </p:cNvSpPr>
          <p:nvPr>
            <p:ph type="body" sz="quarter" idx="23"/>
          </p:nvPr>
        </p:nvSpPr>
        <p:spPr>
          <a:xfrm rot="16200000">
            <a:off x="7265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49045200"/>
      </p:ext>
    </p:extLst>
  </p:cSld>
  <p:clrMapOvr>
    <a:masterClrMapping/>
  </p:clrMapOvr>
  <p:transition spd="med"/>
</p:sldLayout>
</file>

<file path=ppt/slideLayouts/slideLayout158.xml><?xml version="1.0" encoding="utf-8"?>
<p:sldLayout xmlns:a="http://schemas.openxmlformats.org/drawingml/2006/main" xmlns:r="http://schemas.openxmlformats.org/officeDocument/2006/relationships" xmlns:p="http://schemas.openxmlformats.org/presentationml/2006/main" type="tx">
  <p:cSld name="66_Image Overlay">
    <p:bg>
      <p:bgPr>
        <a:solidFill>
          <a:srgbClr val="000000"/>
        </a:solidFill>
        <a:effectLst/>
      </p:bgPr>
    </p:bg>
    <p:spTree>
      <p:nvGrpSpPr>
        <p:cNvPr id="1" name=""/>
        <p:cNvGrpSpPr/>
        <p:nvPr/>
      </p:nvGrpSpPr>
      <p:grpSpPr>
        <a:xfrm>
          <a:off x="0" y="0"/>
          <a:ext cx="0" cy="0"/>
          <a:chOff x="0" y="0"/>
          <a:chExt cx="0" cy="0"/>
        </a:xfrm>
      </p:grpSpPr>
      <p:sp>
        <p:nvSpPr>
          <p:cNvPr id="789"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90" name="Insert Picture Here 2018 Darker.png"/>
          <p:cNvSpPr>
            <a:spLocks noGrp="1"/>
          </p:cNvSpPr>
          <p:nvPr>
            <p:ph type="pic" sz="quarter" idx="14"/>
          </p:nvPr>
        </p:nvSpPr>
        <p:spPr>
          <a:xfrm>
            <a:off x="6820281" y="2880245"/>
            <a:ext cx="1785406" cy="1339055"/>
          </a:xfrm>
          <a:prstGeom prst="rect">
            <a:avLst/>
          </a:prstGeom>
        </p:spPr>
        <p:txBody>
          <a:bodyPr lIns="91439" tIns="45719" rIns="91439" bIns="45719">
            <a:noAutofit/>
          </a:bodyPr>
          <a:lstStyle/>
          <a:p>
            <a:endParaRPr/>
          </a:p>
        </p:txBody>
      </p:sp>
      <p:sp>
        <p:nvSpPr>
          <p:cNvPr id="791" name="Insert Picture Here 2018 Darker.png"/>
          <p:cNvSpPr>
            <a:spLocks noGrp="1"/>
          </p:cNvSpPr>
          <p:nvPr>
            <p:ph type="pic" sz="quarter" idx="15"/>
          </p:nvPr>
        </p:nvSpPr>
        <p:spPr>
          <a:xfrm>
            <a:off x="456376" y="2880245"/>
            <a:ext cx="1785406" cy="1339055"/>
          </a:xfrm>
          <a:prstGeom prst="rect">
            <a:avLst/>
          </a:prstGeom>
        </p:spPr>
        <p:txBody>
          <a:bodyPr lIns="91439" tIns="45719" rIns="91439" bIns="45719">
            <a:noAutofit/>
          </a:bodyPr>
          <a:lstStyle/>
          <a:p>
            <a:endParaRPr/>
          </a:p>
        </p:txBody>
      </p:sp>
      <p:sp>
        <p:nvSpPr>
          <p:cNvPr id="792" name="Insert Picture Here 2018.png"/>
          <p:cNvSpPr>
            <a:spLocks noGrp="1"/>
          </p:cNvSpPr>
          <p:nvPr>
            <p:ph type="pic" sz="quarter" idx="16"/>
          </p:nvPr>
        </p:nvSpPr>
        <p:spPr>
          <a:xfrm>
            <a:off x="5229305" y="2880245"/>
            <a:ext cx="1785406" cy="1339055"/>
          </a:xfrm>
          <a:prstGeom prst="rect">
            <a:avLst/>
          </a:prstGeom>
        </p:spPr>
        <p:txBody>
          <a:bodyPr lIns="91439" tIns="45719" rIns="91439" bIns="45719">
            <a:noAutofit/>
          </a:bodyPr>
          <a:lstStyle/>
          <a:p>
            <a:endParaRPr/>
          </a:p>
        </p:txBody>
      </p:sp>
      <p:sp>
        <p:nvSpPr>
          <p:cNvPr id="793" name="Insert Picture Here 2018 Darker.png"/>
          <p:cNvSpPr>
            <a:spLocks noGrp="1"/>
          </p:cNvSpPr>
          <p:nvPr>
            <p:ph type="pic" sz="quarter" idx="17"/>
          </p:nvPr>
        </p:nvSpPr>
        <p:spPr>
          <a:xfrm>
            <a:off x="3638329" y="2880245"/>
            <a:ext cx="1785406" cy="1339055"/>
          </a:xfrm>
          <a:prstGeom prst="rect">
            <a:avLst/>
          </a:prstGeom>
        </p:spPr>
        <p:txBody>
          <a:bodyPr lIns="91439" tIns="45719" rIns="91439" bIns="45719">
            <a:noAutofit/>
          </a:bodyPr>
          <a:lstStyle/>
          <a:p>
            <a:endParaRPr/>
          </a:p>
        </p:txBody>
      </p:sp>
      <p:sp>
        <p:nvSpPr>
          <p:cNvPr id="794" name="Insert Picture Here 2018.png"/>
          <p:cNvSpPr>
            <a:spLocks noGrp="1"/>
          </p:cNvSpPr>
          <p:nvPr>
            <p:ph type="pic" sz="quarter" idx="18"/>
          </p:nvPr>
        </p:nvSpPr>
        <p:spPr>
          <a:xfrm>
            <a:off x="2047353" y="2880245"/>
            <a:ext cx="1785406" cy="1339055"/>
          </a:xfrm>
          <a:prstGeom prst="rect">
            <a:avLst/>
          </a:prstGeom>
        </p:spPr>
        <p:txBody>
          <a:bodyPr lIns="91439" tIns="45719" rIns="91439" bIns="45719">
            <a:noAutofit/>
          </a:bodyPr>
          <a:lstStyle/>
          <a:p>
            <a:endParaRPr/>
          </a:p>
        </p:txBody>
      </p:sp>
      <p:sp>
        <p:nvSpPr>
          <p:cNvPr id="79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568394791"/>
      </p:ext>
    </p:extLst>
  </p:cSld>
  <p:clrMapOvr>
    <a:masterClrMapping/>
  </p:clrMapOvr>
  <p:transition spd="med"/>
</p:sldLayout>
</file>

<file path=ppt/slideLayouts/slideLayout159.xml><?xml version="1.0" encoding="utf-8"?>
<p:sldLayout xmlns:a="http://schemas.openxmlformats.org/drawingml/2006/main" xmlns:r="http://schemas.openxmlformats.org/officeDocument/2006/relationships" xmlns:p="http://schemas.openxmlformats.org/presentationml/2006/main" type="tx">
  <p:cSld name="67_Image Overlay">
    <p:bg>
      <p:bgPr>
        <a:solidFill>
          <a:srgbClr val="454546"/>
        </a:solidFill>
        <a:effectLst/>
      </p:bgPr>
    </p:bg>
    <p:spTree>
      <p:nvGrpSpPr>
        <p:cNvPr id="1" name=""/>
        <p:cNvGrpSpPr/>
        <p:nvPr/>
      </p:nvGrpSpPr>
      <p:grpSpPr>
        <a:xfrm>
          <a:off x="0" y="0"/>
          <a:ext cx="0" cy="0"/>
          <a:chOff x="0" y="0"/>
          <a:chExt cx="0" cy="0"/>
        </a:xfrm>
      </p:grpSpPr>
      <p:sp>
        <p:nvSpPr>
          <p:cNvPr id="802"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03" name="Insert Picture Here 2018.png"/>
          <p:cNvSpPr>
            <a:spLocks noGrp="1"/>
          </p:cNvSpPr>
          <p:nvPr>
            <p:ph type="pic" sz="quarter" idx="14"/>
          </p:nvPr>
        </p:nvSpPr>
        <p:spPr>
          <a:xfrm>
            <a:off x="4797651" y="4515410"/>
            <a:ext cx="1666875" cy="1250157"/>
          </a:xfrm>
          <a:prstGeom prst="rect">
            <a:avLst/>
          </a:prstGeom>
        </p:spPr>
        <p:txBody>
          <a:bodyPr lIns="91439" tIns="45719" rIns="91439" bIns="45719">
            <a:noAutofit/>
          </a:bodyPr>
          <a:lstStyle/>
          <a:p>
            <a:endParaRPr/>
          </a:p>
        </p:txBody>
      </p:sp>
      <p:sp>
        <p:nvSpPr>
          <p:cNvPr id="804" name="Insert Picture Here 2018.png"/>
          <p:cNvSpPr>
            <a:spLocks noGrp="1"/>
          </p:cNvSpPr>
          <p:nvPr>
            <p:ph type="pic" sz="quarter" idx="15"/>
          </p:nvPr>
        </p:nvSpPr>
        <p:spPr>
          <a:xfrm>
            <a:off x="694236" y="4515410"/>
            <a:ext cx="1666875" cy="1250157"/>
          </a:xfrm>
          <a:prstGeom prst="rect">
            <a:avLst/>
          </a:prstGeom>
        </p:spPr>
        <p:txBody>
          <a:bodyPr lIns="91439" tIns="45719" rIns="91439" bIns="45719">
            <a:noAutofit/>
          </a:bodyPr>
          <a:lstStyle/>
          <a:p>
            <a:endParaRPr/>
          </a:p>
        </p:txBody>
      </p:sp>
      <p:sp>
        <p:nvSpPr>
          <p:cNvPr id="805" name="Insert Picture Here 2018 Darker.png"/>
          <p:cNvSpPr>
            <a:spLocks noGrp="1"/>
          </p:cNvSpPr>
          <p:nvPr>
            <p:ph type="pic" sz="quarter" idx="16"/>
          </p:nvPr>
        </p:nvSpPr>
        <p:spPr>
          <a:xfrm>
            <a:off x="6849359" y="4515410"/>
            <a:ext cx="1666875" cy="1250157"/>
          </a:xfrm>
          <a:prstGeom prst="rect">
            <a:avLst/>
          </a:prstGeom>
        </p:spPr>
        <p:txBody>
          <a:bodyPr lIns="91439" tIns="45719" rIns="91439" bIns="45719">
            <a:noAutofit/>
          </a:bodyPr>
          <a:lstStyle/>
          <a:p>
            <a:endParaRPr/>
          </a:p>
        </p:txBody>
      </p:sp>
      <p:sp>
        <p:nvSpPr>
          <p:cNvPr id="806" name="Insert Picture Here 2018 Darker.png"/>
          <p:cNvSpPr>
            <a:spLocks noGrp="1"/>
          </p:cNvSpPr>
          <p:nvPr>
            <p:ph type="pic" sz="quarter" idx="17"/>
          </p:nvPr>
        </p:nvSpPr>
        <p:spPr>
          <a:xfrm>
            <a:off x="2745944" y="4515410"/>
            <a:ext cx="1666875" cy="1250157"/>
          </a:xfrm>
          <a:prstGeom prst="rect">
            <a:avLst/>
          </a:prstGeom>
        </p:spPr>
        <p:txBody>
          <a:bodyPr lIns="91439" tIns="45719" rIns="91439" bIns="45719">
            <a:noAutofit/>
          </a:bodyPr>
          <a:lstStyle/>
          <a:p>
            <a:endParaRPr/>
          </a:p>
        </p:txBody>
      </p:sp>
      <p:sp>
        <p:nvSpPr>
          <p:cNvPr id="807" name="Insert Picture Here 2018 Darker.png"/>
          <p:cNvSpPr>
            <a:spLocks noGrp="1"/>
          </p:cNvSpPr>
          <p:nvPr>
            <p:ph type="pic" sz="quarter" idx="18"/>
          </p:nvPr>
        </p:nvSpPr>
        <p:spPr>
          <a:xfrm>
            <a:off x="4797651" y="2810792"/>
            <a:ext cx="1666875" cy="1250157"/>
          </a:xfrm>
          <a:prstGeom prst="rect">
            <a:avLst/>
          </a:prstGeom>
        </p:spPr>
        <p:txBody>
          <a:bodyPr lIns="91439" tIns="45719" rIns="91439" bIns="45719">
            <a:noAutofit/>
          </a:bodyPr>
          <a:lstStyle/>
          <a:p>
            <a:endParaRPr/>
          </a:p>
        </p:txBody>
      </p:sp>
      <p:sp>
        <p:nvSpPr>
          <p:cNvPr id="808" name="Insert Picture Here 2018 Darker.png"/>
          <p:cNvSpPr>
            <a:spLocks noGrp="1"/>
          </p:cNvSpPr>
          <p:nvPr>
            <p:ph type="pic" sz="quarter" idx="19"/>
          </p:nvPr>
        </p:nvSpPr>
        <p:spPr>
          <a:xfrm>
            <a:off x="694236" y="2810792"/>
            <a:ext cx="1666875" cy="1250157"/>
          </a:xfrm>
          <a:prstGeom prst="rect">
            <a:avLst/>
          </a:prstGeom>
        </p:spPr>
        <p:txBody>
          <a:bodyPr lIns="91439" tIns="45719" rIns="91439" bIns="45719">
            <a:noAutofit/>
          </a:bodyPr>
          <a:lstStyle/>
          <a:p>
            <a:endParaRPr/>
          </a:p>
        </p:txBody>
      </p:sp>
      <p:sp>
        <p:nvSpPr>
          <p:cNvPr id="809" name="Insert Picture Here 2018.png"/>
          <p:cNvSpPr>
            <a:spLocks noGrp="1"/>
          </p:cNvSpPr>
          <p:nvPr>
            <p:ph type="pic" sz="quarter" idx="20"/>
          </p:nvPr>
        </p:nvSpPr>
        <p:spPr>
          <a:xfrm>
            <a:off x="6849359" y="2810792"/>
            <a:ext cx="1666875" cy="1250157"/>
          </a:xfrm>
          <a:prstGeom prst="rect">
            <a:avLst/>
          </a:prstGeom>
        </p:spPr>
        <p:txBody>
          <a:bodyPr lIns="91439" tIns="45719" rIns="91439" bIns="45719">
            <a:noAutofit/>
          </a:bodyPr>
          <a:lstStyle/>
          <a:p>
            <a:endParaRPr/>
          </a:p>
        </p:txBody>
      </p:sp>
      <p:sp>
        <p:nvSpPr>
          <p:cNvPr id="810" name="Insert Picture Here 2018.png"/>
          <p:cNvSpPr>
            <a:spLocks noGrp="1"/>
          </p:cNvSpPr>
          <p:nvPr>
            <p:ph type="pic" sz="quarter" idx="21"/>
          </p:nvPr>
        </p:nvSpPr>
        <p:spPr>
          <a:xfrm>
            <a:off x="2745944" y="2810792"/>
            <a:ext cx="1666875" cy="1250157"/>
          </a:xfrm>
          <a:prstGeom prst="rect">
            <a:avLst/>
          </a:prstGeom>
        </p:spPr>
        <p:txBody>
          <a:bodyPr lIns="91439" tIns="45719" rIns="91439" bIns="45719">
            <a:noAutofit/>
          </a:bodyPr>
          <a:lstStyle/>
          <a:p>
            <a:endParaRPr/>
          </a:p>
        </p:txBody>
      </p:sp>
      <p:sp>
        <p:nvSpPr>
          <p:cNvPr id="8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98492583"/>
      </p:ext>
    </p:extLst>
  </p:cSld>
  <p:clrMapOvr>
    <a:masterClrMapping/>
  </p:clrMapOvr>
  <p:transition spd="med"/>
</p:sldLayout>
</file>

<file path=ppt/slideLayouts/slideLayout160.xml><?xml version="1.0" encoding="utf-8"?>
<p:sldLayout xmlns:a="http://schemas.openxmlformats.org/drawingml/2006/main" xmlns:r="http://schemas.openxmlformats.org/officeDocument/2006/relationships" xmlns:p="http://schemas.openxmlformats.org/presentationml/2006/main" type="tx">
  <p:cSld name="68_Image Overlay">
    <p:bg>
      <p:bgPr>
        <a:solidFill>
          <a:srgbClr val="000000"/>
        </a:solidFill>
        <a:effectLst/>
      </p:bgPr>
    </p:bg>
    <p:spTree>
      <p:nvGrpSpPr>
        <p:cNvPr id="1" name=""/>
        <p:cNvGrpSpPr/>
        <p:nvPr/>
      </p:nvGrpSpPr>
      <p:grpSpPr>
        <a:xfrm>
          <a:off x="0" y="0"/>
          <a:ext cx="0" cy="0"/>
          <a:chOff x="0" y="0"/>
          <a:chExt cx="0" cy="0"/>
        </a:xfrm>
      </p:grpSpPr>
      <p:sp>
        <p:nvSpPr>
          <p:cNvPr id="818" name="Rounded Rectangle"/>
          <p:cNvSpPr>
            <a:spLocks noGrp="1"/>
          </p:cNvSpPr>
          <p:nvPr>
            <p:ph type="body" sz="quarter" idx="13"/>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19" name="Insert Picture Here 2018.png"/>
          <p:cNvSpPr>
            <a:spLocks noGrp="1"/>
          </p:cNvSpPr>
          <p:nvPr>
            <p:ph type="pic" sz="quarter" idx="14"/>
          </p:nvPr>
        </p:nvSpPr>
        <p:spPr>
          <a:xfrm>
            <a:off x="509020" y="2775744"/>
            <a:ext cx="1742023" cy="1306518"/>
          </a:xfrm>
          <a:prstGeom prst="rect">
            <a:avLst/>
          </a:prstGeom>
        </p:spPr>
        <p:txBody>
          <a:bodyPr lIns="91439" tIns="45719" rIns="91439" bIns="45719">
            <a:noAutofit/>
          </a:bodyPr>
          <a:lstStyle/>
          <a:p>
            <a:endParaRPr/>
          </a:p>
        </p:txBody>
      </p:sp>
      <p:sp>
        <p:nvSpPr>
          <p:cNvPr id="820" name="Insert Picture Here 2018.png"/>
          <p:cNvSpPr>
            <a:spLocks noGrp="1"/>
          </p:cNvSpPr>
          <p:nvPr>
            <p:ph type="pic" sz="quarter" idx="15"/>
          </p:nvPr>
        </p:nvSpPr>
        <p:spPr>
          <a:xfrm>
            <a:off x="2921633" y="2775744"/>
            <a:ext cx="1742024" cy="1306518"/>
          </a:xfrm>
          <a:prstGeom prst="rect">
            <a:avLst/>
          </a:prstGeom>
        </p:spPr>
        <p:txBody>
          <a:bodyPr lIns="91439" tIns="45719" rIns="91439" bIns="45719">
            <a:noAutofit/>
          </a:bodyPr>
          <a:lstStyle/>
          <a:p>
            <a:endParaRPr/>
          </a:p>
        </p:txBody>
      </p:sp>
      <p:sp>
        <p:nvSpPr>
          <p:cNvPr id="821" name="Insert Picture Here 2018 Darker.png"/>
          <p:cNvSpPr>
            <a:spLocks noGrp="1"/>
          </p:cNvSpPr>
          <p:nvPr>
            <p:ph type="pic" sz="quarter" idx="16"/>
          </p:nvPr>
        </p:nvSpPr>
        <p:spPr>
          <a:xfrm>
            <a:off x="1715327" y="2775744"/>
            <a:ext cx="1742023" cy="1306518"/>
          </a:xfrm>
          <a:prstGeom prst="rect">
            <a:avLst/>
          </a:prstGeom>
        </p:spPr>
        <p:txBody>
          <a:bodyPr lIns="91439" tIns="45719" rIns="91439" bIns="45719">
            <a:noAutofit/>
          </a:bodyPr>
          <a:lstStyle/>
          <a:p>
            <a:endParaRPr/>
          </a:p>
        </p:txBody>
      </p:sp>
      <p:sp>
        <p:nvSpPr>
          <p:cNvPr id="822" name="Insert Picture Here 2018 Darker.png"/>
          <p:cNvSpPr>
            <a:spLocks noGrp="1"/>
          </p:cNvSpPr>
          <p:nvPr>
            <p:ph type="pic" sz="quarter" idx="17"/>
          </p:nvPr>
        </p:nvSpPr>
        <p:spPr>
          <a:xfrm>
            <a:off x="509020" y="4387648"/>
            <a:ext cx="1742023" cy="1306518"/>
          </a:xfrm>
          <a:prstGeom prst="rect">
            <a:avLst/>
          </a:prstGeom>
        </p:spPr>
        <p:txBody>
          <a:bodyPr lIns="91439" tIns="45719" rIns="91439" bIns="45719">
            <a:noAutofit/>
          </a:bodyPr>
          <a:lstStyle/>
          <a:p>
            <a:endParaRPr/>
          </a:p>
        </p:txBody>
      </p:sp>
      <p:sp>
        <p:nvSpPr>
          <p:cNvPr id="823" name="Insert Picture Here 2018 Darker.png"/>
          <p:cNvSpPr>
            <a:spLocks noGrp="1"/>
          </p:cNvSpPr>
          <p:nvPr>
            <p:ph type="pic" sz="quarter" idx="18"/>
          </p:nvPr>
        </p:nvSpPr>
        <p:spPr>
          <a:xfrm>
            <a:off x="2921633" y="4387648"/>
            <a:ext cx="1742024" cy="1306518"/>
          </a:xfrm>
          <a:prstGeom prst="rect">
            <a:avLst/>
          </a:prstGeom>
        </p:spPr>
        <p:txBody>
          <a:bodyPr lIns="91439" tIns="45719" rIns="91439" bIns="45719">
            <a:noAutofit/>
          </a:bodyPr>
          <a:lstStyle/>
          <a:p>
            <a:endParaRPr/>
          </a:p>
        </p:txBody>
      </p:sp>
      <p:sp>
        <p:nvSpPr>
          <p:cNvPr id="824" name="Insert Picture Here 2018.png"/>
          <p:cNvSpPr>
            <a:spLocks noGrp="1"/>
          </p:cNvSpPr>
          <p:nvPr>
            <p:ph type="pic" sz="quarter" idx="19"/>
          </p:nvPr>
        </p:nvSpPr>
        <p:spPr>
          <a:xfrm>
            <a:off x="1715327" y="4387648"/>
            <a:ext cx="1742023" cy="1306518"/>
          </a:xfrm>
          <a:prstGeom prst="rect">
            <a:avLst/>
          </a:prstGeom>
        </p:spPr>
        <p:txBody>
          <a:bodyPr lIns="91439" tIns="45719" rIns="91439" bIns="45719">
            <a:noAutofit/>
          </a:bodyPr>
          <a:lstStyle/>
          <a:p>
            <a:endParaRPr/>
          </a:p>
        </p:txBody>
      </p:sp>
      <p:sp>
        <p:nvSpPr>
          <p:cNvPr id="825" name="Insert Picture Here 2018 Darker.png"/>
          <p:cNvSpPr>
            <a:spLocks noGrp="1"/>
          </p:cNvSpPr>
          <p:nvPr>
            <p:ph type="pic" sz="quarter" idx="20"/>
          </p:nvPr>
        </p:nvSpPr>
        <p:spPr>
          <a:xfrm>
            <a:off x="509020" y="1163839"/>
            <a:ext cx="1742023" cy="1306518"/>
          </a:xfrm>
          <a:prstGeom prst="rect">
            <a:avLst/>
          </a:prstGeom>
        </p:spPr>
        <p:txBody>
          <a:bodyPr lIns="91439" tIns="45719" rIns="91439" bIns="45719">
            <a:noAutofit/>
          </a:bodyPr>
          <a:lstStyle/>
          <a:p>
            <a:endParaRPr/>
          </a:p>
        </p:txBody>
      </p:sp>
      <p:sp>
        <p:nvSpPr>
          <p:cNvPr id="826" name="Insert Picture Here 2018 Darker.png"/>
          <p:cNvSpPr>
            <a:spLocks noGrp="1"/>
          </p:cNvSpPr>
          <p:nvPr>
            <p:ph type="pic" sz="quarter" idx="21"/>
          </p:nvPr>
        </p:nvSpPr>
        <p:spPr>
          <a:xfrm>
            <a:off x="2921633" y="1163839"/>
            <a:ext cx="1742024" cy="1306518"/>
          </a:xfrm>
          <a:prstGeom prst="rect">
            <a:avLst/>
          </a:prstGeom>
        </p:spPr>
        <p:txBody>
          <a:bodyPr lIns="91439" tIns="45719" rIns="91439" bIns="45719">
            <a:noAutofit/>
          </a:bodyPr>
          <a:lstStyle/>
          <a:p>
            <a:endParaRPr/>
          </a:p>
        </p:txBody>
      </p:sp>
      <p:sp>
        <p:nvSpPr>
          <p:cNvPr id="827" name="Insert Picture Here 2018.png"/>
          <p:cNvSpPr>
            <a:spLocks noGrp="1"/>
          </p:cNvSpPr>
          <p:nvPr>
            <p:ph type="pic" sz="quarter" idx="22"/>
          </p:nvPr>
        </p:nvSpPr>
        <p:spPr>
          <a:xfrm>
            <a:off x="1715327" y="1163839"/>
            <a:ext cx="1742023" cy="1306518"/>
          </a:xfrm>
          <a:prstGeom prst="rect">
            <a:avLst/>
          </a:prstGeom>
        </p:spPr>
        <p:txBody>
          <a:bodyPr lIns="91439" tIns="45719" rIns="91439" bIns="45719">
            <a:noAutofit/>
          </a:bodyPr>
          <a:lstStyle/>
          <a:p>
            <a:endParaRPr/>
          </a:p>
        </p:txBody>
      </p:sp>
      <p:sp>
        <p:nvSpPr>
          <p:cNvPr id="82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98892426"/>
      </p:ext>
    </p:extLst>
  </p:cSld>
  <p:clrMapOvr>
    <a:masterClrMapping/>
  </p:clrMapOvr>
  <p:transition spd="med"/>
</p:sldLayout>
</file>

<file path=ppt/slideLayouts/slideLayout161.xml><?xml version="1.0" encoding="utf-8"?>
<p:sldLayout xmlns:a="http://schemas.openxmlformats.org/drawingml/2006/main" xmlns:r="http://schemas.openxmlformats.org/officeDocument/2006/relationships" xmlns:p="http://schemas.openxmlformats.org/presentationml/2006/main" type="title">
  <p:cSld name="Blank">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73767009"/>
      </p:ext>
    </p:extLst>
  </p:cSld>
  <p:clrMapOvr>
    <a:masterClrMapping/>
  </p:clrMapOvr>
  <p:transition spd="med"/>
</p:sldLayout>
</file>

<file path=ppt/slideLayouts/slideLayout162.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sp>
        <p:nvSpPr>
          <p:cNvPr id="18" name="Rectangle"/>
          <p:cNvSpPr>
            <a:spLocks noGrp="1"/>
          </p:cNvSpPr>
          <p:nvPr>
            <p:ph type="body" idx="13"/>
          </p:nvPr>
        </p:nvSpPr>
        <p:spPr>
          <a:xfrm>
            <a:off x="0" y="-1"/>
            <a:ext cx="9144000"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6049627"/>
      </p:ext>
    </p:extLst>
  </p:cSld>
  <p:clrMapOvr>
    <a:masterClrMapping/>
  </p:clrMapOvr>
  <p:transition spd="med"/>
</p:sldLayout>
</file>

<file path=ppt/slideLayouts/slideLayout163.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sp>
        <p:nvSpPr>
          <p:cNvPr id="26" name="Rectangle"/>
          <p:cNvSpPr>
            <a:spLocks noGrp="1"/>
          </p:cNvSpPr>
          <p:nvPr>
            <p:ph type="body" idx="13"/>
          </p:nvPr>
        </p:nvSpPr>
        <p:spPr>
          <a:xfrm>
            <a:off x="0" y="-1"/>
            <a:ext cx="9144000" cy="6858001"/>
          </a:xfrm>
          <a:prstGeom prst="rect">
            <a:avLst/>
          </a:pr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14661105"/>
      </p:ext>
    </p:extLst>
  </p:cSld>
  <p:clrMapOvr>
    <a:masterClrMapping/>
  </p:clrMapOvr>
  <p:transition spd="med"/>
</p:sldLayout>
</file>

<file path=ppt/slideLayouts/slideLayout164.xml><?xml version="1.0" encoding="utf-8"?>
<p:sldLayout xmlns:a="http://schemas.openxmlformats.org/drawingml/2006/main" xmlns:r="http://schemas.openxmlformats.org/officeDocument/2006/relationships" xmlns:p="http://schemas.openxmlformats.org/presentationml/2006/main" type="tx">
  <p:cSld name="Image Blank">
    <p:spTree>
      <p:nvGrpSpPr>
        <p:cNvPr id="1" name=""/>
        <p:cNvGrpSpPr/>
        <p:nvPr/>
      </p:nvGrpSpPr>
      <p:grpSpPr>
        <a:xfrm>
          <a:off x="0" y="0"/>
          <a:ext cx="0" cy="0"/>
          <a:chOff x="0" y="0"/>
          <a:chExt cx="0" cy="0"/>
        </a:xfrm>
      </p:grpSpPr>
      <p:sp>
        <p:nvSpPr>
          <p:cNvPr id="34"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222851580"/>
      </p:ext>
    </p:extLst>
  </p:cSld>
  <p:clrMapOvr>
    <a:masterClrMapping/>
  </p:clrMapOvr>
  <p:transition spd="med"/>
</p:sldLayout>
</file>

<file path=ppt/slideLayouts/slideLayout165.xml><?xml version="1.0" encoding="utf-8"?>
<p:sldLayout xmlns:a="http://schemas.openxmlformats.org/drawingml/2006/main" xmlns:r="http://schemas.openxmlformats.org/officeDocument/2006/relationships" xmlns:p="http://schemas.openxmlformats.org/presentationml/2006/main" type="tx">
  <p:cSld name="Left Overlay">
    <p:spTree>
      <p:nvGrpSpPr>
        <p:cNvPr id="1" name=""/>
        <p:cNvGrpSpPr/>
        <p:nvPr/>
      </p:nvGrpSpPr>
      <p:grpSpPr>
        <a:xfrm>
          <a:off x="0" y="0"/>
          <a:ext cx="0" cy="0"/>
          <a:chOff x="0" y="0"/>
          <a:chExt cx="0" cy="0"/>
        </a:xfrm>
      </p:grpSpPr>
      <p:sp>
        <p:nvSpPr>
          <p:cNvPr id="42" name="Rectangle"/>
          <p:cNvSpPr>
            <a:spLocks noGrp="1"/>
          </p:cNvSpPr>
          <p:nvPr>
            <p:ph type="body" sz="half" idx="13"/>
          </p:nvPr>
        </p:nvSpPr>
        <p:spPr>
          <a:xfrm>
            <a:off x="0"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 name="Rounded Rectangle"/>
          <p:cNvSpPr>
            <a:spLocks noGrp="1"/>
          </p:cNvSpPr>
          <p:nvPr>
            <p:ph type="body" sz="quarter" idx="14"/>
          </p:nvPr>
        </p:nvSpPr>
        <p:spPr>
          <a:xfrm>
            <a:off x="2863267" y="1097374"/>
            <a:ext cx="238125" cy="1270001"/>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135886518"/>
      </p:ext>
    </p:extLst>
  </p:cSld>
  <p:clrMapOvr>
    <a:masterClrMapping/>
  </p:clrMapOvr>
  <p:transition spd="med"/>
</p:sldLayout>
</file>

<file path=ppt/slideLayouts/slideLayout166.xml><?xml version="1.0" encoding="utf-8"?>
<p:sldLayout xmlns:a="http://schemas.openxmlformats.org/drawingml/2006/main" xmlns:r="http://schemas.openxmlformats.org/officeDocument/2006/relationships" xmlns:p="http://schemas.openxmlformats.org/presentationml/2006/main" type="tx">
  <p:cSld name="Right Overlay">
    <p:spTree>
      <p:nvGrpSpPr>
        <p:cNvPr id="1" name=""/>
        <p:cNvGrpSpPr/>
        <p:nvPr/>
      </p:nvGrpSpPr>
      <p:grpSpPr>
        <a:xfrm>
          <a:off x="0" y="0"/>
          <a:ext cx="0" cy="0"/>
          <a:chOff x="0" y="0"/>
          <a:chExt cx="0" cy="0"/>
        </a:xfrm>
      </p:grpSpPr>
      <p:sp>
        <p:nvSpPr>
          <p:cNvPr id="51" name="Rectangle"/>
          <p:cNvSpPr>
            <a:spLocks noGrp="1"/>
          </p:cNvSpPr>
          <p:nvPr>
            <p:ph type="body" sz="half" idx="13"/>
          </p:nvPr>
        </p:nvSpPr>
        <p:spPr>
          <a:xfrm>
            <a:off x="6162675"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 name="Rounded Rectangle"/>
          <p:cNvSpPr>
            <a:spLocks noGrp="1"/>
          </p:cNvSpPr>
          <p:nvPr>
            <p:ph type="body" sz="quarter" idx="14"/>
          </p:nvPr>
        </p:nvSpPr>
        <p:spPr>
          <a:xfrm>
            <a:off x="6045129" y="1097374"/>
            <a:ext cx="238125" cy="1270001"/>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901875818"/>
      </p:ext>
    </p:extLst>
  </p:cSld>
  <p:clrMapOvr>
    <a:masterClrMapping/>
  </p:clrMapOvr>
  <p:transition spd="med"/>
</p:sldLayout>
</file>

<file path=ppt/slideLayouts/slideLayout167.xml><?xml version="1.0" encoding="utf-8"?>
<p:sldLayout xmlns:a="http://schemas.openxmlformats.org/drawingml/2006/main" xmlns:r="http://schemas.openxmlformats.org/officeDocument/2006/relationships" xmlns:p="http://schemas.openxmlformats.org/presentationml/2006/main" type="tx">
  <p:cSld name="Top Overlay">
    <p:spTree>
      <p:nvGrpSpPr>
        <p:cNvPr id="1" name=""/>
        <p:cNvGrpSpPr/>
        <p:nvPr/>
      </p:nvGrpSpPr>
      <p:grpSpPr>
        <a:xfrm>
          <a:off x="0" y="0"/>
          <a:ext cx="0" cy="0"/>
          <a:chOff x="0" y="0"/>
          <a:chExt cx="0" cy="0"/>
        </a:xfrm>
      </p:grpSpPr>
      <p:sp>
        <p:nvSpPr>
          <p:cNvPr id="60" name="Rectangle"/>
          <p:cNvSpPr>
            <a:spLocks noGrp="1"/>
          </p:cNvSpPr>
          <p:nvPr>
            <p:ph type="body" sz="half" idx="13"/>
          </p:nvPr>
        </p:nvSpPr>
        <p:spPr>
          <a:xfrm>
            <a:off x="0" y="-1"/>
            <a:ext cx="9144000" cy="238125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1" name="Rounded Rectangle"/>
          <p:cNvSpPr>
            <a:spLocks noGrp="1"/>
          </p:cNvSpPr>
          <p:nvPr>
            <p:ph type="body" sz="quarter" idx="14"/>
          </p:nvPr>
        </p:nvSpPr>
        <p:spPr>
          <a:xfrm rot="16200000">
            <a:off x="4413250" y="1908156"/>
            <a:ext cx="317500" cy="952500"/>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400583652"/>
      </p:ext>
    </p:extLst>
  </p:cSld>
  <p:clrMapOvr>
    <a:masterClrMapping/>
  </p:clrMapOvr>
  <p:transition spd="med"/>
</p:sldLayout>
</file>

<file path=ppt/slideLayouts/slideLayout168.xml><?xml version="1.0" encoding="utf-8"?>
<p:sldLayout xmlns:a="http://schemas.openxmlformats.org/drawingml/2006/main" xmlns:r="http://schemas.openxmlformats.org/officeDocument/2006/relationships" xmlns:p="http://schemas.openxmlformats.org/presentationml/2006/main" type="tx">
  <p:cSld name="Bottom Overlay">
    <p:spTree>
      <p:nvGrpSpPr>
        <p:cNvPr id="1" name=""/>
        <p:cNvGrpSpPr/>
        <p:nvPr/>
      </p:nvGrpSpPr>
      <p:grpSpPr>
        <a:xfrm>
          <a:off x="0" y="0"/>
          <a:ext cx="0" cy="0"/>
          <a:chOff x="0" y="0"/>
          <a:chExt cx="0" cy="0"/>
        </a:xfrm>
      </p:grpSpPr>
      <p:sp>
        <p:nvSpPr>
          <p:cNvPr id="69" name="Rectangle"/>
          <p:cNvSpPr>
            <a:spLocks noGrp="1"/>
          </p:cNvSpPr>
          <p:nvPr>
            <p:ph type="body" sz="half" idx="13"/>
          </p:nvPr>
        </p:nvSpPr>
        <p:spPr>
          <a:xfrm>
            <a:off x="0" y="4476750"/>
            <a:ext cx="9144000" cy="2381250"/>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 name="Rounded Rectangle"/>
          <p:cNvSpPr>
            <a:spLocks noGrp="1"/>
          </p:cNvSpPr>
          <p:nvPr>
            <p:ph type="body" sz="quarter" idx="14"/>
          </p:nvPr>
        </p:nvSpPr>
        <p:spPr>
          <a:xfrm rot="16200000">
            <a:off x="989978" y="4004459"/>
            <a:ext cx="317501" cy="952500"/>
          </a:xfrm>
          <a:prstGeom prst="roundRect">
            <a:avLst>
              <a:gd name="adj" fmla="val 50000"/>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819746637"/>
      </p:ext>
    </p:extLst>
  </p:cSld>
  <p:clrMapOvr>
    <a:masterClrMapping/>
  </p:clrMapOvr>
  <p:transition spd="med"/>
</p:sldLayout>
</file>

<file path=ppt/slideLayouts/slideLayout169.xml><?xml version="1.0" encoding="utf-8"?>
<p:sldLayout xmlns:a="http://schemas.openxmlformats.org/drawingml/2006/main" xmlns:r="http://schemas.openxmlformats.org/officeDocument/2006/relationships" xmlns:p="http://schemas.openxmlformats.org/presentationml/2006/main" type="tx">
  <p:cSld name="1_Right Overlay">
    <p:bg>
      <p:bgPr>
        <a:solidFill>
          <a:srgbClr val="454546"/>
        </a:solidFill>
        <a:effectLst/>
      </p:bgPr>
    </p:bg>
    <p:spTree>
      <p:nvGrpSpPr>
        <p:cNvPr id="1" name=""/>
        <p:cNvGrpSpPr/>
        <p:nvPr/>
      </p:nvGrpSpPr>
      <p:grpSpPr>
        <a:xfrm>
          <a:off x="0" y="0"/>
          <a:ext cx="0" cy="0"/>
          <a:chOff x="0" y="0"/>
          <a:chExt cx="0" cy="0"/>
        </a:xfrm>
      </p:grpSpPr>
      <p:sp>
        <p:nvSpPr>
          <p:cNvPr id="78" name="Rectangle"/>
          <p:cNvSpPr>
            <a:spLocks noGrp="1"/>
          </p:cNvSpPr>
          <p:nvPr>
            <p:ph type="body" idx="13"/>
          </p:nvPr>
        </p:nvSpPr>
        <p:spPr>
          <a:xfrm>
            <a:off x="2981325" y="-1"/>
            <a:ext cx="6162675" cy="6858001"/>
          </a:xfrm>
          <a:prstGeom prst="rect">
            <a:avLst/>
          </a:pr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9" name="Rounded Rectangle"/>
          <p:cNvSpPr>
            <a:spLocks noGrp="1"/>
          </p:cNvSpPr>
          <p:nvPr>
            <p:ph type="body" sz="quarter" idx="14"/>
          </p:nvPr>
        </p:nvSpPr>
        <p:spPr>
          <a:xfrm>
            <a:off x="2863267" y="109737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84822880"/>
      </p:ext>
    </p:extLst>
  </p:cSld>
  <p:clrMapOvr>
    <a:masterClrMapping/>
  </p:clrMapOvr>
  <p:transition spd="med"/>
</p:sldLayout>
</file>

<file path=ppt/slideLayouts/slideLayout170.xml><?xml version="1.0" encoding="utf-8"?>
<p:sldLayout xmlns:a="http://schemas.openxmlformats.org/drawingml/2006/main" xmlns:r="http://schemas.openxmlformats.org/officeDocument/2006/relationships" xmlns:p="http://schemas.openxmlformats.org/presentationml/2006/main" type="tx">
  <p:cSld name="1_Left Overlay">
    <p:bg>
      <p:bgPr>
        <a:solidFill>
          <a:srgbClr val="454546"/>
        </a:solidFill>
        <a:effectLst/>
      </p:bgPr>
    </p:bg>
    <p:spTree>
      <p:nvGrpSpPr>
        <p:cNvPr id="1" name=""/>
        <p:cNvGrpSpPr/>
        <p:nvPr/>
      </p:nvGrpSpPr>
      <p:grpSpPr>
        <a:xfrm>
          <a:off x="0" y="0"/>
          <a:ext cx="0" cy="0"/>
          <a:chOff x="0" y="0"/>
          <a:chExt cx="0" cy="0"/>
        </a:xfrm>
      </p:grpSpPr>
      <p:sp>
        <p:nvSpPr>
          <p:cNvPr id="87" name="Rectangle"/>
          <p:cNvSpPr>
            <a:spLocks noGrp="1"/>
          </p:cNvSpPr>
          <p:nvPr>
            <p:ph type="body" idx="13"/>
          </p:nvPr>
        </p:nvSpPr>
        <p:spPr>
          <a:xfrm>
            <a:off x="0" y="-1"/>
            <a:ext cx="6162675" cy="6858001"/>
          </a:xfrm>
          <a:prstGeom prst="rect">
            <a:avLst/>
          </a:pr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8" name="Rounded Rectangle"/>
          <p:cNvSpPr>
            <a:spLocks noGrp="1"/>
          </p:cNvSpPr>
          <p:nvPr>
            <p:ph type="body" sz="quarter" idx="14"/>
          </p:nvPr>
        </p:nvSpPr>
        <p:spPr>
          <a:xfrm>
            <a:off x="6045129" y="109737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162491023"/>
      </p:ext>
    </p:extLst>
  </p:cSld>
  <p:clrMapOvr>
    <a:masterClrMapping/>
  </p:clrMapOvr>
  <p:transition spd="med"/>
</p:sldLayout>
</file>

<file path=ppt/slideLayouts/slideLayout171.xml><?xml version="1.0" encoding="utf-8"?>
<p:sldLayout xmlns:a="http://schemas.openxmlformats.org/drawingml/2006/main" xmlns:r="http://schemas.openxmlformats.org/officeDocument/2006/relationships" xmlns:p="http://schemas.openxmlformats.org/presentationml/2006/main" type="tx">
  <p:cSld name="1_Bottom Overlay">
    <p:bg>
      <p:bgPr>
        <a:solidFill>
          <a:srgbClr val="454546"/>
        </a:solidFill>
        <a:effectLst/>
      </p:bgPr>
    </p:bg>
    <p:spTree>
      <p:nvGrpSpPr>
        <p:cNvPr id="1" name=""/>
        <p:cNvGrpSpPr/>
        <p:nvPr/>
      </p:nvGrpSpPr>
      <p:grpSpPr>
        <a:xfrm>
          <a:off x="0" y="0"/>
          <a:ext cx="0" cy="0"/>
          <a:chOff x="0" y="0"/>
          <a:chExt cx="0" cy="0"/>
        </a:xfrm>
      </p:grpSpPr>
      <p:sp>
        <p:nvSpPr>
          <p:cNvPr id="96" name="Rectangle"/>
          <p:cNvSpPr>
            <a:spLocks noGrp="1"/>
          </p:cNvSpPr>
          <p:nvPr>
            <p:ph type="body" idx="13"/>
          </p:nvPr>
        </p:nvSpPr>
        <p:spPr>
          <a:xfrm>
            <a:off x="0" y="2381250"/>
            <a:ext cx="9144000" cy="4476750"/>
          </a:xfrm>
          <a:prstGeom prst="rect">
            <a:avLst/>
          </a:pr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97" name="Rounded Rectangle"/>
          <p:cNvSpPr>
            <a:spLocks noGrp="1"/>
          </p:cNvSpPr>
          <p:nvPr>
            <p:ph type="body" sz="quarter" idx="14"/>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9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44015638"/>
      </p:ext>
    </p:extLst>
  </p:cSld>
  <p:clrMapOvr>
    <a:masterClrMapping/>
  </p:clrMapOvr>
  <p:transition spd="med"/>
</p:sldLayout>
</file>

<file path=ppt/slideLayouts/slideLayout172.xml><?xml version="1.0" encoding="utf-8"?>
<p:sldLayout xmlns:a="http://schemas.openxmlformats.org/drawingml/2006/main" xmlns:r="http://schemas.openxmlformats.org/officeDocument/2006/relationships" xmlns:p="http://schemas.openxmlformats.org/presentationml/2006/main" type="tx">
  <p:cSld name="1_Top Overlay">
    <p:bg>
      <p:bgPr>
        <a:solidFill>
          <a:srgbClr val="454546"/>
        </a:solidFill>
        <a:effectLst/>
      </p:bgPr>
    </p:bg>
    <p:spTree>
      <p:nvGrpSpPr>
        <p:cNvPr id="1" name=""/>
        <p:cNvGrpSpPr/>
        <p:nvPr/>
      </p:nvGrpSpPr>
      <p:grpSpPr>
        <a:xfrm>
          <a:off x="0" y="0"/>
          <a:ext cx="0" cy="0"/>
          <a:chOff x="0" y="0"/>
          <a:chExt cx="0" cy="0"/>
        </a:xfrm>
      </p:grpSpPr>
      <p:sp>
        <p:nvSpPr>
          <p:cNvPr id="105" name="Rectangle"/>
          <p:cNvSpPr>
            <a:spLocks noGrp="1"/>
          </p:cNvSpPr>
          <p:nvPr>
            <p:ph type="body" idx="13"/>
          </p:nvPr>
        </p:nvSpPr>
        <p:spPr>
          <a:xfrm>
            <a:off x="0" y="0"/>
            <a:ext cx="9144000" cy="4476750"/>
          </a:xfrm>
          <a:prstGeom prst="rect">
            <a:avLst/>
          </a:pr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06" name="Rounded Rectangle"/>
          <p:cNvSpPr>
            <a:spLocks noGrp="1"/>
          </p:cNvSpPr>
          <p:nvPr>
            <p:ph type="body" sz="quarter" idx="14"/>
          </p:nvPr>
        </p:nvSpPr>
        <p:spPr>
          <a:xfrm rot="16200000">
            <a:off x="989978" y="400445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0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747349962"/>
      </p:ext>
    </p:extLst>
  </p:cSld>
  <p:clrMapOvr>
    <a:masterClrMapping/>
  </p:clrMapOvr>
  <p:transition spd="med"/>
</p:sldLayout>
</file>

<file path=ppt/slideLayouts/slideLayout173.xml><?xml version="1.0" encoding="utf-8"?>
<p:sldLayout xmlns:a="http://schemas.openxmlformats.org/drawingml/2006/main" xmlns:r="http://schemas.openxmlformats.org/officeDocument/2006/relationships" xmlns:p="http://schemas.openxmlformats.org/presentationml/2006/main" type="tx">
  <p:cSld name="Image Overlay">
    <p:bg>
      <p:bgPr>
        <a:solidFill>
          <a:srgbClr val="454546"/>
        </a:solidFill>
        <a:effectLst/>
      </p:bgPr>
    </p:bg>
    <p:spTree>
      <p:nvGrpSpPr>
        <p:cNvPr id="1" name=""/>
        <p:cNvGrpSpPr/>
        <p:nvPr/>
      </p:nvGrpSpPr>
      <p:grpSpPr>
        <a:xfrm>
          <a:off x="0" y="0"/>
          <a:ext cx="0" cy="0"/>
          <a:chOff x="0" y="0"/>
          <a:chExt cx="0" cy="0"/>
        </a:xfrm>
      </p:grpSpPr>
      <p:sp>
        <p:nvSpPr>
          <p:cNvPr id="114" name="Shape"/>
          <p:cNvSpPr>
            <a:spLocks noGrp="1"/>
          </p:cNvSpPr>
          <p:nvPr>
            <p:ph type="body" idx="13"/>
          </p:nvPr>
        </p:nvSpPr>
        <p:spPr>
          <a:xfrm>
            <a:off x="3208800" y="0"/>
            <a:ext cx="59352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301" y="21600"/>
                </a:lnTo>
                <a:lnTo>
                  <a:pt x="21600" y="21600"/>
                </a:lnTo>
                <a:lnTo>
                  <a:pt x="21600"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15" name="Rounded Rectangle"/>
          <p:cNvSpPr>
            <a:spLocks noGrp="1"/>
          </p:cNvSpPr>
          <p:nvPr>
            <p:ph type="body" sz="quarter" idx="14"/>
          </p:nvPr>
        </p:nvSpPr>
        <p:spPr>
          <a:xfrm rot="21000000">
            <a:off x="3592117" y="3200262"/>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16"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32836556"/>
      </p:ext>
    </p:extLst>
  </p:cSld>
  <p:clrMapOvr>
    <a:masterClrMapping/>
  </p:clrMapOvr>
  <p:transition spd="med"/>
</p:sldLayout>
</file>

<file path=ppt/slideLayouts/slideLayout174.xml><?xml version="1.0" encoding="utf-8"?>
<p:sldLayout xmlns:a="http://schemas.openxmlformats.org/drawingml/2006/main" xmlns:r="http://schemas.openxmlformats.org/officeDocument/2006/relationships" xmlns:p="http://schemas.openxmlformats.org/presentationml/2006/main" type="tx">
  <p:cSld name="1_Image Overlay">
    <p:bg>
      <p:bgPr>
        <a:solidFill>
          <a:srgbClr val="454546"/>
        </a:solidFill>
        <a:effectLst/>
      </p:bgPr>
    </p:bg>
    <p:spTree>
      <p:nvGrpSpPr>
        <p:cNvPr id="1" name=""/>
        <p:cNvGrpSpPr/>
        <p:nvPr/>
      </p:nvGrpSpPr>
      <p:grpSpPr>
        <a:xfrm>
          <a:off x="0" y="0"/>
          <a:ext cx="0" cy="0"/>
          <a:chOff x="0" y="0"/>
          <a:chExt cx="0" cy="0"/>
        </a:xfrm>
      </p:grpSpPr>
      <p:sp>
        <p:nvSpPr>
          <p:cNvPr id="123" name="Shape"/>
          <p:cNvSpPr>
            <a:spLocks noGrp="1"/>
          </p:cNvSpPr>
          <p:nvPr>
            <p:ph type="body" idx="13"/>
          </p:nvPr>
        </p:nvSpPr>
        <p:spPr>
          <a:xfrm rot="10800000">
            <a:off x="0" y="0"/>
            <a:ext cx="59352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301" y="21600"/>
                </a:lnTo>
                <a:lnTo>
                  <a:pt x="21600" y="21600"/>
                </a:lnTo>
                <a:lnTo>
                  <a:pt x="21600" y="0"/>
                </a:lnTo>
                <a:lnTo>
                  <a:pt x="0" y="0"/>
                </a:lnTo>
                <a:close/>
              </a:path>
            </a:pathLst>
          </a:custGeom>
          <a:gradFill>
            <a:gsLst>
              <a:gs pos="0">
                <a:srgbClr val="929292"/>
              </a:gs>
              <a:gs pos="100000">
                <a:srgbClr val="FFFFFF"/>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24" name="Rounded Rectangle"/>
          <p:cNvSpPr>
            <a:spLocks noGrp="1"/>
          </p:cNvSpPr>
          <p:nvPr>
            <p:ph type="body" sz="quarter" idx="14"/>
          </p:nvPr>
        </p:nvSpPr>
        <p:spPr>
          <a:xfrm rot="21000000">
            <a:off x="5251259" y="1938442"/>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2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972265552"/>
      </p:ext>
    </p:extLst>
  </p:cSld>
  <p:clrMapOvr>
    <a:masterClrMapping/>
  </p:clrMapOvr>
  <p:transition spd="med"/>
</p:sldLayout>
</file>

<file path=ppt/slideLayouts/slideLayout175.xml><?xml version="1.0" encoding="utf-8"?>
<p:sldLayout xmlns:a="http://schemas.openxmlformats.org/drawingml/2006/main" xmlns:r="http://schemas.openxmlformats.org/officeDocument/2006/relationships" xmlns:p="http://schemas.openxmlformats.org/presentationml/2006/main" type="tx">
  <p:cSld name="2_Image Overlay">
    <p:bg>
      <p:bgPr>
        <a:solidFill>
          <a:srgbClr val="454546"/>
        </a:solidFill>
        <a:effectLst/>
      </p:bgPr>
    </p:bg>
    <p:spTree>
      <p:nvGrpSpPr>
        <p:cNvPr id="1" name=""/>
        <p:cNvGrpSpPr/>
        <p:nvPr/>
      </p:nvGrpSpPr>
      <p:grpSpPr>
        <a:xfrm>
          <a:off x="0" y="0"/>
          <a:ext cx="0" cy="0"/>
          <a:chOff x="0" y="0"/>
          <a:chExt cx="0" cy="0"/>
        </a:xfrm>
      </p:grpSpPr>
      <p:sp>
        <p:nvSpPr>
          <p:cNvPr id="132" name="Shape"/>
          <p:cNvSpPr>
            <a:spLocks noGrp="1"/>
          </p:cNvSpPr>
          <p:nvPr>
            <p:ph type="body" idx="13"/>
          </p:nvPr>
        </p:nvSpPr>
        <p:spPr>
          <a:xfrm>
            <a:off x="0" y="1283494"/>
            <a:ext cx="9144000" cy="557450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8330"/>
                </a:lnTo>
                <a:lnTo>
                  <a:pt x="0" y="21600"/>
                </a:lnTo>
                <a:lnTo>
                  <a:pt x="21600" y="21600"/>
                </a:lnTo>
                <a:lnTo>
                  <a:pt x="21600" y="0"/>
                </a:lnTo>
                <a:close/>
              </a:path>
            </a:pathLst>
          </a:cu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33" name="Rounded Rectangle"/>
          <p:cNvSpPr>
            <a:spLocks noGrp="1"/>
          </p:cNvSpPr>
          <p:nvPr>
            <p:ph type="body" sz="quarter" idx="14"/>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3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75416029"/>
      </p:ext>
    </p:extLst>
  </p:cSld>
  <p:clrMapOvr>
    <a:masterClrMapping/>
  </p:clrMapOvr>
  <p:transition spd="med"/>
</p:sldLayout>
</file>

<file path=ppt/slideLayouts/slideLayout176.xml><?xml version="1.0" encoding="utf-8"?>
<p:sldLayout xmlns:a="http://schemas.openxmlformats.org/drawingml/2006/main" xmlns:r="http://schemas.openxmlformats.org/officeDocument/2006/relationships" xmlns:p="http://schemas.openxmlformats.org/presentationml/2006/main" type="tx">
  <p:cSld name="3_Image Overlay">
    <p:bg>
      <p:bgPr>
        <a:solidFill>
          <a:srgbClr val="454546"/>
        </a:solidFill>
        <a:effectLst/>
      </p:bgPr>
    </p:bg>
    <p:spTree>
      <p:nvGrpSpPr>
        <p:cNvPr id="1" name=""/>
        <p:cNvGrpSpPr/>
        <p:nvPr/>
      </p:nvGrpSpPr>
      <p:grpSpPr>
        <a:xfrm>
          <a:off x="0" y="0"/>
          <a:ext cx="0" cy="0"/>
          <a:chOff x="0" y="0"/>
          <a:chExt cx="0" cy="0"/>
        </a:xfrm>
      </p:grpSpPr>
      <p:sp>
        <p:nvSpPr>
          <p:cNvPr id="141" name="Shape"/>
          <p:cNvSpPr>
            <a:spLocks noGrp="1"/>
          </p:cNvSpPr>
          <p:nvPr>
            <p:ph type="body" idx="13"/>
          </p:nvPr>
        </p:nvSpPr>
        <p:spPr>
          <a:xfrm>
            <a:off x="0" y="0"/>
            <a:ext cx="9144000" cy="53402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12904"/>
                </a:lnTo>
                <a:lnTo>
                  <a:pt x="21600" y="0"/>
                </a:lnTo>
                <a:lnTo>
                  <a:pt x="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42" name="Rounded Rectangle"/>
          <p:cNvSpPr>
            <a:spLocks noGrp="1"/>
          </p:cNvSpPr>
          <p:nvPr>
            <p:ph type="body" sz="quarter" idx="14"/>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97776273"/>
      </p:ext>
    </p:extLst>
  </p:cSld>
  <p:clrMapOvr>
    <a:masterClrMapping/>
  </p:clrMapOvr>
  <p:transition spd="med"/>
</p:sldLayout>
</file>

<file path=ppt/slideLayouts/slideLayout177.xml><?xml version="1.0" encoding="utf-8"?>
<p:sldLayout xmlns:a="http://schemas.openxmlformats.org/drawingml/2006/main" xmlns:r="http://schemas.openxmlformats.org/officeDocument/2006/relationships" xmlns:p="http://schemas.openxmlformats.org/presentationml/2006/main" type="tx">
  <p:cSld name="4_Image Overlay">
    <p:bg>
      <p:bgPr>
        <a:solidFill>
          <a:srgbClr val="454546"/>
        </a:solidFill>
        <a:effectLst/>
      </p:bgPr>
    </p:bg>
    <p:spTree>
      <p:nvGrpSpPr>
        <p:cNvPr id="1" name=""/>
        <p:cNvGrpSpPr/>
        <p:nvPr/>
      </p:nvGrpSpPr>
      <p:grpSpPr>
        <a:xfrm>
          <a:off x="0" y="0"/>
          <a:ext cx="0" cy="0"/>
          <a:chOff x="0" y="0"/>
          <a:chExt cx="0" cy="0"/>
        </a:xfrm>
      </p:grpSpPr>
      <p:sp>
        <p:nvSpPr>
          <p:cNvPr id="150" name="Shape"/>
          <p:cNvSpPr>
            <a:spLocks noGrp="1"/>
          </p:cNvSpPr>
          <p:nvPr>
            <p:ph type="body" idx="13"/>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1949" y="19600"/>
                </a:lnTo>
                <a:cubicBezTo>
                  <a:pt x="9215" y="19600"/>
                  <a:pt x="6999" y="15660"/>
                  <a:pt x="6999" y="10800"/>
                </a:cubicBezTo>
                <a:cubicBezTo>
                  <a:pt x="6999" y="5940"/>
                  <a:pt x="9215" y="2000"/>
                  <a:pt x="11949" y="2000"/>
                </a:cubicBezTo>
                <a:lnTo>
                  <a:pt x="21600" y="2000"/>
                </a:lnTo>
                <a:lnTo>
                  <a:pt x="21600" y="0"/>
                </a:lnTo>
                <a:lnTo>
                  <a:pt x="0" y="0"/>
                </a:lnTo>
                <a:close/>
              </a:path>
            </a:pathLst>
          </a:cu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51"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5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62027046"/>
      </p:ext>
    </p:extLst>
  </p:cSld>
  <p:clrMapOvr>
    <a:masterClrMapping/>
  </p:clrMapOvr>
  <p:transition spd="med"/>
</p:sldLayout>
</file>

<file path=ppt/slideLayouts/slideLayout178.xml><?xml version="1.0" encoding="utf-8"?>
<p:sldLayout xmlns:a="http://schemas.openxmlformats.org/drawingml/2006/main" xmlns:r="http://schemas.openxmlformats.org/officeDocument/2006/relationships" xmlns:p="http://schemas.openxmlformats.org/presentationml/2006/main" type="tx">
  <p:cSld name="5_Image Overlay">
    <p:bg>
      <p:bgPr>
        <a:solidFill>
          <a:srgbClr val="454546"/>
        </a:solidFill>
        <a:effectLst/>
      </p:bgPr>
    </p:bg>
    <p:spTree>
      <p:nvGrpSpPr>
        <p:cNvPr id="1" name=""/>
        <p:cNvGrpSpPr/>
        <p:nvPr/>
      </p:nvGrpSpPr>
      <p:grpSpPr>
        <a:xfrm>
          <a:off x="0" y="0"/>
          <a:ext cx="0" cy="0"/>
          <a:chOff x="0" y="0"/>
          <a:chExt cx="0" cy="0"/>
        </a:xfrm>
      </p:grpSpPr>
      <p:sp>
        <p:nvSpPr>
          <p:cNvPr id="159" name="Shape"/>
          <p:cNvSpPr>
            <a:spLocks noGrp="1"/>
          </p:cNvSpPr>
          <p:nvPr>
            <p:ph type="body" idx="13"/>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00"/>
                </a:lnTo>
                <a:lnTo>
                  <a:pt x="9682" y="2000"/>
                </a:lnTo>
                <a:cubicBezTo>
                  <a:pt x="12415" y="2000"/>
                  <a:pt x="14632" y="5940"/>
                  <a:pt x="14632" y="10800"/>
                </a:cubicBezTo>
                <a:cubicBezTo>
                  <a:pt x="14632" y="15660"/>
                  <a:pt x="12415" y="19600"/>
                  <a:pt x="9682" y="19600"/>
                </a:cubicBezTo>
                <a:lnTo>
                  <a:pt x="0" y="19600"/>
                </a:lnTo>
                <a:lnTo>
                  <a:pt x="0" y="21600"/>
                </a:lnTo>
                <a:lnTo>
                  <a:pt x="21600" y="21600"/>
                </a:lnTo>
                <a:lnTo>
                  <a:pt x="21600"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0"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912418309"/>
      </p:ext>
    </p:extLst>
  </p:cSld>
  <p:clrMapOvr>
    <a:masterClrMapping/>
  </p:clrMapOvr>
  <p:transition spd="med"/>
</p:sldLayout>
</file>

<file path=ppt/slideLayouts/slideLayout179.xml><?xml version="1.0" encoding="utf-8"?>
<p:sldLayout xmlns:a="http://schemas.openxmlformats.org/drawingml/2006/main" xmlns:r="http://schemas.openxmlformats.org/officeDocument/2006/relationships" xmlns:p="http://schemas.openxmlformats.org/presentationml/2006/main" type="tx">
  <p:cSld name="6_Image Overlay">
    <p:bg>
      <p:bgPr>
        <a:solidFill>
          <a:srgbClr val="454546"/>
        </a:solidFill>
        <a:effectLst/>
      </p:bgPr>
    </p:bg>
    <p:spTree>
      <p:nvGrpSpPr>
        <p:cNvPr id="1" name=""/>
        <p:cNvGrpSpPr/>
        <p:nvPr/>
      </p:nvGrpSpPr>
      <p:grpSpPr>
        <a:xfrm>
          <a:off x="0" y="0"/>
          <a:ext cx="0" cy="0"/>
          <a:chOff x="0" y="0"/>
          <a:chExt cx="0" cy="0"/>
        </a:xfrm>
      </p:grpSpPr>
      <p:sp>
        <p:nvSpPr>
          <p:cNvPr id="168" name="Shape"/>
          <p:cNvSpPr>
            <a:spLocks noGrp="1"/>
          </p:cNvSpPr>
          <p:nvPr>
            <p:ph type="body" idx="13"/>
          </p:nvPr>
        </p:nvSpPr>
        <p:spPr>
          <a:xfrm flipH="1">
            <a:off x="2947988"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69"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050947312"/>
      </p:ext>
    </p:extLst>
  </p:cSld>
  <p:clrMapOvr>
    <a:masterClrMapping/>
  </p:clrMapOvr>
  <p:transition spd="med"/>
</p:sldLayout>
</file>

<file path=ppt/slideLayouts/slideLayout180.xml><?xml version="1.0" encoding="utf-8"?>
<p:sldLayout xmlns:a="http://schemas.openxmlformats.org/drawingml/2006/main" xmlns:r="http://schemas.openxmlformats.org/officeDocument/2006/relationships" xmlns:p="http://schemas.openxmlformats.org/presentationml/2006/main" type="tx">
  <p:cSld name="7_Image Overlay">
    <p:bg>
      <p:bgPr>
        <a:solidFill>
          <a:srgbClr val="454546"/>
        </a:solidFill>
        <a:effectLst/>
      </p:bgPr>
    </p:bg>
    <p:spTree>
      <p:nvGrpSpPr>
        <p:cNvPr id="1" name=""/>
        <p:cNvGrpSpPr/>
        <p:nvPr/>
      </p:nvGrpSpPr>
      <p:grpSpPr>
        <a:xfrm>
          <a:off x="0" y="0"/>
          <a:ext cx="0" cy="0"/>
          <a:chOff x="0" y="0"/>
          <a:chExt cx="0" cy="0"/>
        </a:xfrm>
      </p:grpSpPr>
      <p:sp>
        <p:nvSpPr>
          <p:cNvPr id="177" name="Shape"/>
          <p:cNvSpPr>
            <a:spLocks noGrp="1"/>
          </p:cNvSpPr>
          <p:nvPr>
            <p:ph type="body" idx="13"/>
          </p:nvPr>
        </p:nvSpPr>
        <p:spPr>
          <a:xfrm>
            <a:off x="0"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8"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42772049"/>
      </p:ext>
    </p:extLst>
  </p:cSld>
  <p:clrMapOvr>
    <a:masterClrMapping/>
  </p:clrMapOvr>
  <p:transition spd="med"/>
</p:sldLayout>
</file>

<file path=ppt/slideLayouts/slideLayout181.xml><?xml version="1.0" encoding="utf-8"?>
<p:sldLayout xmlns:a="http://schemas.openxmlformats.org/drawingml/2006/main" xmlns:r="http://schemas.openxmlformats.org/officeDocument/2006/relationships" xmlns:p="http://schemas.openxmlformats.org/presentationml/2006/main" type="tx">
  <p:cSld name="8_Image Overlay">
    <p:spTree>
      <p:nvGrpSpPr>
        <p:cNvPr id="1" name=""/>
        <p:cNvGrpSpPr/>
        <p:nvPr/>
      </p:nvGrpSpPr>
      <p:grpSpPr>
        <a:xfrm>
          <a:off x="0" y="0"/>
          <a:ext cx="0" cy="0"/>
          <a:chOff x="0" y="0"/>
          <a:chExt cx="0" cy="0"/>
        </a:xfrm>
      </p:grpSpPr>
      <p:sp>
        <p:nvSpPr>
          <p:cNvPr id="186" name="Insert Picture Here 2018 Darker.png"/>
          <p:cNvSpPr>
            <a:spLocks noGrp="1"/>
          </p:cNvSpPr>
          <p:nvPr>
            <p:ph type="pic" idx="13"/>
          </p:nvPr>
        </p:nvSpPr>
        <p:spPr>
          <a:xfrm>
            <a:off x="3846637" y="0"/>
            <a:ext cx="9144000" cy="6858000"/>
          </a:xfrm>
          <a:prstGeom prst="rect">
            <a:avLst/>
          </a:prstGeom>
        </p:spPr>
        <p:txBody>
          <a:bodyPr lIns="91439" tIns="45719" rIns="91439" bIns="45719">
            <a:noAutofit/>
          </a:bodyPr>
          <a:lstStyle/>
          <a:p>
            <a:endParaRPr/>
          </a:p>
        </p:txBody>
      </p:sp>
      <p:sp>
        <p:nvSpPr>
          <p:cNvPr id="187" name="Rectangle"/>
          <p:cNvSpPr>
            <a:spLocks noGrp="1"/>
          </p:cNvSpPr>
          <p:nvPr>
            <p:ph type="body" idx="14"/>
          </p:nvPr>
        </p:nvSpPr>
        <p:spPr>
          <a:xfrm>
            <a:off x="0" y="0"/>
            <a:ext cx="7739763" cy="6858001"/>
          </a:xfrm>
          <a:prstGeom prst="rect">
            <a:avLst/>
          </a:prstGeom>
          <a:gradFill>
            <a:gsLst>
              <a:gs pos="46487">
                <a:srgbClr val="FFFFFF"/>
              </a:gs>
              <a:gs pos="100000">
                <a:srgbClr val="FFFFFF">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88" name="Rounded Rectangle"/>
          <p:cNvSpPr>
            <a:spLocks noGrp="1"/>
          </p:cNvSpPr>
          <p:nvPr>
            <p:ph type="body" sz="quarter" idx="15"/>
          </p:nvPr>
        </p:nvSpPr>
        <p:spPr>
          <a:xfrm rot="16200000">
            <a:off x="1834757" y="262536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64418317"/>
      </p:ext>
    </p:extLst>
  </p:cSld>
  <p:clrMapOvr>
    <a:masterClrMapping/>
  </p:clrMapOvr>
  <p:transition spd="med"/>
</p:sldLayout>
</file>

<file path=ppt/slideLayouts/slideLayout182.xml><?xml version="1.0" encoding="utf-8"?>
<p:sldLayout xmlns:a="http://schemas.openxmlformats.org/drawingml/2006/main" xmlns:r="http://schemas.openxmlformats.org/officeDocument/2006/relationships" xmlns:p="http://schemas.openxmlformats.org/presentationml/2006/main" type="tx">
  <p:cSld name="9_Image Overlay">
    <p:spTree>
      <p:nvGrpSpPr>
        <p:cNvPr id="1" name=""/>
        <p:cNvGrpSpPr/>
        <p:nvPr/>
      </p:nvGrpSpPr>
      <p:grpSpPr>
        <a:xfrm>
          <a:off x="0" y="0"/>
          <a:ext cx="0" cy="0"/>
          <a:chOff x="0" y="0"/>
          <a:chExt cx="0" cy="0"/>
        </a:xfrm>
      </p:grpSpPr>
      <p:sp>
        <p:nvSpPr>
          <p:cNvPr id="196" name="Insert Picture Here 2018 Darker.png"/>
          <p:cNvSpPr>
            <a:spLocks noGrp="1"/>
          </p:cNvSpPr>
          <p:nvPr>
            <p:ph type="pic" idx="13"/>
          </p:nvPr>
        </p:nvSpPr>
        <p:spPr>
          <a:xfrm>
            <a:off x="-3855657" y="0"/>
            <a:ext cx="9144000" cy="6858001"/>
          </a:xfrm>
          <a:prstGeom prst="rect">
            <a:avLst/>
          </a:prstGeom>
        </p:spPr>
        <p:txBody>
          <a:bodyPr lIns="91439" tIns="45719" rIns="91439" bIns="45719">
            <a:noAutofit/>
          </a:bodyPr>
          <a:lstStyle/>
          <a:p>
            <a:endParaRPr/>
          </a:p>
        </p:txBody>
      </p:sp>
      <p:sp>
        <p:nvSpPr>
          <p:cNvPr id="197" name="Rectangle"/>
          <p:cNvSpPr>
            <a:spLocks noGrp="1"/>
          </p:cNvSpPr>
          <p:nvPr>
            <p:ph type="body" idx="14"/>
          </p:nvPr>
        </p:nvSpPr>
        <p:spPr>
          <a:xfrm flipH="1">
            <a:off x="1404938" y="0"/>
            <a:ext cx="7739763" cy="6858001"/>
          </a:xfrm>
          <a:prstGeom prst="rect">
            <a:avLst/>
          </a:prstGeom>
          <a:gradFill>
            <a:gsLst>
              <a:gs pos="46487">
                <a:srgbClr val="FFFFFF"/>
              </a:gs>
              <a:gs pos="100000">
                <a:srgbClr val="FFFFFF">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8" name="Rounded Rectangle"/>
          <p:cNvSpPr>
            <a:spLocks noGrp="1"/>
          </p:cNvSpPr>
          <p:nvPr>
            <p:ph type="body" sz="quarter" idx="15"/>
          </p:nvPr>
        </p:nvSpPr>
        <p:spPr>
          <a:xfrm rot="16200000">
            <a:off x="6980568" y="2721647"/>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19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14426444"/>
      </p:ext>
    </p:extLst>
  </p:cSld>
  <p:clrMapOvr>
    <a:masterClrMapping/>
  </p:clrMapOvr>
  <p:transition spd="med"/>
</p:sldLayout>
</file>

<file path=ppt/slideLayouts/slideLayout183.xml><?xml version="1.0" encoding="utf-8"?>
<p:sldLayout xmlns:a="http://schemas.openxmlformats.org/drawingml/2006/main" xmlns:r="http://schemas.openxmlformats.org/officeDocument/2006/relationships" xmlns:p="http://schemas.openxmlformats.org/presentationml/2006/main" type="tx">
  <p:cSld name="10_Image Overlay">
    <p:spTree>
      <p:nvGrpSpPr>
        <p:cNvPr id="1" name=""/>
        <p:cNvGrpSpPr/>
        <p:nvPr/>
      </p:nvGrpSpPr>
      <p:grpSpPr>
        <a:xfrm>
          <a:off x="0" y="0"/>
          <a:ext cx="0" cy="0"/>
          <a:chOff x="0" y="0"/>
          <a:chExt cx="0" cy="0"/>
        </a:xfrm>
      </p:grpSpPr>
      <p:sp>
        <p:nvSpPr>
          <p:cNvPr id="206" name="Insert Picture Here 2018 Darker.png"/>
          <p:cNvSpPr>
            <a:spLocks noGrp="1"/>
          </p:cNvSpPr>
          <p:nvPr>
            <p:ph type="pic" idx="13"/>
          </p:nvPr>
        </p:nvSpPr>
        <p:spPr>
          <a:xfrm>
            <a:off x="0" y="2683075"/>
            <a:ext cx="9144000" cy="6858001"/>
          </a:xfrm>
          <a:prstGeom prst="rect">
            <a:avLst/>
          </a:prstGeom>
        </p:spPr>
        <p:txBody>
          <a:bodyPr lIns="91439" tIns="45719" rIns="91439" bIns="45719">
            <a:noAutofit/>
          </a:bodyPr>
          <a:lstStyle/>
          <a:p>
            <a:endParaRPr/>
          </a:p>
        </p:txBody>
      </p:sp>
      <p:sp>
        <p:nvSpPr>
          <p:cNvPr id="207" name="Rectangle"/>
          <p:cNvSpPr>
            <a:spLocks noGrp="1"/>
          </p:cNvSpPr>
          <p:nvPr>
            <p:ph type="body" idx="14"/>
          </p:nvPr>
        </p:nvSpPr>
        <p:spPr>
          <a:xfrm flipH="1">
            <a:off x="0" y="0"/>
            <a:ext cx="9144000" cy="5536730"/>
          </a:xfrm>
          <a:prstGeom prst="rect">
            <a:avLst/>
          </a:prstGeom>
          <a:gradFill>
            <a:gsLst>
              <a:gs pos="0">
                <a:srgbClr val="FEFDFF">
                  <a:alpha val="0"/>
                </a:srgbClr>
              </a:gs>
              <a:gs pos="53512">
                <a:srgbClr val="FFFFFF"/>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08" name="Rounded Rectangle"/>
          <p:cNvSpPr>
            <a:spLocks noGrp="1"/>
          </p:cNvSpPr>
          <p:nvPr>
            <p:ph type="body" sz="quarter" idx="15"/>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0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839470563"/>
      </p:ext>
    </p:extLst>
  </p:cSld>
  <p:clrMapOvr>
    <a:masterClrMapping/>
  </p:clrMapOvr>
  <p:transition spd="med"/>
</p:sldLayout>
</file>

<file path=ppt/slideLayouts/slideLayout184.xml><?xml version="1.0" encoding="utf-8"?>
<p:sldLayout xmlns:a="http://schemas.openxmlformats.org/drawingml/2006/main" xmlns:r="http://schemas.openxmlformats.org/officeDocument/2006/relationships" xmlns:p="http://schemas.openxmlformats.org/presentationml/2006/main" type="tx">
  <p:cSld name="11_Image Overlay">
    <p:spTree>
      <p:nvGrpSpPr>
        <p:cNvPr id="1" name=""/>
        <p:cNvGrpSpPr/>
        <p:nvPr/>
      </p:nvGrpSpPr>
      <p:grpSpPr>
        <a:xfrm>
          <a:off x="0" y="0"/>
          <a:ext cx="0" cy="0"/>
          <a:chOff x="0" y="0"/>
          <a:chExt cx="0" cy="0"/>
        </a:xfrm>
      </p:grpSpPr>
      <p:sp>
        <p:nvSpPr>
          <p:cNvPr id="216" name="Insert Picture Here 2018 Darker.png"/>
          <p:cNvSpPr>
            <a:spLocks noGrp="1"/>
          </p:cNvSpPr>
          <p:nvPr>
            <p:ph type="pic" idx="13"/>
          </p:nvPr>
        </p:nvSpPr>
        <p:spPr>
          <a:xfrm>
            <a:off x="0" y="-2707769"/>
            <a:ext cx="9144000" cy="6858001"/>
          </a:xfrm>
          <a:prstGeom prst="rect">
            <a:avLst/>
          </a:prstGeom>
        </p:spPr>
        <p:txBody>
          <a:bodyPr lIns="91439" tIns="45719" rIns="91439" bIns="45719">
            <a:noAutofit/>
          </a:bodyPr>
          <a:lstStyle/>
          <a:p>
            <a:endParaRPr/>
          </a:p>
        </p:txBody>
      </p:sp>
      <p:sp>
        <p:nvSpPr>
          <p:cNvPr id="217" name="Rectangle"/>
          <p:cNvSpPr>
            <a:spLocks noGrp="1"/>
          </p:cNvSpPr>
          <p:nvPr>
            <p:ph type="body" idx="14"/>
          </p:nvPr>
        </p:nvSpPr>
        <p:spPr>
          <a:xfrm flipH="1">
            <a:off x="0" y="1321271"/>
            <a:ext cx="9144000" cy="5536730"/>
          </a:xfrm>
          <a:prstGeom prst="rect">
            <a:avLst/>
          </a:prstGeom>
          <a:gradFill>
            <a:gsLst>
              <a:gs pos="46487">
                <a:srgbClr val="FFFFFF"/>
              </a:gs>
              <a:gs pos="100000">
                <a:srgbClr val="FFFFFF">
                  <a:alpha val="0"/>
                </a:srgbClr>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18" name="Rounded Rectangle"/>
          <p:cNvSpPr>
            <a:spLocks noGrp="1"/>
          </p:cNvSpPr>
          <p:nvPr>
            <p:ph type="body" sz="quarter" idx="15"/>
          </p:nvPr>
        </p:nvSpPr>
        <p:spPr>
          <a:xfrm rot="16200000">
            <a:off x="4413250" y="4004459"/>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07868063"/>
      </p:ext>
    </p:extLst>
  </p:cSld>
  <p:clrMapOvr>
    <a:masterClrMapping/>
  </p:clrMapOvr>
  <p:transition spd="med"/>
</p:sldLayout>
</file>

<file path=ppt/slideLayouts/slideLayout185.xml><?xml version="1.0" encoding="utf-8"?>
<p:sldLayout xmlns:a="http://schemas.openxmlformats.org/drawingml/2006/main" xmlns:r="http://schemas.openxmlformats.org/officeDocument/2006/relationships" xmlns:p="http://schemas.openxmlformats.org/presentationml/2006/main" type="tx">
  <p:cSld name="12_Image Overlay">
    <p:bg>
      <p:bgPr>
        <a:solidFill>
          <a:srgbClr val="000000"/>
        </a:solidFill>
        <a:effectLst/>
      </p:bgPr>
    </p:bg>
    <p:spTree>
      <p:nvGrpSpPr>
        <p:cNvPr id="1" name=""/>
        <p:cNvGrpSpPr/>
        <p:nvPr/>
      </p:nvGrpSpPr>
      <p:grpSpPr>
        <a:xfrm>
          <a:off x="0" y="0"/>
          <a:ext cx="0" cy="0"/>
          <a:chOff x="0" y="0"/>
          <a:chExt cx="0" cy="0"/>
        </a:xfrm>
      </p:grpSpPr>
      <p:sp>
        <p:nvSpPr>
          <p:cNvPr id="226" name="Insert Picture Here 2018 Darker.png"/>
          <p:cNvSpPr>
            <a:spLocks noGrp="1"/>
          </p:cNvSpPr>
          <p:nvPr>
            <p:ph type="pic" idx="13"/>
          </p:nvPr>
        </p:nvSpPr>
        <p:spPr>
          <a:xfrm>
            <a:off x="3834185" y="0"/>
            <a:ext cx="9144000" cy="6858001"/>
          </a:xfrm>
          <a:prstGeom prst="rect">
            <a:avLst/>
          </a:prstGeom>
        </p:spPr>
        <p:txBody>
          <a:bodyPr lIns="91439" tIns="45719" rIns="91439" bIns="45719">
            <a:noAutofit/>
          </a:bodyPr>
          <a:lstStyle/>
          <a:p>
            <a:endParaRPr/>
          </a:p>
        </p:txBody>
      </p:sp>
      <p:sp>
        <p:nvSpPr>
          <p:cNvPr id="227" name="Rectangle"/>
          <p:cNvSpPr>
            <a:spLocks noGrp="1"/>
          </p:cNvSpPr>
          <p:nvPr>
            <p:ph type="body" idx="14"/>
          </p:nvPr>
        </p:nvSpPr>
        <p:spPr>
          <a:xfrm>
            <a:off x="0" y="0"/>
            <a:ext cx="7739763" cy="6858001"/>
          </a:xfrm>
          <a:prstGeom prst="rect">
            <a:avLst/>
          </a:prstGeom>
          <a:gradFill>
            <a:gsLst>
              <a:gs pos="46487">
                <a:srgbClr val="000000"/>
              </a:gs>
              <a:gs pos="100000">
                <a:srgbClr val="000000">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28" name="Rounded Rectangle"/>
          <p:cNvSpPr>
            <a:spLocks noGrp="1"/>
          </p:cNvSpPr>
          <p:nvPr>
            <p:ph type="body" sz="quarter" idx="15"/>
          </p:nvPr>
        </p:nvSpPr>
        <p:spPr>
          <a:xfrm rot="16200000">
            <a:off x="1834757" y="2625369"/>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2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0422427"/>
      </p:ext>
    </p:extLst>
  </p:cSld>
  <p:clrMapOvr>
    <a:masterClrMapping/>
  </p:clrMapOvr>
  <p:transition spd="med"/>
</p:sldLayout>
</file>

<file path=ppt/slideLayouts/slideLayout186.xml><?xml version="1.0" encoding="utf-8"?>
<p:sldLayout xmlns:a="http://schemas.openxmlformats.org/drawingml/2006/main" xmlns:r="http://schemas.openxmlformats.org/officeDocument/2006/relationships" xmlns:p="http://schemas.openxmlformats.org/presentationml/2006/main" type="tx">
  <p:cSld name="13_Image Overlay">
    <p:bg>
      <p:bgPr>
        <a:solidFill>
          <a:srgbClr val="000000"/>
        </a:solidFill>
        <a:effectLst/>
      </p:bgPr>
    </p:bg>
    <p:spTree>
      <p:nvGrpSpPr>
        <p:cNvPr id="1" name=""/>
        <p:cNvGrpSpPr/>
        <p:nvPr/>
      </p:nvGrpSpPr>
      <p:grpSpPr>
        <a:xfrm>
          <a:off x="0" y="0"/>
          <a:ext cx="0" cy="0"/>
          <a:chOff x="0" y="0"/>
          <a:chExt cx="0" cy="0"/>
        </a:xfrm>
      </p:grpSpPr>
      <p:sp>
        <p:nvSpPr>
          <p:cNvPr id="236" name="Insert Picture Here 2018 Darker.png"/>
          <p:cNvSpPr>
            <a:spLocks noGrp="1"/>
          </p:cNvSpPr>
          <p:nvPr>
            <p:ph type="pic" idx="13"/>
          </p:nvPr>
        </p:nvSpPr>
        <p:spPr>
          <a:xfrm>
            <a:off x="-3901958" y="0"/>
            <a:ext cx="9144000" cy="6858001"/>
          </a:xfrm>
          <a:prstGeom prst="rect">
            <a:avLst/>
          </a:prstGeom>
        </p:spPr>
        <p:txBody>
          <a:bodyPr lIns="91439" tIns="45719" rIns="91439" bIns="45719">
            <a:noAutofit/>
          </a:bodyPr>
          <a:lstStyle/>
          <a:p>
            <a:endParaRPr/>
          </a:p>
        </p:txBody>
      </p:sp>
      <p:sp>
        <p:nvSpPr>
          <p:cNvPr id="237" name="Rectangle"/>
          <p:cNvSpPr>
            <a:spLocks noGrp="1"/>
          </p:cNvSpPr>
          <p:nvPr>
            <p:ph type="body" idx="14"/>
          </p:nvPr>
        </p:nvSpPr>
        <p:spPr>
          <a:xfrm flipH="1">
            <a:off x="1404938" y="0"/>
            <a:ext cx="7739763" cy="6858001"/>
          </a:xfrm>
          <a:prstGeom prst="rect">
            <a:avLst/>
          </a:prstGeom>
          <a:gradFill>
            <a:gsLst>
              <a:gs pos="46487">
                <a:srgbClr val="000000"/>
              </a:gs>
              <a:gs pos="100000">
                <a:srgbClr val="000000">
                  <a:alpha val="0"/>
                </a:srgbClr>
              </a:gs>
            </a:gsLst>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38" name="Rounded Rectangle"/>
          <p:cNvSpPr>
            <a:spLocks noGrp="1"/>
          </p:cNvSpPr>
          <p:nvPr>
            <p:ph type="body" sz="quarter" idx="15"/>
          </p:nvPr>
        </p:nvSpPr>
        <p:spPr>
          <a:xfrm rot="16200000">
            <a:off x="6980568" y="2721647"/>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3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24848400"/>
      </p:ext>
    </p:extLst>
  </p:cSld>
  <p:clrMapOvr>
    <a:masterClrMapping/>
  </p:clrMapOvr>
  <p:transition spd="med"/>
</p:sldLayout>
</file>

<file path=ppt/slideLayouts/slideLayout187.xml><?xml version="1.0" encoding="utf-8"?>
<p:sldLayout xmlns:a="http://schemas.openxmlformats.org/drawingml/2006/main" xmlns:r="http://schemas.openxmlformats.org/officeDocument/2006/relationships" xmlns:p="http://schemas.openxmlformats.org/presentationml/2006/main" type="tx">
  <p:cSld name="14_Image Overlay">
    <p:bg>
      <p:bgPr>
        <a:solidFill>
          <a:srgbClr val="000000"/>
        </a:solidFill>
        <a:effectLst/>
      </p:bgPr>
    </p:bg>
    <p:spTree>
      <p:nvGrpSpPr>
        <p:cNvPr id="1" name=""/>
        <p:cNvGrpSpPr/>
        <p:nvPr/>
      </p:nvGrpSpPr>
      <p:grpSpPr>
        <a:xfrm>
          <a:off x="0" y="0"/>
          <a:ext cx="0" cy="0"/>
          <a:chOff x="0" y="0"/>
          <a:chExt cx="0" cy="0"/>
        </a:xfrm>
      </p:grpSpPr>
      <p:sp>
        <p:nvSpPr>
          <p:cNvPr id="246" name="Insert Picture Here 2018 Darker.png"/>
          <p:cNvSpPr>
            <a:spLocks noGrp="1"/>
          </p:cNvSpPr>
          <p:nvPr>
            <p:ph type="pic" idx="13"/>
          </p:nvPr>
        </p:nvSpPr>
        <p:spPr>
          <a:xfrm>
            <a:off x="0" y="2683075"/>
            <a:ext cx="9144000" cy="6858001"/>
          </a:xfrm>
          <a:prstGeom prst="rect">
            <a:avLst/>
          </a:prstGeom>
        </p:spPr>
        <p:txBody>
          <a:bodyPr lIns="91439" tIns="45719" rIns="91439" bIns="45719">
            <a:noAutofit/>
          </a:bodyPr>
          <a:lstStyle/>
          <a:p>
            <a:endParaRPr/>
          </a:p>
        </p:txBody>
      </p:sp>
      <p:sp>
        <p:nvSpPr>
          <p:cNvPr id="247" name="Rectangle"/>
          <p:cNvSpPr>
            <a:spLocks noGrp="1"/>
          </p:cNvSpPr>
          <p:nvPr>
            <p:ph type="body" idx="14"/>
          </p:nvPr>
        </p:nvSpPr>
        <p:spPr>
          <a:xfrm flipH="1">
            <a:off x="0" y="0"/>
            <a:ext cx="9144000" cy="5536730"/>
          </a:xfrm>
          <a:prstGeom prst="rect">
            <a:avLst/>
          </a:prstGeom>
          <a:gradFill>
            <a:gsLst>
              <a:gs pos="0">
                <a:srgbClr val="000000">
                  <a:alpha val="0"/>
                </a:srgbClr>
              </a:gs>
              <a:gs pos="53512">
                <a:srgbClr val="000000"/>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48" name="Rounded Rectangle"/>
          <p:cNvSpPr>
            <a:spLocks noGrp="1"/>
          </p:cNvSpPr>
          <p:nvPr>
            <p:ph type="body" sz="quarter" idx="15"/>
          </p:nvPr>
        </p:nvSpPr>
        <p:spPr>
          <a:xfrm rot="16200000">
            <a:off x="4413250" y="1908156"/>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4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613190425"/>
      </p:ext>
    </p:extLst>
  </p:cSld>
  <p:clrMapOvr>
    <a:masterClrMapping/>
  </p:clrMapOvr>
  <p:transition spd="med"/>
</p:sldLayout>
</file>

<file path=ppt/slideLayouts/slideLayout188.xml><?xml version="1.0" encoding="utf-8"?>
<p:sldLayout xmlns:a="http://schemas.openxmlformats.org/drawingml/2006/main" xmlns:r="http://schemas.openxmlformats.org/officeDocument/2006/relationships" xmlns:p="http://schemas.openxmlformats.org/presentationml/2006/main" type="tx">
  <p:cSld name="15_Image Overlay">
    <p:bg>
      <p:bgPr>
        <a:solidFill>
          <a:srgbClr val="000000"/>
        </a:solidFill>
        <a:effectLst/>
      </p:bgPr>
    </p:bg>
    <p:spTree>
      <p:nvGrpSpPr>
        <p:cNvPr id="1" name=""/>
        <p:cNvGrpSpPr/>
        <p:nvPr/>
      </p:nvGrpSpPr>
      <p:grpSpPr>
        <a:xfrm>
          <a:off x="0" y="0"/>
          <a:ext cx="0" cy="0"/>
          <a:chOff x="0" y="0"/>
          <a:chExt cx="0" cy="0"/>
        </a:xfrm>
      </p:grpSpPr>
      <p:sp>
        <p:nvSpPr>
          <p:cNvPr id="256" name="Insert Picture Here 2018 Darker.png"/>
          <p:cNvSpPr>
            <a:spLocks noGrp="1"/>
          </p:cNvSpPr>
          <p:nvPr>
            <p:ph type="pic" idx="13"/>
          </p:nvPr>
        </p:nvSpPr>
        <p:spPr>
          <a:xfrm>
            <a:off x="0" y="-2695422"/>
            <a:ext cx="9144000" cy="6858001"/>
          </a:xfrm>
          <a:prstGeom prst="rect">
            <a:avLst/>
          </a:prstGeom>
        </p:spPr>
        <p:txBody>
          <a:bodyPr lIns="91439" tIns="45719" rIns="91439" bIns="45719">
            <a:noAutofit/>
          </a:bodyPr>
          <a:lstStyle/>
          <a:p>
            <a:endParaRPr/>
          </a:p>
        </p:txBody>
      </p:sp>
      <p:sp>
        <p:nvSpPr>
          <p:cNvPr id="257" name="Rectangle"/>
          <p:cNvSpPr>
            <a:spLocks noGrp="1"/>
          </p:cNvSpPr>
          <p:nvPr>
            <p:ph type="body" idx="14"/>
          </p:nvPr>
        </p:nvSpPr>
        <p:spPr>
          <a:xfrm flipH="1">
            <a:off x="0" y="1321271"/>
            <a:ext cx="9144000" cy="5536730"/>
          </a:xfrm>
          <a:prstGeom prst="rect">
            <a:avLst/>
          </a:prstGeom>
          <a:gradFill>
            <a:gsLst>
              <a:gs pos="46487">
                <a:srgbClr val="000000"/>
              </a:gs>
              <a:gs pos="100000">
                <a:srgbClr val="000000">
                  <a:alpha val="0"/>
                </a:srgbClr>
              </a:gs>
            </a:gsLst>
            <a:lin ang="16200000"/>
          </a:gra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58" name="Rounded Rectangle"/>
          <p:cNvSpPr>
            <a:spLocks noGrp="1"/>
          </p:cNvSpPr>
          <p:nvPr>
            <p:ph type="body" sz="quarter" idx="15"/>
          </p:nvPr>
        </p:nvSpPr>
        <p:spPr>
          <a:xfrm rot="16200000">
            <a:off x="4413250" y="4004459"/>
            <a:ext cx="317500"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5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27655795"/>
      </p:ext>
    </p:extLst>
  </p:cSld>
  <p:clrMapOvr>
    <a:masterClrMapping/>
  </p:clrMapOvr>
  <p:transition spd="med"/>
</p:sldLayout>
</file>

<file path=ppt/slideLayouts/slideLayout189.xml><?xml version="1.0" encoding="utf-8"?>
<p:sldLayout xmlns:a="http://schemas.openxmlformats.org/drawingml/2006/main" xmlns:r="http://schemas.openxmlformats.org/officeDocument/2006/relationships" xmlns:p="http://schemas.openxmlformats.org/presentationml/2006/main" type="tx">
  <p:cSld name="16_Image Overlay">
    <p:spTree>
      <p:nvGrpSpPr>
        <p:cNvPr id="1" name=""/>
        <p:cNvGrpSpPr/>
        <p:nvPr/>
      </p:nvGrpSpPr>
      <p:grpSpPr>
        <a:xfrm>
          <a:off x="0" y="0"/>
          <a:ext cx="0" cy="0"/>
          <a:chOff x="0" y="0"/>
          <a:chExt cx="0" cy="0"/>
        </a:xfrm>
      </p:grpSpPr>
      <p:sp>
        <p:nvSpPr>
          <p:cNvPr id="266" name="Insert Picture Here 2018 Darker.png"/>
          <p:cNvSpPr>
            <a:spLocks noGrp="1"/>
          </p:cNvSpPr>
          <p:nvPr>
            <p:ph type="pic" idx="13"/>
          </p:nvPr>
        </p:nvSpPr>
        <p:spPr>
          <a:xfrm>
            <a:off x="-1677476" y="0"/>
            <a:ext cx="9144000" cy="6858000"/>
          </a:xfrm>
          <a:prstGeom prst="rect">
            <a:avLst/>
          </a:prstGeom>
        </p:spPr>
        <p:txBody>
          <a:bodyPr lIns="91439" tIns="45719" rIns="91439" bIns="45719">
            <a:noAutofit/>
          </a:bodyPr>
          <a:lstStyle/>
          <a:p>
            <a:endParaRPr/>
          </a:p>
        </p:txBody>
      </p:sp>
      <p:sp>
        <p:nvSpPr>
          <p:cNvPr id="267"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5203" y="0"/>
                </a:moveTo>
                <a:cubicBezTo>
                  <a:pt x="5142" y="670"/>
                  <a:pt x="4816" y="1181"/>
                  <a:pt x="4422" y="1181"/>
                </a:cubicBezTo>
                <a:lnTo>
                  <a:pt x="0" y="1181"/>
                </a:lnTo>
                <a:lnTo>
                  <a:pt x="0" y="1515"/>
                </a:lnTo>
                <a:lnTo>
                  <a:pt x="8908" y="1515"/>
                </a:lnTo>
                <a:cubicBezTo>
                  <a:pt x="9345" y="1515"/>
                  <a:pt x="9700" y="2146"/>
                  <a:pt x="9700" y="2924"/>
                </a:cubicBezTo>
                <a:cubicBezTo>
                  <a:pt x="9700" y="3702"/>
                  <a:pt x="9345" y="4332"/>
                  <a:pt x="8908" y="4332"/>
                </a:cubicBezTo>
                <a:lnTo>
                  <a:pt x="0" y="4332"/>
                </a:lnTo>
                <a:lnTo>
                  <a:pt x="0" y="4666"/>
                </a:lnTo>
                <a:lnTo>
                  <a:pt x="11391" y="4666"/>
                </a:lnTo>
                <a:cubicBezTo>
                  <a:pt x="11828" y="4666"/>
                  <a:pt x="12183" y="5297"/>
                  <a:pt x="12183" y="6074"/>
                </a:cubicBezTo>
                <a:cubicBezTo>
                  <a:pt x="12183" y="6852"/>
                  <a:pt x="11828" y="7482"/>
                  <a:pt x="11391" y="7482"/>
                </a:cubicBezTo>
                <a:lnTo>
                  <a:pt x="0" y="7482"/>
                </a:lnTo>
                <a:lnTo>
                  <a:pt x="0" y="7816"/>
                </a:lnTo>
                <a:lnTo>
                  <a:pt x="12708" y="7816"/>
                </a:lnTo>
                <a:cubicBezTo>
                  <a:pt x="13146" y="7816"/>
                  <a:pt x="13501" y="8447"/>
                  <a:pt x="13501" y="9225"/>
                </a:cubicBezTo>
                <a:cubicBezTo>
                  <a:pt x="13501" y="10003"/>
                  <a:pt x="13146" y="10633"/>
                  <a:pt x="12708" y="10633"/>
                </a:cubicBezTo>
                <a:lnTo>
                  <a:pt x="0" y="10633"/>
                </a:lnTo>
                <a:lnTo>
                  <a:pt x="0" y="10967"/>
                </a:lnTo>
                <a:lnTo>
                  <a:pt x="10940" y="10967"/>
                </a:lnTo>
                <a:cubicBezTo>
                  <a:pt x="11378" y="10967"/>
                  <a:pt x="11732" y="11597"/>
                  <a:pt x="11732" y="12375"/>
                </a:cubicBezTo>
                <a:cubicBezTo>
                  <a:pt x="11732" y="13153"/>
                  <a:pt x="11378" y="13784"/>
                  <a:pt x="10940" y="13784"/>
                </a:cubicBezTo>
                <a:lnTo>
                  <a:pt x="0" y="13784"/>
                </a:lnTo>
                <a:lnTo>
                  <a:pt x="0" y="14118"/>
                </a:lnTo>
                <a:lnTo>
                  <a:pt x="11609" y="14118"/>
                </a:lnTo>
                <a:cubicBezTo>
                  <a:pt x="12046" y="14118"/>
                  <a:pt x="12401" y="14748"/>
                  <a:pt x="12401" y="15526"/>
                </a:cubicBezTo>
                <a:cubicBezTo>
                  <a:pt x="12401" y="16303"/>
                  <a:pt x="12046" y="16934"/>
                  <a:pt x="11609" y="16934"/>
                </a:cubicBezTo>
                <a:lnTo>
                  <a:pt x="0" y="16934"/>
                </a:lnTo>
                <a:lnTo>
                  <a:pt x="0" y="17268"/>
                </a:lnTo>
                <a:lnTo>
                  <a:pt x="8863" y="17268"/>
                </a:lnTo>
                <a:cubicBezTo>
                  <a:pt x="9300" y="17268"/>
                  <a:pt x="9655" y="17898"/>
                  <a:pt x="9655" y="18676"/>
                </a:cubicBezTo>
                <a:cubicBezTo>
                  <a:pt x="9655" y="19454"/>
                  <a:pt x="9300" y="20085"/>
                  <a:pt x="8863" y="20085"/>
                </a:cubicBezTo>
                <a:lnTo>
                  <a:pt x="0" y="20085"/>
                </a:lnTo>
                <a:lnTo>
                  <a:pt x="0" y="20419"/>
                </a:lnTo>
                <a:lnTo>
                  <a:pt x="3295" y="20419"/>
                </a:lnTo>
                <a:cubicBezTo>
                  <a:pt x="3689" y="20419"/>
                  <a:pt x="4015" y="20930"/>
                  <a:pt x="4076" y="21600"/>
                </a:cubicBezTo>
                <a:lnTo>
                  <a:pt x="21600" y="21600"/>
                </a:lnTo>
                <a:lnTo>
                  <a:pt x="21600" y="0"/>
                </a:lnTo>
                <a:lnTo>
                  <a:pt x="5203"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68"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6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71827410"/>
      </p:ext>
    </p:extLst>
  </p:cSld>
  <p:clrMapOvr>
    <a:masterClrMapping/>
  </p:clrMapOvr>
  <p:transition spd="med"/>
</p:sldLayout>
</file>

<file path=ppt/slideLayouts/slideLayout190.xml><?xml version="1.0" encoding="utf-8"?>
<p:sldLayout xmlns:a="http://schemas.openxmlformats.org/drawingml/2006/main" xmlns:r="http://schemas.openxmlformats.org/officeDocument/2006/relationships" xmlns:p="http://schemas.openxmlformats.org/presentationml/2006/main" type="tx">
  <p:cSld name="17_Image Overlay">
    <p:spTree>
      <p:nvGrpSpPr>
        <p:cNvPr id="1" name=""/>
        <p:cNvGrpSpPr/>
        <p:nvPr/>
      </p:nvGrpSpPr>
      <p:grpSpPr>
        <a:xfrm>
          <a:off x="0" y="0"/>
          <a:ext cx="0" cy="0"/>
          <a:chOff x="0" y="0"/>
          <a:chExt cx="0" cy="0"/>
        </a:xfrm>
      </p:grpSpPr>
      <p:sp>
        <p:nvSpPr>
          <p:cNvPr id="276" name="Insert Picture Here 2018 Darker.png"/>
          <p:cNvSpPr>
            <a:spLocks noGrp="1"/>
          </p:cNvSpPr>
          <p:nvPr>
            <p:ph type="pic" idx="13"/>
          </p:nvPr>
        </p:nvSpPr>
        <p:spPr>
          <a:xfrm>
            <a:off x="1664637" y="0"/>
            <a:ext cx="9144000" cy="6858000"/>
          </a:xfrm>
          <a:prstGeom prst="rect">
            <a:avLst/>
          </a:prstGeom>
        </p:spPr>
        <p:txBody>
          <a:bodyPr lIns="91439" tIns="45719" rIns="91439" bIns="45719">
            <a:noAutofit/>
          </a:bodyPr>
          <a:lstStyle/>
          <a:p>
            <a:endParaRPr/>
          </a:p>
        </p:txBody>
      </p:sp>
      <p:sp>
        <p:nvSpPr>
          <p:cNvPr id="277" name="Shape"/>
          <p:cNvSpPr>
            <a:spLocks noGrp="1"/>
          </p:cNvSpPr>
          <p:nvPr>
            <p:ph type="body" idx="14"/>
          </p:nvPr>
        </p:nvSpPr>
        <p:spPr>
          <a:xfrm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5203" y="0"/>
                </a:moveTo>
                <a:cubicBezTo>
                  <a:pt x="5142" y="670"/>
                  <a:pt x="4816" y="1181"/>
                  <a:pt x="4422" y="1181"/>
                </a:cubicBezTo>
                <a:lnTo>
                  <a:pt x="0" y="1181"/>
                </a:lnTo>
                <a:lnTo>
                  <a:pt x="0" y="1515"/>
                </a:lnTo>
                <a:lnTo>
                  <a:pt x="8908" y="1515"/>
                </a:lnTo>
                <a:cubicBezTo>
                  <a:pt x="9345" y="1515"/>
                  <a:pt x="9700" y="2146"/>
                  <a:pt x="9700" y="2924"/>
                </a:cubicBezTo>
                <a:cubicBezTo>
                  <a:pt x="9700" y="3702"/>
                  <a:pt x="9345" y="4332"/>
                  <a:pt x="8908" y="4332"/>
                </a:cubicBezTo>
                <a:lnTo>
                  <a:pt x="0" y="4332"/>
                </a:lnTo>
                <a:lnTo>
                  <a:pt x="0" y="4666"/>
                </a:lnTo>
                <a:lnTo>
                  <a:pt x="11391" y="4666"/>
                </a:lnTo>
                <a:cubicBezTo>
                  <a:pt x="11828" y="4666"/>
                  <a:pt x="12183" y="5297"/>
                  <a:pt x="12183" y="6074"/>
                </a:cubicBezTo>
                <a:cubicBezTo>
                  <a:pt x="12183" y="6852"/>
                  <a:pt x="11828" y="7482"/>
                  <a:pt x="11391" y="7482"/>
                </a:cubicBezTo>
                <a:lnTo>
                  <a:pt x="0" y="7482"/>
                </a:lnTo>
                <a:lnTo>
                  <a:pt x="0" y="7816"/>
                </a:lnTo>
                <a:lnTo>
                  <a:pt x="12708" y="7816"/>
                </a:lnTo>
                <a:cubicBezTo>
                  <a:pt x="13146" y="7816"/>
                  <a:pt x="13501" y="8447"/>
                  <a:pt x="13501" y="9225"/>
                </a:cubicBezTo>
                <a:cubicBezTo>
                  <a:pt x="13501" y="10003"/>
                  <a:pt x="13146" y="10633"/>
                  <a:pt x="12708" y="10633"/>
                </a:cubicBezTo>
                <a:lnTo>
                  <a:pt x="0" y="10633"/>
                </a:lnTo>
                <a:lnTo>
                  <a:pt x="0" y="10967"/>
                </a:lnTo>
                <a:lnTo>
                  <a:pt x="10940" y="10967"/>
                </a:lnTo>
                <a:cubicBezTo>
                  <a:pt x="11378" y="10967"/>
                  <a:pt x="11732" y="11597"/>
                  <a:pt x="11732" y="12375"/>
                </a:cubicBezTo>
                <a:cubicBezTo>
                  <a:pt x="11732" y="13153"/>
                  <a:pt x="11378" y="13784"/>
                  <a:pt x="10940" y="13784"/>
                </a:cubicBezTo>
                <a:lnTo>
                  <a:pt x="0" y="13784"/>
                </a:lnTo>
                <a:lnTo>
                  <a:pt x="0" y="14118"/>
                </a:lnTo>
                <a:lnTo>
                  <a:pt x="11609" y="14118"/>
                </a:lnTo>
                <a:cubicBezTo>
                  <a:pt x="12046" y="14118"/>
                  <a:pt x="12401" y="14748"/>
                  <a:pt x="12401" y="15526"/>
                </a:cubicBezTo>
                <a:cubicBezTo>
                  <a:pt x="12401" y="16303"/>
                  <a:pt x="12046" y="16934"/>
                  <a:pt x="11609" y="16934"/>
                </a:cubicBezTo>
                <a:lnTo>
                  <a:pt x="0" y="16934"/>
                </a:lnTo>
                <a:lnTo>
                  <a:pt x="0" y="17268"/>
                </a:lnTo>
                <a:lnTo>
                  <a:pt x="8863" y="17268"/>
                </a:lnTo>
                <a:cubicBezTo>
                  <a:pt x="9300" y="17268"/>
                  <a:pt x="9655" y="17898"/>
                  <a:pt x="9655" y="18676"/>
                </a:cubicBezTo>
                <a:cubicBezTo>
                  <a:pt x="9655" y="19454"/>
                  <a:pt x="9300" y="20085"/>
                  <a:pt x="8863" y="20085"/>
                </a:cubicBezTo>
                <a:lnTo>
                  <a:pt x="0" y="20085"/>
                </a:lnTo>
                <a:lnTo>
                  <a:pt x="0" y="20419"/>
                </a:lnTo>
                <a:lnTo>
                  <a:pt x="3295" y="20419"/>
                </a:lnTo>
                <a:cubicBezTo>
                  <a:pt x="3689" y="20419"/>
                  <a:pt x="4015" y="20930"/>
                  <a:pt x="4076" y="21600"/>
                </a:cubicBezTo>
                <a:lnTo>
                  <a:pt x="21600" y="21600"/>
                </a:lnTo>
                <a:lnTo>
                  <a:pt x="21600" y="0"/>
                </a:lnTo>
                <a:lnTo>
                  <a:pt x="5203"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8"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637924386"/>
      </p:ext>
    </p:extLst>
  </p:cSld>
  <p:clrMapOvr>
    <a:masterClrMapping/>
  </p:clrMapOvr>
  <p:transition spd="med"/>
</p:sldLayout>
</file>

<file path=ppt/slideLayouts/slideLayout191.xml><?xml version="1.0" encoding="utf-8"?>
<p:sldLayout xmlns:a="http://schemas.openxmlformats.org/drawingml/2006/main" xmlns:r="http://schemas.openxmlformats.org/officeDocument/2006/relationships" xmlns:p="http://schemas.openxmlformats.org/presentationml/2006/main" type="tx">
  <p:cSld name="18_Image Overlay">
    <p:spTree>
      <p:nvGrpSpPr>
        <p:cNvPr id="1" name=""/>
        <p:cNvGrpSpPr/>
        <p:nvPr/>
      </p:nvGrpSpPr>
      <p:grpSpPr>
        <a:xfrm>
          <a:off x="0" y="0"/>
          <a:ext cx="0" cy="0"/>
          <a:chOff x="0" y="0"/>
          <a:chExt cx="0" cy="0"/>
        </a:xfrm>
      </p:grpSpPr>
      <p:sp>
        <p:nvSpPr>
          <p:cNvPr id="286" name="Insert Picture Here 2018 Darker.png"/>
          <p:cNvSpPr>
            <a:spLocks noGrp="1"/>
          </p:cNvSpPr>
          <p:nvPr>
            <p:ph type="pic" idx="13"/>
          </p:nvPr>
        </p:nvSpPr>
        <p:spPr>
          <a:xfrm>
            <a:off x="0" y="1657166"/>
            <a:ext cx="9144000" cy="6858001"/>
          </a:xfrm>
          <a:prstGeom prst="rect">
            <a:avLst/>
          </a:prstGeom>
        </p:spPr>
        <p:txBody>
          <a:bodyPr lIns="91439" tIns="45719" rIns="91439" bIns="45719">
            <a:noAutofit/>
          </a:bodyPr>
          <a:lstStyle/>
          <a:p>
            <a:endParaRPr/>
          </a:p>
        </p:txBody>
      </p:sp>
      <p:sp>
        <p:nvSpPr>
          <p:cNvPr id="287"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88" name="Rounded Rectangle"/>
          <p:cNvSpPr>
            <a:spLocks noGrp="1"/>
          </p:cNvSpPr>
          <p:nvPr>
            <p:ph type="body" sz="quarter" idx="15"/>
          </p:nvPr>
        </p:nvSpPr>
        <p:spPr>
          <a:xfrm rot="16200000">
            <a:off x="1006979" y="2465492"/>
            <a:ext cx="317501"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8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901800771"/>
      </p:ext>
    </p:extLst>
  </p:cSld>
  <p:clrMapOvr>
    <a:masterClrMapping/>
  </p:clrMapOvr>
  <p:transition spd="med"/>
</p:sldLayout>
</file>

<file path=ppt/slideLayouts/slideLayout192.xml><?xml version="1.0" encoding="utf-8"?>
<p:sldLayout xmlns:a="http://schemas.openxmlformats.org/drawingml/2006/main" xmlns:r="http://schemas.openxmlformats.org/officeDocument/2006/relationships" xmlns:p="http://schemas.openxmlformats.org/presentationml/2006/main" type="tx">
  <p:cSld name="19_Image Overlay">
    <p:spTree>
      <p:nvGrpSpPr>
        <p:cNvPr id="1" name=""/>
        <p:cNvGrpSpPr/>
        <p:nvPr/>
      </p:nvGrpSpPr>
      <p:grpSpPr>
        <a:xfrm>
          <a:off x="0" y="0"/>
          <a:ext cx="0" cy="0"/>
          <a:chOff x="0" y="0"/>
          <a:chExt cx="0" cy="0"/>
        </a:xfrm>
      </p:grpSpPr>
      <p:sp>
        <p:nvSpPr>
          <p:cNvPr id="296" name="Rounded Rectangle"/>
          <p:cNvSpPr/>
          <p:nvPr/>
        </p:nvSpPr>
        <p:spPr>
          <a:xfrm rot="16200000">
            <a:off x="989978" y="3559959"/>
            <a:ext cx="317501" cy="952500"/>
          </a:xfrm>
          <a:prstGeom prst="roundRect">
            <a:avLst>
              <a:gd name="adj" fmla="val 50000"/>
            </a:avLst>
          </a:prstGeom>
          <a:solidFill>
            <a:srgbClr val="FFFFFF"/>
          </a:solidFill>
          <a:ln w="12700">
            <a:miter lim="400000"/>
          </a:ln>
        </p:spPr>
        <p:txBody>
          <a:bodyPr lIns="19050" tIns="19050" rIns="19050" bIns="19050" anchor="ctr"/>
          <a:lstStyle/>
          <a:p>
            <a:pPr algn="ctr">
              <a:lnSpc>
                <a:spcPct val="100000"/>
              </a:lnSpc>
              <a:defRPr sz="3200" spc="0">
                <a:solidFill>
                  <a:srgbClr val="FFFFFF"/>
                </a:solidFill>
                <a:latin typeface="Helvetica Neue Medium"/>
                <a:ea typeface="Helvetica Neue Medium"/>
                <a:cs typeface="Helvetica Neue Medium"/>
                <a:sym typeface="Helvetica Neue Medium"/>
              </a:defRPr>
            </a:pPr>
            <a:endParaRPr sz="1200"/>
          </a:p>
        </p:txBody>
      </p:sp>
      <p:sp>
        <p:nvSpPr>
          <p:cNvPr id="297" name="Insert Picture Here 2018 Darker.png"/>
          <p:cNvSpPr>
            <a:spLocks noGrp="1"/>
          </p:cNvSpPr>
          <p:nvPr>
            <p:ph type="pic" idx="13"/>
          </p:nvPr>
        </p:nvSpPr>
        <p:spPr>
          <a:xfrm>
            <a:off x="0" y="-1412403"/>
            <a:ext cx="9144000" cy="6858001"/>
          </a:xfrm>
          <a:prstGeom prst="rect">
            <a:avLst/>
          </a:prstGeom>
        </p:spPr>
        <p:txBody>
          <a:bodyPr lIns="91439" tIns="45719" rIns="91439" bIns="45719">
            <a:noAutofit/>
          </a:bodyPr>
          <a:lstStyle/>
          <a:p>
            <a:endParaRPr/>
          </a:p>
        </p:txBody>
      </p:sp>
      <p:sp>
        <p:nvSpPr>
          <p:cNvPr id="298" name="Shape"/>
          <p:cNvSpPr>
            <a:spLocks noGrp="1"/>
          </p:cNvSpPr>
          <p:nvPr>
            <p:ph type="body" idx="14"/>
          </p:nvPr>
        </p:nvSpPr>
        <p:spPr>
          <a:xfrm rot="10800000"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299" name="Rounded Rectangle"/>
          <p:cNvSpPr>
            <a:spLocks noGrp="1"/>
          </p:cNvSpPr>
          <p:nvPr>
            <p:ph type="body" sz="quarter" idx="15"/>
          </p:nvPr>
        </p:nvSpPr>
        <p:spPr>
          <a:xfrm rot="16200000">
            <a:off x="989978" y="3559959"/>
            <a:ext cx="317501"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0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096399712"/>
      </p:ext>
    </p:extLst>
  </p:cSld>
  <p:clrMapOvr>
    <a:masterClrMapping/>
  </p:clrMapOvr>
  <p:transition spd="med"/>
</p:sldLayout>
</file>

<file path=ppt/slideLayouts/slideLayout193.xml><?xml version="1.0" encoding="utf-8"?>
<p:sldLayout xmlns:a="http://schemas.openxmlformats.org/drawingml/2006/main" xmlns:r="http://schemas.openxmlformats.org/officeDocument/2006/relationships" xmlns:p="http://schemas.openxmlformats.org/presentationml/2006/main" type="tx">
  <p:cSld name="20_Image Overlay">
    <p:spTree>
      <p:nvGrpSpPr>
        <p:cNvPr id="1" name=""/>
        <p:cNvGrpSpPr/>
        <p:nvPr/>
      </p:nvGrpSpPr>
      <p:grpSpPr>
        <a:xfrm>
          <a:off x="0" y="0"/>
          <a:ext cx="0" cy="0"/>
          <a:chOff x="0" y="0"/>
          <a:chExt cx="0" cy="0"/>
        </a:xfrm>
      </p:grpSpPr>
      <p:sp>
        <p:nvSpPr>
          <p:cNvPr id="307" name="Insert Picture Here 2018 Darker.png"/>
          <p:cNvSpPr>
            <a:spLocks noGrp="1"/>
          </p:cNvSpPr>
          <p:nvPr>
            <p:ph type="pic" idx="13"/>
          </p:nvPr>
        </p:nvSpPr>
        <p:spPr>
          <a:xfrm>
            <a:off x="-1731608" y="0"/>
            <a:ext cx="9144000" cy="6858000"/>
          </a:xfrm>
          <a:prstGeom prst="rect">
            <a:avLst/>
          </a:prstGeom>
        </p:spPr>
        <p:txBody>
          <a:bodyPr lIns="91439" tIns="45719" rIns="91439" bIns="45719">
            <a:noAutofit/>
          </a:bodyPr>
          <a:lstStyle/>
          <a:p>
            <a:endParaRPr/>
          </a:p>
        </p:txBody>
      </p:sp>
      <p:sp>
        <p:nvSpPr>
          <p:cNvPr id="308"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856" y="21600"/>
                </a:lnTo>
                <a:lnTo>
                  <a:pt x="2856" y="6007"/>
                </a:lnTo>
                <a:cubicBezTo>
                  <a:pt x="2856" y="5229"/>
                  <a:pt x="3211" y="4599"/>
                  <a:pt x="3648" y="4599"/>
                </a:cubicBezTo>
                <a:cubicBezTo>
                  <a:pt x="4086" y="4599"/>
                  <a:pt x="4441" y="5229"/>
                  <a:pt x="4441" y="6007"/>
                </a:cubicBezTo>
                <a:lnTo>
                  <a:pt x="4441" y="21600"/>
                </a:lnTo>
                <a:lnTo>
                  <a:pt x="21600" y="21600"/>
                </a:lnTo>
                <a:lnTo>
                  <a:pt x="21600" y="0"/>
                </a:lnTo>
                <a:lnTo>
                  <a:pt x="0" y="0"/>
                </a:lnTo>
                <a:close/>
                <a:moveTo>
                  <a:pt x="7150" y="1705"/>
                </a:moveTo>
                <a:cubicBezTo>
                  <a:pt x="7588" y="1705"/>
                  <a:pt x="7943" y="2335"/>
                  <a:pt x="7943" y="3113"/>
                </a:cubicBezTo>
                <a:lnTo>
                  <a:pt x="7943" y="16096"/>
                </a:lnTo>
                <a:cubicBezTo>
                  <a:pt x="7943" y="16874"/>
                  <a:pt x="7588" y="17505"/>
                  <a:pt x="7150" y="17505"/>
                </a:cubicBezTo>
                <a:cubicBezTo>
                  <a:pt x="6713" y="17505"/>
                  <a:pt x="6358" y="16874"/>
                  <a:pt x="6358" y="16096"/>
                </a:cubicBezTo>
                <a:lnTo>
                  <a:pt x="6358" y="3113"/>
                </a:lnTo>
                <a:cubicBezTo>
                  <a:pt x="6358" y="2335"/>
                  <a:pt x="6713" y="1705"/>
                  <a:pt x="7150" y="1705"/>
                </a:cubicBezTo>
                <a:close/>
                <a:moveTo>
                  <a:pt x="12404" y="2900"/>
                </a:moveTo>
                <a:cubicBezTo>
                  <a:pt x="12842" y="2900"/>
                  <a:pt x="13196" y="3531"/>
                  <a:pt x="13196" y="4309"/>
                </a:cubicBezTo>
                <a:lnTo>
                  <a:pt x="13196" y="17291"/>
                </a:lnTo>
                <a:cubicBezTo>
                  <a:pt x="13196" y="18069"/>
                  <a:pt x="12842" y="18700"/>
                  <a:pt x="12404" y="18700"/>
                </a:cubicBezTo>
                <a:cubicBezTo>
                  <a:pt x="11967" y="18700"/>
                  <a:pt x="11612" y="18069"/>
                  <a:pt x="11612" y="17291"/>
                </a:cubicBezTo>
                <a:lnTo>
                  <a:pt x="11612" y="4309"/>
                </a:lnTo>
                <a:cubicBezTo>
                  <a:pt x="11612" y="3531"/>
                  <a:pt x="11967" y="2900"/>
                  <a:pt x="12404" y="2900"/>
                </a:cubicBezTo>
                <a:close/>
                <a:moveTo>
                  <a:pt x="5399" y="3556"/>
                </a:moveTo>
                <a:cubicBezTo>
                  <a:pt x="5837" y="3556"/>
                  <a:pt x="6192" y="4186"/>
                  <a:pt x="6192" y="4964"/>
                </a:cubicBezTo>
                <a:lnTo>
                  <a:pt x="6192" y="16636"/>
                </a:lnTo>
                <a:cubicBezTo>
                  <a:pt x="6192" y="17414"/>
                  <a:pt x="5837" y="18044"/>
                  <a:pt x="5399" y="18044"/>
                </a:cubicBezTo>
                <a:cubicBezTo>
                  <a:pt x="4962" y="18044"/>
                  <a:pt x="4607" y="17414"/>
                  <a:pt x="4607" y="16636"/>
                </a:cubicBezTo>
                <a:lnTo>
                  <a:pt x="4607" y="4964"/>
                </a:lnTo>
                <a:cubicBezTo>
                  <a:pt x="4607" y="4186"/>
                  <a:pt x="4962" y="3556"/>
                  <a:pt x="5399" y="3556"/>
                </a:cubicBezTo>
                <a:close/>
                <a:moveTo>
                  <a:pt x="1897" y="5274"/>
                </a:moveTo>
                <a:cubicBezTo>
                  <a:pt x="2335" y="5274"/>
                  <a:pt x="2689" y="5905"/>
                  <a:pt x="2689" y="6683"/>
                </a:cubicBezTo>
                <a:lnTo>
                  <a:pt x="2689" y="14917"/>
                </a:lnTo>
                <a:cubicBezTo>
                  <a:pt x="2689" y="15695"/>
                  <a:pt x="2335" y="16326"/>
                  <a:pt x="1897" y="16326"/>
                </a:cubicBezTo>
                <a:cubicBezTo>
                  <a:pt x="1459" y="16326"/>
                  <a:pt x="1105" y="15695"/>
                  <a:pt x="1105" y="14917"/>
                </a:cubicBezTo>
                <a:lnTo>
                  <a:pt x="1105" y="6683"/>
                </a:lnTo>
                <a:cubicBezTo>
                  <a:pt x="1105" y="5905"/>
                  <a:pt x="1459" y="5274"/>
                  <a:pt x="1897" y="5274"/>
                </a:cubicBezTo>
                <a:close/>
                <a:moveTo>
                  <a:pt x="8902" y="5274"/>
                </a:moveTo>
                <a:cubicBezTo>
                  <a:pt x="9339" y="5274"/>
                  <a:pt x="9694" y="5905"/>
                  <a:pt x="9694" y="6683"/>
                </a:cubicBezTo>
                <a:lnTo>
                  <a:pt x="9694" y="14917"/>
                </a:lnTo>
                <a:cubicBezTo>
                  <a:pt x="9694" y="15695"/>
                  <a:pt x="9339" y="16326"/>
                  <a:pt x="8902" y="16326"/>
                </a:cubicBezTo>
                <a:cubicBezTo>
                  <a:pt x="8464" y="16326"/>
                  <a:pt x="8109" y="15695"/>
                  <a:pt x="8109" y="14917"/>
                </a:cubicBezTo>
                <a:lnTo>
                  <a:pt x="8109" y="6683"/>
                </a:lnTo>
                <a:cubicBezTo>
                  <a:pt x="8109" y="5905"/>
                  <a:pt x="8464" y="5274"/>
                  <a:pt x="8902" y="5274"/>
                </a:cubicBezTo>
                <a:close/>
                <a:moveTo>
                  <a:pt x="10653" y="6079"/>
                </a:moveTo>
                <a:cubicBezTo>
                  <a:pt x="11091" y="6079"/>
                  <a:pt x="11445" y="6709"/>
                  <a:pt x="11445" y="7487"/>
                </a:cubicBezTo>
                <a:lnTo>
                  <a:pt x="11445" y="18296"/>
                </a:lnTo>
                <a:cubicBezTo>
                  <a:pt x="11445" y="19074"/>
                  <a:pt x="11091" y="19704"/>
                  <a:pt x="10653" y="19704"/>
                </a:cubicBezTo>
                <a:cubicBezTo>
                  <a:pt x="10216" y="19704"/>
                  <a:pt x="9861" y="19074"/>
                  <a:pt x="9861" y="18296"/>
                </a:cubicBezTo>
                <a:lnTo>
                  <a:pt x="9861" y="7487"/>
                </a:lnTo>
                <a:cubicBezTo>
                  <a:pt x="9861" y="6709"/>
                  <a:pt x="10216" y="6079"/>
                  <a:pt x="10653" y="6079"/>
                </a:cubicBez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09"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1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15730300"/>
      </p:ext>
    </p:extLst>
  </p:cSld>
  <p:clrMapOvr>
    <a:masterClrMapping/>
  </p:clrMapOvr>
  <p:transition spd="med"/>
</p:sldLayout>
</file>

<file path=ppt/slideLayouts/slideLayout194.xml><?xml version="1.0" encoding="utf-8"?>
<p:sldLayout xmlns:a="http://schemas.openxmlformats.org/drawingml/2006/main" xmlns:r="http://schemas.openxmlformats.org/officeDocument/2006/relationships" xmlns:p="http://schemas.openxmlformats.org/presentationml/2006/main" type="tx">
  <p:cSld name="21_Image Overlay">
    <p:spTree>
      <p:nvGrpSpPr>
        <p:cNvPr id="1" name=""/>
        <p:cNvGrpSpPr/>
        <p:nvPr/>
      </p:nvGrpSpPr>
      <p:grpSpPr>
        <a:xfrm>
          <a:off x="0" y="0"/>
          <a:ext cx="0" cy="0"/>
          <a:chOff x="0" y="0"/>
          <a:chExt cx="0" cy="0"/>
        </a:xfrm>
      </p:grpSpPr>
      <p:sp>
        <p:nvSpPr>
          <p:cNvPr id="317" name="Insert Picture Here 2018 Darker.png"/>
          <p:cNvSpPr>
            <a:spLocks noGrp="1"/>
          </p:cNvSpPr>
          <p:nvPr>
            <p:ph type="pic" idx="13"/>
          </p:nvPr>
        </p:nvSpPr>
        <p:spPr>
          <a:xfrm>
            <a:off x="1700483" y="0"/>
            <a:ext cx="9144000" cy="6858000"/>
          </a:xfrm>
          <a:prstGeom prst="rect">
            <a:avLst/>
          </a:prstGeom>
        </p:spPr>
        <p:txBody>
          <a:bodyPr lIns="91439" tIns="45719" rIns="91439" bIns="45719">
            <a:noAutofit/>
          </a:bodyPr>
          <a:lstStyle/>
          <a:p>
            <a:endParaRPr/>
          </a:p>
        </p:txBody>
      </p:sp>
      <p:sp>
        <p:nvSpPr>
          <p:cNvPr id="318" name="Shape"/>
          <p:cNvSpPr>
            <a:spLocks noGrp="1"/>
          </p:cNvSpPr>
          <p:nvPr>
            <p:ph type="body" idx="14"/>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6928" y="21600"/>
                </a:lnTo>
                <a:lnTo>
                  <a:pt x="16928" y="4993"/>
                </a:lnTo>
                <a:cubicBezTo>
                  <a:pt x="16928" y="4215"/>
                  <a:pt x="17283" y="3585"/>
                  <a:pt x="17720" y="3585"/>
                </a:cubicBezTo>
                <a:cubicBezTo>
                  <a:pt x="18158" y="3585"/>
                  <a:pt x="18512" y="4215"/>
                  <a:pt x="18512" y="4993"/>
                </a:cubicBezTo>
                <a:lnTo>
                  <a:pt x="18512" y="21600"/>
                </a:lnTo>
                <a:lnTo>
                  <a:pt x="21600" y="21600"/>
                </a:lnTo>
                <a:lnTo>
                  <a:pt x="21600" y="0"/>
                </a:lnTo>
                <a:lnTo>
                  <a:pt x="11508" y="0"/>
                </a:lnTo>
                <a:lnTo>
                  <a:pt x="11508" y="14916"/>
                </a:lnTo>
                <a:cubicBezTo>
                  <a:pt x="11508" y="15694"/>
                  <a:pt x="11153" y="16325"/>
                  <a:pt x="10715" y="16325"/>
                </a:cubicBezTo>
                <a:cubicBezTo>
                  <a:pt x="10278" y="16325"/>
                  <a:pt x="9923" y="15694"/>
                  <a:pt x="9923" y="14916"/>
                </a:cubicBezTo>
                <a:lnTo>
                  <a:pt x="9923" y="0"/>
                </a:lnTo>
                <a:lnTo>
                  <a:pt x="0" y="0"/>
                </a:lnTo>
                <a:close/>
                <a:moveTo>
                  <a:pt x="14218" y="1705"/>
                </a:moveTo>
                <a:cubicBezTo>
                  <a:pt x="14655" y="1705"/>
                  <a:pt x="15010" y="2335"/>
                  <a:pt x="15010" y="3113"/>
                </a:cubicBezTo>
                <a:lnTo>
                  <a:pt x="15010" y="18487"/>
                </a:lnTo>
                <a:cubicBezTo>
                  <a:pt x="15010" y="19265"/>
                  <a:pt x="14655" y="19895"/>
                  <a:pt x="14218" y="19895"/>
                </a:cubicBezTo>
                <a:cubicBezTo>
                  <a:pt x="13780" y="19895"/>
                  <a:pt x="13425" y="19265"/>
                  <a:pt x="13425" y="18487"/>
                </a:cubicBezTo>
                <a:lnTo>
                  <a:pt x="13425" y="3113"/>
                </a:lnTo>
                <a:cubicBezTo>
                  <a:pt x="13425" y="2335"/>
                  <a:pt x="13780" y="1705"/>
                  <a:pt x="14218" y="1705"/>
                </a:cubicBezTo>
                <a:close/>
                <a:moveTo>
                  <a:pt x="19471" y="2900"/>
                </a:moveTo>
                <a:cubicBezTo>
                  <a:pt x="19909" y="2900"/>
                  <a:pt x="20263" y="3531"/>
                  <a:pt x="20263" y="4309"/>
                </a:cubicBezTo>
                <a:lnTo>
                  <a:pt x="20263" y="17291"/>
                </a:lnTo>
                <a:cubicBezTo>
                  <a:pt x="20263" y="18069"/>
                  <a:pt x="19909" y="18700"/>
                  <a:pt x="19471" y="18700"/>
                </a:cubicBezTo>
                <a:cubicBezTo>
                  <a:pt x="19034" y="18700"/>
                  <a:pt x="18679" y="18069"/>
                  <a:pt x="18679" y="17291"/>
                </a:cubicBezTo>
                <a:lnTo>
                  <a:pt x="18679" y="4309"/>
                </a:lnTo>
                <a:cubicBezTo>
                  <a:pt x="18679" y="3531"/>
                  <a:pt x="19034" y="2900"/>
                  <a:pt x="19471" y="2900"/>
                </a:cubicBezTo>
                <a:close/>
                <a:moveTo>
                  <a:pt x="12466" y="4831"/>
                </a:moveTo>
                <a:cubicBezTo>
                  <a:pt x="12904" y="4831"/>
                  <a:pt x="13259" y="5462"/>
                  <a:pt x="13259" y="6240"/>
                </a:cubicBezTo>
                <a:lnTo>
                  <a:pt x="13259" y="17912"/>
                </a:lnTo>
                <a:cubicBezTo>
                  <a:pt x="13259" y="18690"/>
                  <a:pt x="12904" y="19320"/>
                  <a:pt x="12466" y="19320"/>
                </a:cubicBezTo>
                <a:cubicBezTo>
                  <a:pt x="12029" y="19320"/>
                  <a:pt x="11674" y="18690"/>
                  <a:pt x="11674" y="17912"/>
                </a:cubicBezTo>
                <a:lnTo>
                  <a:pt x="11674" y="6240"/>
                </a:lnTo>
                <a:cubicBezTo>
                  <a:pt x="11674" y="5462"/>
                  <a:pt x="12029" y="4831"/>
                  <a:pt x="12466" y="4831"/>
                </a:cubicBezTo>
                <a:close/>
                <a:moveTo>
                  <a:pt x="8964" y="5274"/>
                </a:moveTo>
                <a:cubicBezTo>
                  <a:pt x="9402" y="5274"/>
                  <a:pt x="9757" y="5905"/>
                  <a:pt x="9757" y="6683"/>
                </a:cubicBezTo>
                <a:lnTo>
                  <a:pt x="9757" y="14917"/>
                </a:lnTo>
                <a:cubicBezTo>
                  <a:pt x="9757" y="15695"/>
                  <a:pt x="9402" y="16326"/>
                  <a:pt x="8964" y="16326"/>
                </a:cubicBezTo>
                <a:cubicBezTo>
                  <a:pt x="8527" y="16326"/>
                  <a:pt x="8172" y="15695"/>
                  <a:pt x="8172" y="14917"/>
                </a:cubicBezTo>
                <a:lnTo>
                  <a:pt x="8172" y="6683"/>
                </a:lnTo>
                <a:cubicBezTo>
                  <a:pt x="8172" y="5905"/>
                  <a:pt x="8527" y="5274"/>
                  <a:pt x="8964" y="5274"/>
                </a:cubicBezTo>
                <a:close/>
                <a:moveTo>
                  <a:pt x="15969" y="5274"/>
                </a:moveTo>
                <a:cubicBezTo>
                  <a:pt x="16407" y="5274"/>
                  <a:pt x="16761" y="5905"/>
                  <a:pt x="16761" y="6683"/>
                </a:cubicBezTo>
                <a:lnTo>
                  <a:pt x="16761" y="14917"/>
                </a:lnTo>
                <a:cubicBezTo>
                  <a:pt x="16761" y="15695"/>
                  <a:pt x="16407" y="16326"/>
                  <a:pt x="15969" y="16326"/>
                </a:cubicBezTo>
                <a:cubicBezTo>
                  <a:pt x="15531" y="16326"/>
                  <a:pt x="15177" y="15695"/>
                  <a:pt x="15177" y="14917"/>
                </a:cubicBezTo>
                <a:lnTo>
                  <a:pt x="15177" y="6683"/>
                </a:lnTo>
                <a:cubicBezTo>
                  <a:pt x="15177" y="5905"/>
                  <a:pt x="15531" y="5274"/>
                  <a:pt x="15969" y="5274"/>
                </a:cubicBez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19"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2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01250737"/>
      </p:ext>
    </p:extLst>
  </p:cSld>
  <p:clrMapOvr>
    <a:masterClrMapping/>
  </p:clrMapOvr>
  <p:transition spd="med"/>
</p:sldLayout>
</file>

<file path=ppt/slideLayouts/slideLayout195.xml><?xml version="1.0" encoding="utf-8"?>
<p:sldLayout xmlns:a="http://schemas.openxmlformats.org/drawingml/2006/main" xmlns:r="http://schemas.openxmlformats.org/officeDocument/2006/relationships" xmlns:p="http://schemas.openxmlformats.org/presentationml/2006/main" type="tx">
  <p:cSld name="22_Image Overlay">
    <p:spTree>
      <p:nvGrpSpPr>
        <p:cNvPr id="1" name=""/>
        <p:cNvGrpSpPr/>
        <p:nvPr/>
      </p:nvGrpSpPr>
      <p:grpSpPr>
        <a:xfrm>
          <a:off x="0" y="0"/>
          <a:ext cx="0" cy="0"/>
          <a:chOff x="0" y="0"/>
          <a:chExt cx="0" cy="0"/>
        </a:xfrm>
      </p:grpSpPr>
      <p:sp>
        <p:nvSpPr>
          <p:cNvPr id="327"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28" name="Rectangle"/>
          <p:cNvSpPr>
            <a:spLocks noGrp="1"/>
          </p:cNvSpPr>
          <p:nvPr>
            <p:ph type="body" sz="half" idx="14"/>
          </p:nvPr>
        </p:nvSpPr>
        <p:spPr>
          <a:xfrm>
            <a:off x="0" y="-1"/>
            <a:ext cx="2981938" cy="6858001"/>
          </a:xfrm>
          <a:prstGeom prst="rect">
            <a:avLst/>
          </a:pr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29"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3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74325670"/>
      </p:ext>
    </p:extLst>
  </p:cSld>
  <p:clrMapOvr>
    <a:masterClrMapping/>
  </p:clrMapOvr>
  <p:transition spd="med"/>
</p:sldLayout>
</file>

<file path=ppt/slideLayouts/slideLayout196.xml><?xml version="1.0" encoding="utf-8"?>
<p:sldLayout xmlns:a="http://schemas.openxmlformats.org/drawingml/2006/main" xmlns:r="http://schemas.openxmlformats.org/officeDocument/2006/relationships" xmlns:p="http://schemas.openxmlformats.org/presentationml/2006/main" type="tx">
  <p:cSld name="23_Image Overlay">
    <p:spTree>
      <p:nvGrpSpPr>
        <p:cNvPr id="1" name=""/>
        <p:cNvGrpSpPr/>
        <p:nvPr/>
      </p:nvGrpSpPr>
      <p:grpSpPr>
        <a:xfrm>
          <a:off x="0" y="0"/>
          <a:ext cx="0" cy="0"/>
          <a:chOff x="0" y="0"/>
          <a:chExt cx="0" cy="0"/>
        </a:xfrm>
      </p:grpSpPr>
      <p:sp>
        <p:nvSpPr>
          <p:cNvPr id="337"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338" name="Rectangle"/>
          <p:cNvSpPr>
            <a:spLocks noGrp="1"/>
          </p:cNvSpPr>
          <p:nvPr>
            <p:ph type="body" sz="half" idx="14"/>
          </p:nvPr>
        </p:nvSpPr>
        <p:spPr>
          <a:xfrm>
            <a:off x="6162675" y="-1"/>
            <a:ext cx="2981938" cy="6858001"/>
          </a:xfrm>
          <a:prstGeom prst="rect">
            <a:avLst/>
          </a:pr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39" name="Rounded Rectangle"/>
          <p:cNvSpPr>
            <a:spLocks noGrp="1"/>
          </p:cNvSpPr>
          <p:nvPr>
            <p:ph type="body" sz="quarter" idx="15"/>
          </p:nvPr>
        </p:nvSpPr>
        <p:spPr>
          <a:xfrm>
            <a:off x="6056738"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4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75926684"/>
      </p:ext>
    </p:extLst>
  </p:cSld>
  <p:clrMapOvr>
    <a:masterClrMapping/>
  </p:clrMapOvr>
  <p:transition spd="med"/>
</p:sldLayout>
</file>

<file path=ppt/slideLayouts/slideLayout197.xml><?xml version="1.0" encoding="utf-8"?>
<p:sldLayout xmlns:a="http://schemas.openxmlformats.org/drawingml/2006/main" xmlns:r="http://schemas.openxmlformats.org/officeDocument/2006/relationships" xmlns:p="http://schemas.openxmlformats.org/presentationml/2006/main" type="tx">
  <p:cSld name="24_Image Overlay">
    <p:spTree>
      <p:nvGrpSpPr>
        <p:cNvPr id="1" name=""/>
        <p:cNvGrpSpPr/>
        <p:nvPr/>
      </p:nvGrpSpPr>
      <p:grpSpPr>
        <a:xfrm>
          <a:off x="0" y="0"/>
          <a:ext cx="0" cy="0"/>
          <a:chOff x="0" y="0"/>
          <a:chExt cx="0" cy="0"/>
        </a:xfrm>
      </p:grpSpPr>
      <p:sp>
        <p:nvSpPr>
          <p:cNvPr id="347" name="Insert Picture Here 2018 Darker.png"/>
          <p:cNvSpPr>
            <a:spLocks noGrp="1"/>
          </p:cNvSpPr>
          <p:nvPr>
            <p:ph type="pic" idx="13"/>
          </p:nvPr>
        </p:nvSpPr>
        <p:spPr>
          <a:xfrm>
            <a:off x="0" y="0"/>
            <a:ext cx="9144000" cy="6858001"/>
          </a:xfrm>
          <a:prstGeom prst="rect">
            <a:avLst/>
          </a:prstGeom>
        </p:spPr>
        <p:txBody>
          <a:bodyPr lIns="91439" tIns="45719" rIns="91439" bIns="45719">
            <a:noAutofit/>
          </a:bodyPr>
          <a:lstStyle/>
          <a:p>
            <a:endParaRPr/>
          </a:p>
        </p:txBody>
      </p:sp>
      <p:sp>
        <p:nvSpPr>
          <p:cNvPr id="348" name="Rectangle"/>
          <p:cNvSpPr>
            <a:spLocks noGrp="1"/>
          </p:cNvSpPr>
          <p:nvPr>
            <p:ph type="body" sz="half" idx="14"/>
          </p:nvPr>
        </p:nvSpPr>
        <p:spPr>
          <a:xfrm>
            <a:off x="0" y="-1"/>
            <a:ext cx="9144000" cy="2381251"/>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49" name="Rounded Rectangle"/>
          <p:cNvSpPr>
            <a:spLocks noGrp="1"/>
          </p:cNvSpPr>
          <p:nvPr>
            <p:ph type="body" sz="quarter" idx="15"/>
          </p:nvPr>
        </p:nvSpPr>
        <p:spPr>
          <a:xfrm rot="16200000">
            <a:off x="4413250" y="1908156"/>
            <a:ext cx="317500"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5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365035759"/>
      </p:ext>
    </p:extLst>
  </p:cSld>
  <p:clrMapOvr>
    <a:masterClrMapping/>
  </p:clrMapOvr>
  <p:transition spd="med"/>
</p:sldLayout>
</file>

<file path=ppt/slideLayouts/slideLayout198.xml><?xml version="1.0" encoding="utf-8"?>
<p:sldLayout xmlns:a="http://schemas.openxmlformats.org/drawingml/2006/main" xmlns:r="http://schemas.openxmlformats.org/officeDocument/2006/relationships" xmlns:p="http://schemas.openxmlformats.org/presentationml/2006/main" type="tx">
  <p:cSld name="25_Image Overlay">
    <p:spTree>
      <p:nvGrpSpPr>
        <p:cNvPr id="1" name=""/>
        <p:cNvGrpSpPr/>
        <p:nvPr/>
      </p:nvGrpSpPr>
      <p:grpSpPr>
        <a:xfrm>
          <a:off x="0" y="0"/>
          <a:ext cx="0" cy="0"/>
          <a:chOff x="0" y="0"/>
          <a:chExt cx="0" cy="0"/>
        </a:xfrm>
      </p:grpSpPr>
      <p:sp>
        <p:nvSpPr>
          <p:cNvPr id="357" name="Insert Picture Here 2018 Darker.png"/>
          <p:cNvSpPr>
            <a:spLocks noGrp="1"/>
          </p:cNvSpPr>
          <p:nvPr>
            <p:ph type="pic" idx="13"/>
          </p:nvPr>
        </p:nvSpPr>
        <p:spPr>
          <a:xfrm>
            <a:off x="0" y="0"/>
            <a:ext cx="9144000" cy="6858001"/>
          </a:xfrm>
          <a:prstGeom prst="rect">
            <a:avLst/>
          </a:prstGeom>
        </p:spPr>
        <p:txBody>
          <a:bodyPr lIns="91439" tIns="45719" rIns="91439" bIns="45719">
            <a:noAutofit/>
          </a:bodyPr>
          <a:lstStyle/>
          <a:p>
            <a:endParaRPr/>
          </a:p>
        </p:txBody>
      </p:sp>
      <p:sp>
        <p:nvSpPr>
          <p:cNvPr id="358" name="Rectangle"/>
          <p:cNvSpPr>
            <a:spLocks noGrp="1"/>
          </p:cNvSpPr>
          <p:nvPr>
            <p:ph type="body" sz="half" idx="14"/>
          </p:nvPr>
        </p:nvSpPr>
        <p:spPr>
          <a:xfrm>
            <a:off x="0" y="4476750"/>
            <a:ext cx="9144000" cy="2381250"/>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59" name="Rounded Rectangle"/>
          <p:cNvSpPr>
            <a:spLocks noGrp="1"/>
          </p:cNvSpPr>
          <p:nvPr>
            <p:ph type="body" sz="quarter" idx="15"/>
          </p:nvPr>
        </p:nvSpPr>
        <p:spPr>
          <a:xfrm rot="16200000">
            <a:off x="4413250" y="4013080"/>
            <a:ext cx="317500" cy="952500"/>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6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47918306"/>
      </p:ext>
    </p:extLst>
  </p:cSld>
  <p:clrMapOvr>
    <a:masterClrMapping/>
  </p:clrMapOvr>
  <p:transition spd="med"/>
</p:sldLayout>
</file>

<file path=ppt/slideLayouts/slideLayout199.xml><?xml version="1.0" encoding="utf-8"?>
<p:sldLayout xmlns:a="http://schemas.openxmlformats.org/drawingml/2006/main" xmlns:r="http://schemas.openxmlformats.org/officeDocument/2006/relationships" xmlns:p="http://schemas.openxmlformats.org/presentationml/2006/main" type="tx">
  <p:cSld name="26_Image Overlay">
    <p:bg>
      <p:bgPr>
        <a:solidFill>
          <a:srgbClr val="454546"/>
        </a:solidFill>
        <a:effectLst/>
      </p:bgPr>
    </p:bg>
    <p:spTree>
      <p:nvGrpSpPr>
        <p:cNvPr id="1" name=""/>
        <p:cNvGrpSpPr/>
        <p:nvPr/>
      </p:nvGrpSpPr>
      <p:grpSpPr>
        <a:xfrm>
          <a:off x="0" y="0"/>
          <a:ext cx="0" cy="0"/>
          <a:chOff x="0" y="0"/>
          <a:chExt cx="0" cy="0"/>
        </a:xfrm>
      </p:grpSpPr>
      <p:sp>
        <p:nvSpPr>
          <p:cNvPr id="367" name="Insert Picture Here 2018 Darker.png"/>
          <p:cNvSpPr>
            <a:spLocks noGrp="1"/>
          </p:cNvSpPr>
          <p:nvPr>
            <p:ph type="pic" idx="13"/>
          </p:nvPr>
        </p:nvSpPr>
        <p:spPr>
          <a:xfrm>
            <a:off x="2717889" y="0"/>
            <a:ext cx="9144000" cy="6858000"/>
          </a:xfrm>
          <a:prstGeom prst="rect">
            <a:avLst/>
          </a:prstGeom>
        </p:spPr>
        <p:txBody>
          <a:bodyPr lIns="91439" tIns="45719" rIns="91439" bIns="45719">
            <a:noAutofit/>
          </a:bodyPr>
          <a:lstStyle/>
          <a:p>
            <a:endParaRPr/>
          </a:p>
        </p:txBody>
      </p:sp>
      <p:sp>
        <p:nvSpPr>
          <p:cNvPr id="368" name="Shape"/>
          <p:cNvSpPr>
            <a:spLocks noGrp="1"/>
          </p:cNvSpPr>
          <p:nvPr>
            <p:ph type="body" idx="14"/>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69" name="Rounded Rectangle"/>
          <p:cNvSpPr>
            <a:spLocks noGrp="1"/>
          </p:cNvSpPr>
          <p:nvPr>
            <p:ph type="body" sz="quarter" idx="15"/>
          </p:nvPr>
        </p:nvSpPr>
        <p:spPr>
          <a:xfrm rot="21000000">
            <a:off x="2974943" y="287293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7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235571375"/>
      </p:ext>
    </p:extLst>
  </p:cSld>
  <p:clrMapOvr>
    <a:masterClrMapping/>
  </p:clrMapOvr>
  <p:transition spd="med"/>
</p:sldLayout>
</file>

<file path=ppt/slideLayouts/slideLayout200.xml><?xml version="1.0" encoding="utf-8"?>
<p:sldLayout xmlns:a="http://schemas.openxmlformats.org/drawingml/2006/main" xmlns:r="http://schemas.openxmlformats.org/officeDocument/2006/relationships" xmlns:p="http://schemas.openxmlformats.org/presentationml/2006/main" type="tx">
  <p:cSld name="27_Image Overlay">
    <p:bg>
      <p:bgPr>
        <a:solidFill>
          <a:srgbClr val="454546"/>
        </a:solidFill>
        <a:effectLst/>
      </p:bgPr>
    </p:bg>
    <p:spTree>
      <p:nvGrpSpPr>
        <p:cNvPr id="1" name=""/>
        <p:cNvGrpSpPr/>
        <p:nvPr/>
      </p:nvGrpSpPr>
      <p:grpSpPr>
        <a:xfrm>
          <a:off x="0" y="0"/>
          <a:ext cx="0" cy="0"/>
          <a:chOff x="0" y="0"/>
          <a:chExt cx="0" cy="0"/>
        </a:xfrm>
      </p:grpSpPr>
      <p:sp>
        <p:nvSpPr>
          <p:cNvPr id="377" name="Insert Picture Here 2018 Darker.png"/>
          <p:cNvSpPr>
            <a:spLocks noGrp="1"/>
          </p:cNvSpPr>
          <p:nvPr>
            <p:ph type="pic" idx="13"/>
          </p:nvPr>
        </p:nvSpPr>
        <p:spPr>
          <a:xfrm>
            <a:off x="-2648833" y="0"/>
            <a:ext cx="9144000" cy="6858001"/>
          </a:xfrm>
          <a:prstGeom prst="rect">
            <a:avLst/>
          </a:prstGeom>
        </p:spPr>
        <p:txBody>
          <a:bodyPr lIns="91439" tIns="45719" rIns="91439" bIns="45719">
            <a:noAutofit/>
          </a:bodyPr>
          <a:lstStyle/>
          <a:p>
            <a:endParaRPr/>
          </a:p>
        </p:txBody>
      </p:sp>
      <p:sp>
        <p:nvSpPr>
          <p:cNvPr id="378" name="Shape"/>
          <p:cNvSpPr>
            <a:spLocks noGrp="1"/>
          </p:cNvSpPr>
          <p:nvPr>
            <p:ph type="body" idx="14"/>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79" name="Rounded Rectangle"/>
          <p:cNvSpPr>
            <a:spLocks noGrp="1"/>
          </p:cNvSpPr>
          <p:nvPr>
            <p:ph type="body" sz="quarter" idx="15"/>
          </p:nvPr>
        </p:nvSpPr>
        <p:spPr>
          <a:xfrm rot="21000000">
            <a:off x="5974160" y="1775295"/>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8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734871299"/>
      </p:ext>
    </p:extLst>
  </p:cSld>
  <p:clrMapOvr>
    <a:masterClrMapping/>
  </p:clrMapOvr>
  <p:transition spd="med"/>
</p:sldLayout>
</file>

<file path=ppt/slideLayouts/slideLayout201.xml><?xml version="1.0" encoding="utf-8"?>
<p:sldLayout xmlns:a="http://schemas.openxmlformats.org/drawingml/2006/main" xmlns:r="http://schemas.openxmlformats.org/officeDocument/2006/relationships" xmlns:p="http://schemas.openxmlformats.org/presentationml/2006/main" type="tx">
  <p:cSld name="28_Image Overlay">
    <p:bg>
      <p:bgPr>
        <a:solidFill>
          <a:srgbClr val="000000"/>
        </a:solidFill>
        <a:effectLst/>
      </p:bgPr>
    </p:bg>
    <p:spTree>
      <p:nvGrpSpPr>
        <p:cNvPr id="1" name=""/>
        <p:cNvGrpSpPr/>
        <p:nvPr/>
      </p:nvGrpSpPr>
      <p:grpSpPr>
        <a:xfrm>
          <a:off x="0" y="0"/>
          <a:ext cx="0" cy="0"/>
          <a:chOff x="0" y="0"/>
          <a:chExt cx="0" cy="0"/>
        </a:xfrm>
      </p:grpSpPr>
      <p:sp>
        <p:nvSpPr>
          <p:cNvPr id="387" name="Insert Picture Here 2018 Darker.png"/>
          <p:cNvSpPr>
            <a:spLocks noGrp="1"/>
          </p:cNvSpPr>
          <p:nvPr>
            <p:ph type="pic" idx="13"/>
          </p:nvPr>
        </p:nvSpPr>
        <p:spPr>
          <a:xfrm>
            <a:off x="2631652" y="0"/>
            <a:ext cx="9144000" cy="6858001"/>
          </a:xfrm>
          <a:prstGeom prst="rect">
            <a:avLst/>
          </a:prstGeom>
        </p:spPr>
        <p:txBody>
          <a:bodyPr lIns="91439" tIns="45719" rIns="91439" bIns="45719">
            <a:noAutofit/>
          </a:bodyPr>
          <a:lstStyle/>
          <a:p>
            <a:endParaRPr/>
          </a:p>
        </p:txBody>
      </p:sp>
      <p:sp>
        <p:nvSpPr>
          <p:cNvPr id="388" name="Shape"/>
          <p:cNvSpPr>
            <a:spLocks noGrp="1"/>
          </p:cNvSpPr>
          <p:nvPr>
            <p:ph type="body" sz="half" idx="14"/>
          </p:nvPr>
        </p:nvSpPr>
        <p:spPr>
          <a:xfrm>
            <a:off x="0" y="0"/>
            <a:ext cx="354136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16069" y="0"/>
                </a:lnTo>
                <a:lnTo>
                  <a:pt x="0" y="0"/>
                </a:lnTo>
                <a:close/>
              </a:path>
            </a:pathLst>
          </a:cu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89" name="Shape"/>
          <p:cNvSpPr>
            <a:spLocks noGrp="1"/>
          </p:cNvSpPr>
          <p:nvPr>
            <p:ph type="body" idx="15"/>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alpha val="80000"/>
            </a:scheme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90" name="Rounded Rectangle"/>
          <p:cNvSpPr>
            <a:spLocks noGrp="1"/>
          </p:cNvSpPr>
          <p:nvPr>
            <p:ph type="body" sz="quarter" idx="16"/>
          </p:nvPr>
        </p:nvSpPr>
        <p:spPr>
          <a:xfrm rot="21000000">
            <a:off x="2974943" y="2872934"/>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39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075077450"/>
      </p:ext>
    </p:extLst>
  </p:cSld>
  <p:clrMapOvr>
    <a:masterClrMapping/>
  </p:clrMapOvr>
  <p:transition spd="med"/>
</p:sldLayout>
</file>

<file path=ppt/slideLayouts/slideLayout202.xml><?xml version="1.0" encoding="utf-8"?>
<p:sldLayout xmlns:a="http://schemas.openxmlformats.org/drawingml/2006/main" xmlns:r="http://schemas.openxmlformats.org/officeDocument/2006/relationships" xmlns:p="http://schemas.openxmlformats.org/presentationml/2006/main" type="tx">
  <p:cSld name="29_Image Overlay">
    <p:bg>
      <p:bgPr>
        <a:solidFill>
          <a:srgbClr val="454546"/>
        </a:solidFill>
        <a:effectLst/>
      </p:bgPr>
    </p:bg>
    <p:spTree>
      <p:nvGrpSpPr>
        <p:cNvPr id="1" name=""/>
        <p:cNvGrpSpPr/>
        <p:nvPr/>
      </p:nvGrpSpPr>
      <p:grpSpPr>
        <a:xfrm>
          <a:off x="0" y="0"/>
          <a:ext cx="0" cy="0"/>
          <a:chOff x="0" y="0"/>
          <a:chExt cx="0" cy="0"/>
        </a:xfrm>
      </p:grpSpPr>
      <p:sp>
        <p:nvSpPr>
          <p:cNvPr id="398" name="Insert Picture Here 2018 Darker.png"/>
          <p:cNvSpPr>
            <a:spLocks noGrp="1"/>
          </p:cNvSpPr>
          <p:nvPr>
            <p:ph type="pic" idx="13"/>
          </p:nvPr>
        </p:nvSpPr>
        <p:spPr>
          <a:xfrm>
            <a:off x="-2442222" y="0"/>
            <a:ext cx="9144000" cy="6858001"/>
          </a:xfrm>
          <a:prstGeom prst="rect">
            <a:avLst/>
          </a:prstGeom>
        </p:spPr>
        <p:txBody>
          <a:bodyPr lIns="91439" tIns="45719" rIns="91439" bIns="45719">
            <a:noAutofit/>
          </a:bodyPr>
          <a:lstStyle/>
          <a:p>
            <a:endParaRPr/>
          </a:p>
        </p:txBody>
      </p:sp>
      <p:sp>
        <p:nvSpPr>
          <p:cNvPr id="399" name="Shape"/>
          <p:cNvSpPr>
            <a:spLocks noGrp="1"/>
          </p:cNvSpPr>
          <p:nvPr>
            <p:ph type="body" sz="half" idx="14"/>
          </p:nvPr>
        </p:nvSpPr>
        <p:spPr>
          <a:xfrm>
            <a:off x="5755927" y="0"/>
            <a:ext cx="338807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781" y="21600"/>
                </a:lnTo>
                <a:lnTo>
                  <a:pt x="21600" y="21600"/>
                </a:lnTo>
                <a:lnTo>
                  <a:pt x="21600" y="0"/>
                </a:lnTo>
                <a:lnTo>
                  <a:pt x="0" y="0"/>
                </a:lnTo>
                <a:close/>
              </a:path>
            </a:pathLst>
          </a:custGeom>
          <a:solidFill>
            <a:srgbClr val="454546"/>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0" name="Shape"/>
          <p:cNvSpPr>
            <a:spLocks noGrp="1"/>
          </p:cNvSpPr>
          <p:nvPr>
            <p:ph type="body" idx="15"/>
          </p:nvPr>
        </p:nvSpPr>
        <p:spPr>
          <a:xfrm>
            <a:off x="2634628" y="0"/>
            <a:ext cx="4028056"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alpha val="80000"/>
            </a:scheme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1" name="Rounded Rectangle"/>
          <p:cNvSpPr>
            <a:spLocks noGrp="1"/>
          </p:cNvSpPr>
          <p:nvPr>
            <p:ph type="body" sz="quarter" idx="16"/>
          </p:nvPr>
        </p:nvSpPr>
        <p:spPr>
          <a:xfrm rot="21000000">
            <a:off x="5917340" y="1387021"/>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0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8344317"/>
      </p:ext>
    </p:extLst>
  </p:cSld>
  <p:clrMapOvr>
    <a:masterClrMapping/>
  </p:clrMapOvr>
  <p:transition spd="med"/>
</p:sldLayout>
</file>

<file path=ppt/slideLayouts/slideLayout203.xml><?xml version="1.0" encoding="utf-8"?>
<p:sldLayout xmlns:a="http://schemas.openxmlformats.org/drawingml/2006/main" xmlns:r="http://schemas.openxmlformats.org/officeDocument/2006/relationships" xmlns:p="http://schemas.openxmlformats.org/presentationml/2006/main" type="tx">
  <p:cSld name="30_Image Overlay">
    <p:bg>
      <p:bgPr>
        <a:solidFill>
          <a:srgbClr val="000000"/>
        </a:solidFill>
        <a:effectLst/>
      </p:bgPr>
    </p:bg>
    <p:spTree>
      <p:nvGrpSpPr>
        <p:cNvPr id="1" name=""/>
        <p:cNvGrpSpPr/>
        <p:nvPr/>
      </p:nvGrpSpPr>
      <p:grpSpPr>
        <a:xfrm>
          <a:off x="0" y="0"/>
          <a:ext cx="0" cy="0"/>
          <a:chOff x="0" y="0"/>
          <a:chExt cx="0" cy="0"/>
        </a:xfrm>
      </p:grpSpPr>
      <p:sp>
        <p:nvSpPr>
          <p:cNvPr id="409"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10" name="Shape"/>
          <p:cNvSpPr>
            <a:spLocks noGrp="1"/>
          </p:cNvSpPr>
          <p:nvPr>
            <p:ph type="body" idx="14"/>
          </p:nvPr>
        </p:nvSpPr>
        <p:spPr>
          <a:xfrm>
            <a:off x="2634556" y="0"/>
            <a:ext cx="4028182"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863" y="21600"/>
                </a:lnTo>
                <a:lnTo>
                  <a:pt x="21600" y="21600"/>
                </a:lnTo>
                <a:lnTo>
                  <a:pt x="16737"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11" name="Rounded Rectangle"/>
          <p:cNvSpPr>
            <a:spLocks noGrp="1"/>
          </p:cNvSpPr>
          <p:nvPr>
            <p:ph type="body" sz="quarter" idx="15"/>
          </p:nvPr>
        </p:nvSpPr>
        <p:spPr>
          <a:xfrm rot="21000000">
            <a:off x="5974160" y="1775295"/>
            <a:ext cx="238125" cy="1270001"/>
          </a:xfrm>
          <a:prstGeom prst="roundRect">
            <a:avLst>
              <a:gd name="adj" fmla="val 50000"/>
            </a:avLst>
          </a:pr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1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622669061"/>
      </p:ext>
    </p:extLst>
  </p:cSld>
  <p:clrMapOvr>
    <a:masterClrMapping/>
  </p:clrMapOvr>
  <p:transition spd="med"/>
</p:sldLayout>
</file>

<file path=ppt/slideLayouts/slideLayout204.xml><?xml version="1.0" encoding="utf-8"?>
<p:sldLayout xmlns:a="http://schemas.openxmlformats.org/drawingml/2006/main" xmlns:r="http://schemas.openxmlformats.org/officeDocument/2006/relationships" xmlns:p="http://schemas.openxmlformats.org/presentationml/2006/main" type="tx">
  <p:cSld name="31_Image Overlay">
    <p:bg>
      <p:bgPr>
        <a:solidFill>
          <a:srgbClr val="000000"/>
        </a:solidFill>
        <a:effectLst/>
      </p:bgPr>
    </p:bg>
    <p:spTree>
      <p:nvGrpSpPr>
        <p:cNvPr id="1" name=""/>
        <p:cNvGrpSpPr/>
        <p:nvPr/>
      </p:nvGrpSpPr>
      <p:grpSpPr>
        <a:xfrm>
          <a:off x="0" y="0"/>
          <a:ext cx="0" cy="0"/>
          <a:chOff x="0" y="0"/>
          <a:chExt cx="0" cy="0"/>
        </a:xfrm>
      </p:grpSpPr>
      <p:sp>
        <p:nvSpPr>
          <p:cNvPr id="419"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20" name="Shape"/>
          <p:cNvSpPr>
            <a:spLocks noGrp="1"/>
          </p:cNvSpPr>
          <p:nvPr>
            <p:ph type="body" sz="half" idx="14"/>
          </p:nvPr>
        </p:nvSpPr>
        <p:spPr>
          <a:xfrm>
            <a:off x="0" y="0"/>
            <a:ext cx="354136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16069" y="0"/>
                </a:lnTo>
                <a:lnTo>
                  <a:pt x="0" y="0"/>
                </a:lnTo>
                <a:close/>
              </a:path>
            </a:pathLst>
          </a:custGeom>
          <a:solidFill>
            <a:srgbClr val="454546"/>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1" name="Shape"/>
          <p:cNvSpPr>
            <a:spLocks noGrp="1"/>
          </p:cNvSpPr>
          <p:nvPr>
            <p:ph type="body" sz="half" idx="15"/>
          </p:nvPr>
        </p:nvSpPr>
        <p:spPr>
          <a:xfrm>
            <a:off x="5755927" y="0"/>
            <a:ext cx="338807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781" y="21600"/>
                </a:lnTo>
                <a:lnTo>
                  <a:pt x="21600" y="21600"/>
                </a:lnTo>
                <a:lnTo>
                  <a:pt x="21600" y="0"/>
                </a:lnTo>
                <a:lnTo>
                  <a:pt x="0" y="0"/>
                </a:lnTo>
                <a:close/>
              </a:path>
            </a:pathLst>
          </a:cu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2" name="Rounded Rectangle"/>
          <p:cNvSpPr>
            <a:spLocks noGrp="1"/>
          </p:cNvSpPr>
          <p:nvPr>
            <p:ph type="body" sz="quarter" idx="16"/>
          </p:nvPr>
        </p:nvSpPr>
        <p:spPr>
          <a:xfrm rot="21000000">
            <a:off x="2974943" y="2872934"/>
            <a:ext cx="238125" cy="1270001"/>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2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236736272"/>
      </p:ext>
    </p:extLst>
  </p:cSld>
  <p:clrMapOvr>
    <a:masterClrMapping/>
  </p:clrMapOvr>
  <p:transition spd="med"/>
</p:sldLayout>
</file>

<file path=ppt/slideLayouts/slideLayout205.xml><?xml version="1.0" encoding="utf-8"?>
<p:sldLayout xmlns:a="http://schemas.openxmlformats.org/drawingml/2006/main" xmlns:r="http://schemas.openxmlformats.org/officeDocument/2006/relationships" xmlns:p="http://schemas.openxmlformats.org/presentationml/2006/main" type="tx">
  <p:cSld name="32_Image Overlay">
    <p:bg>
      <p:bgPr>
        <a:solidFill>
          <a:srgbClr val="000000"/>
        </a:solidFill>
        <a:effectLst/>
      </p:bgPr>
    </p:bg>
    <p:spTree>
      <p:nvGrpSpPr>
        <p:cNvPr id="1" name=""/>
        <p:cNvGrpSpPr/>
        <p:nvPr/>
      </p:nvGrpSpPr>
      <p:grpSpPr>
        <a:xfrm>
          <a:off x="0" y="0"/>
          <a:ext cx="0" cy="0"/>
          <a:chOff x="0" y="0"/>
          <a:chExt cx="0" cy="0"/>
        </a:xfrm>
      </p:grpSpPr>
      <p:sp>
        <p:nvSpPr>
          <p:cNvPr id="430" name="Insert Picture Here 2018 Darker.png"/>
          <p:cNvSpPr>
            <a:spLocks noGrp="1"/>
          </p:cNvSpPr>
          <p:nvPr>
            <p:ph type="pic" idx="13"/>
          </p:nvPr>
        </p:nvSpPr>
        <p:spPr>
          <a:xfrm>
            <a:off x="-1" y="2279323"/>
            <a:ext cx="9144001" cy="6858002"/>
          </a:xfrm>
          <a:prstGeom prst="rect">
            <a:avLst/>
          </a:prstGeom>
        </p:spPr>
        <p:txBody>
          <a:bodyPr lIns="91439" tIns="45719" rIns="91439" bIns="45719">
            <a:noAutofit/>
          </a:bodyPr>
          <a:lstStyle/>
          <a:p>
            <a:endParaRPr/>
          </a:p>
        </p:txBody>
      </p:sp>
      <p:sp>
        <p:nvSpPr>
          <p:cNvPr id="431" name="Shape"/>
          <p:cNvSpPr>
            <a:spLocks noGrp="1"/>
          </p:cNvSpPr>
          <p:nvPr>
            <p:ph type="body" idx="14"/>
          </p:nvPr>
        </p:nvSpPr>
        <p:spPr>
          <a:xfrm>
            <a:off x="0" y="1283494"/>
            <a:ext cx="9144000" cy="47922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690"/>
                </a:lnTo>
                <a:lnTo>
                  <a:pt x="0" y="21600"/>
                </a:lnTo>
                <a:lnTo>
                  <a:pt x="21600" y="11911"/>
                </a:lnTo>
                <a:lnTo>
                  <a:pt x="2160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2" name="Rounded Rectangle"/>
          <p:cNvSpPr>
            <a:spLocks noGrp="1"/>
          </p:cNvSpPr>
          <p:nvPr>
            <p:ph type="body" sz="quarter" idx="15"/>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3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49006594"/>
      </p:ext>
    </p:extLst>
  </p:cSld>
  <p:clrMapOvr>
    <a:masterClrMapping/>
  </p:clrMapOvr>
  <p:transition spd="med"/>
</p:sldLayout>
</file>

<file path=ppt/slideLayouts/slideLayout206.xml><?xml version="1.0" encoding="utf-8"?>
<p:sldLayout xmlns:a="http://schemas.openxmlformats.org/drawingml/2006/main" xmlns:r="http://schemas.openxmlformats.org/officeDocument/2006/relationships" xmlns:p="http://schemas.openxmlformats.org/presentationml/2006/main" type="tx">
  <p:cSld name="33_Image Overlay">
    <p:bg>
      <p:bgPr>
        <a:solidFill>
          <a:srgbClr val="000000"/>
        </a:solidFill>
        <a:effectLst/>
      </p:bgPr>
    </p:bg>
    <p:spTree>
      <p:nvGrpSpPr>
        <p:cNvPr id="1" name=""/>
        <p:cNvGrpSpPr/>
        <p:nvPr/>
      </p:nvGrpSpPr>
      <p:grpSpPr>
        <a:xfrm>
          <a:off x="0" y="0"/>
          <a:ext cx="0" cy="0"/>
          <a:chOff x="0" y="0"/>
          <a:chExt cx="0" cy="0"/>
        </a:xfrm>
      </p:grpSpPr>
      <p:sp>
        <p:nvSpPr>
          <p:cNvPr id="440" name="Insert Picture Here 2018 Darker.png"/>
          <p:cNvSpPr>
            <a:spLocks noGrp="1"/>
          </p:cNvSpPr>
          <p:nvPr>
            <p:ph type="pic" idx="13"/>
          </p:nvPr>
        </p:nvSpPr>
        <p:spPr>
          <a:xfrm>
            <a:off x="0" y="-2660352"/>
            <a:ext cx="9144000" cy="6858001"/>
          </a:xfrm>
          <a:prstGeom prst="rect">
            <a:avLst/>
          </a:prstGeom>
        </p:spPr>
        <p:txBody>
          <a:bodyPr lIns="91439" tIns="45719" rIns="91439" bIns="45719">
            <a:noAutofit/>
          </a:bodyPr>
          <a:lstStyle/>
          <a:p>
            <a:endParaRPr/>
          </a:p>
        </p:txBody>
      </p:sp>
      <p:sp>
        <p:nvSpPr>
          <p:cNvPr id="441" name="Shape"/>
          <p:cNvSpPr>
            <a:spLocks noGrp="1"/>
          </p:cNvSpPr>
          <p:nvPr>
            <p:ph type="body" idx="14"/>
          </p:nvPr>
        </p:nvSpPr>
        <p:spPr>
          <a:xfrm>
            <a:off x="0" y="297061"/>
            <a:ext cx="9144000" cy="504309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208"/>
                </a:lnTo>
                <a:lnTo>
                  <a:pt x="0" y="21600"/>
                </a:lnTo>
                <a:lnTo>
                  <a:pt x="21600" y="12392"/>
                </a:lnTo>
                <a:lnTo>
                  <a:pt x="2160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2" name="Rounded Rectangle"/>
          <p:cNvSpPr>
            <a:spLocks noGrp="1"/>
          </p:cNvSpPr>
          <p:nvPr>
            <p:ph type="body" sz="quarter" idx="15"/>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711080976"/>
      </p:ext>
    </p:extLst>
  </p:cSld>
  <p:clrMapOvr>
    <a:masterClrMapping/>
  </p:clrMapOvr>
  <p:transition spd="med"/>
</p:sldLayout>
</file>

<file path=ppt/slideLayouts/slideLayout207.xml><?xml version="1.0" encoding="utf-8"?>
<p:sldLayout xmlns:a="http://schemas.openxmlformats.org/drawingml/2006/main" xmlns:r="http://schemas.openxmlformats.org/officeDocument/2006/relationships" xmlns:p="http://schemas.openxmlformats.org/presentationml/2006/main" type="tx">
  <p:cSld name="34_Image Overlay">
    <p:bg>
      <p:bgPr>
        <a:solidFill>
          <a:srgbClr val="000000"/>
        </a:solidFill>
        <a:effectLst/>
      </p:bgPr>
    </p:bg>
    <p:spTree>
      <p:nvGrpSpPr>
        <p:cNvPr id="1" name=""/>
        <p:cNvGrpSpPr/>
        <p:nvPr/>
      </p:nvGrpSpPr>
      <p:grpSpPr>
        <a:xfrm>
          <a:off x="0" y="0"/>
          <a:ext cx="0" cy="0"/>
          <a:chOff x="0" y="0"/>
          <a:chExt cx="0" cy="0"/>
        </a:xfrm>
      </p:grpSpPr>
      <p:sp>
        <p:nvSpPr>
          <p:cNvPr id="450"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51" name="Shape"/>
          <p:cNvSpPr>
            <a:spLocks noGrp="1"/>
          </p:cNvSpPr>
          <p:nvPr>
            <p:ph type="body" idx="14"/>
          </p:nvPr>
        </p:nvSpPr>
        <p:spPr>
          <a:xfrm>
            <a:off x="0" y="0"/>
            <a:ext cx="9144000" cy="343336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8075"/>
                </a:lnTo>
                <a:lnTo>
                  <a:pt x="21600" y="0"/>
                </a:lnTo>
                <a:lnTo>
                  <a:pt x="0" y="0"/>
                </a:lnTo>
                <a:close/>
              </a:path>
            </a:pathLst>
          </a:cu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52" name="Rounded Rectangle"/>
          <p:cNvSpPr>
            <a:spLocks noGrp="1"/>
          </p:cNvSpPr>
          <p:nvPr>
            <p:ph type="body" sz="quarter" idx="15"/>
          </p:nvPr>
        </p:nvSpPr>
        <p:spPr>
          <a:xfrm rot="15600000">
            <a:off x="1340957" y="2600103"/>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465342957"/>
      </p:ext>
    </p:extLst>
  </p:cSld>
  <p:clrMapOvr>
    <a:masterClrMapping/>
  </p:clrMapOvr>
  <p:transition spd="med"/>
</p:sldLayout>
</file>

<file path=ppt/slideLayouts/slideLayout208.xml><?xml version="1.0" encoding="utf-8"?>
<p:sldLayout xmlns:a="http://schemas.openxmlformats.org/drawingml/2006/main" xmlns:r="http://schemas.openxmlformats.org/officeDocument/2006/relationships" xmlns:p="http://schemas.openxmlformats.org/presentationml/2006/main" type="tx">
  <p:cSld name="35_Image Overlay">
    <p:bg>
      <p:bgPr>
        <a:solidFill>
          <a:srgbClr val="000000"/>
        </a:solidFill>
        <a:effectLst/>
      </p:bgPr>
    </p:bg>
    <p:spTree>
      <p:nvGrpSpPr>
        <p:cNvPr id="1" name=""/>
        <p:cNvGrpSpPr/>
        <p:nvPr/>
      </p:nvGrpSpPr>
      <p:grpSpPr>
        <a:xfrm>
          <a:off x="0" y="0"/>
          <a:ext cx="0" cy="0"/>
          <a:chOff x="0" y="0"/>
          <a:chExt cx="0" cy="0"/>
        </a:xfrm>
      </p:grpSpPr>
      <p:sp>
        <p:nvSpPr>
          <p:cNvPr id="460" name="Insert Picture Here 2018 Darker.png"/>
          <p:cNvSpPr>
            <a:spLocks noGrp="1"/>
          </p:cNvSpPr>
          <p:nvPr>
            <p:ph type="pic" idx="13"/>
          </p:nvPr>
        </p:nvSpPr>
        <p:spPr>
          <a:xfrm>
            <a:off x="0" y="0"/>
            <a:ext cx="9144000" cy="6858000"/>
          </a:xfrm>
          <a:prstGeom prst="rect">
            <a:avLst/>
          </a:prstGeom>
        </p:spPr>
        <p:txBody>
          <a:bodyPr lIns="91439" tIns="45719" rIns="91439" bIns="45719">
            <a:noAutofit/>
          </a:bodyPr>
          <a:lstStyle/>
          <a:p>
            <a:endParaRPr/>
          </a:p>
        </p:txBody>
      </p:sp>
      <p:sp>
        <p:nvSpPr>
          <p:cNvPr id="461" name="Shape"/>
          <p:cNvSpPr>
            <a:spLocks noGrp="1"/>
          </p:cNvSpPr>
          <p:nvPr>
            <p:ph type="body" idx="14"/>
          </p:nvPr>
        </p:nvSpPr>
        <p:spPr>
          <a:xfrm>
            <a:off x="0" y="3190280"/>
            <a:ext cx="9144000" cy="36677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2661"/>
                </a:lnTo>
                <a:lnTo>
                  <a:pt x="0" y="21600"/>
                </a:lnTo>
                <a:lnTo>
                  <a:pt x="21600" y="21600"/>
                </a:lnTo>
                <a:lnTo>
                  <a:pt x="21600" y="0"/>
                </a:lnTo>
                <a:close/>
              </a:path>
            </a:pathLst>
          </a:cu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62" name="Rounded Rectangle"/>
          <p:cNvSpPr>
            <a:spLocks noGrp="1"/>
          </p:cNvSpPr>
          <p:nvPr>
            <p:ph type="body" sz="quarter" idx="15"/>
          </p:nvPr>
        </p:nvSpPr>
        <p:spPr>
          <a:xfrm rot="15600000">
            <a:off x="3210898" y="4075705"/>
            <a:ext cx="317501" cy="9525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6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551357082"/>
      </p:ext>
    </p:extLst>
  </p:cSld>
  <p:clrMapOvr>
    <a:masterClrMapping/>
  </p:clrMapOvr>
  <p:transition spd="med"/>
</p:sldLayout>
</file>

<file path=ppt/slideLayouts/slideLayout209.xml><?xml version="1.0" encoding="utf-8"?>
<p:sldLayout xmlns:a="http://schemas.openxmlformats.org/drawingml/2006/main" xmlns:r="http://schemas.openxmlformats.org/officeDocument/2006/relationships" xmlns:p="http://schemas.openxmlformats.org/presentationml/2006/main" type="tx">
  <p:cSld name="36_Image Overlay">
    <p:spTree>
      <p:nvGrpSpPr>
        <p:cNvPr id="1" name=""/>
        <p:cNvGrpSpPr/>
        <p:nvPr/>
      </p:nvGrpSpPr>
      <p:grpSpPr>
        <a:xfrm>
          <a:off x="0" y="0"/>
          <a:ext cx="0" cy="0"/>
          <a:chOff x="0" y="0"/>
          <a:chExt cx="0" cy="0"/>
        </a:xfrm>
      </p:grpSpPr>
      <p:sp>
        <p:nvSpPr>
          <p:cNvPr id="470" name="Insert Picture Here 2018 Darker.png"/>
          <p:cNvSpPr>
            <a:spLocks noGrp="1"/>
          </p:cNvSpPr>
          <p:nvPr>
            <p:ph type="pic" idx="13"/>
          </p:nvPr>
        </p:nvSpPr>
        <p:spPr>
          <a:xfrm>
            <a:off x="1490662" y="0"/>
            <a:ext cx="9144000" cy="6858000"/>
          </a:xfrm>
          <a:prstGeom prst="rect">
            <a:avLst/>
          </a:prstGeom>
        </p:spPr>
        <p:txBody>
          <a:bodyPr lIns="91439" tIns="45719" rIns="91439" bIns="45719">
            <a:noAutofit/>
          </a:bodyPr>
          <a:lstStyle/>
          <a:p>
            <a:endParaRPr/>
          </a:p>
        </p:txBody>
      </p:sp>
      <p:sp>
        <p:nvSpPr>
          <p:cNvPr id="47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1949" y="19600"/>
                </a:lnTo>
                <a:cubicBezTo>
                  <a:pt x="9215" y="19600"/>
                  <a:pt x="6999" y="15660"/>
                  <a:pt x="6999" y="10800"/>
                </a:cubicBezTo>
                <a:cubicBezTo>
                  <a:pt x="6999" y="5940"/>
                  <a:pt x="9215" y="2000"/>
                  <a:pt x="11949" y="2000"/>
                </a:cubicBezTo>
                <a:lnTo>
                  <a:pt x="21600" y="2000"/>
                </a:lnTo>
                <a:lnTo>
                  <a:pt x="21600" y="0"/>
                </a:lnTo>
                <a:lnTo>
                  <a:pt x="0" y="0"/>
                </a:lnTo>
                <a:close/>
              </a:path>
            </a:pathLst>
          </a:custGeom>
          <a:solidFill>
            <a:srgbClr val="FFFFFF"/>
          </a:soli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7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7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39571464"/>
      </p:ext>
    </p:extLst>
  </p:cSld>
  <p:clrMapOvr>
    <a:masterClrMapping/>
  </p:clrMapOvr>
  <p:transition spd="med"/>
</p:sldLayout>
</file>

<file path=ppt/slideLayouts/slideLayout210.xml><?xml version="1.0" encoding="utf-8"?>
<p:sldLayout xmlns:a="http://schemas.openxmlformats.org/drawingml/2006/main" xmlns:r="http://schemas.openxmlformats.org/officeDocument/2006/relationships" xmlns:p="http://schemas.openxmlformats.org/presentationml/2006/main" type="tx">
  <p:cSld name="37_Image Overlay">
    <p:spTree>
      <p:nvGrpSpPr>
        <p:cNvPr id="1" name=""/>
        <p:cNvGrpSpPr/>
        <p:nvPr/>
      </p:nvGrpSpPr>
      <p:grpSpPr>
        <a:xfrm>
          <a:off x="0" y="0"/>
          <a:ext cx="0" cy="0"/>
          <a:chOff x="0" y="0"/>
          <a:chExt cx="0" cy="0"/>
        </a:xfrm>
      </p:grpSpPr>
      <p:sp>
        <p:nvSpPr>
          <p:cNvPr id="480" name="Insert Picture Here 2018 Darker.png"/>
          <p:cNvSpPr>
            <a:spLocks noGrp="1"/>
          </p:cNvSpPr>
          <p:nvPr>
            <p:ph type="pic" idx="13"/>
          </p:nvPr>
        </p:nvSpPr>
        <p:spPr>
          <a:xfrm>
            <a:off x="-1490663" y="0"/>
            <a:ext cx="9144000" cy="6858001"/>
          </a:xfrm>
          <a:prstGeom prst="rect">
            <a:avLst/>
          </a:prstGeom>
        </p:spPr>
        <p:txBody>
          <a:bodyPr lIns="91439" tIns="45719" rIns="91439" bIns="45719">
            <a:noAutofit/>
          </a:bodyPr>
          <a:lstStyle/>
          <a:p>
            <a:endParaRPr/>
          </a:p>
        </p:txBody>
      </p:sp>
      <p:sp>
        <p:nvSpPr>
          <p:cNvPr id="48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00"/>
                </a:lnTo>
                <a:lnTo>
                  <a:pt x="9682" y="2000"/>
                </a:lnTo>
                <a:cubicBezTo>
                  <a:pt x="12415" y="2000"/>
                  <a:pt x="14632" y="5940"/>
                  <a:pt x="14632" y="10800"/>
                </a:cubicBezTo>
                <a:cubicBezTo>
                  <a:pt x="14632" y="15660"/>
                  <a:pt x="12415" y="19600"/>
                  <a:pt x="9682" y="19600"/>
                </a:cubicBezTo>
                <a:lnTo>
                  <a:pt x="0" y="19600"/>
                </a:lnTo>
                <a:lnTo>
                  <a:pt x="0" y="21600"/>
                </a:lnTo>
                <a:lnTo>
                  <a:pt x="21600" y="21600"/>
                </a:lnTo>
                <a:lnTo>
                  <a:pt x="21600" y="0"/>
                </a:lnTo>
                <a:lnTo>
                  <a:pt x="0" y="0"/>
                </a:lnTo>
                <a:close/>
              </a:path>
            </a:pathLst>
          </a:custGeom>
          <a:solidFill>
            <a:srgbClr val="FFFFFF"/>
          </a:soli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8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8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272565090"/>
      </p:ext>
    </p:extLst>
  </p:cSld>
  <p:clrMapOvr>
    <a:masterClrMapping/>
  </p:clrMapOvr>
  <p:transition spd="med"/>
</p:sldLayout>
</file>

<file path=ppt/slideLayouts/slideLayout211.xml><?xml version="1.0" encoding="utf-8"?>
<p:sldLayout xmlns:a="http://schemas.openxmlformats.org/drawingml/2006/main" xmlns:r="http://schemas.openxmlformats.org/officeDocument/2006/relationships" xmlns:p="http://schemas.openxmlformats.org/presentationml/2006/main" type="tx">
  <p:cSld name="38_Image Overlay">
    <p:spTree>
      <p:nvGrpSpPr>
        <p:cNvPr id="1" name=""/>
        <p:cNvGrpSpPr/>
        <p:nvPr/>
      </p:nvGrpSpPr>
      <p:grpSpPr>
        <a:xfrm>
          <a:off x="0" y="0"/>
          <a:ext cx="0" cy="0"/>
          <a:chOff x="0" y="0"/>
          <a:chExt cx="0" cy="0"/>
        </a:xfrm>
      </p:grpSpPr>
      <p:sp>
        <p:nvSpPr>
          <p:cNvPr id="490" name="Insert Picture Here 2018 Darker.png"/>
          <p:cNvSpPr>
            <a:spLocks noGrp="1"/>
          </p:cNvSpPr>
          <p:nvPr>
            <p:ph type="pic" idx="13"/>
          </p:nvPr>
        </p:nvSpPr>
        <p:spPr>
          <a:xfrm>
            <a:off x="2734117" y="0"/>
            <a:ext cx="9144000" cy="6858000"/>
          </a:xfrm>
          <a:prstGeom prst="rect">
            <a:avLst/>
          </a:prstGeom>
        </p:spPr>
        <p:txBody>
          <a:bodyPr lIns="91439" tIns="45719" rIns="91439" bIns="45719">
            <a:noAutofit/>
          </a:bodyPr>
          <a:lstStyle/>
          <a:p>
            <a:endParaRPr/>
          </a:p>
        </p:txBody>
      </p:sp>
      <p:sp>
        <p:nvSpPr>
          <p:cNvPr id="491" name="Shape"/>
          <p:cNvSpPr>
            <a:spLocks noGrp="1"/>
          </p:cNvSpPr>
          <p:nvPr>
            <p:ph type="body" idx="14"/>
          </p:nvPr>
        </p:nvSpPr>
        <p:spPr>
          <a:xfrm>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8181" y="19600"/>
                </a:lnTo>
                <a:cubicBezTo>
                  <a:pt x="15447" y="19600"/>
                  <a:pt x="13231" y="15660"/>
                  <a:pt x="13231" y="10800"/>
                </a:cubicBezTo>
                <a:cubicBezTo>
                  <a:pt x="13231" y="5940"/>
                  <a:pt x="15447" y="2000"/>
                  <a:pt x="18181" y="2000"/>
                </a:cubicBezTo>
                <a:lnTo>
                  <a:pt x="21600" y="2000"/>
                </a:lnTo>
                <a:lnTo>
                  <a:pt x="21600" y="0"/>
                </a:lnTo>
                <a:lnTo>
                  <a:pt x="0" y="0"/>
                </a:lnTo>
                <a:close/>
              </a:path>
            </a:pathLst>
          </a:cu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92" name="Rounded Rectangle"/>
          <p:cNvSpPr>
            <a:spLocks noGrp="1"/>
          </p:cNvSpPr>
          <p:nvPr>
            <p:ph type="body" sz="quarter" idx="15"/>
          </p:nvPr>
        </p:nvSpPr>
        <p:spPr>
          <a:xfrm>
            <a:off x="5533513"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49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857868285"/>
      </p:ext>
    </p:extLst>
  </p:cSld>
  <p:clrMapOvr>
    <a:masterClrMapping/>
  </p:clrMapOvr>
  <p:transition spd="med"/>
</p:sldLayout>
</file>

<file path=ppt/slideLayouts/slideLayout212.xml><?xml version="1.0" encoding="utf-8"?>
<p:sldLayout xmlns:a="http://schemas.openxmlformats.org/drawingml/2006/main" xmlns:r="http://schemas.openxmlformats.org/officeDocument/2006/relationships" xmlns:p="http://schemas.openxmlformats.org/presentationml/2006/main" type="tx">
  <p:cSld name="39_Image Overlay">
    <p:spTree>
      <p:nvGrpSpPr>
        <p:cNvPr id="1" name=""/>
        <p:cNvGrpSpPr/>
        <p:nvPr/>
      </p:nvGrpSpPr>
      <p:grpSpPr>
        <a:xfrm>
          <a:off x="0" y="0"/>
          <a:ext cx="0" cy="0"/>
          <a:chOff x="0" y="0"/>
          <a:chExt cx="0" cy="0"/>
        </a:xfrm>
      </p:grpSpPr>
      <p:sp>
        <p:nvSpPr>
          <p:cNvPr id="500" name="Insert Picture Here 2018 Darker.png"/>
          <p:cNvSpPr>
            <a:spLocks noGrp="1"/>
          </p:cNvSpPr>
          <p:nvPr>
            <p:ph type="pic" idx="13"/>
          </p:nvPr>
        </p:nvSpPr>
        <p:spPr>
          <a:xfrm>
            <a:off x="-2733675" y="0"/>
            <a:ext cx="9144000" cy="6858001"/>
          </a:xfrm>
          <a:prstGeom prst="rect">
            <a:avLst/>
          </a:prstGeom>
        </p:spPr>
        <p:txBody>
          <a:bodyPr lIns="91439" tIns="45719" rIns="91439" bIns="45719">
            <a:noAutofit/>
          </a:bodyPr>
          <a:lstStyle/>
          <a:p>
            <a:endParaRPr/>
          </a:p>
        </p:txBody>
      </p:sp>
      <p:sp>
        <p:nvSpPr>
          <p:cNvPr id="501" name="Shape"/>
          <p:cNvSpPr>
            <a:spLocks noGrp="1"/>
          </p:cNvSpPr>
          <p:nvPr>
            <p:ph type="body" idx="14"/>
          </p:nvPr>
        </p:nvSpPr>
        <p:spPr>
          <a:xfrm flipH="1">
            <a:off x="0" y="-1"/>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19600"/>
                </a:lnTo>
                <a:lnTo>
                  <a:pt x="18181" y="19600"/>
                </a:lnTo>
                <a:cubicBezTo>
                  <a:pt x="15447" y="19600"/>
                  <a:pt x="13231" y="15660"/>
                  <a:pt x="13231" y="10800"/>
                </a:cubicBezTo>
                <a:cubicBezTo>
                  <a:pt x="13231" y="5940"/>
                  <a:pt x="15447" y="2000"/>
                  <a:pt x="18181" y="2000"/>
                </a:cubicBezTo>
                <a:lnTo>
                  <a:pt x="21600" y="2000"/>
                </a:lnTo>
                <a:lnTo>
                  <a:pt x="21600" y="0"/>
                </a:lnTo>
                <a:lnTo>
                  <a:pt x="0" y="0"/>
                </a:lnTo>
                <a:close/>
              </a:path>
            </a:pathLst>
          </a:custGeom>
          <a:solidFill>
            <a:srgbClr val="FFFFFF"/>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02" name="Rounded Rectangle"/>
          <p:cNvSpPr>
            <a:spLocks noGrp="1"/>
          </p:cNvSpPr>
          <p:nvPr>
            <p:ph type="body" sz="quarter" idx="15"/>
          </p:nvPr>
        </p:nvSpPr>
        <p:spPr>
          <a:xfrm>
            <a:off x="3401410"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0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09215142"/>
      </p:ext>
    </p:extLst>
  </p:cSld>
  <p:clrMapOvr>
    <a:masterClrMapping/>
  </p:clrMapOvr>
  <p:transition spd="med"/>
</p:sldLayout>
</file>

<file path=ppt/slideLayouts/slideLayout213.xml><?xml version="1.0" encoding="utf-8"?>
<p:sldLayout xmlns:a="http://schemas.openxmlformats.org/drawingml/2006/main" xmlns:r="http://schemas.openxmlformats.org/officeDocument/2006/relationships" xmlns:p="http://schemas.openxmlformats.org/presentationml/2006/main" type="tx">
  <p:cSld name="40_Image Overlay">
    <p:bg>
      <p:bgPr>
        <a:solidFill>
          <a:srgbClr val="000000"/>
        </a:solidFill>
        <a:effectLst/>
      </p:bgPr>
    </p:bg>
    <p:spTree>
      <p:nvGrpSpPr>
        <p:cNvPr id="1" name=""/>
        <p:cNvGrpSpPr/>
        <p:nvPr/>
      </p:nvGrpSpPr>
      <p:grpSpPr>
        <a:xfrm>
          <a:off x="0" y="0"/>
          <a:ext cx="0" cy="0"/>
          <a:chOff x="0" y="0"/>
          <a:chExt cx="0" cy="0"/>
        </a:xfrm>
      </p:grpSpPr>
      <p:sp>
        <p:nvSpPr>
          <p:cNvPr id="510" name="Insert Picture Here 2018 Darker.png"/>
          <p:cNvSpPr>
            <a:spLocks noGrp="1"/>
          </p:cNvSpPr>
          <p:nvPr>
            <p:ph type="pic" idx="13"/>
          </p:nvPr>
        </p:nvSpPr>
        <p:spPr>
          <a:xfrm>
            <a:off x="-5698510" y="-2149413"/>
            <a:ext cx="14875767" cy="11156826"/>
          </a:xfrm>
          <a:prstGeom prst="rect">
            <a:avLst/>
          </a:prstGeom>
        </p:spPr>
        <p:txBody>
          <a:bodyPr lIns="91439" tIns="45719" rIns="91439" bIns="45719">
            <a:noAutofit/>
          </a:bodyPr>
          <a:lstStyle/>
          <a:p>
            <a:endParaRPr/>
          </a:p>
        </p:txBody>
      </p:sp>
      <p:sp>
        <p:nvSpPr>
          <p:cNvPr id="511" name="Shape"/>
          <p:cNvSpPr>
            <a:spLocks noGrp="1"/>
          </p:cNvSpPr>
          <p:nvPr>
            <p:ph type="body" idx="14"/>
          </p:nvPr>
        </p:nvSpPr>
        <p:spPr>
          <a:xfrm flipH="1">
            <a:off x="2947988"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1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1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32028153"/>
      </p:ext>
    </p:extLst>
  </p:cSld>
  <p:clrMapOvr>
    <a:masterClrMapping/>
  </p:clrMapOvr>
  <p:transition spd="med"/>
</p:sldLayout>
</file>

<file path=ppt/slideLayouts/slideLayout214.xml><?xml version="1.0" encoding="utf-8"?>
<p:sldLayout xmlns:a="http://schemas.openxmlformats.org/drawingml/2006/main" xmlns:r="http://schemas.openxmlformats.org/officeDocument/2006/relationships" xmlns:p="http://schemas.openxmlformats.org/presentationml/2006/main" type="tx">
  <p:cSld name="41_Image Overlay">
    <p:bg>
      <p:bgPr>
        <a:solidFill>
          <a:srgbClr val="000000"/>
        </a:solidFill>
        <a:effectLst/>
      </p:bgPr>
    </p:bg>
    <p:spTree>
      <p:nvGrpSpPr>
        <p:cNvPr id="1" name=""/>
        <p:cNvGrpSpPr/>
        <p:nvPr/>
      </p:nvGrpSpPr>
      <p:grpSpPr>
        <a:xfrm>
          <a:off x="0" y="0"/>
          <a:ext cx="0" cy="0"/>
          <a:chOff x="0" y="0"/>
          <a:chExt cx="0" cy="0"/>
        </a:xfrm>
      </p:grpSpPr>
      <p:sp>
        <p:nvSpPr>
          <p:cNvPr id="520" name="Insert Picture Here 2018 Darker.png"/>
          <p:cNvSpPr>
            <a:spLocks noGrp="1"/>
          </p:cNvSpPr>
          <p:nvPr>
            <p:ph type="pic" idx="13"/>
          </p:nvPr>
        </p:nvSpPr>
        <p:spPr>
          <a:xfrm>
            <a:off x="0" y="-1996080"/>
            <a:ext cx="14466880" cy="10850160"/>
          </a:xfrm>
          <a:prstGeom prst="rect">
            <a:avLst/>
          </a:prstGeom>
        </p:spPr>
        <p:txBody>
          <a:bodyPr lIns="91439" tIns="45719" rIns="91439" bIns="45719">
            <a:noAutofit/>
          </a:bodyPr>
          <a:lstStyle/>
          <a:p>
            <a:endParaRPr/>
          </a:p>
        </p:txBody>
      </p:sp>
      <p:sp>
        <p:nvSpPr>
          <p:cNvPr id="521" name="Shape"/>
          <p:cNvSpPr>
            <a:spLocks noGrp="1"/>
          </p:cNvSpPr>
          <p:nvPr>
            <p:ph type="body" idx="14"/>
          </p:nvPr>
        </p:nvSpPr>
        <p:spPr>
          <a:xfrm>
            <a:off x="0" y="635000"/>
            <a:ext cx="6194078" cy="558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293" y="21600"/>
                </a:lnTo>
                <a:cubicBezTo>
                  <a:pt x="18328" y="21600"/>
                  <a:pt x="21600" y="16765"/>
                  <a:pt x="21600" y="10800"/>
                </a:cubicBezTo>
                <a:cubicBezTo>
                  <a:pt x="21600" y="4835"/>
                  <a:pt x="18328" y="0"/>
                  <a:pt x="14293" y="0"/>
                </a:cubicBezTo>
                <a:lnTo>
                  <a:pt x="0" y="0"/>
                </a:lnTo>
                <a:close/>
              </a:path>
            </a:pathLst>
          </a:custGeom>
          <a:gradFill>
            <a:gsLst>
              <a:gs pos="0">
                <a:srgbClr val="FFFFFF">
                  <a:alpha val="80000"/>
                </a:srgbClr>
              </a:gs>
              <a:gs pos="100000">
                <a:srgbClr val="929292">
                  <a:alpha val="80000"/>
                </a:srgbClr>
              </a:gs>
            </a:gsLst>
            <a:lin ang="54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2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460106140"/>
      </p:ext>
    </p:extLst>
  </p:cSld>
  <p:clrMapOvr>
    <a:masterClrMapping/>
  </p:clrMapOvr>
  <p:transition spd="med"/>
</p:sldLayout>
</file>

<file path=ppt/slideLayouts/slideLayout215.xml><?xml version="1.0" encoding="utf-8"?>
<p:sldLayout xmlns:a="http://schemas.openxmlformats.org/drawingml/2006/main" xmlns:r="http://schemas.openxmlformats.org/officeDocument/2006/relationships" xmlns:p="http://schemas.openxmlformats.org/presentationml/2006/main" type="tx">
  <p:cSld name="42_Image Overlay">
    <p:bg>
      <p:bgPr>
        <a:solidFill>
          <a:srgbClr val="000000"/>
        </a:solidFill>
        <a:effectLst/>
      </p:bgPr>
    </p:bg>
    <p:spTree>
      <p:nvGrpSpPr>
        <p:cNvPr id="1" name=""/>
        <p:cNvGrpSpPr/>
        <p:nvPr/>
      </p:nvGrpSpPr>
      <p:grpSpPr>
        <a:xfrm>
          <a:off x="0" y="0"/>
          <a:ext cx="0" cy="0"/>
          <a:chOff x="0" y="0"/>
          <a:chExt cx="0" cy="0"/>
        </a:xfrm>
      </p:grpSpPr>
      <p:sp>
        <p:nvSpPr>
          <p:cNvPr id="530" name="Insert Picture Here 2018 Darker.png"/>
          <p:cNvSpPr>
            <a:spLocks noGrp="1"/>
          </p:cNvSpPr>
          <p:nvPr>
            <p:ph type="pic" idx="13"/>
          </p:nvPr>
        </p:nvSpPr>
        <p:spPr>
          <a:xfrm>
            <a:off x="-3031091" y="0"/>
            <a:ext cx="9144000" cy="6858001"/>
          </a:xfrm>
          <a:prstGeom prst="rect">
            <a:avLst/>
          </a:prstGeom>
        </p:spPr>
        <p:txBody>
          <a:bodyPr lIns="91439" tIns="45719" rIns="91439" bIns="45719">
            <a:noAutofit/>
          </a:bodyPr>
          <a:lstStyle/>
          <a:p>
            <a:endParaRPr/>
          </a:p>
        </p:txBody>
      </p:sp>
      <p:sp>
        <p:nvSpPr>
          <p:cNvPr id="531" name="Shape"/>
          <p:cNvSpPr>
            <a:spLocks noGrp="1"/>
          </p:cNvSpPr>
          <p:nvPr>
            <p:ph type="body" idx="14"/>
          </p:nvPr>
        </p:nvSpPr>
        <p:spPr>
          <a:xfrm flipH="1">
            <a:off x="2952750" y="0"/>
            <a:ext cx="619348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20" y="21600"/>
                </a:lnTo>
                <a:cubicBezTo>
                  <a:pt x="20654" y="18471"/>
                  <a:pt x="21600" y="14769"/>
                  <a:pt x="21600" y="10800"/>
                </a:cubicBezTo>
                <a:cubicBezTo>
                  <a:pt x="21600" y="6831"/>
                  <a:pt x="20654" y="3129"/>
                  <a:pt x="19020" y="0"/>
                </a:cubicBezTo>
                <a:lnTo>
                  <a:pt x="0" y="0"/>
                </a:lnTo>
                <a:close/>
              </a:path>
            </a:pathLst>
          </a:custGeom>
          <a:gradFill>
            <a:gsLst>
              <a:gs pos="0">
                <a:srgbClr val="FFFFFF"/>
              </a:gs>
              <a:gs pos="100000">
                <a:srgbClr val="929292"/>
              </a:gs>
            </a:gsLst>
            <a:lin ang="54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2"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3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4504264"/>
      </p:ext>
    </p:extLst>
  </p:cSld>
  <p:clrMapOvr>
    <a:masterClrMapping/>
  </p:clrMapOvr>
  <p:transition spd="med"/>
</p:sldLayout>
</file>

<file path=ppt/slideLayouts/slideLayout216.xml><?xml version="1.0" encoding="utf-8"?>
<p:sldLayout xmlns:a="http://schemas.openxmlformats.org/drawingml/2006/main" xmlns:r="http://schemas.openxmlformats.org/officeDocument/2006/relationships" xmlns:p="http://schemas.openxmlformats.org/presentationml/2006/main" type="tx">
  <p:cSld name="43_Image Overlay">
    <p:bg>
      <p:bgPr>
        <a:solidFill>
          <a:srgbClr val="000000"/>
        </a:solidFill>
        <a:effectLst/>
      </p:bgPr>
    </p:bg>
    <p:spTree>
      <p:nvGrpSpPr>
        <p:cNvPr id="1" name=""/>
        <p:cNvGrpSpPr/>
        <p:nvPr/>
      </p:nvGrpSpPr>
      <p:grpSpPr>
        <a:xfrm>
          <a:off x="0" y="0"/>
          <a:ext cx="0" cy="0"/>
          <a:chOff x="0" y="0"/>
          <a:chExt cx="0" cy="0"/>
        </a:xfrm>
      </p:grpSpPr>
      <p:sp>
        <p:nvSpPr>
          <p:cNvPr id="540" name="Insert Picture Here 2018 Darker.png"/>
          <p:cNvSpPr>
            <a:spLocks noGrp="1"/>
          </p:cNvSpPr>
          <p:nvPr>
            <p:ph type="pic" idx="13"/>
          </p:nvPr>
        </p:nvSpPr>
        <p:spPr>
          <a:xfrm>
            <a:off x="3121302" y="0"/>
            <a:ext cx="9144000" cy="6858000"/>
          </a:xfrm>
          <a:prstGeom prst="rect">
            <a:avLst/>
          </a:prstGeom>
        </p:spPr>
        <p:txBody>
          <a:bodyPr lIns="91439" tIns="45719" rIns="91439" bIns="45719">
            <a:noAutofit/>
          </a:bodyPr>
          <a:lstStyle/>
          <a:p>
            <a:endParaRPr/>
          </a:p>
        </p:txBody>
      </p:sp>
      <p:sp>
        <p:nvSpPr>
          <p:cNvPr id="541" name="Shape"/>
          <p:cNvSpPr>
            <a:spLocks noGrp="1"/>
          </p:cNvSpPr>
          <p:nvPr>
            <p:ph type="body" idx="14"/>
          </p:nvPr>
        </p:nvSpPr>
        <p:spPr>
          <a:xfrm>
            <a:off x="0" y="0"/>
            <a:ext cx="6193483"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20" y="21600"/>
                </a:lnTo>
                <a:cubicBezTo>
                  <a:pt x="20654" y="18471"/>
                  <a:pt x="21600" y="14769"/>
                  <a:pt x="21600" y="10800"/>
                </a:cubicBezTo>
                <a:cubicBezTo>
                  <a:pt x="21600" y="6831"/>
                  <a:pt x="20654" y="3129"/>
                  <a:pt x="19020" y="0"/>
                </a:cubicBezTo>
                <a:lnTo>
                  <a:pt x="0" y="0"/>
                </a:lnTo>
                <a:close/>
              </a:path>
            </a:pathLst>
          </a:custGeom>
          <a:gradFill>
            <a:gsLst>
              <a:gs pos="0">
                <a:srgbClr val="FFFFFF"/>
              </a:gs>
              <a:gs pos="100000">
                <a:srgbClr val="929292"/>
              </a:gs>
            </a:gsLst>
            <a:lin ang="54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42"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4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78963154"/>
      </p:ext>
    </p:extLst>
  </p:cSld>
  <p:clrMapOvr>
    <a:masterClrMapping/>
  </p:clrMapOvr>
  <p:transition spd="med"/>
</p:sldLayout>
</file>

<file path=ppt/slideLayouts/slideLayout217.xml><?xml version="1.0" encoding="utf-8"?>
<p:sldLayout xmlns:a="http://schemas.openxmlformats.org/drawingml/2006/main" xmlns:r="http://schemas.openxmlformats.org/officeDocument/2006/relationships" xmlns:p="http://schemas.openxmlformats.org/presentationml/2006/main" type="tx">
  <p:cSld name="44_Image Overlay">
    <p:spTree>
      <p:nvGrpSpPr>
        <p:cNvPr id="1" name=""/>
        <p:cNvGrpSpPr/>
        <p:nvPr/>
      </p:nvGrpSpPr>
      <p:grpSpPr>
        <a:xfrm>
          <a:off x="0" y="0"/>
          <a:ext cx="0" cy="0"/>
          <a:chOff x="0" y="0"/>
          <a:chExt cx="0" cy="0"/>
        </a:xfrm>
      </p:grpSpPr>
      <p:sp>
        <p:nvSpPr>
          <p:cNvPr id="550" name="Insert Picture Here 2018 Darker.png"/>
          <p:cNvSpPr>
            <a:spLocks noGrp="1"/>
          </p:cNvSpPr>
          <p:nvPr>
            <p:ph type="pic" idx="13"/>
          </p:nvPr>
        </p:nvSpPr>
        <p:spPr>
          <a:xfrm>
            <a:off x="1490662" y="0"/>
            <a:ext cx="9144000" cy="6858000"/>
          </a:xfrm>
          <a:prstGeom prst="rect">
            <a:avLst/>
          </a:prstGeom>
        </p:spPr>
        <p:txBody>
          <a:bodyPr lIns="91439" tIns="45719" rIns="91439" bIns="45719">
            <a:noAutofit/>
          </a:bodyPr>
          <a:lstStyle/>
          <a:p>
            <a:endParaRPr/>
          </a:p>
        </p:txBody>
      </p:sp>
      <p:sp>
        <p:nvSpPr>
          <p:cNvPr id="551" name="Rectangle"/>
          <p:cNvSpPr>
            <a:spLocks noGrp="1"/>
          </p:cNvSpPr>
          <p:nvPr>
            <p:ph type="body" sz="half" idx="14"/>
          </p:nvPr>
        </p:nvSpPr>
        <p:spPr>
          <a:xfrm>
            <a:off x="0"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52" name="Rounded Rectangle"/>
          <p:cNvSpPr>
            <a:spLocks noGrp="1"/>
          </p:cNvSpPr>
          <p:nvPr>
            <p:ph type="body" sz="quarter" idx="15"/>
          </p:nvPr>
        </p:nvSpPr>
        <p:spPr>
          <a:xfrm>
            <a:off x="2863267"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58666076"/>
      </p:ext>
    </p:extLst>
  </p:cSld>
  <p:clrMapOvr>
    <a:masterClrMapping/>
  </p:clrMapOvr>
  <p:transition spd="med"/>
</p:sldLayout>
</file>

<file path=ppt/slideLayouts/slideLayout218.xml><?xml version="1.0" encoding="utf-8"?>
<p:sldLayout xmlns:a="http://schemas.openxmlformats.org/drawingml/2006/main" xmlns:r="http://schemas.openxmlformats.org/officeDocument/2006/relationships" xmlns:p="http://schemas.openxmlformats.org/presentationml/2006/main" type="tx">
  <p:cSld name="45_Image Overlay">
    <p:spTree>
      <p:nvGrpSpPr>
        <p:cNvPr id="1" name=""/>
        <p:cNvGrpSpPr/>
        <p:nvPr/>
      </p:nvGrpSpPr>
      <p:grpSpPr>
        <a:xfrm>
          <a:off x="0" y="0"/>
          <a:ext cx="0" cy="0"/>
          <a:chOff x="0" y="0"/>
          <a:chExt cx="0" cy="0"/>
        </a:xfrm>
      </p:grpSpPr>
      <p:sp>
        <p:nvSpPr>
          <p:cNvPr id="560" name="Insert Picture Here 2018 Darker.png"/>
          <p:cNvSpPr>
            <a:spLocks noGrp="1"/>
          </p:cNvSpPr>
          <p:nvPr>
            <p:ph type="pic" idx="13"/>
          </p:nvPr>
        </p:nvSpPr>
        <p:spPr>
          <a:xfrm>
            <a:off x="-1490663" y="0"/>
            <a:ext cx="9144000" cy="6858000"/>
          </a:xfrm>
          <a:prstGeom prst="rect">
            <a:avLst/>
          </a:prstGeom>
        </p:spPr>
        <p:txBody>
          <a:bodyPr lIns="91439" tIns="45719" rIns="91439" bIns="45719">
            <a:noAutofit/>
          </a:bodyPr>
          <a:lstStyle/>
          <a:p>
            <a:endParaRPr/>
          </a:p>
        </p:txBody>
      </p:sp>
      <p:sp>
        <p:nvSpPr>
          <p:cNvPr id="561" name="Rectangle"/>
          <p:cNvSpPr>
            <a:spLocks noGrp="1"/>
          </p:cNvSpPr>
          <p:nvPr>
            <p:ph type="body" sz="half" idx="14"/>
          </p:nvPr>
        </p:nvSpPr>
        <p:spPr>
          <a:xfrm>
            <a:off x="6162675" y="-1"/>
            <a:ext cx="2981938" cy="685800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62" name="Rounded Rectangle"/>
          <p:cNvSpPr>
            <a:spLocks noGrp="1"/>
          </p:cNvSpPr>
          <p:nvPr>
            <p:ph type="body" sz="quarter" idx="15"/>
          </p:nvPr>
        </p:nvSpPr>
        <p:spPr>
          <a:xfrm>
            <a:off x="6045129" y="2794000"/>
            <a:ext cx="238125" cy="12700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6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854343905"/>
      </p:ext>
    </p:extLst>
  </p:cSld>
  <p:clrMapOvr>
    <a:masterClrMapping/>
  </p:clrMapOvr>
  <p:transition spd="med"/>
</p:sldLayout>
</file>

<file path=ppt/slideLayouts/slideLayout219.xml><?xml version="1.0" encoding="utf-8"?>
<p:sldLayout xmlns:a="http://schemas.openxmlformats.org/drawingml/2006/main" xmlns:r="http://schemas.openxmlformats.org/officeDocument/2006/relationships" xmlns:p="http://schemas.openxmlformats.org/presentationml/2006/main" type="tx">
  <p:cSld name="46_Image Overlay">
    <p:bg>
      <p:bgPr>
        <a:solidFill>
          <a:srgbClr val="454546"/>
        </a:solidFill>
        <a:effectLst/>
      </p:bgPr>
    </p:bg>
    <p:spTree>
      <p:nvGrpSpPr>
        <p:cNvPr id="1" name=""/>
        <p:cNvGrpSpPr/>
        <p:nvPr/>
      </p:nvGrpSpPr>
      <p:grpSpPr>
        <a:xfrm>
          <a:off x="0" y="0"/>
          <a:ext cx="0" cy="0"/>
          <a:chOff x="0" y="0"/>
          <a:chExt cx="0" cy="0"/>
        </a:xfrm>
      </p:grpSpPr>
      <p:sp>
        <p:nvSpPr>
          <p:cNvPr id="570" name="Insert Picture Here 2018 Darker.png"/>
          <p:cNvSpPr>
            <a:spLocks noGrp="1"/>
          </p:cNvSpPr>
          <p:nvPr>
            <p:ph type="pic" idx="13"/>
          </p:nvPr>
        </p:nvSpPr>
        <p:spPr>
          <a:xfrm>
            <a:off x="1490662" y="0"/>
            <a:ext cx="9144000" cy="6858000"/>
          </a:xfrm>
          <a:prstGeom prst="rect">
            <a:avLst/>
          </a:prstGeom>
          <a:effectLst>
            <a:outerShdw blurRad="1270000" dist="635000" dir="10800000" rotWithShape="0">
              <a:srgbClr val="000000">
                <a:alpha val="25000"/>
              </a:srgbClr>
            </a:outerShdw>
          </a:effectLst>
        </p:spPr>
        <p:txBody>
          <a:bodyPr lIns="91439" tIns="45719" rIns="91439" bIns="45719">
            <a:noAutofit/>
          </a:bodyPr>
          <a:lstStyle/>
          <a:p>
            <a:endParaRPr/>
          </a:p>
        </p:txBody>
      </p:sp>
      <p:sp>
        <p:nvSpPr>
          <p:cNvPr id="571" name="Rounded Rectangle"/>
          <p:cNvSpPr>
            <a:spLocks noGrp="1"/>
          </p:cNvSpPr>
          <p:nvPr>
            <p:ph type="body" sz="quarter" idx="14"/>
          </p:nvPr>
        </p:nvSpPr>
        <p:spPr>
          <a:xfrm>
            <a:off x="2863267"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7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756868215"/>
      </p:ext>
    </p:extLst>
  </p:cSld>
  <p:clrMapOvr>
    <a:masterClrMapping/>
  </p:clrMapOvr>
  <p:transition spd="med"/>
</p:sldLayout>
</file>

<file path=ppt/slideLayouts/slideLayout220.xml><?xml version="1.0" encoding="utf-8"?>
<p:sldLayout xmlns:a="http://schemas.openxmlformats.org/drawingml/2006/main" xmlns:r="http://schemas.openxmlformats.org/officeDocument/2006/relationships" xmlns:p="http://schemas.openxmlformats.org/presentationml/2006/main" type="tx">
  <p:cSld name="47_Image Overlay">
    <p:bg>
      <p:bgPr>
        <a:solidFill>
          <a:srgbClr val="454546"/>
        </a:solidFill>
        <a:effectLst/>
      </p:bgPr>
    </p:bg>
    <p:spTree>
      <p:nvGrpSpPr>
        <p:cNvPr id="1" name=""/>
        <p:cNvGrpSpPr/>
        <p:nvPr/>
      </p:nvGrpSpPr>
      <p:grpSpPr>
        <a:xfrm>
          <a:off x="0" y="0"/>
          <a:ext cx="0" cy="0"/>
          <a:chOff x="0" y="0"/>
          <a:chExt cx="0" cy="0"/>
        </a:xfrm>
      </p:grpSpPr>
      <p:sp>
        <p:nvSpPr>
          <p:cNvPr id="579" name="Insert Picture Here 2018 Darker.png"/>
          <p:cNvSpPr>
            <a:spLocks noGrp="1"/>
          </p:cNvSpPr>
          <p:nvPr>
            <p:ph type="pic" idx="13"/>
          </p:nvPr>
        </p:nvSpPr>
        <p:spPr>
          <a:xfrm>
            <a:off x="-1490663" y="0"/>
            <a:ext cx="9144000" cy="6858000"/>
          </a:xfrm>
          <a:prstGeom prst="rect">
            <a:avLst/>
          </a:prstGeom>
          <a:effectLst>
            <a:outerShdw blurRad="1270000" dist="635000" rotWithShape="0">
              <a:srgbClr val="000000">
                <a:alpha val="25000"/>
              </a:srgbClr>
            </a:outerShdw>
          </a:effectLst>
        </p:spPr>
        <p:txBody>
          <a:bodyPr lIns="91439" tIns="45719" rIns="91439" bIns="45719">
            <a:noAutofit/>
          </a:bodyPr>
          <a:lstStyle/>
          <a:p>
            <a:endParaRPr/>
          </a:p>
        </p:txBody>
      </p:sp>
      <p:sp>
        <p:nvSpPr>
          <p:cNvPr id="580" name="Rounded Rectangle"/>
          <p:cNvSpPr>
            <a:spLocks noGrp="1"/>
          </p:cNvSpPr>
          <p:nvPr>
            <p:ph type="body" sz="quarter" idx="14"/>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8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742037304"/>
      </p:ext>
    </p:extLst>
  </p:cSld>
  <p:clrMapOvr>
    <a:masterClrMapping/>
  </p:clrMapOvr>
  <p:transition spd="med"/>
</p:sldLayout>
</file>

<file path=ppt/slideLayouts/slideLayout221.xml><?xml version="1.0" encoding="utf-8"?>
<p:sldLayout xmlns:a="http://schemas.openxmlformats.org/drawingml/2006/main" xmlns:r="http://schemas.openxmlformats.org/officeDocument/2006/relationships" xmlns:p="http://schemas.openxmlformats.org/presentationml/2006/main" type="tx">
  <p:cSld name="48_Image Overlay">
    <p:spTree>
      <p:nvGrpSpPr>
        <p:cNvPr id="1" name=""/>
        <p:cNvGrpSpPr/>
        <p:nvPr/>
      </p:nvGrpSpPr>
      <p:grpSpPr>
        <a:xfrm>
          <a:off x="0" y="0"/>
          <a:ext cx="0" cy="0"/>
          <a:chOff x="0" y="0"/>
          <a:chExt cx="0" cy="0"/>
        </a:xfrm>
      </p:grpSpPr>
      <p:sp>
        <p:nvSpPr>
          <p:cNvPr id="588" name="Insert Picture Here 2018 Darker.png"/>
          <p:cNvSpPr>
            <a:spLocks noGrp="1"/>
          </p:cNvSpPr>
          <p:nvPr>
            <p:ph type="pic" idx="13"/>
          </p:nvPr>
        </p:nvSpPr>
        <p:spPr>
          <a:xfrm>
            <a:off x="-3081031" y="-1"/>
            <a:ext cx="9144000" cy="6858001"/>
          </a:xfrm>
          <a:prstGeom prst="rect">
            <a:avLst/>
          </a:prstGeom>
        </p:spPr>
        <p:txBody>
          <a:bodyPr lIns="91439" tIns="45719" rIns="91439" bIns="45719">
            <a:noAutofit/>
          </a:bodyPr>
          <a:lstStyle/>
          <a:p>
            <a:endParaRPr/>
          </a:p>
        </p:txBody>
      </p:sp>
      <p:sp>
        <p:nvSpPr>
          <p:cNvPr id="589" name="Rectangle"/>
          <p:cNvSpPr>
            <a:spLocks noGrp="1"/>
          </p:cNvSpPr>
          <p:nvPr>
            <p:ph type="body" idx="14"/>
          </p:nvPr>
        </p:nvSpPr>
        <p:spPr>
          <a:xfrm>
            <a:off x="2981325" y="-1"/>
            <a:ext cx="6162675" cy="6858001"/>
          </a:xfrm>
          <a:prstGeom prst="rect">
            <a:avLst/>
          </a:prstGeom>
          <a:gradFill>
            <a:gsLst>
              <a:gs pos="0">
                <a:srgbClr val="FFFFFF"/>
              </a:gs>
              <a:gs pos="100000">
                <a:srgbClr val="929292"/>
              </a:gs>
            </a:gsLst>
            <a:lin ang="8100000"/>
          </a:gradFill>
          <a:effectLst>
            <a:outerShdw blurRad="1270000" dist="635000" dir="10800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90" name="Rounded Rectangle"/>
          <p:cNvSpPr>
            <a:spLocks noGrp="1"/>
          </p:cNvSpPr>
          <p:nvPr>
            <p:ph type="body" sz="quarter" idx="15"/>
          </p:nvPr>
        </p:nvSpPr>
        <p:spPr>
          <a:xfrm>
            <a:off x="2863267"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59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67915055"/>
      </p:ext>
    </p:extLst>
  </p:cSld>
  <p:clrMapOvr>
    <a:masterClrMapping/>
  </p:clrMapOvr>
  <p:transition spd="med"/>
</p:sldLayout>
</file>

<file path=ppt/slideLayouts/slideLayout222.xml><?xml version="1.0" encoding="utf-8"?>
<p:sldLayout xmlns:a="http://schemas.openxmlformats.org/drawingml/2006/main" xmlns:r="http://schemas.openxmlformats.org/officeDocument/2006/relationships" xmlns:p="http://schemas.openxmlformats.org/presentationml/2006/main" type="tx">
  <p:cSld name="49_Image Overlay">
    <p:spTree>
      <p:nvGrpSpPr>
        <p:cNvPr id="1" name=""/>
        <p:cNvGrpSpPr/>
        <p:nvPr/>
      </p:nvGrpSpPr>
      <p:grpSpPr>
        <a:xfrm>
          <a:off x="0" y="0"/>
          <a:ext cx="0" cy="0"/>
          <a:chOff x="0" y="0"/>
          <a:chExt cx="0" cy="0"/>
        </a:xfrm>
      </p:grpSpPr>
      <p:sp>
        <p:nvSpPr>
          <p:cNvPr id="598" name="Insert Picture Here 2018 Darker.png"/>
          <p:cNvSpPr>
            <a:spLocks noGrp="1"/>
          </p:cNvSpPr>
          <p:nvPr>
            <p:ph type="pic" idx="13"/>
          </p:nvPr>
        </p:nvSpPr>
        <p:spPr>
          <a:xfrm>
            <a:off x="3081653" y="-1"/>
            <a:ext cx="9144000" cy="6858001"/>
          </a:xfrm>
          <a:prstGeom prst="rect">
            <a:avLst/>
          </a:prstGeom>
        </p:spPr>
        <p:txBody>
          <a:bodyPr lIns="91439" tIns="45719" rIns="91439" bIns="45719">
            <a:noAutofit/>
          </a:bodyPr>
          <a:lstStyle/>
          <a:p>
            <a:endParaRPr/>
          </a:p>
        </p:txBody>
      </p:sp>
      <p:sp>
        <p:nvSpPr>
          <p:cNvPr id="599" name="Rectangle"/>
          <p:cNvSpPr>
            <a:spLocks noGrp="1"/>
          </p:cNvSpPr>
          <p:nvPr>
            <p:ph type="body" idx="14"/>
          </p:nvPr>
        </p:nvSpPr>
        <p:spPr>
          <a:xfrm>
            <a:off x="0" y="-1"/>
            <a:ext cx="6162675" cy="6858001"/>
          </a:xfrm>
          <a:prstGeom prst="rect">
            <a:avLst/>
          </a:prstGeom>
          <a:gradFill>
            <a:gsLst>
              <a:gs pos="0">
                <a:srgbClr val="FFFFFF"/>
              </a:gs>
              <a:gs pos="100000">
                <a:srgbClr val="929292"/>
              </a:gs>
            </a:gsLst>
            <a:lin ang="8100000"/>
          </a:gradFill>
          <a:effectLst>
            <a:outerShdw blurRad="1270000" dist="635000" rotWithShape="0">
              <a:srgbClr val="000000">
                <a:alpha val="25000"/>
              </a:srgbClr>
            </a:outerShdw>
          </a:effectLst>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0" name="Rounded Rectangle"/>
          <p:cNvSpPr>
            <a:spLocks noGrp="1"/>
          </p:cNvSpPr>
          <p:nvPr>
            <p:ph type="body" sz="quarter" idx="15"/>
          </p:nvPr>
        </p:nvSpPr>
        <p:spPr>
          <a:xfrm>
            <a:off x="6045129" y="2794000"/>
            <a:ext cx="238125" cy="1270000"/>
          </a:xfrm>
          <a:prstGeom prst="roundRect">
            <a:avLst>
              <a:gd name="adj" fmla="val 50000"/>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594808379"/>
      </p:ext>
    </p:extLst>
  </p:cSld>
  <p:clrMapOvr>
    <a:masterClrMapping/>
  </p:clrMapOvr>
  <p:transition spd="med"/>
</p:sldLayout>
</file>

<file path=ppt/slideLayouts/slideLayout223.xml><?xml version="1.0" encoding="utf-8"?>
<p:sldLayout xmlns:a="http://schemas.openxmlformats.org/drawingml/2006/main" xmlns:r="http://schemas.openxmlformats.org/officeDocument/2006/relationships" xmlns:p="http://schemas.openxmlformats.org/presentationml/2006/main" type="tx">
  <p:cSld name="50_Image Overlay">
    <p:spTree>
      <p:nvGrpSpPr>
        <p:cNvPr id="1" name=""/>
        <p:cNvGrpSpPr/>
        <p:nvPr/>
      </p:nvGrpSpPr>
      <p:grpSpPr>
        <a:xfrm>
          <a:off x="0" y="0"/>
          <a:ext cx="0" cy="0"/>
          <a:chOff x="0" y="0"/>
          <a:chExt cx="0" cy="0"/>
        </a:xfrm>
      </p:grpSpPr>
      <p:sp>
        <p:nvSpPr>
          <p:cNvPr id="608" name="Rectangle"/>
          <p:cNvSpPr>
            <a:spLocks noGrp="1"/>
          </p:cNvSpPr>
          <p:nvPr>
            <p:ph type="body" sz="half" idx="13"/>
          </p:nvPr>
        </p:nvSpPr>
        <p:spPr>
          <a:xfrm>
            <a:off x="0" y="-1"/>
            <a:ext cx="9144000" cy="2381251"/>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09" name="Insert Picture Here 2018 Darker.png"/>
          <p:cNvSpPr>
            <a:spLocks noGrp="1"/>
          </p:cNvSpPr>
          <p:nvPr>
            <p:ph type="pic" idx="14"/>
          </p:nvPr>
        </p:nvSpPr>
        <p:spPr>
          <a:xfrm>
            <a:off x="0" y="1190625"/>
            <a:ext cx="9144000" cy="6858000"/>
          </a:xfrm>
          <a:prstGeom prst="rect">
            <a:avLst/>
          </a:prstGeom>
        </p:spPr>
        <p:txBody>
          <a:bodyPr lIns="91439" tIns="45719" rIns="91439" bIns="45719">
            <a:noAutofit/>
          </a:bodyPr>
          <a:lstStyle/>
          <a:p>
            <a:endParaRPr/>
          </a:p>
        </p:txBody>
      </p:sp>
      <p:sp>
        <p:nvSpPr>
          <p:cNvPr id="610" name="Rounded Rectangle"/>
          <p:cNvSpPr>
            <a:spLocks noGrp="1"/>
          </p:cNvSpPr>
          <p:nvPr>
            <p:ph type="body" sz="quarter" idx="15"/>
          </p:nvPr>
        </p:nvSpPr>
        <p:spPr>
          <a:xfrm rot="16200000">
            <a:off x="4413250" y="1908156"/>
            <a:ext cx="317500" cy="9525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375884230"/>
      </p:ext>
    </p:extLst>
  </p:cSld>
  <p:clrMapOvr>
    <a:masterClrMapping/>
  </p:clrMapOvr>
  <p:transition spd="med"/>
</p:sldLayout>
</file>

<file path=ppt/slideLayouts/slideLayout224.xml><?xml version="1.0" encoding="utf-8"?>
<p:sldLayout xmlns:a="http://schemas.openxmlformats.org/drawingml/2006/main" xmlns:r="http://schemas.openxmlformats.org/officeDocument/2006/relationships" xmlns:p="http://schemas.openxmlformats.org/presentationml/2006/main" type="tx">
  <p:cSld name="51_Image Overlay">
    <p:spTree>
      <p:nvGrpSpPr>
        <p:cNvPr id="1" name=""/>
        <p:cNvGrpSpPr/>
        <p:nvPr/>
      </p:nvGrpSpPr>
      <p:grpSpPr>
        <a:xfrm>
          <a:off x="0" y="0"/>
          <a:ext cx="0" cy="0"/>
          <a:chOff x="0" y="0"/>
          <a:chExt cx="0" cy="0"/>
        </a:xfrm>
      </p:grpSpPr>
      <p:sp>
        <p:nvSpPr>
          <p:cNvPr id="618" name="Insert Picture Here 2018 Darker.png"/>
          <p:cNvSpPr>
            <a:spLocks noGrp="1"/>
          </p:cNvSpPr>
          <p:nvPr>
            <p:ph type="pic" idx="13"/>
          </p:nvPr>
        </p:nvSpPr>
        <p:spPr>
          <a:xfrm>
            <a:off x="0" y="-1190625"/>
            <a:ext cx="9144000" cy="6858000"/>
          </a:xfrm>
          <a:prstGeom prst="rect">
            <a:avLst/>
          </a:prstGeom>
        </p:spPr>
        <p:txBody>
          <a:bodyPr lIns="91439" tIns="45719" rIns="91439" bIns="45719">
            <a:noAutofit/>
          </a:bodyPr>
          <a:lstStyle/>
          <a:p>
            <a:endParaRPr/>
          </a:p>
        </p:txBody>
      </p:sp>
      <p:sp>
        <p:nvSpPr>
          <p:cNvPr id="619" name="Rectangle"/>
          <p:cNvSpPr>
            <a:spLocks noGrp="1"/>
          </p:cNvSpPr>
          <p:nvPr>
            <p:ph type="body" sz="half" idx="14"/>
          </p:nvPr>
        </p:nvSpPr>
        <p:spPr>
          <a:xfrm>
            <a:off x="0" y="4476750"/>
            <a:ext cx="9144000" cy="2381250"/>
          </a:xfrm>
          <a:prstGeom prst="rect">
            <a:avLst/>
          </a:prstGeom>
          <a:solidFill>
            <a:schemeClr val="accent5"/>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0" name="Rounded Rectangle"/>
          <p:cNvSpPr>
            <a:spLocks noGrp="1"/>
          </p:cNvSpPr>
          <p:nvPr>
            <p:ph type="body" sz="quarter" idx="15"/>
          </p:nvPr>
        </p:nvSpPr>
        <p:spPr>
          <a:xfrm rot="16200000">
            <a:off x="989978" y="4004459"/>
            <a:ext cx="317501" cy="952500"/>
          </a:xfrm>
          <a:prstGeom prst="roundRect">
            <a:avLst>
              <a:gd name="adj" fmla="val 50000"/>
            </a:avLst>
          </a:prstGeom>
          <a:solidFill>
            <a:srgbClr val="FFFFFF"/>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2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845476720"/>
      </p:ext>
    </p:extLst>
  </p:cSld>
  <p:clrMapOvr>
    <a:masterClrMapping/>
  </p:clrMapOvr>
  <p:transition spd="med"/>
</p:sldLayout>
</file>

<file path=ppt/slideLayouts/slideLayout225.xml><?xml version="1.0" encoding="utf-8"?>
<p:sldLayout xmlns:a="http://schemas.openxmlformats.org/drawingml/2006/main" xmlns:r="http://schemas.openxmlformats.org/officeDocument/2006/relationships" xmlns:p="http://schemas.openxmlformats.org/presentationml/2006/main" type="tx">
  <p:cSld name="52_Image Overlay">
    <p:bg>
      <p:bgPr>
        <a:solidFill>
          <a:srgbClr val="454546"/>
        </a:solidFill>
        <a:effectLst/>
      </p:bgPr>
    </p:bg>
    <p:spTree>
      <p:nvGrpSpPr>
        <p:cNvPr id="1" name=""/>
        <p:cNvGrpSpPr/>
        <p:nvPr/>
      </p:nvGrpSpPr>
      <p:grpSpPr>
        <a:xfrm>
          <a:off x="0" y="0"/>
          <a:ext cx="0" cy="0"/>
          <a:chOff x="0" y="0"/>
          <a:chExt cx="0" cy="0"/>
        </a:xfrm>
      </p:grpSpPr>
      <p:sp>
        <p:nvSpPr>
          <p:cNvPr id="628" name="Insert Picture Here 2018 Darker.png"/>
          <p:cNvSpPr>
            <a:spLocks noGrp="1"/>
          </p:cNvSpPr>
          <p:nvPr>
            <p:ph type="pic" idx="13"/>
          </p:nvPr>
        </p:nvSpPr>
        <p:spPr>
          <a:xfrm>
            <a:off x="0" y="1190625"/>
            <a:ext cx="9144000" cy="6858000"/>
          </a:xfrm>
          <a:prstGeom prst="rect">
            <a:avLst/>
          </a:prstGeom>
          <a:effectLst>
            <a:outerShdw blurRad="1270000" dist="635000" dir="16200000" rotWithShape="0">
              <a:srgbClr val="000000">
                <a:alpha val="25000"/>
              </a:srgbClr>
            </a:outerShdw>
          </a:effectLst>
        </p:spPr>
        <p:txBody>
          <a:bodyPr lIns="91439" tIns="45719" rIns="91439" bIns="45719">
            <a:noAutofit/>
          </a:bodyPr>
          <a:lstStyle/>
          <a:p>
            <a:endParaRPr/>
          </a:p>
        </p:txBody>
      </p:sp>
      <p:sp>
        <p:nvSpPr>
          <p:cNvPr id="629" name="Rounded Rectangle"/>
          <p:cNvSpPr>
            <a:spLocks noGrp="1"/>
          </p:cNvSpPr>
          <p:nvPr>
            <p:ph type="body" sz="quarter" idx="14"/>
          </p:nvPr>
        </p:nvSpPr>
        <p:spPr>
          <a:xfrm rot="16200000">
            <a:off x="4413250" y="1908156"/>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3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583465902"/>
      </p:ext>
    </p:extLst>
  </p:cSld>
  <p:clrMapOvr>
    <a:masterClrMapping/>
  </p:clrMapOvr>
  <p:transition spd="med"/>
</p:sldLayout>
</file>

<file path=ppt/slideLayouts/slideLayout226.xml><?xml version="1.0" encoding="utf-8"?>
<p:sldLayout xmlns:a="http://schemas.openxmlformats.org/drawingml/2006/main" xmlns:r="http://schemas.openxmlformats.org/officeDocument/2006/relationships" xmlns:p="http://schemas.openxmlformats.org/presentationml/2006/main" type="tx">
  <p:cSld name="53_Image Overlay">
    <p:bg>
      <p:bgPr>
        <a:solidFill>
          <a:srgbClr val="454546"/>
        </a:solidFill>
        <a:effectLst/>
      </p:bgPr>
    </p:bg>
    <p:spTree>
      <p:nvGrpSpPr>
        <p:cNvPr id="1" name=""/>
        <p:cNvGrpSpPr/>
        <p:nvPr/>
      </p:nvGrpSpPr>
      <p:grpSpPr>
        <a:xfrm>
          <a:off x="0" y="0"/>
          <a:ext cx="0" cy="0"/>
          <a:chOff x="0" y="0"/>
          <a:chExt cx="0" cy="0"/>
        </a:xfrm>
      </p:grpSpPr>
      <p:sp>
        <p:nvSpPr>
          <p:cNvPr id="637" name="Insert Picture Here 2018 Darker.png"/>
          <p:cNvSpPr>
            <a:spLocks noGrp="1"/>
          </p:cNvSpPr>
          <p:nvPr>
            <p:ph type="pic" idx="13"/>
          </p:nvPr>
        </p:nvSpPr>
        <p:spPr>
          <a:xfrm>
            <a:off x="0" y="-1190625"/>
            <a:ext cx="9144000" cy="6858000"/>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38" name="Rounded Rectangle"/>
          <p:cNvSpPr>
            <a:spLocks noGrp="1"/>
          </p:cNvSpPr>
          <p:nvPr>
            <p:ph type="body" sz="quarter" idx="14"/>
          </p:nvPr>
        </p:nvSpPr>
        <p:spPr>
          <a:xfrm rot="16200000">
            <a:off x="989978" y="4004459"/>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3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965976729"/>
      </p:ext>
    </p:extLst>
  </p:cSld>
  <p:clrMapOvr>
    <a:masterClrMapping/>
  </p:clrMapOvr>
  <p:transition spd="med"/>
</p:sldLayout>
</file>

<file path=ppt/slideLayouts/slideLayout227.xml><?xml version="1.0" encoding="utf-8"?>
<p:sldLayout xmlns:a="http://schemas.openxmlformats.org/drawingml/2006/main" xmlns:r="http://schemas.openxmlformats.org/officeDocument/2006/relationships" xmlns:p="http://schemas.openxmlformats.org/presentationml/2006/main" type="tx">
  <p:cSld name="54_Image Overlay">
    <p:spTree>
      <p:nvGrpSpPr>
        <p:cNvPr id="1" name=""/>
        <p:cNvGrpSpPr/>
        <p:nvPr/>
      </p:nvGrpSpPr>
      <p:grpSpPr>
        <a:xfrm>
          <a:off x="0" y="0"/>
          <a:ext cx="0" cy="0"/>
          <a:chOff x="0" y="0"/>
          <a:chExt cx="0" cy="0"/>
        </a:xfrm>
      </p:grpSpPr>
      <p:sp>
        <p:nvSpPr>
          <p:cNvPr id="646" name="Insert Picture Here 2018 Darker.png"/>
          <p:cNvSpPr>
            <a:spLocks noGrp="1"/>
          </p:cNvSpPr>
          <p:nvPr>
            <p:ph type="pic" idx="13"/>
          </p:nvPr>
        </p:nvSpPr>
        <p:spPr>
          <a:xfrm>
            <a:off x="0" y="-2238375"/>
            <a:ext cx="9144000" cy="6858000"/>
          </a:xfrm>
          <a:prstGeom prst="rect">
            <a:avLst/>
          </a:prstGeom>
        </p:spPr>
        <p:txBody>
          <a:bodyPr lIns="91439" tIns="45719" rIns="91439" bIns="45719">
            <a:noAutofit/>
          </a:bodyPr>
          <a:lstStyle/>
          <a:p>
            <a:endParaRPr/>
          </a:p>
        </p:txBody>
      </p:sp>
      <p:sp>
        <p:nvSpPr>
          <p:cNvPr id="647" name="Rectangle"/>
          <p:cNvSpPr>
            <a:spLocks noGrp="1"/>
          </p:cNvSpPr>
          <p:nvPr>
            <p:ph type="body" idx="14"/>
          </p:nvPr>
        </p:nvSpPr>
        <p:spPr>
          <a:xfrm>
            <a:off x="0" y="2381250"/>
            <a:ext cx="9144000" cy="4476750"/>
          </a:xfrm>
          <a:prstGeom prst="rect">
            <a:avLst/>
          </a:prstGeom>
          <a:gradFill>
            <a:gsLst>
              <a:gs pos="0">
                <a:srgbClr val="FFFFFF"/>
              </a:gs>
              <a:gs pos="100000">
                <a:srgbClr val="929292"/>
              </a:gs>
            </a:gsLst>
            <a:lin ang="8100000"/>
          </a:gradFill>
          <a:effectLst>
            <a:outerShdw blurRad="1270000" dist="635000" dir="162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48" name="Rounded Rectangle"/>
          <p:cNvSpPr>
            <a:spLocks noGrp="1"/>
          </p:cNvSpPr>
          <p:nvPr>
            <p:ph type="body" sz="quarter" idx="15"/>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4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27361480"/>
      </p:ext>
    </p:extLst>
  </p:cSld>
  <p:clrMapOvr>
    <a:masterClrMapping/>
  </p:clrMapOvr>
  <p:transition spd="med"/>
</p:sldLayout>
</file>

<file path=ppt/slideLayouts/slideLayout228.xml><?xml version="1.0" encoding="utf-8"?>
<p:sldLayout xmlns:a="http://schemas.openxmlformats.org/drawingml/2006/main" xmlns:r="http://schemas.openxmlformats.org/officeDocument/2006/relationships" xmlns:p="http://schemas.openxmlformats.org/presentationml/2006/main" type="tx">
  <p:cSld name="55_Image Overlay">
    <p:spTree>
      <p:nvGrpSpPr>
        <p:cNvPr id="1" name=""/>
        <p:cNvGrpSpPr/>
        <p:nvPr/>
      </p:nvGrpSpPr>
      <p:grpSpPr>
        <a:xfrm>
          <a:off x="0" y="0"/>
          <a:ext cx="0" cy="0"/>
          <a:chOff x="0" y="0"/>
          <a:chExt cx="0" cy="0"/>
        </a:xfrm>
      </p:grpSpPr>
      <p:sp>
        <p:nvSpPr>
          <p:cNvPr id="656" name="Insert Picture Here 2018 Darker.png"/>
          <p:cNvSpPr>
            <a:spLocks noGrp="1"/>
          </p:cNvSpPr>
          <p:nvPr>
            <p:ph type="pic" idx="13"/>
          </p:nvPr>
        </p:nvSpPr>
        <p:spPr>
          <a:xfrm>
            <a:off x="0" y="2238375"/>
            <a:ext cx="9144000" cy="6858000"/>
          </a:xfrm>
          <a:prstGeom prst="rect">
            <a:avLst/>
          </a:prstGeom>
        </p:spPr>
        <p:txBody>
          <a:bodyPr lIns="91439" tIns="45719" rIns="91439" bIns="45719">
            <a:noAutofit/>
          </a:bodyPr>
          <a:lstStyle/>
          <a:p>
            <a:endParaRPr/>
          </a:p>
        </p:txBody>
      </p:sp>
      <p:sp>
        <p:nvSpPr>
          <p:cNvPr id="657" name="Rectangle"/>
          <p:cNvSpPr>
            <a:spLocks noGrp="1"/>
          </p:cNvSpPr>
          <p:nvPr>
            <p:ph type="body" idx="14"/>
          </p:nvPr>
        </p:nvSpPr>
        <p:spPr>
          <a:xfrm>
            <a:off x="0" y="0"/>
            <a:ext cx="9144000" cy="4476750"/>
          </a:xfrm>
          <a:prstGeom prst="rect">
            <a:avLst/>
          </a:prstGeom>
          <a:gradFill>
            <a:gsLst>
              <a:gs pos="0">
                <a:srgbClr val="FFFFFF"/>
              </a:gs>
              <a:gs pos="100000">
                <a:srgbClr val="929292"/>
              </a:gs>
            </a:gsLst>
            <a:lin ang="8100000"/>
          </a:gradFill>
          <a:effectLst>
            <a:outerShdw blurRad="1270000" dist="635000" dir="5400000" rotWithShape="0">
              <a:srgbClr val="000000">
                <a:alpha val="25000"/>
              </a:srgbClr>
            </a:outerShdw>
          </a:effectLst>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58" name="Rounded Rectangle"/>
          <p:cNvSpPr>
            <a:spLocks noGrp="1"/>
          </p:cNvSpPr>
          <p:nvPr>
            <p:ph type="body" sz="quarter" idx="15"/>
          </p:nvPr>
        </p:nvSpPr>
        <p:spPr>
          <a:xfrm rot="16200000">
            <a:off x="989978" y="4004459"/>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5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904974345"/>
      </p:ext>
    </p:extLst>
  </p:cSld>
  <p:clrMapOvr>
    <a:masterClrMapping/>
  </p:clrMapOvr>
  <p:transition spd="med"/>
</p:sldLayout>
</file>

<file path=ppt/slideLayouts/slideLayout229.xml><?xml version="1.0" encoding="utf-8"?>
<p:sldLayout xmlns:a="http://schemas.openxmlformats.org/drawingml/2006/main" xmlns:r="http://schemas.openxmlformats.org/officeDocument/2006/relationships" xmlns:p="http://schemas.openxmlformats.org/presentationml/2006/main" type="tx">
  <p:cSld name="56_Image Overlay">
    <p:spTree>
      <p:nvGrpSpPr>
        <p:cNvPr id="1" name=""/>
        <p:cNvGrpSpPr/>
        <p:nvPr/>
      </p:nvGrpSpPr>
      <p:grpSpPr>
        <a:xfrm>
          <a:off x="0" y="0"/>
          <a:ext cx="0" cy="0"/>
          <a:chOff x="0" y="0"/>
          <a:chExt cx="0" cy="0"/>
        </a:xfrm>
      </p:grpSpPr>
      <p:sp>
        <p:nvSpPr>
          <p:cNvPr id="666" name="Rounded Rectangle"/>
          <p:cNvSpPr>
            <a:spLocks noGrp="1"/>
          </p:cNvSpPr>
          <p:nvPr>
            <p:ph type="body" sz="quarter" idx="13"/>
          </p:nvPr>
        </p:nvSpPr>
        <p:spPr>
          <a:xfrm>
            <a:off x="2863267" y="1749227"/>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67" name="Insert Picture Here 2018 Darker.png"/>
          <p:cNvSpPr>
            <a:spLocks noGrp="1"/>
          </p:cNvSpPr>
          <p:nvPr>
            <p:ph type="pic" sz="quarter" idx="14"/>
          </p:nvPr>
        </p:nvSpPr>
        <p:spPr>
          <a:xfrm>
            <a:off x="2608811" y="911821"/>
            <a:ext cx="3926445" cy="2944834"/>
          </a:xfrm>
          <a:prstGeom prst="rect">
            <a:avLst/>
          </a:prstGeom>
        </p:spPr>
        <p:txBody>
          <a:bodyPr lIns="91439" tIns="45719" rIns="91439" bIns="45719">
            <a:noAutofit/>
          </a:bodyPr>
          <a:lstStyle/>
          <a:p>
            <a:endParaRPr/>
          </a:p>
        </p:txBody>
      </p:sp>
      <p:sp>
        <p:nvSpPr>
          <p:cNvPr id="668" name="Insert Picture Here 2018.png"/>
          <p:cNvSpPr>
            <a:spLocks noGrp="1"/>
          </p:cNvSpPr>
          <p:nvPr>
            <p:ph type="pic" sz="quarter" idx="15"/>
          </p:nvPr>
        </p:nvSpPr>
        <p:spPr>
          <a:xfrm>
            <a:off x="5203666" y="911821"/>
            <a:ext cx="3926446" cy="2944834"/>
          </a:xfrm>
          <a:prstGeom prst="rect">
            <a:avLst/>
          </a:prstGeom>
        </p:spPr>
        <p:txBody>
          <a:bodyPr lIns="91439" tIns="45719" rIns="91439" bIns="45719">
            <a:noAutofit/>
          </a:bodyPr>
          <a:lstStyle/>
          <a:p>
            <a:endParaRPr/>
          </a:p>
        </p:txBody>
      </p:sp>
      <p:sp>
        <p:nvSpPr>
          <p:cNvPr id="66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697118938"/>
      </p:ext>
    </p:extLst>
  </p:cSld>
  <p:clrMapOvr>
    <a:masterClrMapping/>
  </p:clrMapOvr>
  <p:transition spd="med"/>
</p:sldLayout>
</file>

<file path=ppt/slideLayouts/slideLayout230.xml><?xml version="1.0" encoding="utf-8"?>
<p:sldLayout xmlns:a="http://schemas.openxmlformats.org/drawingml/2006/main" xmlns:r="http://schemas.openxmlformats.org/officeDocument/2006/relationships" xmlns:p="http://schemas.openxmlformats.org/presentationml/2006/main" type="tx">
  <p:cSld name="57_Image Overlay">
    <p:spTree>
      <p:nvGrpSpPr>
        <p:cNvPr id="1" name=""/>
        <p:cNvGrpSpPr/>
        <p:nvPr/>
      </p:nvGrpSpPr>
      <p:grpSpPr>
        <a:xfrm>
          <a:off x="0" y="0"/>
          <a:ext cx="0" cy="0"/>
          <a:chOff x="0" y="0"/>
          <a:chExt cx="0" cy="0"/>
        </a:xfrm>
      </p:grpSpPr>
      <p:sp>
        <p:nvSpPr>
          <p:cNvPr id="676" name="Insert Picture Here 2018.png"/>
          <p:cNvSpPr>
            <a:spLocks noGrp="1"/>
          </p:cNvSpPr>
          <p:nvPr>
            <p:ph type="pic" sz="half" idx="13"/>
          </p:nvPr>
        </p:nvSpPr>
        <p:spPr>
          <a:xfrm>
            <a:off x="5334000" y="3429000"/>
            <a:ext cx="4572000" cy="3429000"/>
          </a:xfrm>
          <a:prstGeom prst="rect">
            <a:avLst/>
          </a:prstGeom>
        </p:spPr>
        <p:txBody>
          <a:bodyPr lIns="91439" tIns="45719" rIns="91439" bIns="45719">
            <a:noAutofit/>
          </a:bodyPr>
          <a:lstStyle/>
          <a:p>
            <a:endParaRPr/>
          </a:p>
        </p:txBody>
      </p:sp>
      <p:sp>
        <p:nvSpPr>
          <p:cNvPr id="677" name="Insert Picture Here 2018 Darker.png"/>
          <p:cNvSpPr>
            <a:spLocks noGrp="1"/>
          </p:cNvSpPr>
          <p:nvPr>
            <p:ph type="pic" sz="half" idx="14"/>
          </p:nvPr>
        </p:nvSpPr>
        <p:spPr>
          <a:xfrm>
            <a:off x="2286000" y="0"/>
            <a:ext cx="4572000" cy="3429000"/>
          </a:xfrm>
          <a:prstGeom prst="rect">
            <a:avLst/>
          </a:prstGeom>
        </p:spPr>
        <p:txBody>
          <a:bodyPr lIns="91439" tIns="45719" rIns="91439" bIns="45719">
            <a:noAutofit/>
          </a:bodyPr>
          <a:lstStyle/>
          <a:p>
            <a:endParaRPr/>
          </a:p>
        </p:txBody>
      </p:sp>
      <p:sp>
        <p:nvSpPr>
          <p:cNvPr id="678" name="Rounded Rectangle"/>
          <p:cNvSpPr>
            <a:spLocks noGrp="1"/>
          </p:cNvSpPr>
          <p:nvPr>
            <p:ph type="body" sz="quarter" idx="15"/>
          </p:nvPr>
        </p:nvSpPr>
        <p:spPr>
          <a:xfrm>
            <a:off x="2925843" y="10795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7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561088936"/>
      </p:ext>
    </p:extLst>
  </p:cSld>
  <p:clrMapOvr>
    <a:masterClrMapping/>
  </p:clrMapOvr>
  <p:transition spd="med"/>
</p:sldLayout>
</file>

<file path=ppt/slideLayouts/slideLayout231.xml><?xml version="1.0" encoding="utf-8"?>
<p:sldLayout xmlns:a="http://schemas.openxmlformats.org/drawingml/2006/main" xmlns:r="http://schemas.openxmlformats.org/officeDocument/2006/relationships" xmlns:p="http://schemas.openxmlformats.org/presentationml/2006/main" type="tx">
  <p:cSld name="58_Image Overlay">
    <p:bg>
      <p:bgPr>
        <a:solidFill>
          <a:srgbClr val="454546"/>
        </a:solidFill>
        <a:effectLst/>
      </p:bgPr>
    </p:bg>
    <p:spTree>
      <p:nvGrpSpPr>
        <p:cNvPr id="1" name=""/>
        <p:cNvGrpSpPr/>
        <p:nvPr/>
      </p:nvGrpSpPr>
      <p:grpSpPr>
        <a:xfrm>
          <a:off x="0" y="0"/>
          <a:ext cx="0" cy="0"/>
          <a:chOff x="0" y="0"/>
          <a:chExt cx="0" cy="0"/>
        </a:xfrm>
      </p:grpSpPr>
      <p:sp>
        <p:nvSpPr>
          <p:cNvPr id="686" name="Insert Picture Here 2018 Darker.png"/>
          <p:cNvSpPr>
            <a:spLocks noGrp="1"/>
          </p:cNvSpPr>
          <p:nvPr>
            <p:ph type="pic" idx="13"/>
          </p:nvPr>
        </p:nvSpPr>
        <p:spPr>
          <a:xfrm>
            <a:off x="-698500" y="-1"/>
            <a:ext cx="5969000" cy="4476751"/>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87" name="Insert Picture Here 2018.png"/>
          <p:cNvSpPr>
            <a:spLocks noGrp="1"/>
          </p:cNvSpPr>
          <p:nvPr>
            <p:ph type="pic" idx="14"/>
          </p:nvPr>
        </p:nvSpPr>
        <p:spPr>
          <a:xfrm>
            <a:off x="3873500" y="-1"/>
            <a:ext cx="5969001" cy="4476751"/>
          </a:xfrm>
          <a:prstGeom prst="rect">
            <a:avLst/>
          </a:prstGeom>
          <a:effectLst>
            <a:outerShdw blurRad="1270000" dist="635000" dir="5400000" rotWithShape="0">
              <a:srgbClr val="000000">
                <a:alpha val="25000"/>
              </a:srgbClr>
            </a:outerShdw>
          </a:effectLst>
        </p:spPr>
        <p:txBody>
          <a:bodyPr lIns="91439" tIns="45719" rIns="91439" bIns="45719">
            <a:noAutofit/>
          </a:bodyPr>
          <a:lstStyle/>
          <a:p>
            <a:endParaRPr/>
          </a:p>
        </p:txBody>
      </p:sp>
      <p:sp>
        <p:nvSpPr>
          <p:cNvPr id="688" name="Rectangle"/>
          <p:cNvSpPr>
            <a:spLocks noGrp="1"/>
          </p:cNvSpPr>
          <p:nvPr>
            <p:ph type="body" sz="half" idx="15"/>
          </p:nvPr>
        </p:nvSpPr>
        <p:spPr>
          <a:xfrm>
            <a:off x="0" y="2820499"/>
            <a:ext cx="9144000" cy="1653836"/>
          </a:xfrm>
          <a:prstGeom prst="rect">
            <a:avLst/>
          </a:prstGeom>
          <a:solidFill>
            <a:srgbClr val="000000">
              <a:alpha val="80000"/>
            </a:srgbClr>
          </a:solidFill>
        </p:spPr>
        <p:txBody>
          <a:bodyPr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89" name="Rounded Rectangle"/>
          <p:cNvSpPr>
            <a:spLocks noGrp="1"/>
          </p:cNvSpPr>
          <p:nvPr>
            <p:ph type="body" sz="quarter" idx="16"/>
          </p:nvPr>
        </p:nvSpPr>
        <p:spPr>
          <a:xfrm rot="16200000">
            <a:off x="4413250" y="4004459"/>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69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487629991"/>
      </p:ext>
    </p:extLst>
  </p:cSld>
  <p:clrMapOvr>
    <a:masterClrMapping/>
  </p:clrMapOvr>
  <p:transition spd="med"/>
</p:sldLayout>
</file>

<file path=ppt/slideLayouts/slideLayout232.xml><?xml version="1.0" encoding="utf-8"?>
<p:sldLayout xmlns:a="http://schemas.openxmlformats.org/drawingml/2006/main" xmlns:r="http://schemas.openxmlformats.org/officeDocument/2006/relationships" xmlns:p="http://schemas.openxmlformats.org/presentationml/2006/main" type="tx">
  <p:cSld name="59_Image Overlay">
    <p:bg>
      <p:bgPr>
        <a:solidFill>
          <a:srgbClr val="000000"/>
        </a:solidFill>
        <a:effectLst/>
      </p:bgPr>
    </p:bg>
    <p:spTree>
      <p:nvGrpSpPr>
        <p:cNvPr id="1" name=""/>
        <p:cNvGrpSpPr/>
        <p:nvPr/>
      </p:nvGrpSpPr>
      <p:grpSpPr>
        <a:xfrm>
          <a:off x="0" y="0"/>
          <a:ext cx="0" cy="0"/>
          <a:chOff x="0" y="0"/>
          <a:chExt cx="0" cy="0"/>
        </a:xfrm>
      </p:grpSpPr>
      <p:sp>
        <p:nvSpPr>
          <p:cNvPr id="697" name="Insert Picture Here 2018 Darker.png"/>
          <p:cNvSpPr>
            <a:spLocks noGrp="1"/>
          </p:cNvSpPr>
          <p:nvPr>
            <p:ph type="pic" idx="13"/>
          </p:nvPr>
        </p:nvSpPr>
        <p:spPr>
          <a:xfrm>
            <a:off x="-3048000" y="0"/>
            <a:ext cx="9144000" cy="6858001"/>
          </a:xfrm>
          <a:prstGeom prst="rect">
            <a:avLst/>
          </a:prstGeom>
        </p:spPr>
        <p:txBody>
          <a:bodyPr lIns="91439" tIns="45719" rIns="91439" bIns="45719">
            <a:noAutofit/>
          </a:bodyPr>
          <a:lstStyle/>
          <a:p>
            <a:endParaRPr/>
          </a:p>
        </p:txBody>
      </p:sp>
      <p:sp>
        <p:nvSpPr>
          <p:cNvPr id="698" name="Insert Picture Here 2018.png"/>
          <p:cNvSpPr>
            <a:spLocks noGrp="1"/>
          </p:cNvSpPr>
          <p:nvPr>
            <p:ph type="pic" idx="14"/>
          </p:nvPr>
        </p:nvSpPr>
        <p:spPr>
          <a:xfrm>
            <a:off x="3048000" y="-1"/>
            <a:ext cx="9144000" cy="6858001"/>
          </a:xfrm>
          <a:prstGeom prst="rect">
            <a:avLst/>
          </a:prstGeom>
        </p:spPr>
        <p:txBody>
          <a:bodyPr lIns="91439" tIns="45719" rIns="91439" bIns="45719">
            <a:noAutofit/>
          </a:bodyPr>
          <a:lstStyle/>
          <a:p>
            <a:endParaRPr/>
          </a:p>
        </p:txBody>
      </p:sp>
      <p:sp>
        <p:nvSpPr>
          <p:cNvPr id="699" name="Rounded Rectangle"/>
          <p:cNvSpPr>
            <a:spLocks noGrp="1"/>
          </p:cNvSpPr>
          <p:nvPr>
            <p:ph type="body" sz="quarter" idx="15"/>
          </p:nvPr>
        </p:nvSpPr>
        <p:spPr>
          <a:xfrm>
            <a:off x="293373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0"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817834481"/>
      </p:ext>
    </p:extLst>
  </p:cSld>
  <p:clrMapOvr>
    <a:masterClrMapping/>
  </p:clrMapOvr>
  <p:transition spd="med"/>
</p:sldLayout>
</file>

<file path=ppt/slideLayouts/slideLayout233.xml><?xml version="1.0" encoding="utf-8"?>
<p:sldLayout xmlns:a="http://schemas.openxmlformats.org/drawingml/2006/main" xmlns:r="http://schemas.openxmlformats.org/officeDocument/2006/relationships" xmlns:p="http://schemas.openxmlformats.org/presentationml/2006/main" type="tx">
  <p:cSld name="60_Image Overlay">
    <p:bg>
      <p:bgPr>
        <a:solidFill>
          <a:srgbClr val="000000"/>
        </a:solidFill>
        <a:effectLst/>
      </p:bgPr>
    </p:bg>
    <p:spTree>
      <p:nvGrpSpPr>
        <p:cNvPr id="1" name=""/>
        <p:cNvGrpSpPr/>
        <p:nvPr/>
      </p:nvGrpSpPr>
      <p:grpSpPr>
        <a:xfrm>
          <a:off x="0" y="0"/>
          <a:ext cx="0" cy="0"/>
          <a:chOff x="0" y="0"/>
          <a:chExt cx="0" cy="0"/>
        </a:xfrm>
      </p:grpSpPr>
      <p:sp>
        <p:nvSpPr>
          <p:cNvPr id="707" name="Rounded Rectangle"/>
          <p:cNvSpPr>
            <a:spLocks noGrp="1"/>
          </p:cNvSpPr>
          <p:nvPr>
            <p:ph type="body" sz="quarter" idx="13"/>
          </p:nvPr>
        </p:nvSpPr>
        <p:spPr>
          <a:xfrm rot="16200000">
            <a:off x="4413250" y="1908156"/>
            <a:ext cx="317500"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08" name="Insert Picture Here 2018.png"/>
          <p:cNvSpPr>
            <a:spLocks noGrp="1"/>
          </p:cNvSpPr>
          <p:nvPr>
            <p:ph type="pic" sz="quarter" idx="14"/>
          </p:nvPr>
        </p:nvSpPr>
        <p:spPr>
          <a:xfrm>
            <a:off x="3447752" y="2764348"/>
            <a:ext cx="2248562" cy="1686422"/>
          </a:xfrm>
          <a:prstGeom prst="rect">
            <a:avLst/>
          </a:prstGeom>
        </p:spPr>
        <p:txBody>
          <a:bodyPr lIns="91439" tIns="45719" rIns="91439" bIns="45719">
            <a:noAutofit/>
          </a:bodyPr>
          <a:lstStyle/>
          <a:p>
            <a:endParaRPr/>
          </a:p>
        </p:txBody>
      </p:sp>
      <p:sp>
        <p:nvSpPr>
          <p:cNvPr id="709" name="Insert Picture Here 2018 Darker.png"/>
          <p:cNvSpPr>
            <a:spLocks noGrp="1"/>
          </p:cNvSpPr>
          <p:nvPr>
            <p:ph type="pic" sz="quarter" idx="15"/>
          </p:nvPr>
        </p:nvSpPr>
        <p:spPr>
          <a:xfrm>
            <a:off x="6201269" y="2764348"/>
            <a:ext cx="2248562" cy="1686422"/>
          </a:xfrm>
          <a:prstGeom prst="rect">
            <a:avLst/>
          </a:prstGeom>
        </p:spPr>
        <p:txBody>
          <a:bodyPr lIns="91439" tIns="45719" rIns="91439" bIns="45719">
            <a:noAutofit/>
          </a:bodyPr>
          <a:lstStyle/>
          <a:p>
            <a:endParaRPr/>
          </a:p>
        </p:txBody>
      </p:sp>
      <p:sp>
        <p:nvSpPr>
          <p:cNvPr id="710" name="Insert Picture Here 2018 Darker.png"/>
          <p:cNvSpPr>
            <a:spLocks noGrp="1"/>
          </p:cNvSpPr>
          <p:nvPr>
            <p:ph type="pic" sz="quarter" idx="16"/>
          </p:nvPr>
        </p:nvSpPr>
        <p:spPr>
          <a:xfrm>
            <a:off x="694235" y="2764348"/>
            <a:ext cx="2248562" cy="1686422"/>
          </a:xfrm>
          <a:prstGeom prst="rect">
            <a:avLst/>
          </a:prstGeom>
        </p:spPr>
        <p:txBody>
          <a:bodyPr lIns="91439" tIns="45719" rIns="91439" bIns="45719">
            <a:noAutofit/>
          </a:bodyPr>
          <a:lstStyle/>
          <a:p>
            <a:endParaRPr/>
          </a:p>
        </p:txBody>
      </p:sp>
      <p:sp>
        <p:nvSpPr>
          <p:cNvPr id="7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700960107"/>
      </p:ext>
    </p:extLst>
  </p:cSld>
  <p:clrMapOvr>
    <a:masterClrMapping/>
  </p:clrMapOvr>
  <p:transition spd="med"/>
</p:sldLayout>
</file>

<file path=ppt/slideLayouts/slideLayout234.xml><?xml version="1.0" encoding="utf-8"?>
<p:sldLayout xmlns:a="http://schemas.openxmlformats.org/drawingml/2006/main" xmlns:r="http://schemas.openxmlformats.org/officeDocument/2006/relationships" xmlns:p="http://schemas.openxmlformats.org/presentationml/2006/main" type="tx">
  <p:cSld name="61_Image Overlay">
    <p:spTree>
      <p:nvGrpSpPr>
        <p:cNvPr id="1" name=""/>
        <p:cNvGrpSpPr/>
        <p:nvPr/>
      </p:nvGrpSpPr>
      <p:grpSpPr>
        <a:xfrm>
          <a:off x="0" y="0"/>
          <a:ext cx="0" cy="0"/>
          <a:chOff x="0" y="0"/>
          <a:chExt cx="0" cy="0"/>
        </a:xfrm>
      </p:grpSpPr>
      <p:sp>
        <p:nvSpPr>
          <p:cNvPr id="718" name="Insert Picture Here 2018.png"/>
          <p:cNvSpPr>
            <a:spLocks noGrp="1"/>
          </p:cNvSpPr>
          <p:nvPr>
            <p:ph type="pic" sz="half" idx="13"/>
          </p:nvPr>
        </p:nvSpPr>
        <p:spPr>
          <a:xfrm>
            <a:off x="-762000" y="3429000"/>
            <a:ext cx="4572000" cy="3429000"/>
          </a:xfrm>
          <a:prstGeom prst="rect">
            <a:avLst/>
          </a:prstGeom>
        </p:spPr>
        <p:txBody>
          <a:bodyPr lIns="91439" tIns="45719" rIns="91439" bIns="45719">
            <a:noAutofit/>
          </a:bodyPr>
          <a:lstStyle/>
          <a:p>
            <a:endParaRPr/>
          </a:p>
        </p:txBody>
      </p:sp>
      <p:sp>
        <p:nvSpPr>
          <p:cNvPr id="719" name="Insert Picture Here 2018.png"/>
          <p:cNvSpPr>
            <a:spLocks noGrp="1"/>
          </p:cNvSpPr>
          <p:nvPr>
            <p:ph type="pic" sz="half" idx="14"/>
          </p:nvPr>
        </p:nvSpPr>
        <p:spPr>
          <a:xfrm>
            <a:off x="5334000" y="3429000"/>
            <a:ext cx="4572000" cy="3429000"/>
          </a:xfrm>
          <a:prstGeom prst="rect">
            <a:avLst/>
          </a:prstGeom>
        </p:spPr>
        <p:txBody>
          <a:bodyPr lIns="91439" tIns="45719" rIns="91439" bIns="45719">
            <a:noAutofit/>
          </a:bodyPr>
          <a:lstStyle/>
          <a:p>
            <a:endParaRPr/>
          </a:p>
        </p:txBody>
      </p:sp>
      <p:sp>
        <p:nvSpPr>
          <p:cNvPr id="720" name="Insert Picture Here 2018 Darker.png"/>
          <p:cNvSpPr>
            <a:spLocks noGrp="1"/>
          </p:cNvSpPr>
          <p:nvPr>
            <p:ph type="pic" sz="half" idx="15"/>
          </p:nvPr>
        </p:nvSpPr>
        <p:spPr>
          <a:xfrm>
            <a:off x="2286000" y="0"/>
            <a:ext cx="4572000" cy="3429000"/>
          </a:xfrm>
          <a:prstGeom prst="rect">
            <a:avLst/>
          </a:prstGeom>
        </p:spPr>
        <p:txBody>
          <a:bodyPr lIns="91439" tIns="45719" rIns="91439" bIns="45719">
            <a:noAutofit/>
          </a:bodyPr>
          <a:lstStyle/>
          <a:p>
            <a:endParaRPr/>
          </a:p>
        </p:txBody>
      </p:sp>
      <p:sp>
        <p:nvSpPr>
          <p:cNvPr id="721" name="Rectangle"/>
          <p:cNvSpPr>
            <a:spLocks noGrp="1"/>
          </p:cNvSpPr>
          <p:nvPr>
            <p:ph type="body" sz="quarter" idx="16"/>
          </p:nvPr>
        </p:nvSpPr>
        <p:spPr>
          <a:xfrm>
            <a:off x="3048000" y="3429000"/>
            <a:ext cx="3048000" cy="3429000"/>
          </a:xfrm>
          <a:prstGeom prst="rect">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2" name="Rectangle"/>
          <p:cNvSpPr>
            <a:spLocks noGrp="1"/>
          </p:cNvSpPr>
          <p:nvPr>
            <p:ph type="body" sz="quarter" idx="17"/>
          </p:nvPr>
        </p:nvSpPr>
        <p:spPr>
          <a:xfrm>
            <a:off x="6096000" y="-1"/>
            <a:ext cx="3048000" cy="3429001"/>
          </a:xfrm>
          <a:prstGeom prst="rect">
            <a:avLst/>
          </a:prstGeom>
          <a:solidFill>
            <a:srgbClr val="454546"/>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3" name="Rounded Rectangle"/>
          <p:cNvSpPr>
            <a:spLocks noGrp="1"/>
          </p:cNvSpPr>
          <p:nvPr>
            <p:ph type="body" sz="quarter" idx="18"/>
          </p:nvPr>
        </p:nvSpPr>
        <p:spPr>
          <a:xfrm>
            <a:off x="2925843" y="10973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2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318987707"/>
      </p:ext>
    </p:extLst>
  </p:cSld>
  <p:clrMapOvr>
    <a:masterClrMapping/>
  </p:clrMapOvr>
  <p:transition spd="med"/>
</p:sldLayout>
</file>

<file path=ppt/slideLayouts/slideLayout235.xml><?xml version="1.0" encoding="utf-8"?>
<p:sldLayout xmlns:a="http://schemas.openxmlformats.org/drawingml/2006/main" xmlns:r="http://schemas.openxmlformats.org/officeDocument/2006/relationships" xmlns:p="http://schemas.openxmlformats.org/presentationml/2006/main" type="tx">
  <p:cSld name="62_Image Overlay">
    <p:bg>
      <p:bgPr>
        <a:solidFill>
          <a:srgbClr val="454546"/>
        </a:solidFill>
        <a:effectLst/>
      </p:bgPr>
    </p:bg>
    <p:spTree>
      <p:nvGrpSpPr>
        <p:cNvPr id="1" name=""/>
        <p:cNvGrpSpPr/>
        <p:nvPr/>
      </p:nvGrpSpPr>
      <p:grpSpPr>
        <a:xfrm>
          <a:off x="0" y="0"/>
          <a:ext cx="0" cy="0"/>
          <a:chOff x="0" y="0"/>
          <a:chExt cx="0" cy="0"/>
        </a:xfrm>
      </p:grpSpPr>
      <p:sp>
        <p:nvSpPr>
          <p:cNvPr id="731"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32" name="Insert Picture Here 2018 Darker.png"/>
          <p:cNvSpPr>
            <a:spLocks noGrp="1"/>
          </p:cNvSpPr>
          <p:nvPr>
            <p:ph type="pic" sz="quarter" idx="14"/>
          </p:nvPr>
        </p:nvSpPr>
        <p:spPr>
          <a:xfrm>
            <a:off x="4738386" y="2880245"/>
            <a:ext cx="1785406" cy="1339055"/>
          </a:xfrm>
          <a:prstGeom prst="rect">
            <a:avLst/>
          </a:prstGeom>
        </p:spPr>
        <p:txBody>
          <a:bodyPr lIns="91439" tIns="45719" rIns="91439" bIns="45719">
            <a:noAutofit/>
          </a:bodyPr>
          <a:lstStyle/>
          <a:p>
            <a:endParaRPr/>
          </a:p>
        </p:txBody>
      </p:sp>
      <p:sp>
        <p:nvSpPr>
          <p:cNvPr id="733" name="Insert Picture Here 2018 Darker.png"/>
          <p:cNvSpPr>
            <a:spLocks noGrp="1"/>
          </p:cNvSpPr>
          <p:nvPr>
            <p:ph type="pic" sz="quarter" idx="15"/>
          </p:nvPr>
        </p:nvSpPr>
        <p:spPr>
          <a:xfrm>
            <a:off x="634970" y="2880245"/>
            <a:ext cx="1785406" cy="1339055"/>
          </a:xfrm>
          <a:prstGeom prst="rect">
            <a:avLst/>
          </a:prstGeom>
        </p:spPr>
        <p:txBody>
          <a:bodyPr lIns="91439" tIns="45719" rIns="91439" bIns="45719">
            <a:noAutofit/>
          </a:bodyPr>
          <a:lstStyle/>
          <a:p>
            <a:endParaRPr/>
          </a:p>
        </p:txBody>
      </p:sp>
      <p:sp>
        <p:nvSpPr>
          <p:cNvPr id="734" name="Insert Picture Here 2018.png"/>
          <p:cNvSpPr>
            <a:spLocks noGrp="1"/>
          </p:cNvSpPr>
          <p:nvPr>
            <p:ph type="pic" sz="quarter" idx="16"/>
          </p:nvPr>
        </p:nvSpPr>
        <p:spPr>
          <a:xfrm>
            <a:off x="6790095" y="2880245"/>
            <a:ext cx="1785405" cy="1339055"/>
          </a:xfrm>
          <a:prstGeom prst="rect">
            <a:avLst/>
          </a:prstGeom>
        </p:spPr>
        <p:txBody>
          <a:bodyPr lIns="91439" tIns="45719" rIns="91439" bIns="45719">
            <a:noAutofit/>
          </a:bodyPr>
          <a:lstStyle/>
          <a:p>
            <a:endParaRPr/>
          </a:p>
        </p:txBody>
      </p:sp>
      <p:sp>
        <p:nvSpPr>
          <p:cNvPr id="735" name="Insert Picture Here 2018.png"/>
          <p:cNvSpPr>
            <a:spLocks noGrp="1"/>
          </p:cNvSpPr>
          <p:nvPr>
            <p:ph type="pic" sz="quarter" idx="17"/>
          </p:nvPr>
        </p:nvSpPr>
        <p:spPr>
          <a:xfrm>
            <a:off x="2686678" y="2880245"/>
            <a:ext cx="1785406" cy="1339054"/>
          </a:xfrm>
          <a:prstGeom prst="rect">
            <a:avLst/>
          </a:prstGeom>
        </p:spPr>
        <p:txBody>
          <a:bodyPr lIns="91439" tIns="45719" rIns="91439" bIns="45719">
            <a:noAutofit/>
          </a:bodyPr>
          <a:lstStyle/>
          <a:p>
            <a:endParaRPr/>
          </a:p>
        </p:txBody>
      </p:sp>
      <p:sp>
        <p:nvSpPr>
          <p:cNvPr id="736"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794560720"/>
      </p:ext>
    </p:extLst>
  </p:cSld>
  <p:clrMapOvr>
    <a:masterClrMapping/>
  </p:clrMapOvr>
  <p:transition spd="med"/>
</p:sldLayout>
</file>

<file path=ppt/slideLayouts/slideLayout236.xml><?xml version="1.0" encoding="utf-8"?>
<p:sldLayout xmlns:a="http://schemas.openxmlformats.org/drawingml/2006/main" xmlns:r="http://schemas.openxmlformats.org/officeDocument/2006/relationships" xmlns:p="http://schemas.openxmlformats.org/presentationml/2006/main" type="tx">
  <p:cSld name="63_Image Overlay">
    <p:bg>
      <p:bgPr>
        <a:solidFill>
          <a:srgbClr val="000000"/>
        </a:solidFill>
        <a:effectLst/>
      </p:bgPr>
    </p:bg>
    <p:spTree>
      <p:nvGrpSpPr>
        <p:cNvPr id="1" name=""/>
        <p:cNvGrpSpPr/>
        <p:nvPr/>
      </p:nvGrpSpPr>
      <p:grpSpPr>
        <a:xfrm>
          <a:off x="0" y="0"/>
          <a:ext cx="0" cy="0"/>
          <a:chOff x="0" y="0"/>
          <a:chExt cx="0" cy="0"/>
        </a:xfrm>
      </p:grpSpPr>
      <p:sp>
        <p:nvSpPr>
          <p:cNvPr id="743" name="Insert Picture Here 2018 Darker.png"/>
          <p:cNvSpPr>
            <a:spLocks noGrp="1"/>
          </p:cNvSpPr>
          <p:nvPr>
            <p:ph type="pic" idx="13"/>
          </p:nvPr>
        </p:nvSpPr>
        <p:spPr>
          <a:xfrm>
            <a:off x="-1158875" y="952500"/>
            <a:ext cx="6604000" cy="4953000"/>
          </a:xfrm>
          <a:prstGeom prst="rect">
            <a:avLst/>
          </a:prstGeom>
        </p:spPr>
        <p:txBody>
          <a:bodyPr lIns="91439" tIns="45719" rIns="91439" bIns="45719">
            <a:noAutofit/>
          </a:bodyPr>
          <a:lstStyle/>
          <a:p>
            <a:endParaRPr/>
          </a:p>
        </p:txBody>
      </p:sp>
      <p:sp>
        <p:nvSpPr>
          <p:cNvPr id="744" name="Insert Picture Here 2018.png"/>
          <p:cNvSpPr>
            <a:spLocks noGrp="1"/>
          </p:cNvSpPr>
          <p:nvPr>
            <p:ph type="pic" sz="quarter" idx="14"/>
          </p:nvPr>
        </p:nvSpPr>
        <p:spPr>
          <a:xfrm>
            <a:off x="3624680" y="4560407"/>
            <a:ext cx="1785406" cy="1339054"/>
          </a:xfrm>
          <a:prstGeom prst="rect">
            <a:avLst/>
          </a:prstGeom>
        </p:spPr>
        <p:txBody>
          <a:bodyPr lIns="91439" tIns="45719" rIns="91439" bIns="45719">
            <a:noAutofit/>
          </a:bodyPr>
          <a:lstStyle/>
          <a:p>
            <a:endParaRPr/>
          </a:p>
        </p:txBody>
      </p:sp>
      <p:sp>
        <p:nvSpPr>
          <p:cNvPr id="745" name="Insert Picture Here 2018.png"/>
          <p:cNvSpPr>
            <a:spLocks noGrp="1"/>
          </p:cNvSpPr>
          <p:nvPr>
            <p:ph type="pic" sz="quarter" idx="15"/>
          </p:nvPr>
        </p:nvSpPr>
        <p:spPr>
          <a:xfrm>
            <a:off x="6806633" y="4560407"/>
            <a:ext cx="1785405" cy="1339054"/>
          </a:xfrm>
          <a:prstGeom prst="rect">
            <a:avLst/>
          </a:prstGeom>
        </p:spPr>
        <p:txBody>
          <a:bodyPr lIns="91439" tIns="45719" rIns="91439" bIns="45719">
            <a:noAutofit/>
          </a:bodyPr>
          <a:lstStyle/>
          <a:p>
            <a:endParaRPr/>
          </a:p>
        </p:txBody>
      </p:sp>
      <p:sp>
        <p:nvSpPr>
          <p:cNvPr id="746" name="Insert Picture Here 2018 Darker.png"/>
          <p:cNvSpPr>
            <a:spLocks noGrp="1"/>
          </p:cNvSpPr>
          <p:nvPr>
            <p:ph type="pic" sz="quarter" idx="16"/>
          </p:nvPr>
        </p:nvSpPr>
        <p:spPr>
          <a:xfrm>
            <a:off x="5215656" y="4560407"/>
            <a:ext cx="1785405" cy="1339054"/>
          </a:xfrm>
          <a:prstGeom prst="rect">
            <a:avLst/>
          </a:prstGeom>
        </p:spPr>
        <p:txBody>
          <a:bodyPr lIns="91439" tIns="45719" rIns="91439" bIns="45719">
            <a:noAutofit/>
          </a:bodyPr>
          <a:lstStyle/>
          <a:p>
            <a:endParaRPr/>
          </a:p>
        </p:txBody>
      </p:sp>
      <p:sp>
        <p:nvSpPr>
          <p:cNvPr id="747" name="Rounded Rectangle"/>
          <p:cNvSpPr>
            <a:spLocks noGrp="1"/>
          </p:cNvSpPr>
          <p:nvPr>
            <p:ph type="body" sz="quarter" idx="17"/>
          </p:nvPr>
        </p:nvSpPr>
        <p:spPr>
          <a:xfrm rot="16200000">
            <a:off x="4248290"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4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32355019"/>
      </p:ext>
    </p:extLst>
  </p:cSld>
  <p:clrMapOvr>
    <a:masterClrMapping/>
  </p:clrMapOvr>
  <p:transition spd="med"/>
</p:sldLayout>
</file>

<file path=ppt/slideLayouts/slideLayout237.xml><?xml version="1.0" encoding="utf-8"?>
<p:sldLayout xmlns:a="http://schemas.openxmlformats.org/drawingml/2006/main" xmlns:r="http://schemas.openxmlformats.org/officeDocument/2006/relationships" xmlns:p="http://schemas.openxmlformats.org/presentationml/2006/main" type="tx">
  <p:cSld name="64_Image Overlay">
    <p:bg>
      <p:bgPr>
        <a:solidFill>
          <a:srgbClr val="454546"/>
        </a:solidFill>
        <a:effectLst/>
      </p:bgPr>
    </p:bg>
    <p:spTree>
      <p:nvGrpSpPr>
        <p:cNvPr id="1" name=""/>
        <p:cNvGrpSpPr/>
        <p:nvPr/>
      </p:nvGrpSpPr>
      <p:grpSpPr>
        <a:xfrm>
          <a:off x="0" y="0"/>
          <a:ext cx="0" cy="0"/>
          <a:chOff x="0" y="0"/>
          <a:chExt cx="0" cy="0"/>
        </a:xfrm>
      </p:grpSpPr>
      <p:sp>
        <p:nvSpPr>
          <p:cNvPr id="755" name="Insert Picture Here 2018.png"/>
          <p:cNvSpPr>
            <a:spLocks noGrp="1"/>
          </p:cNvSpPr>
          <p:nvPr>
            <p:ph type="pic" sz="half" idx="13"/>
          </p:nvPr>
        </p:nvSpPr>
        <p:spPr>
          <a:xfrm>
            <a:off x="2286000" y="3429000"/>
            <a:ext cx="4572000" cy="3429000"/>
          </a:xfrm>
          <a:prstGeom prst="rect">
            <a:avLst/>
          </a:prstGeom>
        </p:spPr>
        <p:txBody>
          <a:bodyPr lIns="91439" tIns="45719" rIns="91439" bIns="45719">
            <a:noAutofit/>
          </a:bodyPr>
          <a:lstStyle/>
          <a:p>
            <a:endParaRPr/>
          </a:p>
        </p:txBody>
      </p:sp>
      <p:sp>
        <p:nvSpPr>
          <p:cNvPr id="756" name="Insert Picture Here 2018 Darker.png"/>
          <p:cNvSpPr>
            <a:spLocks noGrp="1"/>
          </p:cNvSpPr>
          <p:nvPr>
            <p:ph type="pic" sz="half" idx="14"/>
          </p:nvPr>
        </p:nvSpPr>
        <p:spPr>
          <a:xfrm>
            <a:off x="5334000" y="3429000"/>
            <a:ext cx="4572000" cy="3429000"/>
          </a:xfrm>
          <a:prstGeom prst="rect">
            <a:avLst/>
          </a:prstGeom>
        </p:spPr>
        <p:txBody>
          <a:bodyPr lIns="91439" tIns="45719" rIns="91439" bIns="45719">
            <a:noAutofit/>
          </a:bodyPr>
          <a:lstStyle/>
          <a:p>
            <a:endParaRPr/>
          </a:p>
        </p:txBody>
      </p:sp>
      <p:sp>
        <p:nvSpPr>
          <p:cNvPr id="757" name="Insert Picture Here 2018 Darker.png"/>
          <p:cNvSpPr>
            <a:spLocks noGrp="1"/>
          </p:cNvSpPr>
          <p:nvPr>
            <p:ph type="pic" sz="half" idx="15"/>
          </p:nvPr>
        </p:nvSpPr>
        <p:spPr>
          <a:xfrm>
            <a:off x="2286000" y="0"/>
            <a:ext cx="4572000" cy="3429001"/>
          </a:xfrm>
          <a:prstGeom prst="rect">
            <a:avLst/>
          </a:prstGeom>
        </p:spPr>
        <p:txBody>
          <a:bodyPr lIns="91439" tIns="45719" rIns="91439" bIns="45719">
            <a:noAutofit/>
          </a:bodyPr>
          <a:lstStyle/>
          <a:p>
            <a:endParaRPr/>
          </a:p>
        </p:txBody>
      </p:sp>
      <p:sp>
        <p:nvSpPr>
          <p:cNvPr id="758" name="Insert Picture Here 2018.png"/>
          <p:cNvSpPr>
            <a:spLocks noGrp="1"/>
          </p:cNvSpPr>
          <p:nvPr>
            <p:ph type="pic" sz="half" idx="16"/>
          </p:nvPr>
        </p:nvSpPr>
        <p:spPr>
          <a:xfrm>
            <a:off x="5334000" y="0"/>
            <a:ext cx="4572000" cy="3429000"/>
          </a:xfrm>
          <a:prstGeom prst="rect">
            <a:avLst/>
          </a:prstGeom>
        </p:spPr>
        <p:txBody>
          <a:bodyPr lIns="91439" tIns="45719" rIns="91439" bIns="45719">
            <a:noAutofit/>
          </a:bodyPr>
          <a:lstStyle/>
          <a:p>
            <a:endParaRPr/>
          </a:p>
        </p:txBody>
      </p:sp>
      <p:sp>
        <p:nvSpPr>
          <p:cNvPr id="759" name="Rounded Rectangle"/>
          <p:cNvSpPr>
            <a:spLocks noGrp="1"/>
          </p:cNvSpPr>
          <p:nvPr>
            <p:ph type="body" sz="quarter" idx="17"/>
          </p:nvPr>
        </p:nvSpPr>
        <p:spPr>
          <a:xfrm>
            <a:off x="2925843" y="28118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0" name="Rounded Rectangle"/>
          <p:cNvSpPr>
            <a:spLocks noGrp="1"/>
          </p:cNvSpPr>
          <p:nvPr>
            <p:ph type="body" sz="quarter" idx="18"/>
          </p:nvPr>
        </p:nvSpPr>
        <p:spPr>
          <a:xfrm rot="16200000">
            <a:off x="4217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1" name="Rounded Rectangle"/>
          <p:cNvSpPr>
            <a:spLocks noGrp="1"/>
          </p:cNvSpPr>
          <p:nvPr>
            <p:ph type="body" sz="quarter" idx="19"/>
          </p:nvPr>
        </p:nvSpPr>
        <p:spPr>
          <a:xfrm rot="16200000">
            <a:off x="7265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2" name="Rounded Rectangle"/>
          <p:cNvSpPr>
            <a:spLocks noGrp="1"/>
          </p:cNvSpPr>
          <p:nvPr>
            <p:ph type="body" sz="quarter" idx="20"/>
          </p:nvPr>
        </p:nvSpPr>
        <p:spPr>
          <a:xfrm rot="16200000">
            <a:off x="4217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3" name="Rounded Rectangle"/>
          <p:cNvSpPr>
            <a:spLocks noGrp="1"/>
          </p:cNvSpPr>
          <p:nvPr>
            <p:ph type="body" sz="quarter" idx="21"/>
          </p:nvPr>
        </p:nvSpPr>
        <p:spPr>
          <a:xfrm rot="16200000">
            <a:off x="7265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6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094391476"/>
      </p:ext>
    </p:extLst>
  </p:cSld>
  <p:clrMapOvr>
    <a:masterClrMapping/>
  </p:clrMapOvr>
  <p:transition spd="med"/>
</p:sldLayout>
</file>

<file path=ppt/slideLayouts/slideLayout238.xml><?xml version="1.0" encoding="utf-8"?>
<p:sldLayout xmlns:a="http://schemas.openxmlformats.org/drawingml/2006/main" xmlns:r="http://schemas.openxmlformats.org/officeDocument/2006/relationships" xmlns:p="http://schemas.openxmlformats.org/presentationml/2006/main" type="tx">
  <p:cSld name="65_Image Overlay">
    <p:spTree>
      <p:nvGrpSpPr>
        <p:cNvPr id="1" name=""/>
        <p:cNvGrpSpPr/>
        <p:nvPr/>
      </p:nvGrpSpPr>
      <p:grpSpPr>
        <a:xfrm>
          <a:off x="0" y="0"/>
          <a:ext cx="0" cy="0"/>
          <a:chOff x="0" y="0"/>
          <a:chExt cx="0" cy="0"/>
        </a:xfrm>
      </p:grpSpPr>
      <p:sp>
        <p:nvSpPr>
          <p:cNvPr id="771" name="Insert Picture Here 2018.png"/>
          <p:cNvSpPr>
            <a:spLocks noGrp="1"/>
          </p:cNvSpPr>
          <p:nvPr>
            <p:ph type="pic" sz="half" idx="13"/>
          </p:nvPr>
        </p:nvSpPr>
        <p:spPr>
          <a:xfrm>
            <a:off x="5334000" y="-1"/>
            <a:ext cx="4572000" cy="3429001"/>
          </a:xfrm>
          <a:prstGeom prst="rect">
            <a:avLst/>
          </a:prstGeom>
        </p:spPr>
        <p:txBody>
          <a:bodyPr lIns="91439" tIns="45719" rIns="91439" bIns="45719">
            <a:noAutofit/>
          </a:bodyPr>
          <a:lstStyle/>
          <a:p>
            <a:endParaRPr/>
          </a:p>
        </p:txBody>
      </p:sp>
      <p:sp>
        <p:nvSpPr>
          <p:cNvPr id="772" name="Insert Picture Here 2018 Darker.png"/>
          <p:cNvSpPr>
            <a:spLocks noGrp="1"/>
          </p:cNvSpPr>
          <p:nvPr>
            <p:ph type="pic" sz="half" idx="14"/>
          </p:nvPr>
        </p:nvSpPr>
        <p:spPr>
          <a:xfrm>
            <a:off x="-762000" y="3429000"/>
            <a:ext cx="4572000" cy="3429000"/>
          </a:xfrm>
          <a:prstGeom prst="rect">
            <a:avLst/>
          </a:prstGeom>
        </p:spPr>
        <p:txBody>
          <a:bodyPr lIns="91439" tIns="45719" rIns="91439" bIns="45719">
            <a:noAutofit/>
          </a:bodyPr>
          <a:lstStyle/>
          <a:p>
            <a:endParaRPr/>
          </a:p>
        </p:txBody>
      </p:sp>
      <p:sp>
        <p:nvSpPr>
          <p:cNvPr id="773" name="Insert Picture Here 2018 Darker.png"/>
          <p:cNvSpPr>
            <a:spLocks noGrp="1"/>
          </p:cNvSpPr>
          <p:nvPr>
            <p:ph type="pic" sz="half" idx="15"/>
          </p:nvPr>
        </p:nvSpPr>
        <p:spPr>
          <a:xfrm>
            <a:off x="5334000" y="3429000"/>
            <a:ext cx="4572000" cy="3429000"/>
          </a:xfrm>
          <a:prstGeom prst="rect">
            <a:avLst/>
          </a:prstGeom>
        </p:spPr>
        <p:txBody>
          <a:bodyPr lIns="91439" tIns="45719" rIns="91439" bIns="45719">
            <a:noAutofit/>
          </a:bodyPr>
          <a:lstStyle/>
          <a:p>
            <a:endParaRPr/>
          </a:p>
        </p:txBody>
      </p:sp>
      <p:sp>
        <p:nvSpPr>
          <p:cNvPr id="774" name="Insert Picture Here 2018 Darker.png"/>
          <p:cNvSpPr>
            <a:spLocks noGrp="1"/>
          </p:cNvSpPr>
          <p:nvPr>
            <p:ph type="pic" sz="half" idx="16"/>
          </p:nvPr>
        </p:nvSpPr>
        <p:spPr>
          <a:xfrm>
            <a:off x="2286000" y="0"/>
            <a:ext cx="4572000" cy="3429000"/>
          </a:xfrm>
          <a:prstGeom prst="rect">
            <a:avLst/>
          </a:prstGeom>
        </p:spPr>
        <p:txBody>
          <a:bodyPr lIns="91439" tIns="45719" rIns="91439" bIns="45719">
            <a:noAutofit/>
          </a:bodyPr>
          <a:lstStyle/>
          <a:p>
            <a:endParaRPr/>
          </a:p>
        </p:txBody>
      </p:sp>
      <p:sp>
        <p:nvSpPr>
          <p:cNvPr id="775" name="Rounded Rectangle"/>
          <p:cNvSpPr>
            <a:spLocks noGrp="1"/>
          </p:cNvSpPr>
          <p:nvPr>
            <p:ph type="body" sz="quarter" idx="17"/>
          </p:nvPr>
        </p:nvSpPr>
        <p:spPr>
          <a:xfrm>
            <a:off x="2925843" y="1097374"/>
            <a:ext cx="238125" cy="1270001"/>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6" name="Insert Picture Here 2018.png"/>
          <p:cNvSpPr>
            <a:spLocks noGrp="1"/>
          </p:cNvSpPr>
          <p:nvPr>
            <p:ph type="pic" sz="half" idx="18"/>
          </p:nvPr>
        </p:nvSpPr>
        <p:spPr>
          <a:xfrm>
            <a:off x="2286000" y="3429000"/>
            <a:ext cx="4572000" cy="3429000"/>
          </a:xfrm>
          <a:prstGeom prst="rect">
            <a:avLst/>
          </a:prstGeom>
        </p:spPr>
        <p:txBody>
          <a:bodyPr lIns="91439" tIns="45719" rIns="91439" bIns="45719">
            <a:noAutofit/>
          </a:bodyPr>
          <a:lstStyle/>
          <a:p>
            <a:endParaRPr/>
          </a:p>
        </p:txBody>
      </p:sp>
      <p:sp>
        <p:nvSpPr>
          <p:cNvPr id="777" name="Rounded Rectangle"/>
          <p:cNvSpPr>
            <a:spLocks noGrp="1"/>
          </p:cNvSpPr>
          <p:nvPr>
            <p:ph type="body" sz="quarter" idx="19"/>
          </p:nvPr>
        </p:nvSpPr>
        <p:spPr>
          <a:xfrm rot="16200000">
            <a:off x="4217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8" name="Rounded Rectangle"/>
          <p:cNvSpPr>
            <a:spLocks noGrp="1"/>
          </p:cNvSpPr>
          <p:nvPr>
            <p:ph type="body" sz="quarter" idx="20"/>
          </p:nvPr>
        </p:nvSpPr>
        <p:spPr>
          <a:xfrm rot="16200000">
            <a:off x="1169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79" name="Rounded Rectangle"/>
          <p:cNvSpPr>
            <a:spLocks noGrp="1"/>
          </p:cNvSpPr>
          <p:nvPr>
            <p:ph type="body" sz="quarter" idx="21"/>
          </p:nvPr>
        </p:nvSpPr>
        <p:spPr>
          <a:xfrm rot="16200000">
            <a:off x="4217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0" name="Rounded Rectangle"/>
          <p:cNvSpPr>
            <a:spLocks noGrp="1"/>
          </p:cNvSpPr>
          <p:nvPr>
            <p:ph type="body" sz="quarter" idx="22"/>
          </p:nvPr>
        </p:nvSpPr>
        <p:spPr>
          <a:xfrm rot="16200000">
            <a:off x="7265535" y="1642023"/>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1" name="Rounded Rectangle"/>
          <p:cNvSpPr>
            <a:spLocks noGrp="1"/>
          </p:cNvSpPr>
          <p:nvPr>
            <p:ph type="body" sz="quarter" idx="23"/>
          </p:nvPr>
        </p:nvSpPr>
        <p:spPr>
          <a:xfrm rot="16200000">
            <a:off x="7265535" y="5003907"/>
            <a:ext cx="708930" cy="2126788"/>
          </a:xfrm>
          <a:prstGeom prst="roundRect">
            <a:avLst>
              <a:gd name="adj" fmla="val 50000"/>
            </a:avLst>
          </a:prstGeom>
          <a:solidFill>
            <a:srgbClr val="000000">
              <a:alpha val="80000"/>
            </a:srgbClr>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8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1915555599"/>
      </p:ext>
    </p:extLst>
  </p:cSld>
  <p:clrMapOvr>
    <a:masterClrMapping/>
  </p:clrMapOvr>
  <p:transition spd="med"/>
</p:sldLayout>
</file>

<file path=ppt/slideLayouts/slideLayout239.xml><?xml version="1.0" encoding="utf-8"?>
<p:sldLayout xmlns:a="http://schemas.openxmlformats.org/drawingml/2006/main" xmlns:r="http://schemas.openxmlformats.org/officeDocument/2006/relationships" xmlns:p="http://schemas.openxmlformats.org/presentationml/2006/main" type="tx">
  <p:cSld name="66_Image Overlay">
    <p:bg>
      <p:bgPr>
        <a:solidFill>
          <a:srgbClr val="000000"/>
        </a:solidFill>
        <a:effectLst/>
      </p:bgPr>
    </p:bg>
    <p:spTree>
      <p:nvGrpSpPr>
        <p:cNvPr id="1" name=""/>
        <p:cNvGrpSpPr/>
        <p:nvPr/>
      </p:nvGrpSpPr>
      <p:grpSpPr>
        <a:xfrm>
          <a:off x="0" y="0"/>
          <a:ext cx="0" cy="0"/>
          <a:chOff x="0" y="0"/>
          <a:chExt cx="0" cy="0"/>
        </a:xfrm>
      </p:grpSpPr>
      <p:sp>
        <p:nvSpPr>
          <p:cNvPr id="789"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790" name="Insert Picture Here 2018 Darker.png"/>
          <p:cNvSpPr>
            <a:spLocks noGrp="1"/>
          </p:cNvSpPr>
          <p:nvPr>
            <p:ph type="pic" sz="quarter" idx="14"/>
          </p:nvPr>
        </p:nvSpPr>
        <p:spPr>
          <a:xfrm>
            <a:off x="6820281" y="2880245"/>
            <a:ext cx="1785406" cy="1339055"/>
          </a:xfrm>
          <a:prstGeom prst="rect">
            <a:avLst/>
          </a:prstGeom>
        </p:spPr>
        <p:txBody>
          <a:bodyPr lIns="91439" tIns="45719" rIns="91439" bIns="45719">
            <a:noAutofit/>
          </a:bodyPr>
          <a:lstStyle/>
          <a:p>
            <a:endParaRPr/>
          </a:p>
        </p:txBody>
      </p:sp>
      <p:sp>
        <p:nvSpPr>
          <p:cNvPr id="791" name="Insert Picture Here 2018 Darker.png"/>
          <p:cNvSpPr>
            <a:spLocks noGrp="1"/>
          </p:cNvSpPr>
          <p:nvPr>
            <p:ph type="pic" sz="quarter" idx="15"/>
          </p:nvPr>
        </p:nvSpPr>
        <p:spPr>
          <a:xfrm>
            <a:off x="456376" y="2880245"/>
            <a:ext cx="1785406" cy="1339055"/>
          </a:xfrm>
          <a:prstGeom prst="rect">
            <a:avLst/>
          </a:prstGeom>
        </p:spPr>
        <p:txBody>
          <a:bodyPr lIns="91439" tIns="45719" rIns="91439" bIns="45719">
            <a:noAutofit/>
          </a:bodyPr>
          <a:lstStyle/>
          <a:p>
            <a:endParaRPr/>
          </a:p>
        </p:txBody>
      </p:sp>
      <p:sp>
        <p:nvSpPr>
          <p:cNvPr id="792" name="Insert Picture Here 2018.png"/>
          <p:cNvSpPr>
            <a:spLocks noGrp="1"/>
          </p:cNvSpPr>
          <p:nvPr>
            <p:ph type="pic" sz="quarter" idx="16"/>
          </p:nvPr>
        </p:nvSpPr>
        <p:spPr>
          <a:xfrm>
            <a:off x="5229305" y="2880245"/>
            <a:ext cx="1785406" cy="1339055"/>
          </a:xfrm>
          <a:prstGeom prst="rect">
            <a:avLst/>
          </a:prstGeom>
        </p:spPr>
        <p:txBody>
          <a:bodyPr lIns="91439" tIns="45719" rIns="91439" bIns="45719">
            <a:noAutofit/>
          </a:bodyPr>
          <a:lstStyle/>
          <a:p>
            <a:endParaRPr/>
          </a:p>
        </p:txBody>
      </p:sp>
      <p:sp>
        <p:nvSpPr>
          <p:cNvPr id="793" name="Insert Picture Here 2018 Darker.png"/>
          <p:cNvSpPr>
            <a:spLocks noGrp="1"/>
          </p:cNvSpPr>
          <p:nvPr>
            <p:ph type="pic" sz="quarter" idx="17"/>
          </p:nvPr>
        </p:nvSpPr>
        <p:spPr>
          <a:xfrm>
            <a:off x="3638329" y="2880245"/>
            <a:ext cx="1785406" cy="1339055"/>
          </a:xfrm>
          <a:prstGeom prst="rect">
            <a:avLst/>
          </a:prstGeom>
        </p:spPr>
        <p:txBody>
          <a:bodyPr lIns="91439" tIns="45719" rIns="91439" bIns="45719">
            <a:noAutofit/>
          </a:bodyPr>
          <a:lstStyle/>
          <a:p>
            <a:endParaRPr/>
          </a:p>
        </p:txBody>
      </p:sp>
      <p:sp>
        <p:nvSpPr>
          <p:cNvPr id="794" name="Insert Picture Here 2018.png"/>
          <p:cNvSpPr>
            <a:spLocks noGrp="1"/>
          </p:cNvSpPr>
          <p:nvPr>
            <p:ph type="pic" sz="quarter" idx="18"/>
          </p:nvPr>
        </p:nvSpPr>
        <p:spPr>
          <a:xfrm>
            <a:off x="2047353" y="2880245"/>
            <a:ext cx="1785406" cy="1339055"/>
          </a:xfrm>
          <a:prstGeom prst="rect">
            <a:avLst/>
          </a:prstGeom>
        </p:spPr>
        <p:txBody>
          <a:bodyPr lIns="91439" tIns="45719" rIns="91439" bIns="45719">
            <a:noAutofit/>
          </a:bodyPr>
          <a:lstStyle/>
          <a:p>
            <a:endParaRPr/>
          </a:p>
        </p:txBody>
      </p:sp>
      <p:sp>
        <p:nvSpPr>
          <p:cNvPr id="79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2049051701"/>
      </p:ext>
    </p:extLst>
  </p:cSld>
  <p:clrMapOvr>
    <a:masterClrMapping/>
  </p:clrMapOvr>
  <p:transition spd="med"/>
</p:sldLayout>
</file>

<file path=ppt/slideLayouts/slideLayout240.xml><?xml version="1.0" encoding="utf-8"?>
<p:sldLayout xmlns:a="http://schemas.openxmlformats.org/drawingml/2006/main" xmlns:r="http://schemas.openxmlformats.org/officeDocument/2006/relationships" xmlns:p="http://schemas.openxmlformats.org/presentationml/2006/main" type="tx">
  <p:cSld name="67_Image Overlay">
    <p:bg>
      <p:bgPr>
        <a:solidFill>
          <a:srgbClr val="454546"/>
        </a:solidFill>
        <a:effectLst/>
      </p:bgPr>
    </p:bg>
    <p:spTree>
      <p:nvGrpSpPr>
        <p:cNvPr id="1" name=""/>
        <p:cNvGrpSpPr/>
        <p:nvPr/>
      </p:nvGrpSpPr>
      <p:grpSpPr>
        <a:xfrm>
          <a:off x="0" y="0"/>
          <a:ext cx="0" cy="0"/>
          <a:chOff x="0" y="0"/>
          <a:chExt cx="0" cy="0"/>
        </a:xfrm>
      </p:grpSpPr>
      <p:sp>
        <p:nvSpPr>
          <p:cNvPr id="802" name="Rounded Rectangle"/>
          <p:cNvSpPr>
            <a:spLocks noGrp="1"/>
          </p:cNvSpPr>
          <p:nvPr>
            <p:ph type="body" sz="quarter" idx="13"/>
          </p:nvPr>
        </p:nvSpPr>
        <p:spPr>
          <a:xfrm rot="16200000">
            <a:off x="989978" y="1908156"/>
            <a:ext cx="317501" cy="9525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03" name="Insert Picture Here 2018.png"/>
          <p:cNvSpPr>
            <a:spLocks noGrp="1"/>
          </p:cNvSpPr>
          <p:nvPr>
            <p:ph type="pic" sz="quarter" idx="14"/>
          </p:nvPr>
        </p:nvSpPr>
        <p:spPr>
          <a:xfrm>
            <a:off x="4797651" y="4515410"/>
            <a:ext cx="1666875" cy="1250157"/>
          </a:xfrm>
          <a:prstGeom prst="rect">
            <a:avLst/>
          </a:prstGeom>
        </p:spPr>
        <p:txBody>
          <a:bodyPr lIns="91439" tIns="45719" rIns="91439" bIns="45719">
            <a:noAutofit/>
          </a:bodyPr>
          <a:lstStyle/>
          <a:p>
            <a:endParaRPr/>
          </a:p>
        </p:txBody>
      </p:sp>
      <p:sp>
        <p:nvSpPr>
          <p:cNvPr id="804" name="Insert Picture Here 2018.png"/>
          <p:cNvSpPr>
            <a:spLocks noGrp="1"/>
          </p:cNvSpPr>
          <p:nvPr>
            <p:ph type="pic" sz="quarter" idx="15"/>
          </p:nvPr>
        </p:nvSpPr>
        <p:spPr>
          <a:xfrm>
            <a:off x="694236" y="4515410"/>
            <a:ext cx="1666875" cy="1250157"/>
          </a:xfrm>
          <a:prstGeom prst="rect">
            <a:avLst/>
          </a:prstGeom>
        </p:spPr>
        <p:txBody>
          <a:bodyPr lIns="91439" tIns="45719" rIns="91439" bIns="45719">
            <a:noAutofit/>
          </a:bodyPr>
          <a:lstStyle/>
          <a:p>
            <a:endParaRPr/>
          </a:p>
        </p:txBody>
      </p:sp>
      <p:sp>
        <p:nvSpPr>
          <p:cNvPr id="805" name="Insert Picture Here 2018 Darker.png"/>
          <p:cNvSpPr>
            <a:spLocks noGrp="1"/>
          </p:cNvSpPr>
          <p:nvPr>
            <p:ph type="pic" sz="quarter" idx="16"/>
          </p:nvPr>
        </p:nvSpPr>
        <p:spPr>
          <a:xfrm>
            <a:off x="6849359" y="4515410"/>
            <a:ext cx="1666875" cy="1250157"/>
          </a:xfrm>
          <a:prstGeom prst="rect">
            <a:avLst/>
          </a:prstGeom>
        </p:spPr>
        <p:txBody>
          <a:bodyPr lIns="91439" tIns="45719" rIns="91439" bIns="45719">
            <a:noAutofit/>
          </a:bodyPr>
          <a:lstStyle/>
          <a:p>
            <a:endParaRPr/>
          </a:p>
        </p:txBody>
      </p:sp>
      <p:sp>
        <p:nvSpPr>
          <p:cNvPr id="806" name="Insert Picture Here 2018 Darker.png"/>
          <p:cNvSpPr>
            <a:spLocks noGrp="1"/>
          </p:cNvSpPr>
          <p:nvPr>
            <p:ph type="pic" sz="quarter" idx="17"/>
          </p:nvPr>
        </p:nvSpPr>
        <p:spPr>
          <a:xfrm>
            <a:off x="2745944" y="4515410"/>
            <a:ext cx="1666875" cy="1250157"/>
          </a:xfrm>
          <a:prstGeom prst="rect">
            <a:avLst/>
          </a:prstGeom>
        </p:spPr>
        <p:txBody>
          <a:bodyPr lIns="91439" tIns="45719" rIns="91439" bIns="45719">
            <a:noAutofit/>
          </a:bodyPr>
          <a:lstStyle/>
          <a:p>
            <a:endParaRPr/>
          </a:p>
        </p:txBody>
      </p:sp>
      <p:sp>
        <p:nvSpPr>
          <p:cNvPr id="807" name="Insert Picture Here 2018 Darker.png"/>
          <p:cNvSpPr>
            <a:spLocks noGrp="1"/>
          </p:cNvSpPr>
          <p:nvPr>
            <p:ph type="pic" sz="quarter" idx="18"/>
          </p:nvPr>
        </p:nvSpPr>
        <p:spPr>
          <a:xfrm>
            <a:off x="4797651" y="2810792"/>
            <a:ext cx="1666875" cy="1250157"/>
          </a:xfrm>
          <a:prstGeom prst="rect">
            <a:avLst/>
          </a:prstGeom>
        </p:spPr>
        <p:txBody>
          <a:bodyPr lIns="91439" tIns="45719" rIns="91439" bIns="45719">
            <a:noAutofit/>
          </a:bodyPr>
          <a:lstStyle/>
          <a:p>
            <a:endParaRPr/>
          </a:p>
        </p:txBody>
      </p:sp>
      <p:sp>
        <p:nvSpPr>
          <p:cNvPr id="808" name="Insert Picture Here 2018 Darker.png"/>
          <p:cNvSpPr>
            <a:spLocks noGrp="1"/>
          </p:cNvSpPr>
          <p:nvPr>
            <p:ph type="pic" sz="quarter" idx="19"/>
          </p:nvPr>
        </p:nvSpPr>
        <p:spPr>
          <a:xfrm>
            <a:off x="694236" y="2810792"/>
            <a:ext cx="1666875" cy="1250157"/>
          </a:xfrm>
          <a:prstGeom prst="rect">
            <a:avLst/>
          </a:prstGeom>
        </p:spPr>
        <p:txBody>
          <a:bodyPr lIns="91439" tIns="45719" rIns="91439" bIns="45719">
            <a:noAutofit/>
          </a:bodyPr>
          <a:lstStyle/>
          <a:p>
            <a:endParaRPr/>
          </a:p>
        </p:txBody>
      </p:sp>
      <p:sp>
        <p:nvSpPr>
          <p:cNvPr id="809" name="Insert Picture Here 2018.png"/>
          <p:cNvSpPr>
            <a:spLocks noGrp="1"/>
          </p:cNvSpPr>
          <p:nvPr>
            <p:ph type="pic" sz="quarter" idx="20"/>
          </p:nvPr>
        </p:nvSpPr>
        <p:spPr>
          <a:xfrm>
            <a:off x="6849359" y="2810792"/>
            <a:ext cx="1666875" cy="1250157"/>
          </a:xfrm>
          <a:prstGeom prst="rect">
            <a:avLst/>
          </a:prstGeom>
        </p:spPr>
        <p:txBody>
          <a:bodyPr lIns="91439" tIns="45719" rIns="91439" bIns="45719">
            <a:noAutofit/>
          </a:bodyPr>
          <a:lstStyle/>
          <a:p>
            <a:endParaRPr/>
          </a:p>
        </p:txBody>
      </p:sp>
      <p:sp>
        <p:nvSpPr>
          <p:cNvPr id="810" name="Insert Picture Here 2018.png"/>
          <p:cNvSpPr>
            <a:spLocks noGrp="1"/>
          </p:cNvSpPr>
          <p:nvPr>
            <p:ph type="pic" sz="quarter" idx="21"/>
          </p:nvPr>
        </p:nvSpPr>
        <p:spPr>
          <a:xfrm>
            <a:off x="2745944" y="2810792"/>
            <a:ext cx="1666875" cy="1250157"/>
          </a:xfrm>
          <a:prstGeom prst="rect">
            <a:avLst/>
          </a:prstGeom>
        </p:spPr>
        <p:txBody>
          <a:bodyPr lIns="91439" tIns="45719" rIns="91439" bIns="45719">
            <a:noAutofit/>
          </a:bodyPr>
          <a:lstStyle/>
          <a:p>
            <a:endParaRPr/>
          </a:p>
        </p:txBody>
      </p:sp>
      <p:sp>
        <p:nvSpPr>
          <p:cNvPr id="8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151393689"/>
      </p:ext>
    </p:extLst>
  </p:cSld>
  <p:clrMapOvr>
    <a:masterClrMapping/>
  </p:clrMapOvr>
  <p:transition spd="med"/>
</p:sldLayout>
</file>

<file path=ppt/slideLayouts/slideLayout241.xml><?xml version="1.0" encoding="utf-8"?>
<p:sldLayout xmlns:a="http://schemas.openxmlformats.org/drawingml/2006/main" xmlns:r="http://schemas.openxmlformats.org/officeDocument/2006/relationships" xmlns:p="http://schemas.openxmlformats.org/presentationml/2006/main" type="tx">
  <p:cSld name="68_Image Overlay">
    <p:bg>
      <p:bgPr>
        <a:solidFill>
          <a:srgbClr val="000000"/>
        </a:solidFill>
        <a:effectLst/>
      </p:bgPr>
    </p:bg>
    <p:spTree>
      <p:nvGrpSpPr>
        <p:cNvPr id="1" name=""/>
        <p:cNvGrpSpPr/>
        <p:nvPr/>
      </p:nvGrpSpPr>
      <p:grpSpPr>
        <a:xfrm>
          <a:off x="0" y="0"/>
          <a:ext cx="0" cy="0"/>
          <a:chOff x="0" y="0"/>
          <a:chExt cx="0" cy="0"/>
        </a:xfrm>
      </p:grpSpPr>
      <p:sp>
        <p:nvSpPr>
          <p:cNvPr id="818" name="Rounded Rectangle"/>
          <p:cNvSpPr>
            <a:spLocks noGrp="1"/>
          </p:cNvSpPr>
          <p:nvPr>
            <p:ph type="body" sz="quarter" idx="13"/>
          </p:nvPr>
        </p:nvSpPr>
        <p:spPr>
          <a:xfrm>
            <a:off x="6045129" y="2794000"/>
            <a:ext cx="238125" cy="1270000"/>
          </a:xfrm>
          <a:prstGeom prst="roundRect">
            <a:avLst>
              <a:gd name="adj" fmla="val 50000"/>
            </a:avLst>
          </a:prstGeom>
          <a:solidFill>
            <a:schemeClr val="accent5"/>
          </a:solidFill>
        </p:spPr>
        <p:txBody>
          <a:bodyPr lIns="0" tIns="0" rIns="0" bIns="0" anchor="ctr">
            <a:noAutofit/>
          </a:bodyPr>
          <a:lstStyle/>
          <a:p>
            <a:pPr algn="ctr">
              <a:lnSpc>
                <a:spcPct val="100000"/>
              </a:lnSpc>
              <a:defRPr sz="3200" cap="none" spc="0">
                <a:solidFill>
                  <a:srgbClr val="FFFFFF"/>
                </a:solidFill>
                <a:latin typeface="Helvetica Neue Medium"/>
                <a:ea typeface="Helvetica Neue Medium"/>
                <a:cs typeface="Helvetica Neue Medium"/>
                <a:sym typeface="Helvetica Neue Medium"/>
              </a:defRPr>
            </a:pPr>
            <a:endParaRPr/>
          </a:p>
        </p:txBody>
      </p:sp>
      <p:sp>
        <p:nvSpPr>
          <p:cNvPr id="819" name="Insert Picture Here 2018.png"/>
          <p:cNvSpPr>
            <a:spLocks noGrp="1"/>
          </p:cNvSpPr>
          <p:nvPr>
            <p:ph type="pic" sz="quarter" idx="14"/>
          </p:nvPr>
        </p:nvSpPr>
        <p:spPr>
          <a:xfrm>
            <a:off x="509020" y="2775744"/>
            <a:ext cx="1742023" cy="1306518"/>
          </a:xfrm>
          <a:prstGeom prst="rect">
            <a:avLst/>
          </a:prstGeom>
        </p:spPr>
        <p:txBody>
          <a:bodyPr lIns="91439" tIns="45719" rIns="91439" bIns="45719">
            <a:noAutofit/>
          </a:bodyPr>
          <a:lstStyle/>
          <a:p>
            <a:endParaRPr/>
          </a:p>
        </p:txBody>
      </p:sp>
      <p:sp>
        <p:nvSpPr>
          <p:cNvPr id="820" name="Insert Picture Here 2018.png"/>
          <p:cNvSpPr>
            <a:spLocks noGrp="1"/>
          </p:cNvSpPr>
          <p:nvPr>
            <p:ph type="pic" sz="quarter" idx="15"/>
          </p:nvPr>
        </p:nvSpPr>
        <p:spPr>
          <a:xfrm>
            <a:off x="2921633" y="2775744"/>
            <a:ext cx="1742024" cy="1306518"/>
          </a:xfrm>
          <a:prstGeom prst="rect">
            <a:avLst/>
          </a:prstGeom>
        </p:spPr>
        <p:txBody>
          <a:bodyPr lIns="91439" tIns="45719" rIns="91439" bIns="45719">
            <a:noAutofit/>
          </a:bodyPr>
          <a:lstStyle/>
          <a:p>
            <a:endParaRPr/>
          </a:p>
        </p:txBody>
      </p:sp>
      <p:sp>
        <p:nvSpPr>
          <p:cNvPr id="821" name="Insert Picture Here 2018 Darker.png"/>
          <p:cNvSpPr>
            <a:spLocks noGrp="1"/>
          </p:cNvSpPr>
          <p:nvPr>
            <p:ph type="pic" sz="quarter" idx="16"/>
          </p:nvPr>
        </p:nvSpPr>
        <p:spPr>
          <a:xfrm>
            <a:off x="1715327" y="2775744"/>
            <a:ext cx="1742023" cy="1306518"/>
          </a:xfrm>
          <a:prstGeom prst="rect">
            <a:avLst/>
          </a:prstGeom>
        </p:spPr>
        <p:txBody>
          <a:bodyPr lIns="91439" tIns="45719" rIns="91439" bIns="45719">
            <a:noAutofit/>
          </a:bodyPr>
          <a:lstStyle/>
          <a:p>
            <a:endParaRPr/>
          </a:p>
        </p:txBody>
      </p:sp>
      <p:sp>
        <p:nvSpPr>
          <p:cNvPr id="822" name="Insert Picture Here 2018 Darker.png"/>
          <p:cNvSpPr>
            <a:spLocks noGrp="1"/>
          </p:cNvSpPr>
          <p:nvPr>
            <p:ph type="pic" sz="quarter" idx="17"/>
          </p:nvPr>
        </p:nvSpPr>
        <p:spPr>
          <a:xfrm>
            <a:off x="509020" y="4387648"/>
            <a:ext cx="1742023" cy="1306518"/>
          </a:xfrm>
          <a:prstGeom prst="rect">
            <a:avLst/>
          </a:prstGeom>
        </p:spPr>
        <p:txBody>
          <a:bodyPr lIns="91439" tIns="45719" rIns="91439" bIns="45719">
            <a:noAutofit/>
          </a:bodyPr>
          <a:lstStyle/>
          <a:p>
            <a:endParaRPr/>
          </a:p>
        </p:txBody>
      </p:sp>
      <p:sp>
        <p:nvSpPr>
          <p:cNvPr id="823" name="Insert Picture Here 2018 Darker.png"/>
          <p:cNvSpPr>
            <a:spLocks noGrp="1"/>
          </p:cNvSpPr>
          <p:nvPr>
            <p:ph type="pic" sz="quarter" idx="18"/>
          </p:nvPr>
        </p:nvSpPr>
        <p:spPr>
          <a:xfrm>
            <a:off x="2921633" y="4387648"/>
            <a:ext cx="1742024" cy="1306518"/>
          </a:xfrm>
          <a:prstGeom prst="rect">
            <a:avLst/>
          </a:prstGeom>
        </p:spPr>
        <p:txBody>
          <a:bodyPr lIns="91439" tIns="45719" rIns="91439" bIns="45719">
            <a:noAutofit/>
          </a:bodyPr>
          <a:lstStyle/>
          <a:p>
            <a:endParaRPr/>
          </a:p>
        </p:txBody>
      </p:sp>
      <p:sp>
        <p:nvSpPr>
          <p:cNvPr id="824" name="Insert Picture Here 2018.png"/>
          <p:cNvSpPr>
            <a:spLocks noGrp="1"/>
          </p:cNvSpPr>
          <p:nvPr>
            <p:ph type="pic" sz="quarter" idx="19"/>
          </p:nvPr>
        </p:nvSpPr>
        <p:spPr>
          <a:xfrm>
            <a:off x="1715327" y="4387648"/>
            <a:ext cx="1742023" cy="1306518"/>
          </a:xfrm>
          <a:prstGeom prst="rect">
            <a:avLst/>
          </a:prstGeom>
        </p:spPr>
        <p:txBody>
          <a:bodyPr lIns="91439" tIns="45719" rIns="91439" bIns="45719">
            <a:noAutofit/>
          </a:bodyPr>
          <a:lstStyle/>
          <a:p>
            <a:endParaRPr/>
          </a:p>
        </p:txBody>
      </p:sp>
      <p:sp>
        <p:nvSpPr>
          <p:cNvPr id="825" name="Insert Picture Here 2018 Darker.png"/>
          <p:cNvSpPr>
            <a:spLocks noGrp="1"/>
          </p:cNvSpPr>
          <p:nvPr>
            <p:ph type="pic" sz="quarter" idx="20"/>
          </p:nvPr>
        </p:nvSpPr>
        <p:spPr>
          <a:xfrm>
            <a:off x="509020" y="1163839"/>
            <a:ext cx="1742023" cy="1306518"/>
          </a:xfrm>
          <a:prstGeom prst="rect">
            <a:avLst/>
          </a:prstGeom>
        </p:spPr>
        <p:txBody>
          <a:bodyPr lIns="91439" tIns="45719" rIns="91439" bIns="45719">
            <a:noAutofit/>
          </a:bodyPr>
          <a:lstStyle/>
          <a:p>
            <a:endParaRPr/>
          </a:p>
        </p:txBody>
      </p:sp>
      <p:sp>
        <p:nvSpPr>
          <p:cNvPr id="826" name="Insert Picture Here 2018 Darker.png"/>
          <p:cNvSpPr>
            <a:spLocks noGrp="1"/>
          </p:cNvSpPr>
          <p:nvPr>
            <p:ph type="pic" sz="quarter" idx="21"/>
          </p:nvPr>
        </p:nvSpPr>
        <p:spPr>
          <a:xfrm>
            <a:off x="2921633" y="1163839"/>
            <a:ext cx="1742024" cy="1306518"/>
          </a:xfrm>
          <a:prstGeom prst="rect">
            <a:avLst/>
          </a:prstGeom>
        </p:spPr>
        <p:txBody>
          <a:bodyPr lIns="91439" tIns="45719" rIns="91439" bIns="45719">
            <a:noAutofit/>
          </a:bodyPr>
          <a:lstStyle/>
          <a:p>
            <a:endParaRPr/>
          </a:p>
        </p:txBody>
      </p:sp>
      <p:sp>
        <p:nvSpPr>
          <p:cNvPr id="827" name="Insert Picture Here 2018.png"/>
          <p:cNvSpPr>
            <a:spLocks noGrp="1"/>
          </p:cNvSpPr>
          <p:nvPr>
            <p:ph type="pic" sz="quarter" idx="22"/>
          </p:nvPr>
        </p:nvSpPr>
        <p:spPr>
          <a:xfrm>
            <a:off x="1715327" y="1163839"/>
            <a:ext cx="1742023" cy="1306518"/>
          </a:xfrm>
          <a:prstGeom prst="rect">
            <a:avLst/>
          </a:prstGeom>
        </p:spPr>
        <p:txBody>
          <a:bodyPr lIns="91439" tIns="45719" rIns="91439" bIns="45719">
            <a:noAutofit/>
          </a:bodyPr>
          <a:lstStyle/>
          <a:p>
            <a:endParaRPr/>
          </a:p>
        </p:txBody>
      </p:sp>
      <p:sp>
        <p:nvSpPr>
          <p:cNvPr id="82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271062313"/>
      </p:ext>
    </p:extLst>
  </p:cSld>
  <p:clrMapOvr>
    <a:masterClrMapping/>
  </p:clrMapOvr>
  <p:transition spd="med"/>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105.xml"/><Relationship Id="rId21" Type="http://schemas.openxmlformats.org/officeDocument/2006/relationships/slideLayout" Target="../slideLayouts/slideLayout100.xml"/><Relationship Id="rId42" Type="http://schemas.openxmlformats.org/officeDocument/2006/relationships/slideLayout" Target="../slideLayouts/slideLayout121.xml"/><Relationship Id="rId47" Type="http://schemas.openxmlformats.org/officeDocument/2006/relationships/slideLayout" Target="../slideLayouts/slideLayout126.xml"/><Relationship Id="rId63" Type="http://schemas.openxmlformats.org/officeDocument/2006/relationships/slideLayout" Target="../slideLayouts/slideLayout142.xml"/><Relationship Id="rId68" Type="http://schemas.openxmlformats.org/officeDocument/2006/relationships/slideLayout" Target="../slideLayouts/slideLayout147.xml"/><Relationship Id="rId16" Type="http://schemas.openxmlformats.org/officeDocument/2006/relationships/slideLayout" Target="../slideLayouts/slideLayout95.xml"/><Relationship Id="rId11" Type="http://schemas.openxmlformats.org/officeDocument/2006/relationships/slideLayout" Target="../slideLayouts/slideLayout90.xml"/><Relationship Id="rId32" Type="http://schemas.openxmlformats.org/officeDocument/2006/relationships/slideLayout" Target="../slideLayouts/slideLayout111.xml"/><Relationship Id="rId37" Type="http://schemas.openxmlformats.org/officeDocument/2006/relationships/slideLayout" Target="../slideLayouts/slideLayout116.xml"/><Relationship Id="rId53" Type="http://schemas.openxmlformats.org/officeDocument/2006/relationships/slideLayout" Target="../slideLayouts/slideLayout132.xml"/><Relationship Id="rId58" Type="http://schemas.openxmlformats.org/officeDocument/2006/relationships/slideLayout" Target="../slideLayouts/slideLayout137.xml"/><Relationship Id="rId74" Type="http://schemas.openxmlformats.org/officeDocument/2006/relationships/slideLayout" Target="../slideLayouts/slideLayout153.xml"/><Relationship Id="rId79" Type="http://schemas.openxmlformats.org/officeDocument/2006/relationships/slideLayout" Target="../slideLayouts/slideLayout158.xml"/><Relationship Id="rId5" Type="http://schemas.openxmlformats.org/officeDocument/2006/relationships/slideLayout" Target="../slideLayouts/slideLayout84.xml"/><Relationship Id="rId61" Type="http://schemas.openxmlformats.org/officeDocument/2006/relationships/slideLayout" Target="../slideLayouts/slideLayout140.xml"/><Relationship Id="rId82" Type="http://schemas.openxmlformats.org/officeDocument/2006/relationships/theme" Target="../theme/theme2.xml"/><Relationship Id="rId19" Type="http://schemas.openxmlformats.org/officeDocument/2006/relationships/slideLayout" Target="../slideLayouts/slideLayout98.xml"/><Relationship Id="rId14" Type="http://schemas.openxmlformats.org/officeDocument/2006/relationships/slideLayout" Target="../slideLayouts/slideLayout93.xml"/><Relationship Id="rId22" Type="http://schemas.openxmlformats.org/officeDocument/2006/relationships/slideLayout" Target="../slideLayouts/slideLayout101.xml"/><Relationship Id="rId27" Type="http://schemas.openxmlformats.org/officeDocument/2006/relationships/slideLayout" Target="../slideLayouts/slideLayout106.xml"/><Relationship Id="rId30" Type="http://schemas.openxmlformats.org/officeDocument/2006/relationships/slideLayout" Target="../slideLayouts/slideLayout109.xml"/><Relationship Id="rId35" Type="http://schemas.openxmlformats.org/officeDocument/2006/relationships/slideLayout" Target="../slideLayouts/slideLayout114.xml"/><Relationship Id="rId43" Type="http://schemas.openxmlformats.org/officeDocument/2006/relationships/slideLayout" Target="../slideLayouts/slideLayout122.xml"/><Relationship Id="rId48" Type="http://schemas.openxmlformats.org/officeDocument/2006/relationships/slideLayout" Target="../slideLayouts/slideLayout127.xml"/><Relationship Id="rId56" Type="http://schemas.openxmlformats.org/officeDocument/2006/relationships/slideLayout" Target="../slideLayouts/slideLayout135.xml"/><Relationship Id="rId64" Type="http://schemas.openxmlformats.org/officeDocument/2006/relationships/slideLayout" Target="../slideLayouts/slideLayout143.xml"/><Relationship Id="rId69" Type="http://schemas.openxmlformats.org/officeDocument/2006/relationships/slideLayout" Target="../slideLayouts/slideLayout148.xml"/><Relationship Id="rId77" Type="http://schemas.openxmlformats.org/officeDocument/2006/relationships/slideLayout" Target="../slideLayouts/slideLayout156.xml"/><Relationship Id="rId8" Type="http://schemas.openxmlformats.org/officeDocument/2006/relationships/slideLayout" Target="../slideLayouts/slideLayout87.xml"/><Relationship Id="rId51" Type="http://schemas.openxmlformats.org/officeDocument/2006/relationships/slideLayout" Target="../slideLayouts/slideLayout130.xml"/><Relationship Id="rId72" Type="http://schemas.openxmlformats.org/officeDocument/2006/relationships/slideLayout" Target="../slideLayouts/slideLayout151.xml"/><Relationship Id="rId80" Type="http://schemas.openxmlformats.org/officeDocument/2006/relationships/slideLayout" Target="../slideLayouts/slideLayout159.xml"/><Relationship Id="rId3" Type="http://schemas.openxmlformats.org/officeDocument/2006/relationships/slideLayout" Target="../slideLayouts/slideLayout82.xml"/><Relationship Id="rId12" Type="http://schemas.openxmlformats.org/officeDocument/2006/relationships/slideLayout" Target="../slideLayouts/slideLayout91.xml"/><Relationship Id="rId17" Type="http://schemas.openxmlformats.org/officeDocument/2006/relationships/slideLayout" Target="../slideLayouts/slideLayout96.xml"/><Relationship Id="rId25" Type="http://schemas.openxmlformats.org/officeDocument/2006/relationships/slideLayout" Target="../slideLayouts/slideLayout104.xml"/><Relationship Id="rId33" Type="http://schemas.openxmlformats.org/officeDocument/2006/relationships/slideLayout" Target="../slideLayouts/slideLayout112.xml"/><Relationship Id="rId38" Type="http://schemas.openxmlformats.org/officeDocument/2006/relationships/slideLayout" Target="../slideLayouts/slideLayout117.xml"/><Relationship Id="rId46" Type="http://schemas.openxmlformats.org/officeDocument/2006/relationships/slideLayout" Target="../slideLayouts/slideLayout125.xml"/><Relationship Id="rId59" Type="http://schemas.openxmlformats.org/officeDocument/2006/relationships/slideLayout" Target="../slideLayouts/slideLayout138.xml"/><Relationship Id="rId67" Type="http://schemas.openxmlformats.org/officeDocument/2006/relationships/slideLayout" Target="../slideLayouts/slideLayout146.xml"/><Relationship Id="rId20" Type="http://schemas.openxmlformats.org/officeDocument/2006/relationships/slideLayout" Target="../slideLayouts/slideLayout99.xml"/><Relationship Id="rId41" Type="http://schemas.openxmlformats.org/officeDocument/2006/relationships/slideLayout" Target="../slideLayouts/slideLayout120.xml"/><Relationship Id="rId54" Type="http://schemas.openxmlformats.org/officeDocument/2006/relationships/slideLayout" Target="../slideLayouts/slideLayout133.xml"/><Relationship Id="rId62" Type="http://schemas.openxmlformats.org/officeDocument/2006/relationships/slideLayout" Target="../slideLayouts/slideLayout141.xml"/><Relationship Id="rId70" Type="http://schemas.openxmlformats.org/officeDocument/2006/relationships/slideLayout" Target="../slideLayouts/slideLayout149.xml"/><Relationship Id="rId75" Type="http://schemas.openxmlformats.org/officeDocument/2006/relationships/slideLayout" Target="../slideLayouts/slideLayout154.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5" Type="http://schemas.openxmlformats.org/officeDocument/2006/relationships/slideLayout" Target="../slideLayouts/slideLayout94.xml"/><Relationship Id="rId23" Type="http://schemas.openxmlformats.org/officeDocument/2006/relationships/slideLayout" Target="../slideLayouts/slideLayout102.xml"/><Relationship Id="rId28" Type="http://schemas.openxmlformats.org/officeDocument/2006/relationships/slideLayout" Target="../slideLayouts/slideLayout107.xml"/><Relationship Id="rId36" Type="http://schemas.openxmlformats.org/officeDocument/2006/relationships/slideLayout" Target="../slideLayouts/slideLayout115.xml"/><Relationship Id="rId49" Type="http://schemas.openxmlformats.org/officeDocument/2006/relationships/slideLayout" Target="../slideLayouts/slideLayout128.xml"/><Relationship Id="rId57" Type="http://schemas.openxmlformats.org/officeDocument/2006/relationships/slideLayout" Target="../slideLayouts/slideLayout136.xml"/><Relationship Id="rId10" Type="http://schemas.openxmlformats.org/officeDocument/2006/relationships/slideLayout" Target="../slideLayouts/slideLayout89.xml"/><Relationship Id="rId31" Type="http://schemas.openxmlformats.org/officeDocument/2006/relationships/slideLayout" Target="../slideLayouts/slideLayout110.xml"/><Relationship Id="rId44" Type="http://schemas.openxmlformats.org/officeDocument/2006/relationships/slideLayout" Target="../slideLayouts/slideLayout123.xml"/><Relationship Id="rId52" Type="http://schemas.openxmlformats.org/officeDocument/2006/relationships/slideLayout" Target="../slideLayouts/slideLayout131.xml"/><Relationship Id="rId60" Type="http://schemas.openxmlformats.org/officeDocument/2006/relationships/slideLayout" Target="../slideLayouts/slideLayout139.xml"/><Relationship Id="rId65" Type="http://schemas.openxmlformats.org/officeDocument/2006/relationships/slideLayout" Target="../slideLayouts/slideLayout144.xml"/><Relationship Id="rId73" Type="http://schemas.openxmlformats.org/officeDocument/2006/relationships/slideLayout" Target="../slideLayouts/slideLayout152.xml"/><Relationship Id="rId78" Type="http://schemas.openxmlformats.org/officeDocument/2006/relationships/slideLayout" Target="../slideLayouts/slideLayout157.xml"/><Relationship Id="rId81" Type="http://schemas.openxmlformats.org/officeDocument/2006/relationships/slideLayout" Target="../slideLayouts/slideLayout160.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3" Type="http://schemas.openxmlformats.org/officeDocument/2006/relationships/slideLayout" Target="../slideLayouts/slideLayout92.xml"/><Relationship Id="rId18" Type="http://schemas.openxmlformats.org/officeDocument/2006/relationships/slideLayout" Target="../slideLayouts/slideLayout97.xml"/><Relationship Id="rId39" Type="http://schemas.openxmlformats.org/officeDocument/2006/relationships/slideLayout" Target="../slideLayouts/slideLayout118.xml"/><Relationship Id="rId34" Type="http://schemas.openxmlformats.org/officeDocument/2006/relationships/slideLayout" Target="../slideLayouts/slideLayout113.xml"/><Relationship Id="rId50" Type="http://schemas.openxmlformats.org/officeDocument/2006/relationships/slideLayout" Target="../slideLayouts/slideLayout129.xml"/><Relationship Id="rId55" Type="http://schemas.openxmlformats.org/officeDocument/2006/relationships/slideLayout" Target="../slideLayouts/slideLayout134.xml"/><Relationship Id="rId76" Type="http://schemas.openxmlformats.org/officeDocument/2006/relationships/slideLayout" Target="../slideLayouts/slideLayout155.xml"/><Relationship Id="rId7" Type="http://schemas.openxmlformats.org/officeDocument/2006/relationships/slideLayout" Target="../slideLayouts/slideLayout86.xml"/><Relationship Id="rId71" Type="http://schemas.openxmlformats.org/officeDocument/2006/relationships/slideLayout" Target="../slideLayouts/slideLayout150.xml"/><Relationship Id="rId2" Type="http://schemas.openxmlformats.org/officeDocument/2006/relationships/slideLayout" Target="../slideLayouts/slideLayout81.xml"/><Relationship Id="rId29" Type="http://schemas.openxmlformats.org/officeDocument/2006/relationships/slideLayout" Target="../slideLayouts/slideLayout108.xml"/><Relationship Id="rId24" Type="http://schemas.openxmlformats.org/officeDocument/2006/relationships/slideLayout" Target="../slideLayouts/slideLayout103.xml"/><Relationship Id="rId40" Type="http://schemas.openxmlformats.org/officeDocument/2006/relationships/slideLayout" Target="../slideLayouts/slideLayout119.xml"/><Relationship Id="rId45" Type="http://schemas.openxmlformats.org/officeDocument/2006/relationships/slideLayout" Target="../slideLayouts/slideLayout124.xml"/><Relationship Id="rId66" Type="http://schemas.openxmlformats.org/officeDocument/2006/relationships/slideLayout" Target="../slideLayouts/slideLayout145.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186.xml"/><Relationship Id="rId21" Type="http://schemas.openxmlformats.org/officeDocument/2006/relationships/slideLayout" Target="../slideLayouts/slideLayout181.xml"/><Relationship Id="rId42" Type="http://schemas.openxmlformats.org/officeDocument/2006/relationships/slideLayout" Target="../slideLayouts/slideLayout202.xml"/><Relationship Id="rId47" Type="http://schemas.openxmlformats.org/officeDocument/2006/relationships/slideLayout" Target="../slideLayouts/slideLayout207.xml"/><Relationship Id="rId63" Type="http://schemas.openxmlformats.org/officeDocument/2006/relationships/slideLayout" Target="../slideLayouts/slideLayout223.xml"/><Relationship Id="rId68" Type="http://schemas.openxmlformats.org/officeDocument/2006/relationships/slideLayout" Target="../slideLayouts/slideLayout228.xml"/><Relationship Id="rId16" Type="http://schemas.openxmlformats.org/officeDocument/2006/relationships/slideLayout" Target="../slideLayouts/slideLayout176.xml"/><Relationship Id="rId11" Type="http://schemas.openxmlformats.org/officeDocument/2006/relationships/slideLayout" Target="../slideLayouts/slideLayout171.xml"/><Relationship Id="rId32" Type="http://schemas.openxmlformats.org/officeDocument/2006/relationships/slideLayout" Target="../slideLayouts/slideLayout192.xml"/><Relationship Id="rId37" Type="http://schemas.openxmlformats.org/officeDocument/2006/relationships/slideLayout" Target="../slideLayouts/slideLayout197.xml"/><Relationship Id="rId53" Type="http://schemas.openxmlformats.org/officeDocument/2006/relationships/slideLayout" Target="../slideLayouts/slideLayout213.xml"/><Relationship Id="rId58" Type="http://schemas.openxmlformats.org/officeDocument/2006/relationships/slideLayout" Target="../slideLayouts/slideLayout218.xml"/><Relationship Id="rId74" Type="http://schemas.openxmlformats.org/officeDocument/2006/relationships/slideLayout" Target="../slideLayouts/slideLayout234.xml"/><Relationship Id="rId79" Type="http://schemas.openxmlformats.org/officeDocument/2006/relationships/slideLayout" Target="../slideLayouts/slideLayout239.xml"/><Relationship Id="rId5" Type="http://schemas.openxmlformats.org/officeDocument/2006/relationships/slideLayout" Target="../slideLayouts/slideLayout165.xml"/><Relationship Id="rId61" Type="http://schemas.openxmlformats.org/officeDocument/2006/relationships/slideLayout" Target="../slideLayouts/slideLayout221.xml"/><Relationship Id="rId82" Type="http://schemas.openxmlformats.org/officeDocument/2006/relationships/theme" Target="../theme/theme3.xml"/><Relationship Id="rId19" Type="http://schemas.openxmlformats.org/officeDocument/2006/relationships/slideLayout" Target="../slideLayouts/slideLayout179.xml"/><Relationship Id="rId14" Type="http://schemas.openxmlformats.org/officeDocument/2006/relationships/slideLayout" Target="../slideLayouts/slideLayout174.xml"/><Relationship Id="rId22" Type="http://schemas.openxmlformats.org/officeDocument/2006/relationships/slideLayout" Target="../slideLayouts/slideLayout182.xml"/><Relationship Id="rId27" Type="http://schemas.openxmlformats.org/officeDocument/2006/relationships/slideLayout" Target="../slideLayouts/slideLayout187.xml"/><Relationship Id="rId30" Type="http://schemas.openxmlformats.org/officeDocument/2006/relationships/slideLayout" Target="../slideLayouts/slideLayout190.xml"/><Relationship Id="rId35" Type="http://schemas.openxmlformats.org/officeDocument/2006/relationships/slideLayout" Target="../slideLayouts/slideLayout195.xml"/><Relationship Id="rId43" Type="http://schemas.openxmlformats.org/officeDocument/2006/relationships/slideLayout" Target="../slideLayouts/slideLayout203.xml"/><Relationship Id="rId48" Type="http://schemas.openxmlformats.org/officeDocument/2006/relationships/slideLayout" Target="../slideLayouts/slideLayout208.xml"/><Relationship Id="rId56" Type="http://schemas.openxmlformats.org/officeDocument/2006/relationships/slideLayout" Target="../slideLayouts/slideLayout216.xml"/><Relationship Id="rId64" Type="http://schemas.openxmlformats.org/officeDocument/2006/relationships/slideLayout" Target="../slideLayouts/slideLayout224.xml"/><Relationship Id="rId69" Type="http://schemas.openxmlformats.org/officeDocument/2006/relationships/slideLayout" Target="../slideLayouts/slideLayout229.xml"/><Relationship Id="rId77" Type="http://schemas.openxmlformats.org/officeDocument/2006/relationships/slideLayout" Target="../slideLayouts/slideLayout237.xml"/><Relationship Id="rId8" Type="http://schemas.openxmlformats.org/officeDocument/2006/relationships/slideLayout" Target="../slideLayouts/slideLayout168.xml"/><Relationship Id="rId51" Type="http://schemas.openxmlformats.org/officeDocument/2006/relationships/slideLayout" Target="../slideLayouts/slideLayout211.xml"/><Relationship Id="rId72" Type="http://schemas.openxmlformats.org/officeDocument/2006/relationships/slideLayout" Target="../slideLayouts/slideLayout232.xml"/><Relationship Id="rId80" Type="http://schemas.openxmlformats.org/officeDocument/2006/relationships/slideLayout" Target="../slideLayouts/slideLayout240.xml"/><Relationship Id="rId3" Type="http://schemas.openxmlformats.org/officeDocument/2006/relationships/slideLayout" Target="../slideLayouts/slideLayout163.xml"/><Relationship Id="rId12" Type="http://schemas.openxmlformats.org/officeDocument/2006/relationships/slideLayout" Target="../slideLayouts/slideLayout172.xml"/><Relationship Id="rId17" Type="http://schemas.openxmlformats.org/officeDocument/2006/relationships/slideLayout" Target="../slideLayouts/slideLayout177.xml"/><Relationship Id="rId25" Type="http://schemas.openxmlformats.org/officeDocument/2006/relationships/slideLayout" Target="../slideLayouts/slideLayout185.xml"/><Relationship Id="rId33" Type="http://schemas.openxmlformats.org/officeDocument/2006/relationships/slideLayout" Target="../slideLayouts/slideLayout193.xml"/><Relationship Id="rId38" Type="http://schemas.openxmlformats.org/officeDocument/2006/relationships/slideLayout" Target="../slideLayouts/slideLayout198.xml"/><Relationship Id="rId46" Type="http://schemas.openxmlformats.org/officeDocument/2006/relationships/slideLayout" Target="../slideLayouts/slideLayout206.xml"/><Relationship Id="rId59" Type="http://schemas.openxmlformats.org/officeDocument/2006/relationships/slideLayout" Target="../slideLayouts/slideLayout219.xml"/><Relationship Id="rId67" Type="http://schemas.openxmlformats.org/officeDocument/2006/relationships/slideLayout" Target="../slideLayouts/slideLayout227.xml"/><Relationship Id="rId20" Type="http://schemas.openxmlformats.org/officeDocument/2006/relationships/slideLayout" Target="../slideLayouts/slideLayout180.xml"/><Relationship Id="rId41" Type="http://schemas.openxmlformats.org/officeDocument/2006/relationships/slideLayout" Target="../slideLayouts/slideLayout201.xml"/><Relationship Id="rId54" Type="http://schemas.openxmlformats.org/officeDocument/2006/relationships/slideLayout" Target="../slideLayouts/slideLayout214.xml"/><Relationship Id="rId62" Type="http://schemas.openxmlformats.org/officeDocument/2006/relationships/slideLayout" Target="../slideLayouts/slideLayout222.xml"/><Relationship Id="rId70" Type="http://schemas.openxmlformats.org/officeDocument/2006/relationships/slideLayout" Target="../slideLayouts/slideLayout230.xml"/><Relationship Id="rId75" Type="http://schemas.openxmlformats.org/officeDocument/2006/relationships/slideLayout" Target="../slideLayouts/slideLayout235.xml"/><Relationship Id="rId1" Type="http://schemas.openxmlformats.org/officeDocument/2006/relationships/slideLayout" Target="../slideLayouts/slideLayout161.xml"/><Relationship Id="rId6" Type="http://schemas.openxmlformats.org/officeDocument/2006/relationships/slideLayout" Target="../slideLayouts/slideLayout166.xml"/><Relationship Id="rId15" Type="http://schemas.openxmlformats.org/officeDocument/2006/relationships/slideLayout" Target="../slideLayouts/slideLayout175.xml"/><Relationship Id="rId23" Type="http://schemas.openxmlformats.org/officeDocument/2006/relationships/slideLayout" Target="../slideLayouts/slideLayout183.xml"/><Relationship Id="rId28" Type="http://schemas.openxmlformats.org/officeDocument/2006/relationships/slideLayout" Target="../slideLayouts/slideLayout188.xml"/><Relationship Id="rId36" Type="http://schemas.openxmlformats.org/officeDocument/2006/relationships/slideLayout" Target="../slideLayouts/slideLayout196.xml"/><Relationship Id="rId49" Type="http://schemas.openxmlformats.org/officeDocument/2006/relationships/slideLayout" Target="../slideLayouts/slideLayout209.xml"/><Relationship Id="rId57" Type="http://schemas.openxmlformats.org/officeDocument/2006/relationships/slideLayout" Target="../slideLayouts/slideLayout217.xml"/><Relationship Id="rId10" Type="http://schemas.openxmlformats.org/officeDocument/2006/relationships/slideLayout" Target="../slideLayouts/slideLayout170.xml"/><Relationship Id="rId31" Type="http://schemas.openxmlformats.org/officeDocument/2006/relationships/slideLayout" Target="../slideLayouts/slideLayout191.xml"/><Relationship Id="rId44" Type="http://schemas.openxmlformats.org/officeDocument/2006/relationships/slideLayout" Target="../slideLayouts/slideLayout204.xml"/><Relationship Id="rId52" Type="http://schemas.openxmlformats.org/officeDocument/2006/relationships/slideLayout" Target="../slideLayouts/slideLayout212.xml"/><Relationship Id="rId60" Type="http://schemas.openxmlformats.org/officeDocument/2006/relationships/slideLayout" Target="../slideLayouts/slideLayout220.xml"/><Relationship Id="rId65" Type="http://schemas.openxmlformats.org/officeDocument/2006/relationships/slideLayout" Target="../slideLayouts/slideLayout225.xml"/><Relationship Id="rId73" Type="http://schemas.openxmlformats.org/officeDocument/2006/relationships/slideLayout" Target="../slideLayouts/slideLayout233.xml"/><Relationship Id="rId78" Type="http://schemas.openxmlformats.org/officeDocument/2006/relationships/slideLayout" Target="../slideLayouts/slideLayout238.xml"/><Relationship Id="rId81" Type="http://schemas.openxmlformats.org/officeDocument/2006/relationships/slideLayout" Target="../slideLayouts/slideLayout241.xml"/><Relationship Id="rId4" Type="http://schemas.openxmlformats.org/officeDocument/2006/relationships/slideLayout" Target="../slideLayouts/slideLayout164.xml"/><Relationship Id="rId9" Type="http://schemas.openxmlformats.org/officeDocument/2006/relationships/slideLayout" Target="../slideLayouts/slideLayout169.xml"/><Relationship Id="rId13" Type="http://schemas.openxmlformats.org/officeDocument/2006/relationships/slideLayout" Target="../slideLayouts/slideLayout173.xml"/><Relationship Id="rId18" Type="http://schemas.openxmlformats.org/officeDocument/2006/relationships/slideLayout" Target="../slideLayouts/slideLayout178.xml"/><Relationship Id="rId39" Type="http://schemas.openxmlformats.org/officeDocument/2006/relationships/slideLayout" Target="../slideLayouts/slideLayout199.xml"/><Relationship Id="rId34" Type="http://schemas.openxmlformats.org/officeDocument/2006/relationships/slideLayout" Target="../slideLayouts/slideLayout194.xml"/><Relationship Id="rId50" Type="http://schemas.openxmlformats.org/officeDocument/2006/relationships/slideLayout" Target="../slideLayouts/slideLayout210.xml"/><Relationship Id="rId55" Type="http://schemas.openxmlformats.org/officeDocument/2006/relationships/slideLayout" Target="../slideLayouts/slideLayout215.xml"/><Relationship Id="rId76" Type="http://schemas.openxmlformats.org/officeDocument/2006/relationships/slideLayout" Target="../slideLayouts/slideLayout236.xml"/><Relationship Id="rId7" Type="http://schemas.openxmlformats.org/officeDocument/2006/relationships/slideLayout" Target="../slideLayouts/slideLayout167.xml"/><Relationship Id="rId71" Type="http://schemas.openxmlformats.org/officeDocument/2006/relationships/slideLayout" Target="../slideLayouts/slideLayout231.xml"/><Relationship Id="rId2" Type="http://schemas.openxmlformats.org/officeDocument/2006/relationships/slideLayout" Target="../slideLayouts/slideLayout162.xml"/><Relationship Id="rId29" Type="http://schemas.openxmlformats.org/officeDocument/2006/relationships/slideLayout" Target="../slideLayouts/slideLayout189.xml"/><Relationship Id="rId24" Type="http://schemas.openxmlformats.org/officeDocument/2006/relationships/slideLayout" Target="../slideLayouts/slideLayout184.xml"/><Relationship Id="rId40" Type="http://schemas.openxmlformats.org/officeDocument/2006/relationships/slideLayout" Target="../slideLayouts/slideLayout200.xml"/><Relationship Id="rId45" Type="http://schemas.openxmlformats.org/officeDocument/2006/relationships/slideLayout" Target="../slideLayouts/slideLayout205.xml"/><Relationship Id="rId66" Type="http://schemas.openxmlformats.org/officeDocument/2006/relationships/slideLayout" Target="../slideLayouts/slideLayout2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071597" y="2494104"/>
            <a:ext cx="7810500" cy="2324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r>
              <a:t>Title Text</a:t>
            </a:r>
          </a:p>
        </p:txBody>
      </p:sp>
      <p:sp>
        <p:nvSpPr>
          <p:cNvPr id="3" name="Body Level One…"/>
          <p:cNvSpPr txBox="1">
            <a:spLocks noGrp="1"/>
          </p:cNvSpPr>
          <p:nvPr>
            <p:ph type="body" idx="1"/>
          </p:nvPr>
        </p:nvSpPr>
        <p:spPr>
          <a:xfrm>
            <a:off x="666750" y="3536950"/>
            <a:ext cx="7810500" cy="7937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17333" y="6540500"/>
            <a:ext cx="304572" cy="241092"/>
          </a:xfrm>
          <a:prstGeom prst="rect">
            <a:avLst/>
          </a:prstGeom>
          <a:ln w="12700">
            <a:miter lim="400000"/>
          </a:ln>
        </p:spPr>
        <p:txBody>
          <a:bodyPr wrap="none" lIns="50800" tIns="50800" rIns="50800" bIns="50800">
            <a:spAutoFit/>
          </a:bodyPr>
          <a:lstStyle>
            <a:lvl1pPr algn="ctr">
              <a:lnSpc>
                <a:spcPct val="100000"/>
              </a:lnSpc>
              <a:defRPr sz="900" spc="0">
                <a:solidFill>
                  <a:srgbClr val="000000"/>
                </a:solidFill>
                <a:latin typeface="Helvetica Neue Light"/>
                <a:ea typeface="Helvetica Neue Light"/>
                <a:cs typeface="Helvetica Neue Light"/>
                <a:sym typeface="Helvetica Neue Light"/>
              </a:defRPr>
            </a:lvl1pPr>
          </a:lstStyle>
          <a:p>
            <a:fld id="{86CB4B4D-7CA3-9044-876B-883B54F8677D}" type="slidenum">
              <a:t>‹Nº›</a:t>
            </a:fld>
            <a:endParaRPr/>
          </a:p>
        </p:txBody>
      </p:sp>
    </p:spTree>
    <p:extLst>
      <p:ext uri="{BB962C8B-B14F-4D97-AF65-F5344CB8AC3E}">
        <p14:creationId xmlns:p14="http://schemas.microsoft.com/office/powerpoint/2010/main" val="282417935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 id="2147483698" r:id="rId19"/>
    <p:sldLayoutId id="2147483699" r:id="rId20"/>
    <p:sldLayoutId id="2147483700" r:id="rId21"/>
    <p:sldLayoutId id="2147483701" r:id="rId22"/>
    <p:sldLayoutId id="2147483702" r:id="rId23"/>
    <p:sldLayoutId id="2147483703" r:id="rId24"/>
    <p:sldLayoutId id="2147483704" r:id="rId25"/>
    <p:sldLayoutId id="2147483705" r:id="rId26"/>
    <p:sldLayoutId id="2147483706" r:id="rId27"/>
    <p:sldLayoutId id="2147483707" r:id="rId28"/>
    <p:sldLayoutId id="2147483708" r:id="rId29"/>
    <p:sldLayoutId id="2147483709" r:id="rId30"/>
    <p:sldLayoutId id="2147483710" r:id="rId31"/>
    <p:sldLayoutId id="2147483711" r:id="rId32"/>
    <p:sldLayoutId id="2147483712" r:id="rId33"/>
    <p:sldLayoutId id="2147483713" r:id="rId34"/>
    <p:sldLayoutId id="2147483714" r:id="rId35"/>
    <p:sldLayoutId id="2147483715" r:id="rId36"/>
    <p:sldLayoutId id="2147483716" r:id="rId37"/>
    <p:sldLayoutId id="2147483717" r:id="rId38"/>
    <p:sldLayoutId id="2147483718" r:id="rId39"/>
    <p:sldLayoutId id="2147483719" r:id="rId40"/>
    <p:sldLayoutId id="2147483720" r:id="rId41"/>
    <p:sldLayoutId id="2147483721" r:id="rId42"/>
    <p:sldLayoutId id="2147483722" r:id="rId43"/>
    <p:sldLayoutId id="2147483723" r:id="rId44"/>
    <p:sldLayoutId id="2147483724" r:id="rId45"/>
    <p:sldLayoutId id="2147483725" r:id="rId46"/>
    <p:sldLayoutId id="2147483726" r:id="rId47"/>
    <p:sldLayoutId id="2147483727" r:id="rId48"/>
    <p:sldLayoutId id="2147483728" r:id="rId49"/>
    <p:sldLayoutId id="2147483729" r:id="rId50"/>
    <p:sldLayoutId id="2147483730" r:id="rId51"/>
    <p:sldLayoutId id="2147483731" r:id="rId52"/>
    <p:sldLayoutId id="2147483732" r:id="rId53"/>
    <p:sldLayoutId id="2147483733" r:id="rId54"/>
    <p:sldLayoutId id="2147483734" r:id="rId55"/>
    <p:sldLayoutId id="2147483735" r:id="rId56"/>
    <p:sldLayoutId id="2147483736" r:id="rId57"/>
    <p:sldLayoutId id="2147483737" r:id="rId58"/>
    <p:sldLayoutId id="2147483738" r:id="rId59"/>
    <p:sldLayoutId id="2147483739" r:id="rId60"/>
    <p:sldLayoutId id="2147483740" r:id="rId61"/>
    <p:sldLayoutId id="2147483741" r:id="rId62"/>
    <p:sldLayoutId id="2147483742" r:id="rId63"/>
    <p:sldLayoutId id="2147483743" r:id="rId64"/>
    <p:sldLayoutId id="2147483744" r:id="rId65"/>
    <p:sldLayoutId id="2147483745" r:id="rId66"/>
    <p:sldLayoutId id="2147483746" r:id="rId67"/>
    <p:sldLayoutId id="2147483747" r:id="rId68"/>
    <p:sldLayoutId id="2147483749" r:id="rId69"/>
    <p:sldLayoutId id="2147483750" r:id="rId70"/>
    <p:sldLayoutId id="2147483751" r:id="rId71"/>
    <p:sldLayoutId id="2147483752" r:id="rId72"/>
    <p:sldLayoutId id="2147483753" r:id="rId73"/>
    <p:sldLayoutId id="2147483754" r:id="rId74"/>
    <p:sldLayoutId id="2147483755" r:id="rId75"/>
    <p:sldLayoutId id="2147483756" r:id="rId76"/>
    <p:sldLayoutId id="2147483757" r:id="rId77"/>
    <p:sldLayoutId id="2147483758" r:id="rId78"/>
    <p:sldLayoutId id="2147483759" r:id="rId79"/>
  </p:sldLayoutIdLst>
  <p:transition spd="med"/>
  <p:txStyles>
    <p:titleStyle>
      <a:lvl1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1pPr>
      <a:lvl2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2pPr>
      <a:lvl3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3pPr>
      <a:lvl4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4pPr>
      <a:lvl5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5pPr>
      <a:lvl6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6pPr>
      <a:lvl7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7pPr>
      <a:lvl8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8pPr>
      <a:lvl9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9pPr>
    </p:titleStyle>
    <p:bodyStyle>
      <a:lvl1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1pPr>
      <a:lvl2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2pPr>
      <a:lvl3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3pPr>
      <a:lvl4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4pPr>
      <a:lvl5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5pPr>
      <a:lvl6pPr marL="0" marR="0" indent="13335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6pPr>
      <a:lvl7pPr marL="0" marR="0" indent="26670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7pPr>
      <a:lvl8pPr marL="0" marR="0" indent="40005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8pPr>
      <a:lvl9pPr marL="0" marR="0" indent="53340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9pPr>
    </p:bodyStyle>
    <p:otherStyle>
      <a:lvl1pPr marL="0" marR="0" indent="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1pPr>
      <a:lvl2pPr marL="0" marR="0" indent="857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2pPr>
      <a:lvl3pPr marL="0" marR="0" indent="1714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3pPr>
      <a:lvl4pPr marL="0" marR="0" indent="2571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4pPr>
      <a:lvl5pPr marL="0" marR="0" indent="3429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5pPr>
      <a:lvl6pPr marL="0" marR="0" indent="4286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6pPr>
      <a:lvl7pPr marL="0" marR="0" indent="5143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7pPr>
      <a:lvl8pPr marL="0" marR="0" indent="6000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8pPr>
      <a:lvl9pPr marL="0" marR="0" indent="6858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071597" y="2494104"/>
            <a:ext cx="7810500" cy="2324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r>
              <a:t>Title Text</a:t>
            </a:r>
          </a:p>
        </p:txBody>
      </p:sp>
      <p:sp>
        <p:nvSpPr>
          <p:cNvPr id="3" name="Body Level One…"/>
          <p:cNvSpPr txBox="1">
            <a:spLocks noGrp="1"/>
          </p:cNvSpPr>
          <p:nvPr>
            <p:ph type="body" idx="1"/>
          </p:nvPr>
        </p:nvSpPr>
        <p:spPr>
          <a:xfrm>
            <a:off x="666750" y="3536950"/>
            <a:ext cx="7810500" cy="7937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17333" y="6540500"/>
            <a:ext cx="304572" cy="241092"/>
          </a:xfrm>
          <a:prstGeom prst="rect">
            <a:avLst/>
          </a:prstGeom>
          <a:ln w="12700">
            <a:miter lim="400000"/>
          </a:ln>
        </p:spPr>
        <p:txBody>
          <a:bodyPr wrap="none" lIns="50800" tIns="50800" rIns="50800" bIns="50800">
            <a:spAutoFit/>
          </a:bodyPr>
          <a:lstStyle>
            <a:lvl1pPr algn="ctr">
              <a:lnSpc>
                <a:spcPct val="100000"/>
              </a:lnSpc>
              <a:defRPr sz="900" spc="0">
                <a:solidFill>
                  <a:srgbClr val="000000"/>
                </a:solidFill>
                <a:latin typeface="Helvetica Neue Light"/>
                <a:ea typeface="Helvetica Neue Light"/>
                <a:cs typeface="Helvetica Neue Light"/>
                <a:sym typeface="Helvetica Neue Light"/>
              </a:defRPr>
            </a:lvl1pPr>
          </a:lstStyle>
          <a:p>
            <a:fld id="{86CB4B4D-7CA3-9044-876B-883B54F8677D}" type="slidenum">
              <a:t>‹Nº›</a:t>
            </a:fld>
            <a:endParaRPr/>
          </a:p>
        </p:txBody>
      </p:sp>
    </p:spTree>
    <p:extLst>
      <p:ext uri="{BB962C8B-B14F-4D97-AF65-F5344CB8AC3E}">
        <p14:creationId xmlns:p14="http://schemas.microsoft.com/office/powerpoint/2010/main" val="841422844"/>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 id="2147483777" r:id="rId17"/>
    <p:sldLayoutId id="2147483778" r:id="rId18"/>
    <p:sldLayoutId id="2147483779" r:id="rId19"/>
    <p:sldLayoutId id="2147483780" r:id="rId20"/>
    <p:sldLayoutId id="2147483781" r:id="rId21"/>
    <p:sldLayoutId id="2147483782" r:id="rId22"/>
    <p:sldLayoutId id="2147483783" r:id="rId23"/>
    <p:sldLayoutId id="2147483784" r:id="rId24"/>
    <p:sldLayoutId id="2147483785" r:id="rId25"/>
    <p:sldLayoutId id="2147483786" r:id="rId26"/>
    <p:sldLayoutId id="2147483787" r:id="rId27"/>
    <p:sldLayoutId id="2147483788" r:id="rId28"/>
    <p:sldLayoutId id="2147483789" r:id="rId29"/>
    <p:sldLayoutId id="2147483790" r:id="rId30"/>
    <p:sldLayoutId id="2147483791" r:id="rId31"/>
    <p:sldLayoutId id="2147483792" r:id="rId32"/>
    <p:sldLayoutId id="2147483793" r:id="rId33"/>
    <p:sldLayoutId id="2147483794" r:id="rId34"/>
    <p:sldLayoutId id="2147483795" r:id="rId35"/>
    <p:sldLayoutId id="2147483796" r:id="rId36"/>
    <p:sldLayoutId id="2147483797" r:id="rId37"/>
    <p:sldLayoutId id="2147483798" r:id="rId38"/>
    <p:sldLayoutId id="2147483799" r:id="rId39"/>
    <p:sldLayoutId id="2147483800" r:id="rId40"/>
    <p:sldLayoutId id="2147483801" r:id="rId41"/>
    <p:sldLayoutId id="2147483802" r:id="rId42"/>
    <p:sldLayoutId id="2147483803" r:id="rId43"/>
    <p:sldLayoutId id="2147483804" r:id="rId44"/>
    <p:sldLayoutId id="2147483805" r:id="rId45"/>
    <p:sldLayoutId id="2147483806" r:id="rId46"/>
    <p:sldLayoutId id="2147483807" r:id="rId47"/>
    <p:sldLayoutId id="2147483808" r:id="rId48"/>
    <p:sldLayoutId id="2147483809" r:id="rId49"/>
    <p:sldLayoutId id="2147483810" r:id="rId50"/>
    <p:sldLayoutId id="2147483811" r:id="rId51"/>
    <p:sldLayoutId id="2147483812" r:id="rId52"/>
    <p:sldLayoutId id="2147483813" r:id="rId53"/>
    <p:sldLayoutId id="2147483814" r:id="rId54"/>
    <p:sldLayoutId id="2147483815" r:id="rId55"/>
    <p:sldLayoutId id="2147483816" r:id="rId56"/>
    <p:sldLayoutId id="2147483817" r:id="rId57"/>
    <p:sldLayoutId id="2147483818" r:id="rId58"/>
    <p:sldLayoutId id="2147483819" r:id="rId59"/>
    <p:sldLayoutId id="2147483820" r:id="rId60"/>
    <p:sldLayoutId id="2147483821" r:id="rId61"/>
    <p:sldLayoutId id="2147483822" r:id="rId62"/>
    <p:sldLayoutId id="2147483823" r:id="rId63"/>
    <p:sldLayoutId id="2147483824" r:id="rId64"/>
    <p:sldLayoutId id="2147483825" r:id="rId65"/>
    <p:sldLayoutId id="2147483826" r:id="rId66"/>
    <p:sldLayoutId id="2147483827" r:id="rId67"/>
    <p:sldLayoutId id="2147483828" r:id="rId68"/>
    <p:sldLayoutId id="2147483829" r:id="rId69"/>
    <p:sldLayoutId id="2147483830" r:id="rId70"/>
    <p:sldLayoutId id="2147483831" r:id="rId71"/>
    <p:sldLayoutId id="2147483832" r:id="rId72"/>
    <p:sldLayoutId id="2147483833" r:id="rId73"/>
    <p:sldLayoutId id="2147483834" r:id="rId74"/>
    <p:sldLayoutId id="2147483835" r:id="rId75"/>
    <p:sldLayoutId id="2147483836" r:id="rId76"/>
    <p:sldLayoutId id="2147483837" r:id="rId77"/>
    <p:sldLayoutId id="2147483838" r:id="rId78"/>
    <p:sldLayoutId id="2147483839" r:id="rId79"/>
    <p:sldLayoutId id="2147483840" r:id="rId80"/>
    <p:sldLayoutId id="2147483841" r:id="rId81"/>
  </p:sldLayoutIdLst>
  <p:transition spd="med"/>
  <p:txStyles>
    <p:titleStyle>
      <a:lvl1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1pPr>
      <a:lvl2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2pPr>
      <a:lvl3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3pPr>
      <a:lvl4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4pPr>
      <a:lvl5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5pPr>
      <a:lvl6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6pPr>
      <a:lvl7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7pPr>
      <a:lvl8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8pPr>
      <a:lvl9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9pPr>
    </p:titleStyle>
    <p:bodyStyle>
      <a:lvl1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1pPr>
      <a:lvl2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2pPr>
      <a:lvl3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3pPr>
      <a:lvl4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4pPr>
      <a:lvl5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5pPr>
      <a:lvl6pPr marL="0" marR="0" indent="13335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6pPr>
      <a:lvl7pPr marL="0" marR="0" indent="26670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7pPr>
      <a:lvl8pPr marL="0" marR="0" indent="40005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8pPr>
      <a:lvl9pPr marL="0" marR="0" indent="53340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9pPr>
    </p:bodyStyle>
    <p:otherStyle>
      <a:lvl1pPr marL="0" marR="0" indent="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1pPr>
      <a:lvl2pPr marL="0" marR="0" indent="857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2pPr>
      <a:lvl3pPr marL="0" marR="0" indent="1714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3pPr>
      <a:lvl4pPr marL="0" marR="0" indent="2571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4pPr>
      <a:lvl5pPr marL="0" marR="0" indent="3429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5pPr>
      <a:lvl6pPr marL="0" marR="0" indent="4286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6pPr>
      <a:lvl7pPr marL="0" marR="0" indent="5143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7pPr>
      <a:lvl8pPr marL="0" marR="0" indent="6000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8pPr>
      <a:lvl9pPr marL="0" marR="0" indent="6858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071597" y="2494104"/>
            <a:ext cx="7810500" cy="2324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r>
              <a:t>Title Text</a:t>
            </a:r>
          </a:p>
        </p:txBody>
      </p:sp>
      <p:sp>
        <p:nvSpPr>
          <p:cNvPr id="3" name="Body Level One…"/>
          <p:cNvSpPr txBox="1">
            <a:spLocks noGrp="1"/>
          </p:cNvSpPr>
          <p:nvPr>
            <p:ph type="body" idx="1"/>
          </p:nvPr>
        </p:nvSpPr>
        <p:spPr>
          <a:xfrm>
            <a:off x="666750" y="3536950"/>
            <a:ext cx="7810500" cy="7937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17333" y="6540500"/>
            <a:ext cx="304572" cy="241092"/>
          </a:xfrm>
          <a:prstGeom prst="rect">
            <a:avLst/>
          </a:prstGeom>
          <a:ln w="12700">
            <a:miter lim="400000"/>
          </a:ln>
        </p:spPr>
        <p:txBody>
          <a:bodyPr wrap="none" lIns="50800" tIns="50800" rIns="50800" bIns="50800">
            <a:spAutoFit/>
          </a:bodyPr>
          <a:lstStyle>
            <a:lvl1pPr algn="ctr">
              <a:lnSpc>
                <a:spcPct val="100000"/>
              </a:lnSpc>
              <a:defRPr sz="900" spc="0">
                <a:solidFill>
                  <a:srgbClr val="000000"/>
                </a:solidFill>
                <a:latin typeface="Helvetica Neue Light"/>
                <a:ea typeface="Helvetica Neue Light"/>
                <a:cs typeface="Helvetica Neue Light"/>
                <a:sym typeface="Helvetica Neue Light"/>
              </a:defRPr>
            </a:lvl1pPr>
          </a:lstStyle>
          <a:p>
            <a:fld id="{86CB4B4D-7CA3-9044-876B-883B54F8677D}" type="slidenum">
              <a:t>‹Nº›</a:t>
            </a:fld>
            <a:endParaRPr/>
          </a:p>
        </p:txBody>
      </p:sp>
    </p:spTree>
    <p:extLst>
      <p:ext uri="{BB962C8B-B14F-4D97-AF65-F5344CB8AC3E}">
        <p14:creationId xmlns:p14="http://schemas.microsoft.com/office/powerpoint/2010/main" val="1733226210"/>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 id="2147483856" r:id="rId13"/>
    <p:sldLayoutId id="2147483857" r:id="rId14"/>
    <p:sldLayoutId id="2147483858" r:id="rId15"/>
    <p:sldLayoutId id="2147483859" r:id="rId16"/>
    <p:sldLayoutId id="2147483860" r:id="rId17"/>
    <p:sldLayoutId id="2147483861" r:id="rId18"/>
    <p:sldLayoutId id="2147483862" r:id="rId19"/>
    <p:sldLayoutId id="2147483863" r:id="rId20"/>
    <p:sldLayoutId id="2147483864" r:id="rId21"/>
    <p:sldLayoutId id="2147483865" r:id="rId22"/>
    <p:sldLayoutId id="2147483866" r:id="rId23"/>
    <p:sldLayoutId id="2147483867" r:id="rId24"/>
    <p:sldLayoutId id="2147483868" r:id="rId25"/>
    <p:sldLayoutId id="2147483869" r:id="rId26"/>
    <p:sldLayoutId id="2147483870" r:id="rId27"/>
    <p:sldLayoutId id="2147483871" r:id="rId28"/>
    <p:sldLayoutId id="2147483872" r:id="rId29"/>
    <p:sldLayoutId id="2147483873" r:id="rId30"/>
    <p:sldLayoutId id="2147483874" r:id="rId31"/>
    <p:sldLayoutId id="2147483875" r:id="rId32"/>
    <p:sldLayoutId id="2147483876" r:id="rId33"/>
    <p:sldLayoutId id="2147483877" r:id="rId34"/>
    <p:sldLayoutId id="2147483878" r:id="rId35"/>
    <p:sldLayoutId id="2147483879" r:id="rId36"/>
    <p:sldLayoutId id="2147483880" r:id="rId37"/>
    <p:sldLayoutId id="2147483881" r:id="rId38"/>
    <p:sldLayoutId id="2147483882" r:id="rId39"/>
    <p:sldLayoutId id="2147483883" r:id="rId40"/>
    <p:sldLayoutId id="2147483884" r:id="rId41"/>
    <p:sldLayoutId id="2147483885" r:id="rId42"/>
    <p:sldLayoutId id="2147483886" r:id="rId43"/>
    <p:sldLayoutId id="2147483887" r:id="rId44"/>
    <p:sldLayoutId id="2147483888" r:id="rId45"/>
    <p:sldLayoutId id="2147483889" r:id="rId46"/>
    <p:sldLayoutId id="2147483890" r:id="rId47"/>
    <p:sldLayoutId id="2147483891" r:id="rId48"/>
    <p:sldLayoutId id="2147483892" r:id="rId49"/>
    <p:sldLayoutId id="2147483893" r:id="rId50"/>
    <p:sldLayoutId id="2147483894" r:id="rId51"/>
    <p:sldLayoutId id="2147483895" r:id="rId52"/>
    <p:sldLayoutId id="2147483896" r:id="rId53"/>
    <p:sldLayoutId id="2147483897" r:id="rId54"/>
    <p:sldLayoutId id="2147483898" r:id="rId55"/>
    <p:sldLayoutId id="2147483899" r:id="rId56"/>
    <p:sldLayoutId id="2147483900" r:id="rId57"/>
    <p:sldLayoutId id="2147483901" r:id="rId58"/>
    <p:sldLayoutId id="2147483902" r:id="rId59"/>
    <p:sldLayoutId id="2147483903" r:id="rId60"/>
    <p:sldLayoutId id="2147483904" r:id="rId61"/>
    <p:sldLayoutId id="2147483905" r:id="rId62"/>
    <p:sldLayoutId id="2147483906" r:id="rId63"/>
    <p:sldLayoutId id="2147483907" r:id="rId64"/>
    <p:sldLayoutId id="2147483908" r:id="rId65"/>
    <p:sldLayoutId id="2147483909" r:id="rId66"/>
    <p:sldLayoutId id="2147483910" r:id="rId67"/>
    <p:sldLayoutId id="2147483911" r:id="rId68"/>
    <p:sldLayoutId id="2147483912" r:id="rId69"/>
    <p:sldLayoutId id="2147483913" r:id="rId70"/>
    <p:sldLayoutId id="2147483914" r:id="rId71"/>
    <p:sldLayoutId id="2147483915" r:id="rId72"/>
    <p:sldLayoutId id="2147483916" r:id="rId73"/>
    <p:sldLayoutId id="2147483917" r:id="rId74"/>
    <p:sldLayoutId id="2147483918" r:id="rId75"/>
    <p:sldLayoutId id="2147483919" r:id="rId76"/>
    <p:sldLayoutId id="2147483920" r:id="rId77"/>
    <p:sldLayoutId id="2147483921" r:id="rId78"/>
    <p:sldLayoutId id="2147483922" r:id="rId79"/>
    <p:sldLayoutId id="2147483923" r:id="rId80"/>
    <p:sldLayoutId id="2147483924" r:id="rId81"/>
  </p:sldLayoutIdLst>
  <p:transition spd="med"/>
  <p:txStyles>
    <p:titleStyle>
      <a:lvl1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1pPr>
      <a:lvl2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2pPr>
      <a:lvl3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3pPr>
      <a:lvl4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4pPr>
      <a:lvl5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5pPr>
      <a:lvl6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6pPr>
      <a:lvl7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7pPr>
      <a:lvl8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8pPr>
      <a:lvl9pPr marL="0" marR="0" indent="0" algn="l" defTabSz="309563" rtl="0" latinLnBrk="0">
        <a:lnSpc>
          <a:spcPct val="90000"/>
        </a:lnSpc>
        <a:spcBef>
          <a:spcPts val="0"/>
        </a:spcBef>
        <a:spcAft>
          <a:spcPts val="0"/>
        </a:spcAft>
        <a:buClrTx/>
        <a:buSzTx/>
        <a:buFontTx/>
        <a:buNone/>
        <a:tabLst/>
        <a:defRPr sz="3375" b="0" i="0" u="none" strike="noStrike" cap="all" spc="0" baseline="0">
          <a:solidFill>
            <a:srgbClr val="454546"/>
          </a:solidFill>
          <a:uFillTx/>
          <a:latin typeface="+mn-lt"/>
          <a:ea typeface="+mn-ea"/>
          <a:cs typeface="+mn-cs"/>
          <a:sym typeface="Montserrat ExtraBold"/>
        </a:defRPr>
      </a:lvl9pPr>
    </p:titleStyle>
    <p:bodyStyle>
      <a:lvl1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1pPr>
      <a:lvl2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2pPr>
      <a:lvl3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3pPr>
      <a:lvl4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4pPr>
      <a:lvl5pPr marL="0" marR="0" indent="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5pPr>
      <a:lvl6pPr marL="0" marR="0" indent="13335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6pPr>
      <a:lvl7pPr marL="0" marR="0" indent="26670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7pPr>
      <a:lvl8pPr marL="0" marR="0" indent="40005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8pPr>
      <a:lvl9pPr marL="0" marR="0" indent="533400" algn="l" defTabSz="309563" rtl="0" latinLnBrk="0">
        <a:lnSpc>
          <a:spcPct val="120000"/>
        </a:lnSpc>
        <a:spcBef>
          <a:spcPts val="0"/>
        </a:spcBef>
        <a:spcAft>
          <a:spcPts val="0"/>
        </a:spcAft>
        <a:buClrTx/>
        <a:buSzTx/>
        <a:buFontTx/>
        <a:buNone/>
        <a:tabLst/>
        <a:defRPr sz="938" b="0" i="0" u="none" strike="noStrike" cap="all" spc="28" baseline="0">
          <a:solidFill>
            <a:srgbClr val="454546"/>
          </a:solidFill>
          <a:uFillTx/>
          <a:latin typeface="+mn-lt"/>
          <a:ea typeface="+mn-ea"/>
          <a:cs typeface="+mn-cs"/>
          <a:sym typeface="Montserrat ExtraBold"/>
        </a:defRPr>
      </a:lvl9pPr>
    </p:bodyStyle>
    <p:otherStyle>
      <a:lvl1pPr marL="0" marR="0" indent="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1pPr>
      <a:lvl2pPr marL="0" marR="0" indent="857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2pPr>
      <a:lvl3pPr marL="0" marR="0" indent="1714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3pPr>
      <a:lvl4pPr marL="0" marR="0" indent="2571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4pPr>
      <a:lvl5pPr marL="0" marR="0" indent="3429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5pPr>
      <a:lvl6pPr marL="0" marR="0" indent="4286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6pPr>
      <a:lvl7pPr marL="0" marR="0" indent="5143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7pPr>
      <a:lvl8pPr marL="0" marR="0" indent="6000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8pPr>
      <a:lvl9pPr marL="0" marR="0" indent="6858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1.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00.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8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4" name="Insert Picture Here 2018 Darker.png"/>
          <p:cNvPicPr>
            <a:picLocks noGrp="1" noChangeAspect="1"/>
          </p:cNvPicPr>
          <p:nvPr>
            <p:ph type="pic" idx="13"/>
          </p:nvPr>
        </p:nvPicPr>
        <p:blipFill rotWithShape="1">
          <a:blip r:embed="rId2" cstate="print">
            <a:extLst>
              <a:ext uri="{28A0092B-C50C-407E-A947-70E740481C1C}">
                <a14:useLocalDpi xmlns:a14="http://schemas.microsoft.com/office/drawing/2010/main" val="0"/>
              </a:ext>
            </a:extLst>
          </a:blip>
          <a:srcRect r="17316"/>
          <a:stretch/>
        </p:blipFill>
        <p:spPr>
          <a:xfrm>
            <a:off x="1586853" y="3401"/>
            <a:ext cx="7560707" cy="6858000"/>
          </a:xfrm>
          <a:prstGeom prst="rect">
            <a:avLst/>
          </a:prstGeom>
        </p:spPr>
      </p:pic>
      <p:sp>
        <p:nvSpPr>
          <p:cNvPr id="885" name="Rectangle"/>
          <p:cNvSpPr/>
          <p:nvPr/>
        </p:nvSpPr>
        <p:spPr>
          <a:xfrm>
            <a:off x="0" y="0"/>
            <a:ext cx="7739763" cy="6858000"/>
          </a:xfrm>
          <a:prstGeom prst="rect">
            <a:avLst/>
          </a:prstGeom>
          <a:gradFill>
            <a:gsLst>
              <a:gs pos="46487">
                <a:srgbClr val="000000"/>
              </a:gs>
              <a:gs pos="100000">
                <a:srgbClr val="000000">
                  <a:alpha val="0"/>
                </a:srgbClr>
              </a:gs>
            </a:gsLst>
          </a:gradFill>
          <a:ln w="12700">
            <a:miter lim="400000"/>
          </a:ln>
        </p:spPr>
        <p:txBody>
          <a:bodyPr lIns="0" tIns="0" rIns="0" bIns="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FFFF"/>
              </a:solidFill>
              <a:latin typeface="Helvetica Neue Medium"/>
              <a:sym typeface="Helvetica Neue Medium"/>
            </a:endParaRPr>
          </a:p>
        </p:txBody>
      </p:sp>
      <p:sp>
        <p:nvSpPr>
          <p:cNvPr id="886" name="single image slide"/>
          <p:cNvSpPr txBox="1"/>
          <p:nvPr/>
        </p:nvSpPr>
        <p:spPr>
          <a:xfrm>
            <a:off x="283085" y="161104"/>
            <a:ext cx="3324525" cy="1589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spAutoFit/>
          </a:bodyPr>
          <a:lstStyle>
            <a:lvl1pPr algn="r">
              <a:lnSpc>
                <a:spcPct val="90000"/>
              </a:lnSpc>
              <a:defRPr sz="9000" cap="all" spc="0">
                <a:solidFill>
                  <a:srgbClr val="FFFFFF"/>
                </a:solidFill>
                <a:latin typeface="+mn-lt"/>
                <a:ea typeface="+mn-ea"/>
                <a:cs typeface="+mn-cs"/>
                <a:sym typeface="Montserrat ExtraBold"/>
              </a:defRPr>
            </a:lvl1pPr>
          </a:lstStyle>
          <a:p>
            <a:pPr defTabSz="309563" hangingPunct="0"/>
            <a:r>
              <a:rPr lang="es-ES" sz="2800" kern="0" dirty="0"/>
              <a:t>Curso en el que se han desarrollado las TIC</a:t>
            </a:r>
            <a:endParaRPr sz="2800" kern="0" dirty="0">
              <a:latin typeface="Montserrat ExtraBold"/>
            </a:endParaRPr>
          </a:p>
        </p:txBody>
      </p:sp>
      <p:sp>
        <p:nvSpPr>
          <p:cNvPr id="887" name="Lorem ipsum dolor sit elit, consect loreretur adipiscing nisi aute. Lorem."/>
          <p:cNvSpPr txBox="1"/>
          <p:nvPr/>
        </p:nvSpPr>
        <p:spPr>
          <a:xfrm>
            <a:off x="555751" y="3820905"/>
            <a:ext cx="3051859" cy="4539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nchor="b">
            <a:spAutoFit/>
          </a:bodyPr>
          <a:lstStyle>
            <a:lvl1pPr algn="r">
              <a:defRPr>
                <a:solidFill>
                  <a:srgbClr val="FFFFFF"/>
                </a:solidFill>
              </a:defRPr>
            </a:lvl1pPr>
          </a:lstStyle>
          <a:p>
            <a:pPr defTabSz="309563" hangingPunct="0">
              <a:lnSpc>
                <a:spcPct val="150000"/>
              </a:lnSpc>
            </a:pPr>
            <a:r>
              <a:rPr lang="es-ES" sz="900" i="1" kern="0" spc="20" dirty="0">
                <a:latin typeface="Raleway"/>
                <a:sym typeface="Raleway"/>
              </a:rPr>
              <a:t>Vicerrectorado de Calidad de la Universidad Complutense de Madrid (UCM) </a:t>
            </a:r>
          </a:p>
        </p:txBody>
      </p:sp>
      <p:sp>
        <p:nvSpPr>
          <p:cNvPr id="888" name="Rounded Rectangle"/>
          <p:cNvSpPr/>
          <p:nvPr/>
        </p:nvSpPr>
        <p:spPr>
          <a:xfrm rot="16200000">
            <a:off x="1848156" y="1351235"/>
            <a:ext cx="238125" cy="952500"/>
          </a:xfrm>
          <a:prstGeom prst="roundRect">
            <a:avLst>
              <a:gd name="adj" fmla="val 50000"/>
            </a:avLst>
          </a:prstGeom>
          <a:solidFill>
            <a:schemeClr val="accent5"/>
          </a:solidFill>
          <a:ln w="12700">
            <a:miter lim="400000"/>
          </a:ln>
        </p:spPr>
        <p:txBody>
          <a:bodyPr lIns="19050" tIns="19050" rIns="19050" bIns="1905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644E"/>
              </a:solidFill>
              <a:latin typeface="Helvetica Neue Medium"/>
              <a:sym typeface="Helvetica Neue Medium"/>
            </a:endParaRPr>
          </a:p>
        </p:txBody>
      </p:sp>
      <p:sp>
        <p:nvSpPr>
          <p:cNvPr id="891" name="jun 28 2019"/>
          <p:cNvSpPr txBox="1"/>
          <p:nvPr/>
        </p:nvSpPr>
        <p:spPr>
          <a:xfrm>
            <a:off x="179512" y="2204864"/>
            <a:ext cx="3428098" cy="10356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nchor="b">
            <a:spAutoFit/>
          </a:bodyPr>
          <a:lstStyle>
            <a:lvl1pPr algn="r">
              <a:lnSpc>
                <a:spcPct val="90000"/>
              </a:lnSpc>
              <a:defRPr sz="5000" cap="all" spc="0">
                <a:solidFill>
                  <a:srgbClr val="FFFFFF"/>
                </a:solidFill>
                <a:latin typeface="+mn-lt"/>
                <a:ea typeface="+mn-ea"/>
                <a:cs typeface="+mn-cs"/>
                <a:sym typeface="Montserrat ExtraBold"/>
              </a:defRPr>
            </a:lvl1pPr>
          </a:lstStyle>
          <a:p>
            <a:pPr defTabSz="309563" hangingPunct="0"/>
            <a:r>
              <a:rPr lang="es-ES" sz="1800" kern="0" dirty="0"/>
              <a:t>“La autoevaluación en el Programa DOCENTIA: análisis de fortalezas y debilidades” </a:t>
            </a:r>
          </a:p>
        </p:txBody>
      </p:sp>
      <p:sp>
        <p:nvSpPr>
          <p:cNvPr id="892" name="Insert title here please"/>
          <p:cNvSpPr txBox="1"/>
          <p:nvPr/>
        </p:nvSpPr>
        <p:spPr>
          <a:xfrm>
            <a:off x="228266" y="3243434"/>
            <a:ext cx="3379344" cy="5463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nchor="b">
            <a:spAutoFit/>
          </a:bodyPr>
          <a:lstStyle>
            <a:lvl1pPr algn="r">
              <a:defRPr b="1">
                <a:solidFill>
                  <a:srgbClr val="FFFFFF"/>
                </a:solidFill>
              </a:defRPr>
            </a:lvl1pPr>
          </a:lstStyle>
          <a:p>
            <a:pPr defTabSz="309563" hangingPunct="0">
              <a:lnSpc>
                <a:spcPct val="150000"/>
              </a:lnSpc>
            </a:pPr>
            <a:r>
              <a:rPr lang="es-ES" sz="1100" kern="0" spc="20" dirty="0">
                <a:latin typeface="Raleway"/>
                <a:sym typeface="Raleway"/>
              </a:rPr>
              <a:t>Plan de Formación del Profesorado del Centro de Formación Permanente</a:t>
            </a:r>
          </a:p>
        </p:txBody>
      </p:sp>
      <p:sp>
        <p:nvSpPr>
          <p:cNvPr id="11" name="Insert title here please"/>
          <p:cNvSpPr txBox="1"/>
          <p:nvPr/>
        </p:nvSpPr>
        <p:spPr>
          <a:xfrm>
            <a:off x="228266" y="4725144"/>
            <a:ext cx="3379344" cy="3238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nchor="b">
            <a:spAutoFit/>
          </a:bodyPr>
          <a:lstStyle>
            <a:lvl1pPr algn="r">
              <a:defRPr b="1">
                <a:solidFill>
                  <a:srgbClr val="FFFFFF"/>
                </a:solidFill>
              </a:defRPr>
            </a:lvl1pPr>
          </a:lstStyle>
          <a:p>
            <a:pPr defTabSz="309563" hangingPunct="0">
              <a:lnSpc>
                <a:spcPct val="150000"/>
              </a:lnSpc>
            </a:pPr>
            <a:r>
              <a:rPr lang="es-ES" sz="1400" kern="0" spc="20" dirty="0">
                <a:solidFill>
                  <a:srgbClr val="FF644E"/>
                </a:solidFill>
                <a:latin typeface="Raleway"/>
                <a:sym typeface="Raleway"/>
              </a:rPr>
              <a:t>Plataforma utilizada: </a:t>
            </a:r>
          </a:p>
        </p:txBody>
      </p:sp>
      <p:sp>
        <p:nvSpPr>
          <p:cNvPr id="12" name="Insert title here please"/>
          <p:cNvSpPr txBox="1"/>
          <p:nvPr/>
        </p:nvSpPr>
        <p:spPr>
          <a:xfrm>
            <a:off x="228266" y="4970964"/>
            <a:ext cx="3379344" cy="5165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nchor="b">
            <a:spAutoFit/>
          </a:bodyPr>
          <a:lstStyle>
            <a:lvl1pPr algn="r">
              <a:defRPr b="1">
                <a:solidFill>
                  <a:srgbClr val="FFFFFF"/>
                </a:solidFill>
              </a:defRPr>
            </a:lvl1pPr>
          </a:lstStyle>
          <a:p>
            <a:pPr defTabSz="309563" hangingPunct="0">
              <a:lnSpc>
                <a:spcPct val="150000"/>
              </a:lnSpc>
            </a:pPr>
            <a:r>
              <a:rPr lang="es-ES" sz="1100" kern="0" spc="20" dirty="0">
                <a:latin typeface="Raleway"/>
                <a:sym typeface="Raleway"/>
              </a:rPr>
              <a:t>Seminarios Premium con la plataforma Moodle del Campus Virtual de la UCM (CV-UCM)</a:t>
            </a:r>
          </a:p>
        </p:txBody>
      </p:sp>
      <p:sp>
        <p:nvSpPr>
          <p:cNvPr id="13" name="Rounded Rectangle"/>
          <p:cNvSpPr/>
          <p:nvPr/>
        </p:nvSpPr>
        <p:spPr>
          <a:xfrm rot="16200000">
            <a:off x="1891952" y="4036129"/>
            <a:ext cx="150533" cy="952500"/>
          </a:xfrm>
          <a:prstGeom prst="roundRect">
            <a:avLst>
              <a:gd name="adj" fmla="val 50000"/>
            </a:avLst>
          </a:prstGeom>
          <a:solidFill>
            <a:schemeClr val="accent5"/>
          </a:solidFill>
          <a:ln w="12700">
            <a:miter lim="400000"/>
          </a:ln>
        </p:spPr>
        <p:txBody>
          <a:bodyPr lIns="19050" tIns="19050" rIns="19050" bIns="1905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644E"/>
              </a:solidFill>
              <a:latin typeface="Helvetica Neue Medium"/>
              <a:sym typeface="Helvetica Neue Medium"/>
            </a:endParaRP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778" y="6237312"/>
            <a:ext cx="547141" cy="504056"/>
          </a:xfrm>
          <a:prstGeom prst="rect">
            <a:avLst/>
          </a:prstGeom>
        </p:spPr>
      </p:pic>
      <p:sp>
        <p:nvSpPr>
          <p:cNvPr id="3" name="Rectángulo 2"/>
          <p:cNvSpPr/>
          <p:nvPr/>
        </p:nvSpPr>
        <p:spPr>
          <a:xfrm>
            <a:off x="901774" y="6325870"/>
            <a:ext cx="789906" cy="415498"/>
          </a:xfrm>
          <a:prstGeom prst="rect">
            <a:avLst/>
          </a:prstGeom>
        </p:spPr>
        <p:txBody>
          <a:bodyPr wrap="square">
            <a:spAutoFit/>
          </a:bodyPr>
          <a:lstStyle/>
          <a:p>
            <a:r>
              <a:rPr lang="es-ES" sz="700" dirty="0">
                <a:solidFill>
                  <a:schemeClr val="bg1"/>
                </a:solidFill>
                <a:latin typeface="Times New Roman" panose="02020603050405020304" pitchFamily="18" charset="0"/>
                <a:cs typeface="Times New Roman" panose="02020603050405020304" pitchFamily="18" charset="0"/>
              </a:rPr>
              <a:t>Aprendizaje Eficaz con TIC en la UCM</a:t>
            </a:r>
            <a:endParaRPr lang="es-ES" sz="700" dirty="0">
              <a:solidFill>
                <a:schemeClr val="bg1"/>
              </a:solidFill>
            </a:endParaRPr>
          </a:p>
        </p:txBody>
      </p:sp>
      <p:sp>
        <p:nvSpPr>
          <p:cNvPr id="4" name="Rectángulo 3"/>
          <p:cNvSpPr/>
          <p:nvPr/>
        </p:nvSpPr>
        <p:spPr>
          <a:xfrm>
            <a:off x="7534700" y="6688374"/>
            <a:ext cx="1621396" cy="184666"/>
          </a:xfrm>
          <a:prstGeom prst="rect">
            <a:avLst/>
          </a:prstGeom>
        </p:spPr>
        <p:txBody>
          <a:bodyPr wrap="square">
            <a:spAutoFit/>
          </a:bodyPr>
          <a:lstStyle/>
          <a:p>
            <a:r>
              <a:rPr lang="en-US" sz="600" dirty="0">
                <a:solidFill>
                  <a:schemeClr val="bg2">
                    <a:lumMod val="50000"/>
                  </a:schemeClr>
                </a:solidFill>
                <a:latin typeface="Arial" panose="020B0604020202020204" pitchFamily="34" charset="0"/>
                <a:cs typeface="Arial" panose="020B0604020202020204" pitchFamily="34" charset="0"/>
              </a:rPr>
              <a:t>Photo by Chris Montgomery on Unsplash </a:t>
            </a:r>
            <a:endParaRPr lang="es-ES" sz="600" dirty="0">
              <a:solidFill>
                <a:schemeClr val="bg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7745022"/>
      </p:ext>
    </p:extLst>
  </p:cSld>
  <p:clrMapOvr>
    <a:masterClrMapping/>
  </p:clrMapOvr>
  <p:transition spd="slow">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4" name="Insert Picture Here 2018 Darker.png"/>
          <p:cNvPicPr>
            <a:picLocks noGrp="1" noChangeAspect="1"/>
          </p:cNvPicPr>
          <p:nvPr>
            <p:ph type="pic" idx="14"/>
          </p:nvPr>
        </p:nvPicPr>
        <p:blipFill rotWithShape="1">
          <a:blip r:embed="rId2" cstate="print">
            <a:extLst>
              <a:ext uri="{28A0092B-C50C-407E-A947-70E740481C1C}">
                <a14:useLocalDpi xmlns:a14="http://schemas.microsoft.com/office/drawing/2010/main" val="0"/>
              </a:ext>
            </a:extLst>
          </a:blip>
          <a:srcRect l="14229" t="12698" r="39529" b="35839"/>
          <a:stretch/>
        </p:blipFill>
        <p:spPr>
          <a:xfrm>
            <a:off x="3323318" y="1700808"/>
            <a:ext cx="2232248" cy="1656184"/>
          </a:xfrm>
          <a:prstGeom prst="rect">
            <a:avLst/>
          </a:prstGeom>
        </p:spPr>
      </p:pic>
      <p:pic>
        <p:nvPicPr>
          <p:cNvPr id="965" name="Insert Picture Here 2018.png"/>
          <p:cNvPicPr>
            <a:picLocks noGrp="1" noChangeAspect="1"/>
          </p:cNvPicPr>
          <p:nvPr>
            <p:ph type="pic" idx="15"/>
          </p:nvPr>
        </p:nvPicPr>
        <p:blipFill>
          <a:blip r:embed="rId3" cstate="print">
            <a:extLst>
              <a:ext uri="{28A0092B-C50C-407E-A947-70E740481C1C}">
                <a14:useLocalDpi xmlns:a14="http://schemas.microsoft.com/office/drawing/2010/main" val="0"/>
              </a:ext>
            </a:extLst>
          </a:blip>
          <a:stretch>
            <a:fillRect/>
          </a:stretch>
        </p:blipFill>
        <p:spPr>
          <a:xfrm>
            <a:off x="6444208" y="1779379"/>
            <a:ext cx="2248562" cy="1499041"/>
          </a:xfrm>
          <a:prstGeom prst="rect">
            <a:avLst/>
          </a:prstGeom>
        </p:spPr>
      </p:pic>
      <p:pic>
        <p:nvPicPr>
          <p:cNvPr id="966" name="Insert Picture Here 2018.png"/>
          <p:cNvPicPr>
            <a:picLocks noGrp="1" noChangeAspect="1"/>
          </p:cNvPicPr>
          <p:nvPr>
            <p:ph type="pic" idx="16"/>
          </p:nvPr>
        </p:nvPicPr>
        <p:blipFill>
          <a:blip r:embed="rId4" cstate="print">
            <a:extLst>
              <a:ext uri="{28A0092B-C50C-407E-A947-70E740481C1C}">
                <a14:useLocalDpi xmlns:a14="http://schemas.microsoft.com/office/drawing/2010/main" val="0"/>
              </a:ext>
            </a:extLst>
          </a:blip>
          <a:stretch>
            <a:fillRect/>
          </a:stretch>
        </p:blipFill>
        <p:spPr>
          <a:xfrm>
            <a:off x="415694" y="1700808"/>
            <a:ext cx="2208245" cy="1656184"/>
          </a:xfrm>
          <a:prstGeom prst="rect">
            <a:avLst/>
          </a:prstGeom>
        </p:spPr>
      </p:pic>
      <p:sp>
        <p:nvSpPr>
          <p:cNvPr id="967" name="three small…"/>
          <p:cNvSpPr txBox="1"/>
          <p:nvPr/>
        </p:nvSpPr>
        <p:spPr>
          <a:xfrm>
            <a:off x="657117" y="472564"/>
            <a:ext cx="7829766" cy="689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nchor="b">
            <a:spAutoFit/>
          </a:bodyPr>
          <a:lstStyle/>
          <a:p>
            <a:pPr algn="ctr" defTabSz="309563" hangingPunct="0">
              <a:lnSpc>
                <a:spcPct val="90000"/>
              </a:lnSpc>
              <a:defRPr sz="9000" cap="all" spc="0">
                <a:solidFill>
                  <a:srgbClr val="FFFFFF"/>
                </a:solidFill>
                <a:latin typeface="+mn-lt"/>
                <a:ea typeface="+mn-ea"/>
                <a:cs typeface="+mn-cs"/>
                <a:sym typeface="Montserrat ExtraBold"/>
              </a:defRPr>
            </a:pPr>
            <a:r>
              <a:rPr lang="es-ES" sz="1100" i="1" kern="0" cap="all" dirty="0">
                <a:solidFill>
                  <a:srgbClr val="FF644E"/>
                </a:solidFill>
                <a:sym typeface="Montserrat ExtraBold"/>
              </a:rPr>
              <a:t>La autoevaluación en el Programa DOCENTIA: análisis de fortalezas y debilidades</a:t>
            </a:r>
            <a:endParaRPr lang="es-ES" sz="1200" i="1" kern="0" cap="all" dirty="0">
              <a:solidFill>
                <a:srgbClr val="FF644E"/>
              </a:solidFill>
              <a:sym typeface="Montserrat ExtraBold"/>
            </a:endParaRPr>
          </a:p>
          <a:p>
            <a:pPr algn="ctr" defTabSz="309563" hangingPunct="0">
              <a:lnSpc>
                <a:spcPct val="90000"/>
              </a:lnSpc>
              <a:defRPr sz="9000" cap="all" spc="0">
                <a:solidFill>
                  <a:srgbClr val="FFFFFF"/>
                </a:solidFill>
                <a:latin typeface="+mn-lt"/>
                <a:ea typeface="+mn-ea"/>
                <a:cs typeface="+mn-cs"/>
                <a:sym typeface="Montserrat ExtraBold"/>
              </a:defRPr>
            </a:pPr>
            <a:r>
              <a:rPr lang="es-ES" sz="3600" kern="0" cap="all" dirty="0">
                <a:solidFill>
                  <a:srgbClr val="FFFFFF"/>
                </a:solidFill>
                <a:sym typeface="Montserrat ExtraBold"/>
              </a:rPr>
              <a:t>Herramientas utilizadas</a:t>
            </a:r>
          </a:p>
        </p:txBody>
      </p:sp>
      <p:sp>
        <p:nvSpPr>
          <p:cNvPr id="968" name="insert title here."/>
          <p:cNvSpPr txBox="1"/>
          <p:nvPr/>
        </p:nvSpPr>
        <p:spPr>
          <a:xfrm>
            <a:off x="3448050" y="3490557"/>
            <a:ext cx="2247900" cy="2408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defPPr>
              <a:defRPr lang="es-ES"/>
            </a:defPPr>
            <a:lvl1pPr defTabSz="309563" hangingPunct="0">
              <a:lnSpc>
                <a:spcPct val="120000"/>
              </a:lnSpc>
              <a:defRPr sz="1200" kern="0" cap="all" spc="28">
                <a:solidFill>
                  <a:srgbClr val="FFFFFF"/>
                </a:solidFill>
                <a:latin typeface="Montserrat ExtraBold"/>
              </a:defRPr>
            </a:lvl1pPr>
          </a:lstStyle>
          <a:p>
            <a:r>
              <a:rPr lang="es-ES" dirty="0"/>
              <a:t>Vídeos</a:t>
            </a:r>
            <a:endParaRPr dirty="0"/>
          </a:p>
        </p:txBody>
      </p:sp>
      <p:sp>
        <p:nvSpPr>
          <p:cNvPr id="969" name="Lorem ipsum dolor sit elit, consect loreretur adipiscing nisi aute. ipsum sit elit, consect. consect loreretur adipiscing. Ipsum dolor sit elit."/>
          <p:cNvSpPr txBox="1"/>
          <p:nvPr/>
        </p:nvSpPr>
        <p:spPr>
          <a:xfrm>
            <a:off x="3448050" y="3717176"/>
            <a:ext cx="2247900" cy="14927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defPPr>
              <a:defRPr lang="es-ES"/>
            </a:defPPr>
            <a:lvl1pPr algn="just" defTabSz="309563" hangingPunct="0">
              <a:lnSpc>
                <a:spcPct val="150000"/>
              </a:lnSpc>
              <a:defRPr sz="1050" u="sng" kern="0" spc="20">
                <a:solidFill>
                  <a:srgbClr val="FFFFFF"/>
                </a:solidFill>
                <a:latin typeface="Raleway"/>
              </a:defRPr>
            </a:lvl1pPr>
          </a:lstStyle>
          <a:p>
            <a:r>
              <a:rPr lang="es-ES" u="none" dirty="0">
                <a:sym typeface="Raleway"/>
              </a:rPr>
              <a:t>Elaborados con dispositivos móviles, narración de voz mientras        se presentan las diapositivas en Microsoft PowerPoint o el uso de programas profesionales de edición de vídeo.</a:t>
            </a:r>
            <a:endParaRPr u="none" dirty="0">
              <a:sym typeface="Raleway"/>
            </a:endParaRPr>
          </a:p>
        </p:txBody>
      </p:sp>
      <p:sp>
        <p:nvSpPr>
          <p:cNvPr id="970" name="insert title here."/>
          <p:cNvSpPr txBox="1"/>
          <p:nvPr/>
        </p:nvSpPr>
        <p:spPr>
          <a:xfrm>
            <a:off x="6444506" y="3490557"/>
            <a:ext cx="2247900" cy="2408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defPPr>
              <a:defRPr lang="es-ES"/>
            </a:defPPr>
            <a:lvl1pPr defTabSz="309563" hangingPunct="0">
              <a:lnSpc>
                <a:spcPct val="120000"/>
              </a:lnSpc>
              <a:defRPr sz="1200" kern="0" cap="all" spc="28">
                <a:solidFill>
                  <a:srgbClr val="FFFFFF"/>
                </a:solidFill>
                <a:latin typeface="Montserrat ExtraBold"/>
              </a:defRPr>
            </a:lvl1pPr>
          </a:lstStyle>
          <a:p>
            <a:r>
              <a:rPr lang="es-ES" dirty="0"/>
              <a:t>Cuestionarios</a:t>
            </a:r>
            <a:endParaRPr dirty="0"/>
          </a:p>
        </p:txBody>
      </p:sp>
      <p:sp>
        <p:nvSpPr>
          <p:cNvPr id="971" name="Lorem ipsum dolor sit elit, consect loreretur adipiscing nisi aute. ipsum sit elit, consect. consect loreretur adipiscing. Ipsum dolor sit elit, consect loreretur adipiscing nisi aute. ipsum sit elit."/>
          <p:cNvSpPr txBox="1"/>
          <p:nvPr/>
        </p:nvSpPr>
        <p:spPr>
          <a:xfrm>
            <a:off x="6444506" y="3717176"/>
            <a:ext cx="2247900" cy="765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defPPr>
              <a:defRPr lang="es-ES"/>
            </a:defPPr>
            <a:lvl1pPr algn="just" defTabSz="309563" hangingPunct="0">
              <a:lnSpc>
                <a:spcPct val="150000"/>
              </a:lnSpc>
              <a:defRPr sz="1050" u="none" kern="0" spc="20">
                <a:solidFill>
                  <a:srgbClr val="FFFFFF"/>
                </a:solidFill>
                <a:latin typeface="Raleway"/>
              </a:defRPr>
            </a:lvl1pPr>
          </a:lstStyle>
          <a:p>
            <a:r>
              <a:rPr lang="es-ES" u="sng" dirty="0"/>
              <a:t>Cuestionarios</a:t>
            </a:r>
            <a:r>
              <a:rPr lang="es-ES" dirty="0"/>
              <a:t> en el CV sobre cada uno de los videos con   retroalimentación.</a:t>
            </a:r>
            <a:endParaRPr dirty="0">
              <a:sym typeface="Raleway"/>
            </a:endParaRPr>
          </a:p>
        </p:txBody>
      </p:sp>
      <p:sp>
        <p:nvSpPr>
          <p:cNvPr id="972" name="insert title here."/>
          <p:cNvSpPr txBox="1"/>
          <p:nvPr/>
        </p:nvSpPr>
        <p:spPr>
          <a:xfrm>
            <a:off x="395834" y="3490557"/>
            <a:ext cx="2247900" cy="2408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lvl1pPr>
              <a:lnSpc>
                <a:spcPct val="120000"/>
              </a:lnSpc>
              <a:defRPr sz="2500" cap="all" spc="75">
                <a:solidFill>
                  <a:srgbClr val="FFFFFF"/>
                </a:solidFill>
                <a:latin typeface="+mn-lt"/>
                <a:ea typeface="+mn-ea"/>
                <a:cs typeface="+mn-cs"/>
                <a:sym typeface="Montserrat ExtraBold"/>
              </a:defRPr>
            </a:lvl1pPr>
          </a:lstStyle>
          <a:p>
            <a:pPr defTabSz="309563" hangingPunct="0"/>
            <a:r>
              <a:rPr lang="es-ES" sz="1200" kern="0" spc="28" dirty="0">
                <a:latin typeface="Montserrat ExtraBold"/>
              </a:rPr>
              <a:t>Información</a:t>
            </a:r>
            <a:r>
              <a:rPr lang="es-ES" sz="938" kern="0" spc="28" dirty="0">
                <a:latin typeface="Montserrat ExtraBold"/>
              </a:rPr>
              <a:t> </a:t>
            </a:r>
            <a:endParaRPr sz="938" kern="0" spc="28" dirty="0">
              <a:latin typeface="Montserrat ExtraBold"/>
            </a:endParaRPr>
          </a:p>
        </p:txBody>
      </p:sp>
      <p:sp>
        <p:nvSpPr>
          <p:cNvPr id="973" name="Lorem ipsum dolor sit elit, consect loreretur adipiscing nisi aute. ipsum sit elit, consect. consect loreretur adipiscing. Ipsum dolor sit elit, consect loreretur adipiscing nisi aute. ipsum sit elit. Lorem ipsum dolor sit elit, consect loreretur adipiscing nisi aute. ipsum sit elit, consect. consect"/>
          <p:cNvSpPr txBox="1"/>
          <p:nvPr/>
        </p:nvSpPr>
        <p:spPr>
          <a:xfrm>
            <a:off x="395834" y="3717176"/>
            <a:ext cx="2247900" cy="10079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lvl1pPr algn="just">
              <a:defRPr>
                <a:solidFill>
                  <a:srgbClr val="FFFFFF"/>
                </a:solidFill>
              </a:defRPr>
            </a:lvl1pPr>
          </a:lstStyle>
          <a:p>
            <a:pPr defTabSz="309563" hangingPunct="0">
              <a:lnSpc>
                <a:spcPct val="150000"/>
              </a:lnSpc>
            </a:pPr>
            <a:r>
              <a:rPr lang="es-ES" sz="1050" u="sng" kern="0" spc="20" dirty="0">
                <a:latin typeface="Raleway"/>
                <a:sym typeface="Raleway"/>
              </a:rPr>
              <a:t>Avisos programados </a:t>
            </a:r>
            <a:r>
              <a:rPr lang="es-ES" sz="1050" kern="0" spc="20" dirty="0">
                <a:latin typeface="Raleway"/>
                <a:sym typeface="Raleway"/>
              </a:rPr>
              <a:t>en el CV dos veces a la semana sobre la documentación disponible y las tareas a realizar.</a:t>
            </a:r>
            <a:endParaRPr sz="1050" kern="0" spc="20" dirty="0">
              <a:latin typeface="Raleway"/>
              <a:sym typeface="Raleway"/>
            </a:endParaRPr>
          </a:p>
        </p:txBody>
      </p:sp>
      <p:sp>
        <p:nvSpPr>
          <p:cNvPr id="974" name="Rounded Rectangle"/>
          <p:cNvSpPr/>
          <p:nvPr/>
        </p:nvSpPr>
        <p:spPr>
          <a:xfrm rot="16200000">
            <a:off x="4452938" y="767557"/>
            <a:ext cx="238125" cy="952500"/>
          </a:xfrm>
          <a:prstGeom prst="roundRect">
            <a:avLst>
              <a:gd name="adj" fmla="val 50000"/>
            </a:avLst>
          </a:prstGeom>
          <a:solidFill>
            <a:schemeClr val="accent5"/>
          </a:solidFill>
          <a:ln w="12700">
            <a:miter lim="400000"/>
          </a:ln>
        </p:spPr>
        <p:txBody>
          <a:bodyPr lIns="0" tIns="0" rIns="0" bIns="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FFFF"/>
              </a:solidFill>
              <a:latin typeface="Helvetica Neue Medium"/>
              <a:sym typeface="Helvetica Neue Medium"/>
            </a:endParaRPr>
          </a:p>
        </p:txBody>
      </p:sp>
      <p:pic>
        <p:nvPicPr>
          <p:cNvPr id="13" name="Imagen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76582" y="6278502"/>
            <a:ext cx="547141" cy="504056"/>
          </a:xfrm>
          <a:prstGeom prst="rect">
            <a:avLst/>
          </a:prstGeom>
        </p:spPr>
      </p:pic>
      <p:sp>
        <p:nvSpPr>
          <p:cNvPr id="14" name="Rectángulo 13"/>
          <p:cNvSpPr/>
          <p:nvPr/>
        </p:nvSpPr>
        <p:spPr>
          <a:xfrm>
            <a:off x="8314578" y="6367060"/>
            <a:ext cx="789906" cy="415498"/>
          </a:xfrm>
          <a:prstGeom prst="rect">
            <a:avLst/>
          </a:prstGeom>
        </p:spPr>
        <p:txBody>
          <a:bodyPr wrap="square">
            <a:spAutoFit/>
          </a:bodyPr>
          <a:lstStyle/>
          <a:p>
            <a:r>
              <a:rPr lang="es-ES" sz="700" dirty="0">
                <a:solidFill>
                  <a:schemeClr val="bg1"/>
                </a:solidFill>
                <a:latin typeface="Times New Roman" panose="02020603050405020304" pitchFamily="18" charset="0"/>
                <a:cs typeface="Times New Roman" panose="02020603050405020304" pitchFamily="18" charset="0"/>
              </a:rPr>
              <a:t>Aprendizaje Eficaz con TIC en la UCM</a:t>
            </a:r>
            <a:endParaRPr lang="es-ES" sz="700" dirty="0">
              <a:solidFill>
                <a:schemeClr val="bg1"/>
              </a:solidFill>
            </a:endParaRPr>
          </a:p>
        </p:txBody>
      </p:sp>
      <p:sp>
        <p:nvSpPr>
          <p:cNvPr id="2" name="Rectángulo 1"/>
          <p:cNvSpPr/>
          <p:nvPr/>
        </p:nvSpPr>
        <p:spPr>
          <a:xfrm>
            <a:off x="1316599" y="3202057"/>
            <a:ext cx="1402948" cy="184666"/>
          </a:xfrm>
          <a:prstGeom prst="rect">
            <a:avLst/>
          </a:prstGeom>
        </p:spPr>
        <p:txBody>
          <a:bodyPr wrap="none">
            <a:spAutoFit/>
          </a:bodyPr>
          <a:lstStyle/>
          <a:p>
            <a:r>
              <a:rPr lang="en-US" sz="600" dirty="0">
                <a:solidFill>
                  <a:schemeClr val="bg1"/>
                </a:solidFill>
                <a:latin typeface="Arial" panose="020B0604020202020204" pitchFamily="34" charset="0"/>
                <a:cs typeface="Arial" panose="020B0604020202020204" pitchFamily="34" charset="0"/>
              </a:rPr>
              <a:t>Photo by Brett Jordan on Unsplash </a:t>
            </a:r>
            <a:endParaRPr lang="es-ES" sz="600" dirty="0">
              <a:solidFill>
                <a:schemeClr val="bg1"/>
              </a:solidFill>
              <a:latin typeface="Arial" panose="020B0604020202020204" pitchFamily="34" charset="0"/>
              <a:cs typeface="Arial" panose="020B0604020202020204" pitchFamily="34" charset="0"/>
            </a:endParaRPr>
          </a:p>
        </p:txBody>
      </p:sp>
      <p:sp>
        <p:nvSpPr>
          <p:cNvPr id="3" name="Rectángulo 2"/>
          <p:cNvSpPr/>
          <p:nvPr/>
        </p:nvSpPr>
        <p:spPr>
          <a:xfrm>
            <a:off x="4199136" y="3196056"/>
            <a:ext cx="1463862" cy="184666"/>
          </a:xfrm>
          <a:prstGeom prst="rect">
            <a:avLst/>
          </a:prstGeom>
        </p:spPr>
        <p:txBody>
          <a:bodyPr wrap="none">
            <a:spAutoFit/>
          </a:bodyPr>
          <a:lstStyle/>
          <a:p>
            <a:r>
              <a:rPr lang="en-US" sz="600" dirty="0">
                <a:solidFill>
                  <a:schemeClr val="bg1"/>
                </a:solidFill>
                <a:latin typeface="Arial" panose="020B0604020202020204" pitchFamily="34" charset="0"/>
                <a:cs typeface="Arial" panose="020B0604020202020204" pitchFamily="34" charset="0"/>
              </a:rPr>
              <a:t>Photo by Ralston Smith on Unsplash </a:t>
            </a:r>
            <a:endParaRPr lang="es-ES" sz="600" dirty="0">
              <a:solidFill>
                <a:schemeClr val="bg1"/>
              </a:solidFill>
              <a:latin typeface="Arial" panose="020B0604020202020204" pitchFamily="34" charset="0"/>
              <a:cs typeface="Arial" panose="020B0604020202020204" pitchFamily="34" charset="0"/>
            </a:endParaRPr>
          </a:p>
        </p:txBody>
      </p:sp>
      <p:sp>
        <p:nvSpPr>
          <p:cNvPr id="4" name="Rectángulo 3"/>
          <p:cNvSpPr/>
          <p:nvPr/>
        </p:nvSpPr>
        <p:spPr>
          <a:xfrm>
            <a:off x="7197914" y="3132203"/>
            <a:ext cx="1596912" cy="184666"/>
          </a:xfrm>
          <a:prstGeom prst="rect">
            <a:avLst/>
          </a:prstGeom>
        </p:spPr>
        <p:txBody>
          <a:bodyPr wrap="none">
            <a:spAutoFit/>
          </a:bodyPr>
          <a:lstStyle/>
          <a:p>
            <a:r>
              <a:rPr lang="en-US" sz="600" dirty="0">
                <a:latin typeface="Arial" panose="020B0604020202020204" pitchFamily="34" charset="0"/>
                <a:cs typeface="Arial" panose="020B0604020202020204" pitchFamily="34" charset="0"/>
              </a:rPr>
              <a:t>Photo by JESHOOTS.COM on Unsplash </a:t>
            </a:r>
            <a:endParaRPr lang="es-ES" sz="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6858793"/>
      </p:ext>
    </p:extLst>
  </p:cSld>
  <p:clrMapOvr>
    <a:masterClrMapping/>
  </p:clrMapOvr>
  <p:transition spd="slow">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Insert Picture Here 2018.png">
            <a:extLst>
              <a:ext uri="{FF2B5EF4-FFF2-40B4-BE49-F238E27FC236}">
                <a16:creationId xmlns:a16="http://schemas.microsoft.com/office/drawing/2014/main" id="{693DAAE1-7FC5-4FC0-A962-82D7A30801D4}"/>
              </a:ext>
            </a:extLst>
          </p:cNvPr>
          <p:cNvPicPr>
            <a:picLocks noGrp="1" noChangeAspect="1"/>
          </p:cNvPicPr>
          <p:nvPr>
            <p:ph type="pic" idx="14"/>
          </p:nvPr>
        </p:nvPicPr>
        <p:blipFill rotWithShape="1">
          <a:blip r:embed="rId3" cstate="print">
            <a:extLst>
              <a:ext uri="{28A0092B-C50C-407E-A947-70E740481C1C}">
                <a14:useLocalDpi xmlns:a14="http://schemas.microsoft.com/office/drawing/2010/main" val="0"/>
              </a:ext>
            </a:extLst>
          </a:blip>
          <a:srcRect l="28453" t="32788" r="18848"/>
          <a:stretch/>
        </p:blipFill>
        <p:spPr>
          <a:xfrm>
            <a:off x="3082499" y="1268760"/>
            <a:ext cx="3024336" cy="2571750"/>
          </a:xfrm>
          <a:prstGeom prst="rect">
            <a:avLst/>
          </a:prstGeom>
        </p:spPr>
      </p:pic>
      <p:sp>
        <p:nvSpPr>
          <p:cNvPr id="26" name="double images slide">
            <a:extLst>
              <a:ext uri="{FF2B5EF4-FFF2-40B4-BE49-F238E27FC236}">
                <a16:creationId xmlns:a16="http://schemas.microsoft.com/office/drawing/2014/main" id="{EF4A15FB-35D1-4159-9245-5CD57AC3D0EB}"/>
              </a:ext>
            </a:extLst>
          </p:cNvPr>
          <p:cNvSpPr txBox="1"/>
          <p:nvPr/>
        </p:nvSpPr>
        <p:spPr>
          <a:xfrm>
            <a:off x="611560" y="2348635"/>
            <a:ext cx="2167637" cy="3708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spAutoFit/>
          </a:bodyPr>
          <a:lstStyle>
            <a:lvl1pPr algn="r">
              <a:lnSpc>
                <a:spcPct val="90000"/>
              </a:lnSpc>
              <a:defRPr sz="9000" cap="all" spc="0">
                <a:latin typeface="+mn-lt"/>
                <a:ea typeface="+mn-ea"/>
                <a:cs typeface="+mn-cs"/>
                <a:sym typeface="Montserrat ExtraBold"/>
              </a:defRPr>
            </a:lvl1pPr>
          </a:lstStyle>
          <a:p>
            <a:pPr defTabSz="309563" hangingPunct="0"/>
            <a:r>
              <a:rPr lang="es-ES" sz="2400" kern="0" dirty="0">
                <a:solidFill>
                  <a:schemeClr val="bg1"/>
                </a:solidFill>
                <a:latin typeface="Montserrat ExtraBold"/>
              </a:rPr>
              <a:t>ACTIVIDADES</a:t>
            </a:r>
            <a:endParaRPr sz="2400" kern="0" dirty="0">
              <a:solidFill>
                <a:schemeClr val="bg1"/>
              </a:solidFill>
              <a:latin typeface="Montserrat ExtraBold"/>
            </a:endParaRPr>
          </a:p>
        </p:txBody>
      </p:sp>
      <p:sp>
        <p:nvSpPr>
          <p:cNvPr id="27" name="Rounded Rectangle">
            <a:extLst>
              <a:ext uri="{FF2B5EF4-FFF2-40B4-BE49-F238E27FC236}">
                <a16:creationId xmlns:a16="http://schemas.microsoft.com/office/drawing/2014/main" id="{4D24F71F-A69F-41BF-92C3-FDD5961AD66E}"/>
              </a:ext>
            </a:extLst>
          </p:cNvPr>
          <p:cNvSpPr/>
          <p:nvPr/>
        </p:nvSpPr>
        <p:spPr>
          <a:xfrm>
            <a:off x="2950557" y="2078385"/>
            <a:ext cx="238125" cy="952500"/>
          </a:xfrm>
          <a:prstGeom prst="roundRect">
            <a:avLst>
              <a:gd name="adj" fmla="val 50000"/>
            </a:avLst>
          </a:prstGeom>
          <a:solidFill>
            <a:schemeClr val="accent5"/>
          </a:solidFill>
          <a:ln w="12700">
            <a:miter lim="400000"/>
          </a:ln>
        </p:spPr>
        <p:txBody>
          <a:bodyPr lIns="0" tIns="0" rIns="0" bIns="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chemeClr val="bg1"/>
              </a:solidFill>
              <a:latin typeface="Helvetica Neue Medium"/>
              <a:sym typeface="Helvetica Neue Medium"/>
            </a:endParaRPr>
          </a:p>
        </p:txBody>
      </p:sp>
      <p:sp>
        <p:nvSpPr>
          <p:cNvPr id="30" name="three small…">
            <a:extLst>
              <a:ext uri="{FF2B5EF4-FFF2-40B4-BE49-F238E27FC236}">
                <a16:creationId xmlns:a16="http://schemas.microsoft.com/office/drawing/2014/main" id="{B71D01B5-E889-490C-9D40-3415B6B6CA5F}"/>
              </a:ext>
            </a:extLst>
          </p:cNvPr>
          <p:cNvSpPr txBox="1"/>
          <p:nvPr/>
        </p:nvSpPr>
        <p:spPr>
          <a:xfrm>
            <a:off x="702674" y="260648"/>
            <a:ext cx="7829766" cy="689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nchor="b">
            <a:spAutoFit/>
          </a:bodyPr>
          <a:lstStyle/>
          <a:p>
            <a:pPr algn="ctr" defTabSz="309563" hangingPunct="0">
              <a:lnSpc>
                <a:spcPct val="90000"/>
              </a:lnSpc>
              <a:defRPr sz="9000" cap="all" spc="0">
                <a:solidFill>
                  <a:srgbClr val="FFFFFF"/>
                </a:solidFill>
                <a:latin typeface="+mn-lt"/>
                <a:ea typeface="+mn-ea"/>
                <a:cs typeface="+mn-cs"/>
                <a:sym typeface="Montserrat ExtraBold"/>
              </a:defRPr>
            </a:pPr>
            <a:r>
              <a:rPr lang="es-ES" sz="1100" i="1" kern="0" cap="all" dirty="0">
                <a:solidFill>
                  <a:srgbClr val="FF644E"/>
                </a:solidFill>
                <a:sym typeface="Montserrat ExtraBold"/>
              </a:rPr>
              <a:t>La autoevaluación en el Programa DOCENTIA: análisis de fortalezas y debilidades</a:t>
            </a:r>
            <a:endParaRPr lang="es-ES" sz="1200" i="1" kern="0" cap="all" dirty="0">
              <a:solidFill>
                <a:srgbClr val="FF644E"/>
              </a:solidFill>
              <a:sym typeface="Montserrat ExtraBold"/>
            </a:endParaRPr>
          </a:p>
          <a:p>
            <a:pPr algn="ctr" defTabSz="309563" hangingPunct="0">
              <a:lnSpc>
                <a:spcPct val="90000"/>
              </a:lnSpc>
              <a:defRPr sz="9000" cap="all" spc="0">
                <a:solidFill>
                  <a:srgbClr val="FFFFFF"/>
                </a:solidFill>
                <a:latin typeface="+mn-lt"/>
                <a:ea typeface="+mn-ea"/>
                <a:cs typeface="+mn-cs"/>
                <a:sym typeface="Montserrat ExtraBold"/>
              </a:defRPr>
            </a:pPr>
            <a:r>
              <a:rPr lang="es-ES" sz="3600" kern="0" cap="all" dirty="0">
                <a:solidFill>
                  <a:schemeClr val="bg1"/>
                </a:solidFill>
                <a:sym typeface="Montserrat ExtraBold"/>
              </a:rPr>
              <a:t>Herramientas utilizadas</a:t>
            </a:r>
          </a:p>
        </p:txBody>
      </p:sp>
      <p:sp>
        <p:nvSpPr>
          <p:cNvPr id="31" name="insert title here.">
            <a:extLst>
              <a:ext uri="{FF2B5EF4-FFF2-40B4-BE49-F238E27FC236}">
                <a16:creationId xmlns:a16="http://schemas.microsoft.com/office/drawing/2014/main" id="{F6BA7027-B752-4A88-AEA3-A836B5693D03}"/>
              </a:ext>
            </a:extLst>
          </p:cNvPr>
          <p:cNvSpPr txBox="1"/>
          <p:nvPr/>
        </p:nvSpPr>
        <p:spPr>
          <a:xfrm>
            <a:off x="3188682" y="3933056"/>
            <a:ext cx="1973763" cy="2453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spAutoFit/>
          </a:bodyPr>
          <a:lstStyle>
            <a:lvl1pPr>
              <a:lnSpc>
                <a:spcPct val="120000"/>
              </a:lnSpc>
              <a:defRPr sz="2500" cap="all" spc="75">
                <a:latin typeface="+mn-lt"/>
                <a:ea typeface="+mn-ea"/>
                <a:cs typeface="+mn-cs"/>
                <a:sym typeface="Montserrat ExtraBold"/>
              </a:defRPr>
            </a:lvl1pPr>
          </a:lstStyle>
          <a:p>
            <a:pPr defTabSz="309563" hangingPunct="0"/>
            <a:r>
              <a:rPr lang="es-ES" sz="1200" kern="0" spc="28" dirty="0">
                <a:solidFill>
                  <a:schemeClr val="bg1"/>
                </a:solidFill>
                <a:latin typeface="Montserrat ExtraBold"/>
              </a:rPr>
              <a:t>Cuestionarios</a:t>
            </a:r>
            <a:endParaRPr sz="1200" kern="0" spc="28" dirty="0">
              <a:solidFill>
                <a:schemeClr val="bg1"/>
              </a:solidFill>
              <a:latin typeface="Montserrat ExtraBold"/>
            </a:endParaRPr>
          </a:p>
        </p:txBody>
      </p:sp>
      <p:sp>
        <p:nvSpPr>
          <p:cNvPr id="32" name="Lorem ipsum dolor sit elit, consect loreretur adipiscing nisi aute. ipsum sit elit, consect. consect loreretur adipiscing. Ipsum dolor sit elit, consect loreretur adipiscing nisi aute. ipsum sit elit, consect. consect loreretur adipiscing.">
            <a:extLst>
              <a:ext uri="{FF2B5EF4-FFF2-40B4-BE49-F238E27FC236}">
                <a16:creationId xmlns:a16="http://schemas.microsoft.com/office/drawing/2014/main" id="{59CAC5D0-3255-4FED-ACC9-15B26AF5BAA7}"/>
              </a:ext>
            </a:extLst>
          </p:cNvPr>
          <p:cNvSpPr txBox="1"/>
          <p:nvPr/>
        </p:nvSpPr>
        <p:spPr>
          <a:xfrm>
            <a:off x="3188682" y="4221088"/>
            <a:ext cx="2586224" cy="12207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spAutoFit/>
          </a:bodyPr>
          <a:lstStyle>
            <a:lvl1pPr algn="just"/>
          </a:lstStyle>
          <a:p>
            <a:pPr defTabSz="309563" hangingPunct="0">
              <a:lnSpc>
                <a:spcPct val="150000"/>
              </a:lnSpc>
            </a:pPr>
            <a:r>
              <a:rPr lang="es-ES" sz="1050" kern="0" spc="20" dirty="0">
                <a:solidFill>
                  <a:schemeClr val="bg1"/>
                </a:solidFill>
                <a:latin typeface="Raleway"/>
                <a:sym typeface="Raleway"/>
              </a:rPr>
              <a:t>Cuestionarios en el CV-UCM sobre las tareas a realizar:</a:t>
            </a:r>
          </a:p>
          <a:p>
            <a:pPr marL="171450" indent="-171450" defTabSz="309563" hangingPunct="0">
              <a:lnSpc>
                <a:spcPct val="150000"/>
              </a:lnSpc>
              <a:buFont typeface="Arial" panose="020B0604020202020204" pitchFamily="34" charset="0"/>
              <a:buChar char="•"/>
            </a:pPr>
            <a:r>
              <a:rPr lang="es-ES" sz="1050" kern="0" spc="20" dirty="0">
                <a:solidFill>
                  <a:schemeClr val="bg1"/>
                </a:solidFill>
                <a:latin typeface="Raleway"/>
                <a:sym typeface="Raleway"/>
              </a:rPr>
              <a:t>Evaluación Fichas de asignaturas</a:t>
            </a:r>
          </a:p>
          <a:p>
            <a:pPr marL="171450" indent="-171450" defTabSz="309563" hangingPunct="0">
              <a:lnSpc>
                <a:spcPct val="150000"/>
              </a:lnSpc>
              <a:buFont typeface="Arial" panose="020B0604020202020204" pitchFamily="34" charset="0"/>
              <a:buChar char="•"/>
            </a:pPr>
            <a:r>
              <a:rPr lang="es-ES" sz="1050" kern="0" spc="20" dirty="0">
                <a:solidFill>
                  <a:schemeClr val="bg1"/>
                </a:solidFill>
                <a:latin typeface="Raleway"/>
                <a:sym typeface="Raleway"/>
              </a:rPr>
              <a:t>Autoinformes: evaluación de un caso ficticio</a:t>
            </a:r>
          </a:p>
        </p:txBody>
      </p:sp>
      <p:sp>
        <p:nvSpPr>
          <p:cNvPr id="33" name="Rectángulo 32">
            <a:extLst>
              <a:ext uri="{FF2B5EF4-FFF2-40B4-BE49-F238E27FC236}">
                <a16:creationId xmlns:a16="http://schemas.microsoft.com/office/drawing/2014/main" id="{DD4D90B3-283D-42D2-8B7E-86734A7F634E}"/>
              </a:ext>
            </a:extLst>
          </p:cNvPr>
          <p:cNvSpPr/>
          <p:nvPr/>
        </p:nvSpPr>
        <p:spPr>
          <a:xfrm>
            <a:off x="4594667" y="3655844"/>
            <a:ext cx="1644110" cy="184666"/>
          </a:xfrm>
          <a:prstGeom prst="rect">
            <a:avLst/>
          </a:prstGeom>
        </p:spPr>
        <p:txBody>
          <a:bodyPr wrap="square">
            <a:spAutoFit/>
          </a:bodyPr>
          <a:lstStyle/>
          <a:p>
            <a:r>
              <a:rPr lang="en-US" sz="600" dirty="0">
                <a:solidFill>
                  <a:schemeClr val="bg1"/>
                </a:solidFill>
                <a:latin typeface="Arial" panose="020B0604020202020204" pitchFamily="34" charset="0"/>
                <a:cs typeface="Arial" panose="020B0604020202020204" pitchFamily="34" charset="0"/>
              </a:rPr>
              <a:t>Photo by John </a:t>
            </a:r>
            <a:r>
              <a:rPr lang="en-US" sz="600" dirty="0" err="1">
                <a:solidFill>
                  <a:schemeClr val="bg1"/>
                </a:solidFill>
                <a:latin typeface="Arial" panose="020B0604020202020204" pitchFamily="34" charset="0"/>
                <a:cs typeface="Arial" panose="020B0604020202020204" pitchFamily="34" charset="0"/>
              </a:rPr>
              <a:t>Schnobrich</a:t>
            </a:r>
            <a:r>
              <a:rPr lang="en-US" sz="600" dirty="0">
                <a:solidFill>
                  <a:schemeClr val="bg1"/>
                </a:solidFill>
                <a:latin typeface="Arial" panose="020B0604020202020204" pitchFamily="34" charset="0"/>
                <a:cs typeface="Arial" panose="020B0604020202020204" pitchFamily="34" charset="0"/>
              </a:rPr>
              <a:t> on Unsplash </a:t>
            </a:r>
            <a:endParaRPr lang="es-ES" sz="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4536512"/>
      </p:ext>
    </p:extLst>
  </p:cSld>
  <p:clrMapOvr>
    <a:masterClrMapping/>
  </p:clrMapOvr>
  <p:transition spd="slow">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hree small…">
            <a:extLst>
              <a:ext uri="{FF2B5EF4-FFF2-40B4-BE49-F238E27FC236}">
                <a16:creationId xmlns:a16="http://schemas.microsoft.com/office/drawing/2014/main" id="{B71D01B5-E889-490C-9D40-3415B6B6CA5F}"/>
              </a:ext>
            </a:extLst>
          </p:cNvPr>
          <p:cNvSpPr txBox="1"/>
          <p:nvPr/>
        </p:nvSpPr>
        <p:spPr>
          <a:xfrm>
            <a:off x="702674" y="260648"/>
            <a:ext cx="7829766" cy="689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nchor="b">
            <a:spAutoFit/>
          </a:bodyPr>
          <a:lstStyle/>
          <a:p>
            <a:pPr algn="ctr" defTabSz="309563" hangingPunct="0">
              <a:lnSpc>
                <a:spcPct val="90000"/>
              </a:lnSpc>
              <a:defRPr sz="9000" cap="all" spc="0">
                <a:solidFill>
                  <a:srgbClr val="FFFFFF"/>
                </a:solidFill>
                <a:latin typeface="+mn-lt"/>
                <a:ea typeface="+mn-ea"/>
                <a:cs typeface="+mn-cs"/>
                <a:sym typeface="Montserrat ExtraBold"/>
              </a:defRPr>
            </a:pPr>
            <a:r>
              <a:rPr lang="es-ES" sz="1100" i="1" kern="0" cap="all" dirty="0">
                <a:solidFill>
                  <a:srgbClr val="FF644E"/>
                </a:solidFill>
                <a:sym typeface="Montserrat ExtraBold"/>
              </a:rPr>
              <a:t>La autoevaluación en el Programa DOCENTIA: análisis de fortalezas y debilidades</a:t>
            </a:r>
            <a:endParaRPr lang="es-ES" sz="1200" i="1" kern="0" cap="all" dirty="0">
              <a:solidFill>
                <a:schemeClr val="bg1"/>
              </a:solidFill>
              <a:sym typeface="Montserrat ExtraBold"/>
            </a:endParaRPr>
          </a:p>
          <a:p>
            <a:pPr algn="ctr" defTabSz="309563" hangingPunct="0">
              <a:lnSpc>
                <a:spcPct val="90000"/>
              </a:lnSpc>
              <a:defRPr sz="9000" cap="all" spc="0">
                <a:solidFill>
                  <a:srgbClr val="FFFFFF"/>
                </a:solidFill>
                <a:latin typeface="+mn-lt"/>
                <a:ea typeface="+mn-ea"/>
                <a:cs typeface="+mn-cs"/>
                <a:sym typeface="Montserrat ExtraBold"/>
              </a:defRPr>
            </a:pPr>
            <a:r>
              <a:rPr lang="es-ES" sz="3600" kern="0" cap="all" dirty="0">
                <a:solidFill>
                  <a:schemeClr val="bg1"/>
                </a:solidFill>
                <a:sym typeface="Montserrat ExtraBold"/>
              </a:rPr>
              <a:t>Herramientas utilizadas</a:t>
            </a:r>
          </a:p>
        </p:txBody>
      </p:sp>
      <p:pic>
        <p:nvPicPr>
          <p:cNvPr id="2" name="Imagen 1">
            <a:extLst>
              <a:ext uri="{FF2B5EF4-FFF2-40B4-BE49-F238E27FC236}">
                <a16:creationId xmlns:a16="http://schemas.microsoft.com/office/drawing/2014/main" id="{A351598A-84BD-466F-A617-A75280657BB1}"/>
              </a:ext>
            </a:extLst>
          </p:cNvPr>
          <p:cNvPicPr>
            <a:picLocks noChangeAspect="1"/>
          </p:cNvPicPr>
          <p:nvPr/>
        </p:nvPicPr>
        <p:blipFill>
          <a:blip r:embed="rId3"/>
          <a:stretch>
            <a:fillRect/>
          </a:stretch>
        </p:blipFill>
        <p:spPr>
          <a:xfrm>
            <a:off x="899592" y="1196752"/>
            <a:ext cx="7164288" cy="4776192"/>
          </a:xfrm>
          <a:prstGeom prst="rect">
            <a:avLst/>
          </a:prstGeom>
        </p:spPr>
      </p:pic>
    </p:spTree>
    <p:extLst>
      <p:ext uri="{BB962C8B-B14F-4D97-AF65-F5344CB8AC3E}">
        <p14:creationId xmlns:p14="http://schemas.microsoft.com/office/powerpoint/2010/main" val="3030484273"/>
      </p:ext>
    </p:extLst>
  </p:cSld>
  <p:clrMapOvr>
    <a:masterClrMapping/>
  </p:clrMapOvr>
  <p:transition spd="slow">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hree small…">
            <a:extLst>
              <a:ext uri="{FF2B5EF4-FFF2-40B4-BE49-F238E27FC236}">
                <a16:creationId xmlns:a16="http://schemas.microsoft.com/office/drawing/2014/main" id="{B71D01B5-E889-490C-9D40-3415B6B6CA5F}"/>
              </a:ext>
            </a:extLst>
          </p:cNvPr>
          <p:cNvSpPr txBox="1"/>
          <p:nvPr/>
        </p:nvSpPr>
        <p:spPr>
          <a:xfrm>
            <a:off x="702674" y="260648"/>
            <a:ext cx="7829766" cy="689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nchor="b">
            <a:spAutoFit/>
          </a:bodyPr>
          <a:lstStyle/>
          <a:p>
            <a:pPr algn="ctr" defTabSz="309563" hangingPunct="0">
              <a:lnSpc>
                <a:spcPct val="90000"/>
              </a:lnSpc>
              <a:defRPr sz="9000" cap="all" spc="0">
                <a:solidFill>
                  <a:srgbClr val="FFFFFF"/>
                </a:solidFill>
                <a:latin typeface="+mn-lt"/>
                <a:ea typeface="+mn-ea"/>
                <a:cs typeface="+mn-cs"/>
                <a:sym typeface="Montserrat ExtraBold"/>
              </a:defRPr>
            </a:pPr>
            <a:r>
              <a:rPr lang="es-ES" sz="1100" i="1" kern="0" cap="all" dirty="0">
                <a:solidFill>
                  <a:srgbClr val="FF644E"/>
                </a:solidFill>
                <a:sym typeface="Montserrat ExtraBold"/>
              </a:rPr>
              <a:t>La autoevaluación en el Programa DOCENTIA: análisis de fortalezas y debilidades</a:t>
            </a:r>
            <a:endParaRPr lang="es-ES" sz="1200" i="1" kern="0" cap="all" dirty="0">
              <a:solidFill>
                <a:schemeClr val="bg1"/>
              </a:solidFill>
              <a:sym typeface="Montserrat ExtraBold"/>
            </a:endParaRPr>
          </a:p>
          <a:p>
            <a:pPr algn="ctr" defTabSz="309563" hangingPunct="0">
              <a:lnSpc>
                <a:spcPct val="90000"/>
              </a:lnSpc>
              <a:defRPr sz="9000" cap="all" spc="0">
                <a:solidFill>
                  <a:srgbClr val="FFFFFF"/>
                </a:solidFill>
                <a:latin typeface="+mn-lt"/>
                <a:ea typeface="+mn-ea"/>
                <a:cs typeface="+mn-cs"/>
                <a:sym typeface="Montserrat ExtraBold"/>
              </a:defRPr>
            </a:pPr>
            <a:r>
              <a:rPr lang="es-ES" sz="3600" kern="0" cap="all" dirty="0">
                <a:solidFill>
                  <a:schemeClr val="bg1"/>
                </a:solidFill>
                <a:sym typeface="Montserrat ExtraBold"/>
              </a:rPr>
              <a:t>Herramientas utilizadas</a:t>
            </a:r>
          </a:p>
        </p:txBody>
      </p:sp>
      <p:pic>
        <p:nvPicPr>
          <p:cNvPr id="2" name="Imagen 1">
            <a:extLst>
              <a:ext uri="{FF2B5EF4-FFF2-40B4-BE49-F238E27FC236}">
                <a16:creationId xmlns:a16="http://schemas.microsoft.com/office/drawing/2014/main" id="{F39F762F-255C-404C-8CB6-0A73B65FE299}"/>
              </a:ext>
            </a:extLst>
          </p:cNvPr>
          <p:cNvPicPr>
            <a:picLocks noChangeAspect="1"/>
          </p:cNvPicPr>
          <p:nvPr/>
        </p:nvPicPr>
        <p:blipFill>
          <a:blip r:embed="rId3"/>
          <a:stretch>
            <a:fillRect/>
          </a:stretch>
        </p:blipFill>
        <p:spPr>
          <a:xfrm>
            <a:off x="809836" y="1196752"/>
            <a:ext cx="7524328" cy="5016219"/>
          </a:xfrm>
          <a:prstGeom prst="rect">
            <a:avLst/>
          </a:prstGeom>
        </p:spPr>
      </p:pic>
    </p:spTree>
    <p:extLst>
      <p:ext uri="{BB962C8B-B14F-4D97-AF65-F5344CB8AC3E}">
        <p14:creationId xmlns:p14="http://schemas.microsoft.com/office/powerpoint/2010/main" val="3885958301"/>
      </p:ext>
    </p:extLst>
  </p:cSld>
  <p:clrMapOvr>
    <a:masterClrMapping/>
  </p:clrMapOvr>
  <p:transition spd="slow">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3" name="Insert Picture Here 2018 Darker.png"/>
          <p:cNvPicPr>
            <a:picLocks noGrp="1" noChangeAspect="1"/>
          </p:cNvPicPr>
          <p:nvPr>
            <p:ph type="pic" idx="13"/>
          </p:nvPr>
        </p:nvPicPr>
        <p:blipFill rotWithShape="1">
          <a:blip r:embed="rId2" cstate="print">
            <a:extLst>
              <a:ext uri="{28A0092B-C50C-407E-A947-70E740481C1C}">
                <a14:useLocalDpi xmlns:a14="http://schemas.microsoft.com/office/drawing/2010/main" val="0"/>
              </a:ext>
            </a:extLst>
          </a:blip>
          <a:srcRect t="12544" b="21307"/>
          <a:stretch/>
        </p:blipFill>
        <p:spPr>
          <a:xfrm>
            <a:off x="0" y="-99392"/>
            <a:ext cx="9144000" cy="4032448"/>
          </a:xfrm>
          <a:prstGeom prst="rect">
            <a:avLst/>
          </a:prstGeom>
        </p:spPr>
      </p:pic>
      <p:sp>
        <p:nvSpPr>
          <p:cNvPr id="1154" name="Shape"/>
          <p:cNvSpPr/>
          <p:nvPr/>
        </p:nvSpPr>
        <p:spPr>
          <a:xfrm rot="10800000" flipH="1">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967"/>
                </a:lnTo>
                <a:cubicBezTo>
                  <a:pt x="114" y="16888"/>
                  <a:pt x="237" y="16844"/>
                  <a:pt x="367" y="16844"/>
                </a:cubicBezTo>
                <a:cubicBezTo>
                  <a:pt x="927" y="16844"/>
                  <a:pt x="1380" y="17650"/>
                  <a:pt x="1380" y="18645"/>
                </a:cubicBezTo>
                <a:lnTo>
                  <a:pt x="1380" y="21600"/>
                </a:lnTo>
                <a:lnTo>
                  <a:pt x="1672" y="21600"/>
                </a:lnTo>
                <a:lnTo>
                  <a:pt x="1672" y="13508"/>
                </a:lnTo>
                <a:cubicBezTo>
                  <a:pt x="1672" y="12513"/>
                  <a:pt x="2126" y="11706"/>
                  <a:pt x="2686" y="11706"/>
                </a:cubicBezTo>
                <a:cubicBezTo>
                  <a:pt x="3245" y="11706"/>
                  <a:pt x="3699" y="12513"/>
                  <a:pt x="3699" y="13508"/>
                </a:cubicBezTo>
                <a:lnTo>
                  <a:pt x="3699" y="21600"/>
                </a:lnTo>
                <a:lnTo>
                  <a:pt x="3991" y="21600"/>
                </a:lnTo>
                <a:lnTo>
                  <a:pt x="3991" y="15412"/>
                </a:lnTo>
                <a:cubicBezTo>
                  <a:pt x="3991" y="14418"/>
                  <a:pt x="4445" y="13611"/>
                  <a:pt x="5004" y="13611"/>
                </a:cubicBezTo>
                <a:cubicBezTo>
                  <a:pt x="5564" y="13611"/>
                  <a:pt x="6017" y="14418"/>
                  <a:pt x="6017" y="15412"/>
                </a:cubicBezTo>
                <a:lnTo>
                  <a:pt x="6017" y="21600"/>
                </a:lnTo>
                <a:lnTo>
                  <a:pt x="6309" y="21600"/>
                </a:lnTo>
                <a:lnTo>
                  <a:pt x="6309" y="12528"/>
                </a:lnTo>
                <a:cubicBezTo>
                  <a:pt x="6309" y="11533"/>
                  <a:pt x="6763" y="10727"/>
                  <a:pt x="7322" y="10727"/>
                </a:cubicBezTo>
                <a:cubicBezTo>
                  <a:pt x="7882" y="10727"/>
                  <a:pt x="8336" y="11533"/>
                  <a:pt x="8336" y="12528"/>
                </a:cubicBezTo>
                <a:lnTo>
                  <a:pt x="8336" y="21600"/>
                </a:lnTo>
                <a:lnTo>
                  <a:pt x="8628" y="21600"/>
                </a:lnTo>
                <a:lnTo>
                  <a:pt x="8628" y="11812"/>
                </a:lnTo>
                <a:cubicBezTo>
                  <a:pt x="8628" y="10818"/>
                  <a:pt x="9081" y="10011"/>
                  <a:pt x="9641" y="10011"/>
                </a:cubicBezTo>
                <a:cubicBezTo>
                  <a:pt x="10200" y="10011"/>
                  <a:pt x="10654" y="10818"/>
                  <a:pt x="10654" y="11812"/>
                </a:cubicBezTo>
                <a:lnTo>
                  <a:pt x="10654" y="21600"/>
                </a:lnTo>
                <a:lnTo>
                  <a:pt x="10946" y="21600"/>
                </a:lnTo>
                <a:lnTo>
                  <a:pt x="10946" y="14372"/>
                </a:lnTo>
                <a:cubicBezTo>
                  <a:pt x="10946" y="13377"/>
                  <a:pt x="11400" y="12571"/>
                  <a:pt x="11959" y="12571"/>
                </a:cubicBezTo>
                <a:cubicBezTo>
                  <a:pt x="12519" y="12571"/>
                  <a:pt x="12972" y="13377"/>
                  <a:pt x="12972" y="14372"/>
                </a:cubicBezTo>
                <a:lnTo>
                  <a:pt x="12972" y="21600"/>
                </a:lnTo>
                <a:lnTo>
                  <a:pt x="13264" y="21600"/>
                </a:lnTo>
                <a:lnTo>
                  <a:pt x="13264" y="11164"/>
                </a:lnTo>
                <a:cubicBezTo>
                  <a:pt x="13264" y="10170"/>
                  <a:pt x="13718" y="9363"/>
                  <a:pt x="14278" y="9363"/>
                </a:cubicBezTo>
                <a:cubicBezTo>
                  <a:pt x="14837" y="9363"/>
                  <a:pt x="15291" y="10170"/>
                  <a:pt x="15291" y="11164"/>
                </a:cubicBezTo>
                <a:lnTo>
                  <a:pt x="15291" y="21600"/>
                </a:lnTo>
                <a:lnTo>
                  <a:pt x="15583" y="21600"/>
                </a:lnTo>
                <a:lnTo>
                  <a:pt x="15583" y="15412"/>
                </a:lnTo>
                <a:cubicBezTo>
                  <a:pt x="15583" y="14417"/>
                  <a:pt x="16036" y="13611"/>
                  <a:pt x="16596" y="13611"/>
                </a:cubicBezTo>
                <a:cubicBezTo>
                  <a:pt x="17155" y="13611"/>
                  <a:pt x="17609" y="14417"/>
                  <a:pt x="17609" y="15412"/>
                </a:cubicBezTo>
                <a:lnTo>
                  <a:pt x="17609" y="21600"/>
                </a:lnTo>
                <a:lnTo>
                  <a:pt x="17901" y="21600"/>
                </a:lnTo>
                <a:lnTo>
                  <a:pt x="17901" y="11164"/>
                </a:lnTo>
                <a:cubicBezTo>
                  <a:pt x="17901" y="10170"/>
                  <a:pt x="18355" y="9363"/>
                  <a:pt x="18914" y="9363"/>
                </a:cubicBezTo>
                <a:cubicBezTo>
                  <a:pt x="19474" y="9363"/>
                  <a:pt x="19928" y="10170"/>
                  <a:pt x="19928" y="11164"/>
                </a:cubicBezTo>
                <a:lnTo>
                  <a:pt x="19928" y="21600"/>
                </a:lnTo>
                <a:lnTo>
                  <a:pt x="20220" y="21600"/>
                </a:lnTo>
                <a:lnTo>
                  <a:pt x="20220" y="15412"/>
                </a:lnTo>
                <a:cubicBezTo>
                  <a:pt x="20220" y="14417"/>
                  <a:pt x="20673" y="13611"/>
                  <a:pt x="21233" y="13611"/>
                </a:cubicBezTo>
                <a:cubicBezTo>
                  <a:pt x="21363" y="13611"/>
                  <a:pt x="21486" y="13656"/>
                  <a:pt x="21600" y="13734"/>
                </a:cubicBezTo>
                <a:lnTo>
                  <a:pt x="21600" y="0"/>
                </a:lnTo>
                <a:lnTo>
                  <a:pt x="0" y="0"/>
                </a:lnTo>
                <a:close/>
              </a:path>
            </a:pathLst>
          </a:custGeom>
          <a:gradFill>
            <a:gsLst>
              <a:gs pos="0">
                <a:srgbClr val="000000">
                  <a:alpha val="0"/>
                </a:srgbClr>
              </a:gs>
              <a:gs pos="23948">
                <a:srgbClr val="000000">
                  <a:alpha val="50000"/>
                </a:srgbClr>
              </a:gs>
              <a:gs pos="58901">
                <a:srgbClr val="000000"/>
              </a:gs>
            </a:gsLst>
            <a:lin ang="16200000"/>
          </a:gradFill>
          <a:ln w="12700">
            <a:miter lim="400000"/>
          </a:ln>
        </p:spPr>
        <p:txBody>
          <a:bodyPr lIns="19050" tIns="19050" rIns="19050" bIns="19050" anchor="ctr"/>
          <a:lstStyle/>
          <a:p>
            <a:pPr algn="ctr" defTabSz="309563" hangingPunct="0">
              <a:defRPr sz="3200" spc="0">
                <a:solidFill>
                  <a:srgbClr val="BEC0C2">
                    <a:alpha val="0"/>
                  </a:srgbClr>
                </a:solidFill>
                <a:latin typeface="Helvetica Neue Medium"/>
                <a:ea typeface="Helvetica Neue Medium"/>
                <a:cs typeface="Helvetica Neue Medium"/>
                <a:sym typeface="Helvetica Neue Medium"/>
              </a:defRPr>
            </a:pPr>
            <a:endParaRPr sz="1200" kern="0">
              <a:solidFill>
                <a:srgbClr val="BEC0C2">
                  <a:alpha val="0"/>
                </a:srgbClr>
              </a:solidFill>
              <a:latin typeface="Helvetica Neue Medium"/>
              <a:sym typeface="Helvetica Neue Medium"/>
            </a:endParaRPr>
          </a:p>
        </p:txBody>
      </p:sp>
      <p:sp>
        <p:nvSpPr>
          <p:cNvPr id="1155" name="Lorem ipsum dolor sit elit, consect loreretur adipiscing nisi aute. ipsum sit elit, consect. consect loreretur adipiscing. Ipsum dolor sit elit."/>
          <p:cNvSpPr txBox="1"/>
          <p:nvPr/>
        </p:nvSpPr>
        <p:spPr>
          <a:xfrm>
            <a:off x="5043724" y="4167328"/>
            <a:ext cx="3992772" cy="970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spAutoFit/>
          </a:bodyPr>
          <a:lstStyle>
            <a:lvl1pPr>
              <a:defRPr>
                <a:solidFill>
                  <a:srgbClr val="FFFFFF"/>
                </a:solidFill>
              </a:defRPr>
            </a:lvl1pPr>
          </a:lstStyle>
          <a:p>
            <a:pPr defTabSz="309563" hangingPunct="0">
              <a:lnSpc>
                <a:spcPct val="150000"/>
              </a:lnSpc>
            </a:pPr>
            <a:r>
              <a:rPr lang="es-ES" sz="1400" kern="0" spc="20" dirty="0">
                <a:latin typeface="Raleway"/>
                <a:sym typeface="Raleway"/>
              </a:rPr>
              <a:t>Las herramientas de comunicación disponibles en el CV-UCM posibilitaron el contacto de los participantes. </a:t>
            </a:r>
          </a:p>
        </p:txBody>
      </p:sp>
      <p:sp>
        <p:nvSpPr>
          <p:cNvPr id="1156" name="Rounded Rectangle"/>
          <p:cNvSpPr/>
          <p:nvPr/>
        </p:nvSpPr>
        <p:spPr>
          <a:xfrm rot="16200000">
            <a:off x="840093" y="3408157"/>
            <a:ext cx="238125" cy="952500"/>
          </a:xfrm>
          <a:prstGeom prst="roundRect">
            <a:avLst>
              <a:gd name="adj" fmla="val 50000"/>
            </a:avLst>
          </a:prstGeom>
          <a:solidFill>
            <a:schemeClr val="accent5"/>
          </a:solidFill>
          <a:ln w="12700">
            <a:miter lim="400000"/>
          </a:ln>
        </p:spPr>
        <p:txBody>
          <a:bodyPr lIns="19050" tIns="19050" rIns="19050" bIns="1905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FFFF"/>
              </a:solidFill>
              <a:latin typeface="Helvetica Neue Medium"/>
              <a:sym typeface="Helvetica Neue Medium"/>
            </a:endParaRPr>
          </a:p>
        </p:txBody>
      </p:sp>
      <p:sp>
        <p:nvSpPr>
          <p:cNvPr id="1157" name="single image with lines overlay"/>
          <p:cNvSpPr txBox="1"/>
          <p:nvPr/>
        </p:nvSpPr>
        <p:spPr>
          <a:xfrm>
            <a:off x="467544" y="4141216"/>
            <a:ext cx="3856508" cy="8176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spAutoFit/>
          </a:bodyPr>
          <a:lstStyle>
            <a:lvl1pPr>
              <a:lnSpc>
                <a:spcPct val="90000"/>
              </a:lnSpc>
              <a:defRPr sz="7500" cap="all" spc="0">
                <a:solidFill>
                  <a:srgbClr val="FFFFFF"/>
                </a:solidFill>
                <a:latin typeface="+mn-lt"/>
                <a:ea typeface="+mn-ea"/>
                <a:cs typeface="+mn-cs"/>
                <a:sym typeface="Montserrat ExtraBold"/>
              </a:defRPr>
            </a:lvl1pPr>
          </a:lstStyle>
          <a:p>
            <a:pPr defTabSz="309563" hangingPunct="0"/>
            <a:r>
              <a:rPr lang="es-ES" sz="2813" kern="0" dirty="0">
                <a:latin typeface="Montserrat ExtraBold"/>
              </a:rPr>
              <a:t>Algunas conclusiones</a:t>
            </a:r>
            <a:endParaRPr sz="2813" kern="0" dirty="0">
              <a:latin typeface="Montserrat ExtraBold"/>
            </a:endParaRPr>
          </a:p>
        </p:txBody>
      </p:sp>
      <p:sp>
        <p:nvSpPr>
          <p:cNvPr id="2" name="Rectángulo 1"/>
          <p:cNvSpPr/>
          <p:nvPr/>
        </p:nvSpPr>
        <p:spPr>
          <a:xfrm>
            <a:off x="6499" y="-99392"/>
            <a:ext cx="4572000" cy="184666"/>
          </a:xfrm>
          <a:prstGeom prst="rect">
            <a:avLst/>
          </a:prstGeom>
        </p:spPr>
        <p:txBody>
          <a:bodyPr>
            <a:spAutoFit/>
          </a:bodyPr>
          <a:lstStyle/>
          <a:p>
            <a:r>
              <a:rPr lang="es-ES" sz="600" dirty="0" err="1">
                <a:solidFill>
                  <a:schemeClr val="bg1"/>
                </a:solidFill>
                <a:latin typeface="Arial" panose="020B0604020202020204" pitchFamily="34" charset="0"/>
                <a:cs typeface="Arial" panose="020B0604020202020204" pitchFamily="34" charset="0"/>
              </a:rPr>
              <a:t>Photo</a:t>
            </a:r>
            <a:r>
              <a:rPr lang="es-ES" sz="600" dirty="0">
                <a:solidFill>
                  <a:schemeClr val="bg1"/>
                </a:solidFill>
                <a:latin typeface="Arial" panose="020B0604020202020204" pitchFamily="34" charset="0"/>
                <a:cs typeface="Arial" panose="020B0604020202020204" pitchFamily="34" charset="0"/>
              </a:rPr>
              <a:t> </a:t>
            </a:r>
            <a:r>
              <a:rPr lang="es-ES" sz="600" dirty="0" err="1">
                <a:solidFill>
                  <a:schemeClr val="bg1"/>
                </a:solidFill>
                <a:latin typeface="Arial" panose="020B0604020202020204" pitchFamily="34" charset="0"/>
                <a:cs typeface="Arial" panose="020B0604020202020204" pitchFamily="34" charset="0"/>
              </a:rPr>
              <a:t>by</a:t>
            </a:r>
            <a:r>
              <a:rPr lang="es-ES" sz="600" dirty="0">
                <a:solidFill>
                  <a:schemeClr val="bg1"/>
                </a:solidFill>
                <a:latin typeface="Arial" panose="020B0604020202020204" pitchFamily="34" charset="0"/>
                <a:cs typeface="Arial" panose="020B0604020202020204" pitchFamily="34" charset="0"/>
              </a:rPr>
              <a:t> Cristina </a:t>
            </a:r>
            <a:r>
              <a:rPr lang="es-ES" sz="600" dirty="0" err="1">
                <a:solidFill>
                  <a:schemeClr val="bg1"/>
                </a:solidFill>
                <a:latin typeface="Arial" panose="020B0604020202020204" pitchFamily="34" charset="0"/>
                <a:cs typeface="Arial" panose="020B0604020202020204" pitchFamily="34" charset="0"/>
              </a:rPr>
              <a:t>Gottardi</a:t>
            </a:r>
            <a:r>
              <a:rPr lang="es-ES" sz="600" dirty="0">
                <a:solidFill>
                  <a:schemeClr val="bg1"/>
                </a:solidFill>
                <a:latin typeface="Arial" panose="020B0604020202020204" pitchFamily="34" charset="0"/>
                <a:cs typeface="Arial" panose="020B0604020202020204" pitchFamily="34" charset="0"/>
              </a:rPr>
              <a:t> </a:t>
            </a:r>
            <a:r>
              <a:rPr lang="es-ES" sz="600" dirty="0" err="1">
                <a:solidFill>
                  <a:schemeClr val="bg1"/>
                </a:solidFill>
                <a:latin typeface="Arial" panose="020B0604020202020204" pitchFamily="34" charset="0"/>
                <a:cs typeface="Arial" panose="020B0604020202020204" pitchFamily="34" charset="0"/>
              </a:rPr>
              <a:t>on</a:t>
            </a:r>
            <a:r>
              <a:rPr lang="es-ES" sz="600" dirty="0">
                <a:solidFill>
                  <a:schemeClr val="bg1"/>
                </a:solidFill>
                <a:latin typeface="Arial" panose="020B0604020202020204" pitchFamily="34" charset="0"/>
                <a:cs typeface="Arial" panose="020B0604020202020204" pitchFamily="34" charset="0"/>
              </a:rPr>
              <a:t> Unsplash </a:t>
            </a:r>
          </a:p>
        </p:txBody>
      </p:sp>
      <p:pic>
        <p:nvPicPr>
          <p:cNvPr id="17" name="Imagen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337" y="6310089"/>
            <a:ext cx="547141" cy="504056"/>
          </a:xfrm>
          <a:prstGeom prst="rect">
            <a:avLst/>
          </a:prstGeom>
        </p:spPr>
      </p:pic>
      <p:sp>
        <p:nvSpPr>
          <p:cNvPr id="18" name="Rectángulo 17"/>
          <p:cNvSpPr/>
          <p:nvPr/>
        </p:nvSpPr>
        <p:spPr>
          <a:xfrm>
            <a:off x="763333" y="6398647"/>
            <a:ext cx="789906" cy="415498"/>
          </a:xfrm>
          <a:prstGeom prst="rect">
            <a:avLst/>
          </a:prstGeom>
        </p:spPr>
        <p:txBody>
          <a:bodyPr wrap="square">
            <a:spAutoFit/>
          </a:bodyPr>
          <a:lstStyle/>
          <a:p>
            <a:r>
              <a:rPr lang="es-ES" sz="700" dirty="0">
                <a:solidFill>
                  <a:schemeClr val="bg1"/>
                </a:solidFill>
                <a:latin typeface="Times New Roman" panose="02020603050405020304" pitchFamily="18" charset="0"/>
                <a:cs typeface="Times New Roman" panose="02020603050405020304" pitchFamily="18" charset="0"/>
              </a:rPr>
              <a:t>Aprendizaje Eficaz con TIC en la UCM</a:t>
            </a:r>
            <a:endParaRPr lang="es-ES" sz="700" dirty="0">
              <a:solidFill>
                <a:schemeClr val="bg1"/>
              </a:solidFill>
            </a:endParaRPr>
          </a:p>
        </p:txBody>
      </p:sp>
      <p:sp>
        <p:nvSpPr>
          <p:cNvPr id="19" name="Lorem ipsum dolor sit elit, consect loreretur adipiscing nisi aute. ipsum sit elit, consect. consect loreretur adipiscing. Ipsum dolor sit elit."/>
          <p:cNvSpPr txBox="1"/>
          <p:nvPr/>
        </p:nvSpPr>
        <p:spPr>
          <a:xfrm>
            <a:off x="5036456" y="5304049"/>
            <a:ext cx="3992772" cy="12933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9050" tIns="19050" rIns="19050" bIns="19050">
            <a:spAutoFit/>
          </a:bodyPr>
          <a:lstStyle>
            <a:lvl1pPr>
              <a:defRPr>
                <a:solidFill>
                  <a:srgbClr val="FFFFFF"/>
                </a:solidFill>
              </a:defRPr>
            </a:lvl1pPr>
          </a:lstStyle>
          <a:p>
            <a:pPr defTabSz="309563" hangingPunct="0">
              <a:lnSpc>
                <a:spcPct val="150000"/>
              </a:lnSpc>
            </a:pPr>
            <a:r>
              <a:rPr lang="es-ES" sz="1400" kern="0" spc="20" dirty="0">
                <a:latin typeface="Raleway"/>
                <a:sym typeface="Raleway"/>
              </a:rPr>
              <a:t>El análisis de los datos con los informes que permiten la administración del curso en Moodle realizan un acercamiento al aprendizaje personalizado.</a:t>
            </a:r>
          </a:p>
        </p:txBody>
      </p:sp>
      <p:sp>
        <p:nvSpPr>
          <p:cNvPr id="20" name="Shape"/>
          <p:cNvSpPr/>
          <p:nvPr/>
        </p:nvSpPr>
        <p:spPr>
          <a:xfrm>
            <a:off x="4458327" y="4517509"/>
            <a:ext cx="401705" cy="423659"/>
          </a:xfrm>
          <a:custGeom>
            <a:avLst/>
            <a:gdLst/>
            <a:ahLst/>
            <a:cxnLst>
              <a:cxn ang="0">
                <a:pos x="wd2" y="hd2"/>
              </a:cxn>
              <a:cxn ang="5400000">
                <a:pos x="wd2" y="hd2"/>
              </a:cxn>
              <a:cxn ang="10800000">
                <a:pos x="wd2" y="hd2"/>
              </a:cxn>
              <a:cxn ang="16200000">
                <a:pos x="wd2" y="hd2"/>
              </a:cxn>
            </a:cxnLst>
            <a:rect l="0" t="0" r="r" b="b"/>
            <a:pathLst>
              <a:path w="20852" h="21356" extrusionOk="0">
                <a:moveTo>
                  <a:pt x="5262" y="21356"/>
                </a:moveTo>
                <a:cubicBezTo>
                  <a:pt x="4042" y="21356"/>
                  <a:pt x="2460" y="20530"/>
                  <a:pt x="1647" y="19748"/>
                </a:cubicBezTo>
                <a:cubicBezTo>
                  <a:pt x="-341" y="17836"/>
                  <a:pt x="-748" y="14402"/>
                  <a:pt x="1647" y="12099"/>
                </a:cubicBezTo>
                <a:cubicBezTo>
                  <a:pt x="3274" y="10534"/>
                  <a:pt x="9645" y="4363"/>
                  <a:pt x="12854" y="1277"/>
                </a:cubicBezTo>
                <a:cubicBezTo>
                  <a:pt x="14074" y="147"/>
                  <a:pt x="15655" y="-244"/>
                  <a:pt x="16875" y="147"/>
                </a:cubicBezTo>
                <a:cubicBezTo>
                  <a:pt x="18050" y="538"/>
                  <a:pt x="19270" y="1668"/>
                  <a:pt x="19677" y="2842"/>
                </a:cubicBezTo>
                <a:cubicBezTo>
                  <a:pt x="20084" y="3972"/>
                  <a:pt x="19677" y="5536"/>
                  <a:pt x="18457" y="6666"/>
                </a:cubicBezTo>
                <a:cubicBezTo>
                  <a:pt x="8064" y="16706"/>
                  <a:pt x="8064" y="16706"/>
                  <a:pt x="8064" y="16706"/>
                </a:cubicBezTo>
                <a:cubicBezTo>
                  <a:pt x="7250" y="17445"/>
                  <a:pt x="6437" y="17836"/>
                  <a:pt x="6030" y="17836"/>
                </a:cubicBezTo>
                <a:cubicBezTo>
                  <a:pt x="5262" y="17836"/>
                  <a:pt x="4449" y="17836"/>
                  <a:pt x="4042" y="17097"/>
                </a:cubicBezTo>
                <a:cubicBezTo>
                  <a:pt x="3274" y="16315"/>
                  <a:pt x="3274" y="15141"/>
                  <a:pt x="4449" y="13620"/>
                </a:cubicBezTo>
                <a:cubicBezTo>
                  <a:pt x="12085" y="6275"/>
                  <a:pt x="12085" y="6275"/>
                  <a:pt x="12085" y="6275"/>
                </a:cubicBezTo>
                <a:cubicBezTo>
                  <a:pt x="12492" y="6275"/>
                  <a:pt x="12854" y="6275"/>
                  <a:pt x="13215" y="6275"/>
                </a:cubicBezTo>
                <a:cubicBezTo>
                  <a:pt x="13215" y="6666"/>
                  <a:pt x="13215" y="7057"/>
                  <a:pt x="13215" y="7492"/>
                </a:cubicBezTo>
                <a:cubicBezTo>
                  <a:pt x="5669" y="14750"/>
                  <a:pt x="5669" y="14750"/>
                  <a:pt x="5669" y="14750"/>
                </a:cubicBezTo>
                <a:cubicBezTo>
                  <a:pt x="4855" y="15141"/>
                  <a:pt x="4855" y="15923"/>
                  <a:pt x="5262" y="16315"/>
                </a:cubicBezTo>
                <a:lnTo>
                  <a:pt x="5669" y="16315"/>
                </a:lnTo>
                <a:cubicBezTo>
                  <a:pt x="6030" y="16315"/>
                  <a:pt x="6437" y="15923"/>
                  <a:pt x="6844" y="15923"/>
                </a:cubicBezTo>
                <a:cubicBezTo>
                  <a:pt x="17282" y="5536"/>
                  <a:pt x="17282" y="5536"/>
                  <a:pt x="17282" y="5536"/>
                </a:cubicBezTo>
                <a:cubicBezTo>
                  <a:pt x="18050" y="4754"/>
                  <a:pt x="18457" y="3972"/>
                  <a:pt x="18050" y="3233"/>
                </a:cubicBezTo>
                <a:cubicBezTo>
                  <a:pt x="18050" y="2451"/>
                  <a:pt x="17282" y="1668"/>
                  <a:pt x="16469" y="1668"/>
                </a:cubicBezTo>
                <a:cubicBezTo>
                  <a:pt x="15655" y="1277"/>
                  <a:pt x="14887" y="1668"/>
                  <a:pt x="14074" y="2451"/>
                </a:cubicBezTo>
                <a:cubicBezTo>
                  <a:pt x="10820" y="5536"/>
                  <a:pt x="4449" y="11708"/>
                  <a:pt x="2867" y="12838"/>
                </a:cubicBezTo>
                <a:cubicBezTo>
                  <a:pt x="879" y="15141"/>
                  <a:pt x="1240" y="17445"/>
                  <a:pt x="2867" y="18618"/>
                </a:cubicBezTo>
                <a:cubicBezTo>
                  <a:pt x="4042" y="19748"/>
                  <a:pt x="6437" y="20530"/>
                  <a:pt x="8425" y="18227"/>
                </a:cubicBezTo>
                <a:cubicBezTo>
                  <a:pt x="19677" y="7840"/>
                  <a:pt x="19677" y="7840"/>
                  <a:pt x="19677" y="7840"/>
                </a:cubicBezTo>
                <a:cubicBezTo>
                  <a:pt x="20084" y="7492"/>
                  <a:pt x="20445" y="7492"/>
                  <a:pt x="20852" y="7840"/>
                </a:cubicBezTo>
                <a:lnTo>
                  <a:pt x="20852" y="8579"/>
                </a:lnTo>
                <a:cubicBezTo>
                  <a:pt x="9645" y="19400"/>
                  <a:pt x="9645" y="19400"/>
                  <a:pt x="9645" y="19400"/>
                </a:cubicBezTo>
                <a:cubicBezTo>
                  <a:pt x="8425" y="20530"/>
                  <a:pt x="6844" y="21356"/>
                  <a:pt x="5262" y="21356"/>
                </a:cubicBezTo>
              </a:path>
            </a:pathLst>
          </a:custGeom>
          <a:solidFill>
            <a:schemeClr val="bg1"/>
          </a:solidFill>
          <a:ln w="12700">
            <a:miter lim="400000"/>
          </a:ln>
        </p:spPr>
        <p:txBody>
          <a:bodyPr lIns="50800" tIns="50800" rIns="50800" bIns="50800" anchor="ctr"/>
          <a:lstStyle/>
          <a:p>
            <a:pPr algn="l">
              <a:lnSpc>
                <a:spcPct val="80000"/>
              </a:lnSpc>
              <a:defRPr sz="7000" cap="all" spc="140">
                <a:solidFill>
                  <a:srgbClr val="FFFFFF"/>
                </a:solidFill>
                <a:latin typeface="Montserrat Bold"/>
                <a:ea typeface="Montserrat Bold"/>
                <a:cs typeface="Montserrat Bold"/>
                <a:sym typeface="Montserrat Bold"/>
              </a:defRPr>
            </a:pPr>
            <a:endParaRPr/>
          </a:p>
        </p:txBody>
      </p:sp>
      <p:sp>
        <p:nvSpPr>
          <p:cNvPr id="21" name="Shape"/>
          <p:cNvSpPr/>
          <p:nvPr/>
        </p:nvSpPr>
        <p:spPr>
          <a:xfrm>
            <a:off x="4458327" y="5741645"/>
            <a:ext cx="401705" cy="423659"/>
          </a:xfrm>
          <a:custGeom>
            <a:avLst/>
            <a:gdLst/>
            <a:ahLst/>
            <a:cxnLst>
              <a:cxn ang="0">
                <a:pos x="wd2" y="hd2"/>
              </a:cxn>
              <a:cxn ang="5400000">
                <a:pos x="wd2" y="hd2"/>
              </a:cxn>
              <a:cxn ang="10800000">
                <a:pos x="wd2" y="hd2"/>
              </a:cxn>
              <a:cxn ang="16200000">
                <a:pos x="wd2" y="hd2"/>
              </a:cxn>
            </a:cxnLst>
            <a:rect l="0" t="0" r="r" b="b"/>
            <a:pathLst>
              <a:path w="20852" h="21356" extrusionOk="0">
                <a:moveTo>
                  <a:pt x="5262" y="21356"/>
                </a:moveTo>
                <a:cubicBezTo>
                  <a:pt x="4042" y="21356"/>
                  <a:pt x="2460" y="20530"/>
                  <a:pt x="1647" y="19748"/>
                </a:cubicBezTo>
                <a:cubicBezTo>
                  <a:pt x="-341" y="17836"/>
                  <a:pt x="-748" y="14402"/>
                  <a:pt x="1647" y="12099"/>
                </a:cubicBezTo>
                <a:cubicBezTo>
                  <a:pt x="3274" y="10534"/>
                  <a:pt x="9645" y="4363"/>
                  <a:pt x="12854" y="1277"/>
                </a:cubicBezTo>
                <a:cubicBezTo>
                  <a:pt x="14074" y="147"/>
                  <a:pt x="15655" y="-244"/>
                  <a:pt x="16875" y="147"/>
                </a:cubicBezTo>
                <a:cubicBezTo>
                  <a:pt x="18050" y="538"/>
                  <a:pt x="19270" y="1668"/>
                  <a:pt x="19677" y="2842"/>
                </a:cubicBezTo>
                <a:cubicBezTo>
                  <a:pt x="20084" y="3972"/>
                  <a:pt x="19677" y="5536"/>
                  <a:pt x="18457" y="6666"/>
                </a:cubicBezTo>
                <a:cubicBezTo>
                  <a:pt x="8064" y="16706"/>
                  <a:pt x="8064" y="16706"/>
                  <a:pt x="8064" y="16706"/>
                </a:cubicBezTo>
                <a:cubicBezTo>
                  <a:pt x="7250" y="17445"/>
                  <a:pt x="6437" y="17836"/>
                  <a:pt x="6030" y="17836"/>
                </a:cubicBezTo>
                <a:cubicBezTo>
                  <a:pt x="5262" y="17836"/>
                  <a:pt x="4449" y="17836"/>
                  <a:pt x="4042" y="17097"/>
                </a:cubicBezTo>
                <a:cubicBezTo>
                  <a:pt x="3274" y="16315"/>
                  <a:pt x="3274" y="15141"/>
                  <a:pt x="4449" y="13620"/>
                </a:cubicBezTo>
                <a:cubicBezTo>
                  <a:pt x="12085" y="6275"/>
                  <a:pt x="12085" y="6275"/>
                  <a:pt x="12085" y="6275"/>
                </a:cubicBezTo>
                <a:cubicBezTo>
                  <a:pt x="12492" y="6275"/>
                  <a:pt x="12854" y="6275"/>
                  <a:pt x="13215" y="6275"/>
                </a:cubicBezTo>
                <a:cubicBezTo>
                  <a:pt x="13215" y="6666"/>
                  <a:pt x="13215" y="7057"/>
                  <a:pt x="13215" y="7492"/>
                </a:cubicBezTo>
                <a:cubicBezTo>
                  <a:pt x="5669" y="14750"/>
                  <a:pt x="5669" y="14750"/>
                  <a:pt x="5669" y="14750"/>
                </a:cubicBezTo>
                <a:cubicBezTo>
                  <a:pt x="4855" y="15141"/>
                  <a:pt x="4855" y="15923"/>
                  <a:pt x="5262" y="16315"/>
                </a:cubicBezTo>
                <a:lnTo>
                  <a:pt x="5669" y="16315"/>
                </a:lnTo>
                <a:cubicBezTo>
                  <a:pt x="6030" y="16315"/>
                  <a:pt x="6437" y="15923"/>
                  <a:pt x="6844" y="15923"/>
                </a:cubicBezTo>
                <a:cubicBezTo>
                  <a:pt x="17282" y="5536"/>
                  <a:pt x="17282" y="5536"/>
                  <a:pt x="17282" y="5536"/>
                </a:cubicBezTo>
                <a:cubicBezTo>
                  <a:pt x="18050" y="4754"/>
                  <a:pt x="18457" y="3972"/>
                  <a:pt x="18050" y="3233"/>
                </a:cubicBezTo>
                <a:cubicBezTo>
                  <a:pt x="18050" y="2451"/>
                  <a:pt x="17282" y="1668"/>
                  <a:pt x="16469" y="1668"/>
                </a:cubicBezTo>
                <a:cubicBezTo>
                  <a:pt x="15655" y="1277"/>
                  <a:pt x="14887" y="1668"/>
                  <a:pt x="14074" y="2451"/>
                </a:cubicBezTo>
                <a:cubicBezTo>
                  <a:pt x="10820" y="5536"/>
                  <a:pt x="4449" y="11708"/>
                  <a:pt x="2867" y="12838"/>
                </a:cubicBezTo>
                <a:cubicBezTo>
                  <a:pt x="879" y="15141"/>
                  <a:pt x="1240" y="17445"/>
                  <a:pt x="2867" y="18618"/>
                </a:cubicBezTo>
                <a:cubicBezTo>
                  <a:pt x="4042" y="19748"/>
                  <a:pt x="6437" y="20530"/>
                  <a:pt x="8425" y="18227"/>
                </a:cubicBezTo>
                <a:cubicBezTo>
                  <a:pt x="19677" y="7840"/>
                  <a:pt x="19677" y="7840"/>
                  <a:pt x="19677" y="7840"/>
                </a:cubicBezTo>
                <a:cubicBezTo>
                  <a:pt x="20084" y="7492"/>
                  <a:pt x="20445" y="7492"/>
                  <a:pt x="20852" y="7840"/>
                </a:cubicBezTo>
                <a:lnTo>
                  <a:pt x="20852" y="8579"/>
                </a:lnTo>
                <a:cubicBezTo>
                  <a:pt x="9645" y="19400"/>
                  <a:pt x="9645" y="19400"/>
                  <a:pt x="9645" y="19400"/>
                </a:cubicBezTo>
                <a:cubicBezTo>
                  <a:pt x="8425" y="20530"/>
                  <a:pt x="6844" y="21356"/>
                  <a:pt x="5262" y="21356"/>
                </a:cubicBezTo>
              </a:path>
            </a:pathLst>
          </a:custGeom>
          <a:solidFill>
            <a:schemeClr val="bg1"/>
          </a:solidFill>
          <a:ln w="12700">
            <a:miter lim="400000"/>
          </a:ln>
        </p:spPr>
        <p:txBody>
          <a:bodyPr lIns="50800" tIns="50800" rIns="50800" bIns="50800" anchor="ctr"/>
          <a:lstStyle/>
          <a:p>
            <a:pPr algn="l">
              <a:lnSpc>
                <a:spcPct val="80000"/>
              </a:lnSpc>
              <a:defRPr sz="7000" cap="all" spc="140">
                <a:solidFill>
                  <a:srgbClr val="FFFFFF"/>
                </a:solidFill>
                <a:latin typeface="Montserrat Bold"/>
                <a:ea typeface="Montserrat Bold"/>
                <a:cs typeface="Montserrat Bold"/>
                <a:sym typeface="Montserrat Bold"/>
              </a:defRPr>
            </a:pPr>
            <a:endParaRPr/>
          </a:p>
        </p:txBody>
      </p:sp>
    </p:spTree>
    <p:extLst>
      <p:ext uri="{BB962C8B-B14F-4D97-AF65-F5344CB8AC3E}">
        <p14:creationId xmlns:p14="http://schemas.microsoft.com/office/powerpoint/2010/main" val="2707497067"/>
      </p:ext>
    </p:extLst>
  </p:cSld>
  <p:clrMapOvr>
    <a:masterClrMapping/>
  </p:clrMapOvr>
  <p:transition spd="slow">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4" name="Insert Picture Here 2018 Darker.png"/>
          <p:cNvPicPr>
            <a:picLocks noGrp="1" noChangeAspect="1"/>
          </p:cNvPicPr>
          <p:nvPr>
            <p:ph type="pic" idx="13"/>
          </p:nvPr>
        </p:nvPicPr>
        <p:blipFill>
          <a:blip r:embed="rId2" cstate="print">
            <a:extLst>
              <a:ext uri="{28A0092B-C50C-407E-A947-70E740481C1C}">
                <a14:useLocalDpi xmlns:a14="http://schemas.microsoft.com/office/drawing/2010/main" val="0"/>
              </a:ext>
            </a:extLst>
          </a:blip>
          <a:stretch>
            <a:fillRect/>
          </a:stretch>
        </p:blipFill>
        <p:spPr>
          <a:xfrm>
            <a:off x="0" y="2276361"/>
            <a:ext cx="9144000" cy="4583614"/>
          </a:xfrm>
          <a:prstGeom prst="rect">
            <a:avLst/>
          </a:prstGeom>
        </p:spPr>
      </p:pic>
      <p:sp>
        <p:nvSpPr>
          <p:cNvPr id="875" name="Rectangle"/>
          <p:cNvSpPr/>
          <p:nvPr/>
        </p:nvSpPr>
        <p:spPr>
          <a:xfrm flipH="1">
            <a:off x="0" y="857250"/>
            <a:ext cx="9144000" cy="4152547"/>
          </a:xfrm>
          <a:prstGeom prst="rect">
            <a:avLst/>
          </a:prstGeom>
          <a:gradFill>
            <a:gsLst>
              <a:gs pos="0">
                <a:srgbClr val="FEFDFF">
                  <a:alpha val="0"/>
                </a:srgbClr>
              </a:gs>
              <a:gs pos="53512">
                <a:srgbClr val="FFFFFF"/>
              </a:gs>
            </a:gsLst>
            <a:lin ang="16200000"/>
          </a:gradFill>
          <a:ln w="12700">
            <a:miter lim="400000"/>
          </a:ln>
        </p:spPr>
        <p:txBody>
          <a:bodyPr lIns="0" tIns="0" rIns="0" bIns="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FFFF"/>
              </a:solidFill>
              <a:latin typeface="Helvetica Neue Medium"/>
              <a:sym typeface="Helvetica Neue Medium"/>
            </a:endParaRPr>
          </a:p>
        </p:txBody>
      </p:sp>
      <p:sp>
        <p:nvSpPr>
          <p:cNvPr id="876" name="welcome"/>
          <p:cNvSpPr txBox="1"/>
          <p:nvPr/>
        </p:nvSpPr>
        <p:spPr>
          <a:xfrm>
            <a:off x="657117" y="877626"/>
            <a:ext cx="7829767" cy="8175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050" tIns="19050" rIns="19050" bIns="19050" anchor="b">
            <a:spAutoFit/>
          </a:bodyPr>
          <a:lstStyle>
            <a:lvl1pPr algn="ctr">
              <a:lnSpc>
                <a:spcPct val="90000"/>
              </a:lnSpc>
              <a:defRPr sz="15000" spc="0">
                <a:latin typeface="+mn-lt"/>
                <a:ea typeface="+mn-ea"/>
                <a:cs typeface="+mn-cs"/>
                <a:sym typeface="Montserrat ExtraBold"/>
              </a:defRPr>
            </a:lvl1pPr>
          </a:lstStyle>
          <a:p>
            <a:pPr defTabSz="309563" hangingPunct="0"/>
            <a:r>
              <a:rPr lang="es-ES" sz="5625" kern="0" dirty="0">
                <a:solidFill>
                  <a:srgbClr val="454546"/>
                </a:solidFill>
                <a:latin typeface="Montserrat ExtraBold"/>
              </a:rPr>
              <a:t>Muchas gracias</a:t>
            </a:r>
            <a:endParaRPr sz="5625" kern="0" dirty="0">
              <a:solidFill>
                <a:srgbClr val="454546"/>
              </a:solidFill>
              <a:latin typeface="Montserrat ExtraBold"/>
            </a:endParaRPr>
          </a:p>
        </p:txBody>
      </p:sp>
      <p:sp>
        <p:nvSpPr>
          <p:cNvPr id="877" name="Rounded Rectangle"/>
          <p:cNvSpPr/>
          <p:nvPr/>
        </p:nvSpPr>
        <p:spPr>
          <a:xfrm rot="16200000">
            <a:off x="4452938" y="1465535"/>
            <a:ext cx="238125" cy="952500"/>
          </a:xfrm>
          <a:prstGeom prst="roundRect">
            <a:avLst>
              <a:gd name="adj" fmla="val 50000"/>
            </a:avLst>
          </a:prstGeom>
          <a:solidFill>
            <a:schemeClr val="accent5"/>
          </a:solidFill>
          <a:ln w="12700">
            <a:miter lim="400000"/>
          </a:ln>
        </p:spPr>
        <p:txBody>
          <a:bodyPr lIns="19050" tIns="19050" rIns="19050" bIns="19050" anchor="ctr"/>
          <a:lstStyle/>
          <a:p>
            <a:pPr algn="ctr" defTabSz="309563" hangingPunct="0">
              <a:defRPr sz="3200" spc="0">
                <a:solidFill>
                  <a:srgbClr val="FFFFFF"/>
                </a:solidFill>
                <a:latin typeface="Helvetica Neue Medium"/>
                <a:ea typeface="Helvetica Neue Medium"/>
                <a:cs typeface="Helvetica Neue Medium"/>
                <a:sym typeface="Helvetica Neue Medium"/>
              </a:defRPr>
            </a:pPr>
            <a:endParaRPr sz="1200" kern="0">
              <a:solidFill>
                <a:srgbClr val="FFFFFF"/>
              </a:solidFill>
              <a:latin typeface="Helvetica Neue Medium"/>
              <a:sym typeface="Helvetica Neue Medium"/>
            </a:endParaRPr>
          </a:p>
        </p:txBody>
      </p:sp>
      <p:sp>
        <p:nvSpPr>
          <p:cNvPr id="6" name="CuadroTexto 5">
            <a:extLst>
              <a:ext uri="{FF2B5EF4-FFF2-40B4-BE49-F238E27FC236}">
                <a16:creationId xmlns:a16="http://schemas.microsoft.com/office/drawing/2014/main" id="{501E7EEC-C1A3-4583-92F3-FD4699903A06}"/>
              </a:ext>
            </a:extLst>
          </p:cNvPr>
          <p:cNvSpPr txBox="1"/>
          <p:nvPr/>
        </p:nvSpPr>
        <p:spPr>
          <a:xfrm>
            <a:off x="118644" y="2210417"/>
            <a:ext cx="8906711" cy="466090"/>
          </a:xfrm>
          <a:prstGeom prst="rect">
            <a:avLst/>
          </a:prstGeom>
          <a:noFill/>
        </p:spPr>
        <p:txBody>
          <a:bodyPr wrap="square" rtlCol="0">
            <a:spAutoFit/>
          </a:bodyPr>
          <a:lstStyle/>
          <a:p>
            <a:pPr algn="just">
              <a:lnSpc>
                <a:spcPct val="115000"/>
              </a:lnSpc>
              <a:spcAft>
                <a:spcPts val="1000"/>
              </a:spcAft>
            </a:pPr>
            <a:r>
              <a:rPr lang="es-ES" sz="1050" dirty="0">
                <a:effectLst/>
                <a:latin typeface="Times New Roman" panose="02020603050405020304" pitchFamily="18" charset="0"/>
                <a:ea typeface="Times New Roman" panose="02020603050405020304" pitchFamily="18" charset="0"/>
              </a:rPr>
              <a:t>María Eugenia de León González, Pablo Francisco Calvo de la Sierra, David Carabantes Alarcón, María del Mar Egea Mota, Araceli Manjón-Cabeza Olmeda, Sonia Martín López, Martina Sánchez </a:t>
            </a:r>
            <a:r>
              <a:rPr lang="es-ES" sz="1050" dirty="0" err="1">
                <a:effectLst/>
                <a:latin typeface="Times New Roman" panose="02020603050405020304" pitchFamily="18" charset="0"/>
                <a:ea typeface="Times New Roman" panose="02020603050405020304" pitchFamily="18" charset="0"/>
              </a:rPr>
              <a:t>Sánchez</a:t>
            </a:r>
            <a:r>
              <a:rPr lang="es-ES" sz="1050" dirty="0">
                <a:effectLst/>
                <a:latin typeface="Times New Roman" panose="02020603050405020304" pitchFamily="18" charset="0"/>
                <a:ea typeface="Times New Roman" panose="02020603050405020304" pitchFamily="18" charset="0"/>
              </a:rPr>
              <a:t>, José Manuel Segovia Guisado, Miguel Ángel Sastre Castillo</a:t>
            </a:r>
          </a:p>
        </p:txBody>
      </p:sp>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9588" y="6274406"/>
            <a:ext cx="547141" cy="504056"/>
          </a:xfrm>
          <a:prstGeom prst="rect">
            <a:avLst/>
          </a:prstGeom>
        </p:spPr>
      </p:pic>
      <p:sp>
        <p:nvSpPr>
          <p:cNvPr id="8" name="Rectángulo 7"/>
          <p:cNvSpPr/>
          <p:nvPr/>
        </p:nvSpPr>
        <p:spPr>
          <a:xfrm>
            <a:off x="827584" y="6362964"/>
            <a:ext cx="789906" cy="415498"/>
          </a:xfrm>
          <a:prstGeom prst="rect">
            <a:avLst/>
          </a:prstGeom>
        </p:spPr>
        <p:txBody>
          <a:bodyPr wrap="square">
            <a:spAutoFit/>
          </a:bodyPr>
          <a:lstStyle/>
          <a:p>
            <a:r>
              <a:rPr lang="es-ES" sz="700" dirty="0">
                <a:solidFill>
                  <a:schemeClr val="bg1"/>
                </a:solidFill>
                <a:latin typeface="Times New Roman" panose="02020603050405020304" pitchFamily="18" charset="0"/>
                <a:cs typeface="Times New Roman" panose="02020603050405020304" pitchFamily="18" charset="0"/>
              </a:rPr>
              <a:t>Aprendizaje Eficaz con TIC en la UCM</a:t>
            </a:r>
            <a:endParaRPr lang="es-ES" sz="700" dirty="0">
              <a:solidFill>
                <a:schemeClr val="bg1"/>
              </a:solidFill>
            </a:endParaRPr>
          </a:p>
        </p:txBody>
      </p:sp>
    </p:spTree>
    <p:extLst>
      <p:ext uri="{BB962C8B-B14F-4D97-AF65-F5344CB8AC3E}">
        <p14:creationId xmlns:p14="http://schemas.microsoft.com/office/powerpoint/2010/main" val="710140826"/>
      </p:ext>
    </p:extLst>
  </p:cSld>
  <p:clrMapOvr>
    <a:masterClrMapping/>
  </p:clrMapOvr>
  <p:transition spd="slow">
    <p:pull/>
  </p:transition>
</p:sld>
</file>

<file path=ppt/theme/theme1.xml><?xml version="1.0" encoding="utf-8"?>
<a:theme xmlns:a="http://schemas.openxmlformats.org/drawingml/2006/main" name="White">
  <a:themeElements>
    <a:clrScheme name="White">
      <a:dk1>
        <a:srgbClr val="454546"/>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Montserrat ExtraBold"/>
        <a:ea typeface="Montserrat ExtraBold"/>
        <a:cs typeface="Montserrat ExtraBold"/>
      </a:majorFont>
      <a:minorFont>
        <a:latin typeface="Montserrat ExtraBold"/>
        <a:ea typeface="Montserrat ExtraBold"/>
        <a:cs typeface="Montserrat Extra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5"/>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150000"/>
          </a:lnSpc>
          <a:spcBef>
            <a:spcPts val="0"/>
          </a:spcBef>
          <a:spcAft>
            <a:spcPts val="0"/>
          </a:spcAft>
          <a:buClrTx/>
          <a:buSzTx/>
          <a:buFontTx/>
          <a:buNone/>
          <a:tabLst/>
          <a:defRPr kumimoji="0" sz="1800" b="0" i="0" u="none" strike="noStrike" cap="none" spc="53" normalizeH="0" baseline="0">
            <a:ln>
              <a:noFill/>
            </a:ln>
            <a:solidFill>
              <a:srgbClr val="454546"/>
            </a:solidFill>
            <a:effectLst/>
            <a:uFillTx/>
            <a:latin typeface="Raleway"/>
            <a:ea typeface="Raleway"/>
            <a:cs typeface="Raleway"/>
            <a:sym typeface="Raleway"/>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White">
  <a:themeElements>
    <a:clrScheme name="White">
      <a:dk1>
        <a:srgbClr val="454546"/>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Montserrat ExtraBold"/>
        <a:ea typeface="Montserrat ExtraBold"/>
        <a:cs typeface="Montserrat ExtraBold"/>
      </a:majorFont>
      <a:minorFont>
        <a:latin typeface="Montserrat ExtraBold"/>
        <a:ea typeface="Montserrat ExtraBold"/>
        <a:cs typeface="Montserrat Extra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5"/>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150000"/>
          </a:lnSpc>
          <a:spcBef>
            <a:spcPts val="0"/>
          </a:spcBef>
          <a:spcAft>
            <a:spcPts val="0"/>
          </a:spcAft>
          <a:buClrTx/>
          <a:buSzTx/>
          <a:buFontTx/>
          <a:buNone/>
          <a:tabLst/>
          <a:defRPr kumimoji="0" sz="1800" b="0" i="0" u="none" strike="noStrike" cap="none" spc="53" normalizeH="0" baseline="0">
            <a:ln>
              <a:noFill/>
            </a:ln>
            <a:solidFill>
              <a:srgbClr val="454546"/>
            </a:solidFill>
            <a:effectLst/>
            <a:uFillTx/>
            <a:latin typeface="Raleway"/>
            <a:ea typeface="Raleway"/>
            <a:cs typeface="Raleway"/>
            <a:sym typeface="Raleway"/>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2_White">
  <a:themeElements>
    <a:clrScheme name="White">
      <a:dk1>
        <a:srgbClr val="454546"/>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Montserrat ExtraBold"/>
        <a:ea typeface="Montserrat ExtraBold"/>
        <a:cs typeface="Montserrat ExtraBold"/>
      </a:majorFont>
      <a:minorFont>
        <a:latin typeface="Montserrat ExtraBold"/>
        <a:ea typeface="Montserrat ExtraBold"/>
        <a:cs typeface="Montserrat Extra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5"/>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150000"/>
          </a:lnSpc>
          <a:spcBef>
            <a:spcPts val="0"/>
          </a:spcBef>
          <a:spcAft>
            <a:spcPts val="0"/>
          </a:spcAft>
          <a:buClrTx/>
          <a:buSzTx/>
          <a:buFontTx/>
          <a:buNone/>
          <a:tabLst/>
          <a:defRPr kumimoji="0" sz="1800" b="0" i="0" u="none" strike="noStrike" cap="none" spc="53" normalizeH="0" baseline="0">
            <a:ln>
              <a:noFill/>
            </a:ln>
            <a:solidFill>
              <a:srgbClr val="454546"/>
            </a:solidFill>
            <a:effectLst/>
            <a:uFillTx/>
            <a:latin typeface="Raleway"/>
            <a:ea typeface="Raleway"/>
            <a:cs typeface="Raleway"/>
            <a:sym typeface="Raleway"/>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783</TotalTime>
  <Words>424</Words>
  <Application>Microsoft Office PowerPoint</Application>
  <PresentationFormat>Presentación en pantalla (4:3)</PresentationFormat>
  <Paragraphs>46</Paragraphs>
  <Slides>7</Slides>
  <Notes>3</Notes>
  <HiddenSlides>0</HiddenSlides>
  <MMClips>0</MMClips>
  <ScaleCrop>false</ScaleCrop>
  <HeadingPairs>
    <vt:vector size="6" baseType="variant">
      <vt:variant>
        <vt:lpstr>Fuentes usadas</vt:lpstr>
      </vt:variant>
      <vt:variant>
        <vt:i4>8</vt:i4>
      </vt:variant>
      <vt:variant>
        <vt:lpstr>Tema</vt:lpstr>
      </vt:variant>
      <vt:variant>
        <vt:i4>3</vt:i4>
      </vt:variant>
      <vt:variant>
        <vt:lpstr>Títulos de diapositiva</vt:lpstr>
      </vt:variant>
      <vt:variant>
        <vt:i4>7</vt:i4>
      </vt:variant>
    </vt:vector>
  </HeadingPairs>
  <TitlesOfParts>
    <vt:vector size="18" baseType="lpstr">
      <vt:lpstr>Arial</vt:lpstr>
      <vt:lpstr>Calibri</vt:lpstr>
      <vt:lpstr>Helvetica Neue Light</vt:lpstr>
      <vt:lpstr>Helvetica Neue Medium</vt:lpstr>
      <vt:lpstr>Montserrat Bold</vt:lpstr>
      <vt:lpstr>Montserrat ExtraBold</vt:lpstr>
      <vt:lpstr>Raleway</vt:lpstr>
      <vt:lpstr>Times New Roman</vt:lpstr>
      <vt:lpstr>White</vt:lpstr>
      <vt:lpstr>1_White</vt:lpstr>
      <vt:lpstr>2_White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Juan Carlos</dc:creator>
  <cp:lastModifiedBy>MIGUEL ANGEL SASTRE CASTILLO</cp:lastModifiedBy>
  <cp:revision>48</cp:revision>
  <dcterms:created xsi:type="dcterms:W3CDTF">2016-10-17T15:47:14Z</dcterms:created>
  <dcterms:modified xsi:type="dcterms:W3CDTF">2021-06-22T23:06:13Z</dcterms:modified>
</cp:coreProperties>
</file>