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7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958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443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90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7203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8339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0575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9460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11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4863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40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2582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C9FF0-F21D-4E7D-80A6-28A750FBB41C}" type="datetimeFigureOut">
              <a:rPr lang="es-ES" smtClean="0"/>
              <a:t>21/06/2021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E7F03-803D-4807-B110-3E93D9CA29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9777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cmadrid.maps.arcgis.com/apps/Shortlist/index.html?appid=7302a905d7414ff5956344dafe1eec79" TargetMode="External"/><Relationship Id="rId2" Type="http://schemas.openxmlformats.org/officeDocument/2006/relationships/hyperlink" Target="https://ucmadrid.maps.arcgis.com/apps/opsdashboard/index.html#/575d026d700043a0bae73187c4224a84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38896" y="1495851"/>
            <a:ext cx="10002591" cy="2985998"/>
          </a:xfrm>
        </p:spPr>
        <p:txBody>
          <a:bodyPr>
            <a:noAutofit/>
          </a:bodyPr>
          <a:lstStyle/>
          <a:p>
            <a:r>
              <a:rPr lang="es-ES" sz="4000" dirty="0"/>
              <a:t>Adaptación de trabajos de campo por medio de herramientas SIG para la creación de itinerarios virtuales: un ejemplo de aplicación sobre los “paisajes de la globalización” en Madrid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38896" y="4632326"/>
            <a:ext cx="9629104" cy="2335123"/>
          </a:xfrm>
        </p:spPr>
        <p:txBody>
          <a:bodyPr/>
          <a:lstStyle/>
          <a:p>
            <a:r>
              <a:rPr lang="es-ES" dirty="0" smtClean="0"/>
              <a:t>Mª Milagros Serrano Cambronero</a:t>
            </a:r>
          </a:p>
          <a:p>
            <a:r>
              <a:rPr lang="es-ES" dirty="0" smtClean="0"/>
              <a:t>Simón Sánchez Moral</a:t>
            </a:r>
          </a:p>
          <a:p>
            <a:r>
              <a:rPr lang="es-ES" dirty="0" smtClean="0"/>
              <a:t>Cándida Gago García</a:t>
            </a:r>
          </a:p>
          <a:p>
            <a:r>
              <a:rPr lang="es-ES" sz="1600" dirty="0" smtClean="0"/>
              <a:t>Departamento de Geografía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026" name="Picture 2" descr="https://www.ucm.es/aprendetic/file/banner2?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67482" cy="125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2793" y="0"/>
            <a:ext cx="2172237" cy="152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45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7526" y="1527148"/>
            <a:ext cx="11659673" cy="5092593"/>
          </a:xfrm>
        </p:spPr>
        <p:txBody>
          <a:bodyPr>
            <a:normAutofit/>
          </a:bodyPr>
          <a:lstStyle/>
          <a:p>
            <a:pPr algn="l"/>
            <a:endParaRPr lang="es-ES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ES" dirty="0" smtClean="0"/>
              <a:t>GRUPO INVESTIGACION Territorio</a:t>
            </a:r>
            <a:r>
              <a:rPr lang="es-ES" dirty="0"/>
              <a:t>, desarrollo y cultura. Teorías y prácticas en la dialéctica Norte- Sur</a:t>
            </a:r>
            <a:r>
              <a:rPr lang="es-ES" dirty="0" smtClean="0"/>
              <a:t>. (</a:t>
            </a:r>
            <a:r>
              <a:rPr lang="es-ES" dirty="0"/>
              <a:t>UCM. Ref. 940614</a:t>
            </a:r>
            <a:r>
              <a:rPr lang="es-ES" dirty="0" smtClean="0"/>
              <a:t>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ES" dirty="0" smtClean="0"/>
              <a:t>DILATADA EXPERIENCIA EN PROYECTOS DE INNOVACION DESDE AÑO 2005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ES" dirty="0" smtClean="0"/>
              <a:t>TRES ULTIMOS PROYECTOS Creación </a:t>
            </a:r>
            <a:r>
              <a:rPr lang="es-ES" dirty="0"/>
              <a:t>de Itinerarios  virtuales para interpretar el paisaje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026" name="Picture 2" descr="https://www.ucm.es/aprendetic/file/banner2?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67482" cy="125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2793" y="0"/>
            <a:ext cx="2172237" cy="152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76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7526" y="1527148"/>
            <a:ext cx="11659673" cy="5092593"/>
          </a:xfrm>
        </p:spPr>
        <p:txBody>
          <a:bodyPr>
            <a:normAutofit/>
          </a:bodyPr>
          <a:lstStyle/>
          <a:p>
            <a:pPr algn="l"/>
            <a:r>
              <a:rPr lang="es-ES" dirty="0" smtClean="0"/>
              <a:t>RESUMEN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/>
              <a:t>I</a:t>
            </a:r>
            <a:r>
              <a:rPr lang="es-ES" dirty="0" smtClean="0"/>
              <a:t>tinerarios </a:t>
            </a:r>
            <a:r>
              <a:rPr lang="es-ES" dirty="0"/>
              <a:t>virtuales que apoyen los trabajos de campo, un recurso docente fundamental en geografía</a:t>
            </a:r>
            <a:r>
              <a:rPr lang="es-ES" dirty="0" smtClean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 smtClean="0"/>
              <a:t>La </a:t>
            </a:r>
            <a:r>
              <a:rPr lang="es-ES" dirty="0"/>
              <a:t>impartición de docencia en el contexto de la pandemia, ha puesto de relieve la utilidad de esta solución tecnológica. </a:t>
            </a:r>
            <a:endParaRPr lang="es-ES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 smtClean="0"/>
              <a:t>Se </a:t>
            </a:r>
            <a:r>
              <a:rPr lang="es-ES" dirty="0"/>
              <a:t>presenta un itinerario, diseñado específicamente, tanto desde el punto de vista de contenidos como de la metodología, para estudiar los paisajes de Madrid en el contexto de la globalización </a:t>
            </a:r>
            <a:endParaRPr lang="es-ES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/>
              <a:t>P</a:t>
            </a:r>
            <a:r>
              <a:rPr lang="es-ES" dirty="0" smtClean="0"/>
              <a:t>lanificado </a:t>
            </a:r>
            <a:r>
              <a:rPr lang="es-ES" dirty="0"/>
              <a:t>para utilizarse en sesiones prácticas y como guía al trabajo que el alumnado realiza de forma autónoma y también como preparación de la salida. </a:t>
            </a:r>
            <a:endParaRPr lang="es-ES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 smtClean="0"/>
              <a:t>Este </a:t>
            </a:r>
            <a:r>
              <a:rPr lang="es-ES" dirty="0"/>
              <a:t>ejemplo, junto a otros desarrollados por el equipo, se adapta a diferentes temáticas y niveles de estudio (grados y máster) en materias y asignaturas relacionadas con la geografía y el turismo</a:t>
            </a: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026" name="Picture 2" descr="https://www.ucm.es/aprendetic/file/banner2?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67482" cy="125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2793" y="0"/>
            <a:ext cx="2172237" cy="152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1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7526" y="1527148"/>
            <a:ext cx="11659673" cy="5092593"/>
          </a:xfrm>
        </p:spPr>
        <p:txBody>
          <a:bodyPr>
            <a:normAutofit/>
          </a:bodyPr>
          <a:lstStyle/>
          <a:p>
            <a:r>
              <a:rPr lang="es-ES" dirty="0" smtClean="0"/>
              <a:t>PORTADA</a:t>
            </a:r>
            <a:endParaRPr lang="es-ES" dirty="0" smtClean="0"/>
          </a:p>
          <a:p>
            <a:r>
              <a:rPr lang="es-ES" u="sng" dirty="0">
                <a:hlinkClick r:id="rId2"/>
              </a:rPr>
              <a:t>https://ucmadrid.maps.arcgis.com/apps/opsdashboard/index.html#/</a:t>
            </a:r>
            <a:r>
              <a:rPr lang="es-ES" u="sng" dirty="0" smtClean="0">
                <a:hlinkClick r:id="rId2"/>
              </a:rPr>
              <a:t>575d026d700043a0bae73187c4224a84</a:t>
            </a:r>
            <a:endParaRPr lang="es-ES" u="sng" dirty="0" smtClean="0"/>
          </a:p>
          <a:p>
            <a:endParaRPr lang="es-ES" u="sng" dirty="0"/>
          </a:p>
          <a:p>
            <a:endParaRPr lang="es-ES" u="sng" dirty="0" smtClean="0"/>
          </a:p>
          <a:p>
            <a:r>
              <a:rPr lang="es-ES" u="sng" dirty="0" smtClean="0"/>
              <a:t>GLOBALIZACION</a:t>
            </a:r>
            <a:endParaRPr lang="es-ES" u="sng" dirty="0"/>
          </a:p>
          <a:p>
            <a:r>
              <a:rPr lang="es-ES" u="sng" dirty="0">
                <a:hlinkClick r:id="rId3"/>
              </a:rPr>
              <a:t>https://ucmadrid.maps.arcgis.com/apps/Shortlist/index.html?appid=7302a905d7414ff5956344dafe1eec79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1026" name="Picture 2" descr="https://www.ucm.es/aprendetic/file/banner2?v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67482" cy="125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2793" y="0"/>
            <a:ext cx="2172237" cy="152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12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232</Words>
  <Application>Microsoft Office PowerPoint</Application>
  <PresentationFormat>Panorámica</PresentationFormat>
  <Paragraphs>25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Adaptación de trabajos de campo por medio de herramientas SIG para la creación de itinerarios virtuales: un ejemplo de aplicación sobre los “paisajes de la globalización” en Madrid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Mila Cambronero</dc:creator>
  <cp:lastModifiedBy>Mila Cambronero</cp:lastModifiedBy>
  <cp:revision>9</cp:revision>
  <dcterms:created xsi:type="dcterms:W3CDTF">2021-06-18T12:52:49Z</dcterms:created>
  <dcterms:modified xsi:type="dcterms:W3CDTF">2021-06-21T18:53:44Z</dcterms:modified>
</cp:coreProperties>
</file>