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2" r:id="rId2"/>
    <p:sldId id="273" r:id="rId3"/>
    <p:sldId id="290" r:id="rId4"/>
    <p:sldId id="276" r:id="rId5"/>
    <p:sldId id="277" r:id="rId6"/>
    <p:sldId id="278" r:id="rId7"/>
    <p:sldId id="288" r:id="rId8"/>
    <p:sldId id="289" r:id="rId9"/>
    <p:sldId id="292" r:id="rId10"/>
    <p:sldId id="293" r:id="rId11"/>
    <p:sldId id="274" r:id="rId12"/>
    <p:sldId id="294" r:id="rId13"/>
    <p:sldId id="295" r:id="rId14"/>
    <p:sldId id="296" r:id="rId15"/>
    <p:sldId id="275" r:id="rId16"/>
    <p:sldId id="284" r:id="rId17"/>
    <p:sldId id="297" r:id="rId18"/>
    <p:sldId id="299" r:id="rId19"/>
    <p:sldId id="298" r:id="rId20"/>
    <p:sldId id="300" r:id="rId21"/>
    <p:sldId id="287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uesto 3" initials="P3" lastIdx="1" clrIdx="0"/>
  <p:cmAuthor id="2" name="Usuario de Microsoft Office" initials="Office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50" autoAdjust="0"/>
    <p:restoredTop sz="94660" autoAdjust="0"/>
  </p:normalViewPr>
  <p:slideViewPr>
    <p:cSldViewPr>
      <p:cViewPr>
        <p:scale>
          <a:sx n="150" d="100"/>
          <a:sy n="150" d="100"/>
        </p:scale>
        <p:origin x="2704" y="3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Volumes/GoogleDrive/Mi%20unidad/Archivos%20provisionales/CIDIQ%20IV/Articulos/Articulo%201%20-%20generadores/Resubmision/Resultados%20academicos_Espan&#771;o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Totales!$G$3</c:f>
              <c:strCache>
                <c:ptCount val="1"/>
                <c:pt idx="0">
                  <c:v>2017-2018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Totales!$F$4:$F$8</c:f>
              <c:strCache>
                <c:ptCount val="5"/>
                <c:pt idx="0">
                  <c:v>Suspenso</c:v>
                </c:pt>
                <c:pt idx="1">
                  <c:v>Aprobado</c:v>
                </c:pt>
                <c:pt idx="2">
                  <c:v>Notable</c:v>
                </c:pt>
                <c:pt idx="3">
                  <c:v>Sobresaliente</c:v>
                </c:pt>
                <c:pt idx="4">
                  <c:v>Matrícula</c:v>
                </c:pt>
              </c:strCache>
            </c:strRef>
          </c:cat>
          <c:val>
            <c:numRef>
              <c:f>Totales!$G$4:$G$8</c:f>
              <c:numCache>
                <c:formatCode>0%</c:formatCode>
                <c:ptCount val="5"/>
                <c:pt idx="0">
                  <c:v>0.03</c:v>
                </c:pt>
                <c:pt idx="1">
                  <c:v>0.56999999999999995</c:v>
                </c:pt>
                <c:pt idx="2">
                  <c:v>0.38</c:v>
                </c:pt>
                <c:pt idx="3">
                  <c:v>0.02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AA-F44C-A0C9-83C63D0BF4C5}"/>
            </c:ext>
          </c:extLst>
        </c:ser>
        <c:ser>
          <c:idx val="1"/>
          <c:order val="1"/>
          <c:tx>
            <c:strRef>
              <c:f>Totales!$H$3</c:f>
              <c:strCache>
                <c:ptCount val="1"/>
                <c:pt idx="0">
                  <c:v>2018-2019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Totales!$F$4:$F$8</c:f>
              <c:strCache>
                <c:ptCount val="5"/>
                <c:pt idx="0">
                  <c:v>Suspenso</c:v>
                </c:pt>
                <c:pt idx="1">
                  <c:v>Aprobado</c:v>
                </c:pt>
                <c:pt idx="2">
                  <c:v>Notable</c:v>
                </c:pt>
                <c:pt idx="3">
                  <c:v>Sobresaliente</c:v>
                </c:pt>
                <c:pt idx="4">
                  <c:v>Matrícula</c:v>
                </c:pt>
              </c:strCache>
            </c:strRef>
          </c:cat>
          <c:val>
            <c:numRef>
              <c:f>Totales!$H$4:$H$8</c:f>
              <c:numCache>
                <c:formatCode>0%</c:formatCode>
                <c:ptCount val="5"/>
                <c:pt idx="0">
                  <c:v>0.04</c:v>
                </c:pt>
                <c:pt idx="1">
                  <c:v>0.53</c:v>
                </c:pt>
                <c:pt idx="2">
                  <c:v>0.3</c:v>
                </c:pt>
                <c:pt idx="3">
                  <c:v>0.14000000000000001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8AA-F44C-A0C9-83C63D0BF4C5}"/>
            </c:ext>
          </c:extLst>
        </c:ser>
        <c:ser>
          <c:idx val="2"/>
          <c:order val="2"/>
          <c:tx>
            <c:strRef>
              <c:f>Totales!$I$3</c:f>
              <c:strCache>
                <c:ptCount val="1"/>
                <c:pt idx="0">
                  <c:v>2019-2020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Totales!$F$4:$F$8</c:f>
              <c:strCache>
                <c:ptCount val="5"/>
                <c:pt idx="0">
                  <c:v>Suspenso</c:v>
                </c:pt>
                <c:pt idx="1">
                  <c:v>Aprobado</c:v>
                </c:pt>
                <c:pt idx="2">
                  <c:v>Notable</c:v>
                </c:pt>
                <c:pt idx="3">
                  <c:v>Sobresaliente</c:v>
                </c:pt>
                <c:pt idx="4">
                  <c:v>Matrícula</c:v>
                </c:pt>
              </c:strCache>
            </c:strRef>
          </c:cat>
          <c:val>
            <c:numRef>
              <c:f>Totales!$I$4:$I$8</c:f>
              <c:numCache>
                <c:formatCode>0%</c:formatCode>
                <c:ptCount val="5"/>
                <c:pt idx="0">
                  <c:v>0.04</c:v>
                </c:pt>
                <c:pt idx="1">
                  <c:v>0.61</c:v>
                </c:pt>
                <c:pt idx="2">
                  <c:v>0.3</c:v>
                </c:pt>
                <c:pt idx="3">
                  <c:v>0.05</c:v>
                </c:pt>
                <c:pt idx="4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8AA-F44C-A0C9-83C63D0BF4C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376102607"/>
        <c:axId val="1421144431"/>
      </c:barChart>
      <c:catAx>
        <c:axId val="13761026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1421144431"/>
        <c:crosses val="autoZero"/>
        <c:auto val="1"/>
        <c:lblAlgn val="ctr"/>
        <c:lblOffset val="100"/>
        <c:noMultiLvlLbl val="0"/>
      </c:catAx>
      <c:valAx>
        <c:axId val="1421144431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376102607"/>
        <c:crossesAt val="1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</c:legendEntry>
      <c:layout>
        <c:manualLayout>
          <c:xMode val="edge"/>
          <c:yMode val="edge"/>
          <c:x val="0.7448907635713945"/>
          <c:y val="0.41499406977893455"/>
          <c:w val="0.21279797386975677"/>
          <c:h val="0.1741957961321780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hyperlink" Target="https://colab.research.google.com/notebooks/intro.ipynb" TargetMode="External"/><Relationship Id="rId2" Type="http://schemas.openxmlformats.org/officeDocument/2006/relationships/hyperlink" Target="https://notebooks.azure.com)/" TargetMode="External"/><Relationship Id="rId1" Type="http://schemas.openxmlformats.org/officeDocument/2006/relationships/hyperlink" Target="https://www.anaconda.com/distribution" TargetMode="External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hyperlink" Target="https://colab.research.google.com/notebooks/intro.ipynb" TargetMode="External"/><Relationship Id="rId2" Type="http://schemas.openxmlformats.org/officeDocument/2006/relationships/hyperlink" Target="https://notebooks.azure.com)/" TargetMode="External"/><Relationship Id="rId1" Type="http://schemas.openxmlformats.org/officeDocument/2006/relationships/hyperlink" Target="https://www.anaconda.com/distribution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AB6757-14B2-3949-93AA-AB08D8281F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26F25862-4D69-A444-9AC8-A873980DA773}">
      <dgm:prSet custT="1"/>
      <dgm:spPr/>
      <dgm:t>
        <a:bodyPr/>
        <a:lstStyle/>
        <a:p>
          <a:r>
            <a:rPr lang="es-ES_tradnl" sz="3000" b="1" dirty="0"/>
            <a:t>Objetivo: </a:t>
          </a:r>
          <a:endParaRPr lang="es-ES" sz="3000" dirty="0"/>
        </a:p>
      </dgm:t>
    </dgm:pt>
    <dgm:pt modelId="{ED56CEE6-7CF8-B245-9A15-F29DDD7C1A91}" type="parTrans" cxnId="{E91CBAD0-1019-F643-BEFF-EAB0170406E8}">
      <dgm:prSet/>
      <dgm:spPr/>
      <dgm:t>
        <a:bodyPr/>
        <a:lstStyle/>
        <a:p>
          <a:endParaRPr lang="es-ES"/>
        </a:p>
      </dgm:t>
    </dgm:pt>
    <dgm:pt modelId="{35933EF7-19A3-0F48-B7E7-1A2EA2558C8E}" type="sibTrans" cxnId="{E91CBAD0-1019-F643-BEFF-EAB0170406E8}">
      <dgm:prSet/>
      <dgm:spPr/>
      <dgm:t>
        <a:bodyPr/>
        <a:lstStyle/>
        <a:p>
          <a:endParaRPr lang="es-ES"/>
        </a:p>
      </dgm:t>
    </dgm:pt>
    <dgm:pt modelId="{AFE910E3-07C8-7641-850E-70A969F57910}">
      <dgm:prSet/>
      <dgm:spPr/>
      <dgm:t>
        <a:bodyPr/>
        <a:lstStyle/>
        <a:p>
          <a:pPr>
            <a:buFontTx/>
            <a:buNone/>
          </a:pPr>
          <a:r>
            <a:rPr lang="es-ES_tradnl" dirty="0"/>
            <a:t>Describir algunas de las experiencias llevadas a cabo en la mejora de la docencia dentro del área de la Ing. Química mediante el empleo de materiales digitales.</a:t>
          </a:r>
          <a:endParaRPr lang="es-ES" dirty="0"/>
        </a:p>
      </dgm:t>
    </dgm:pt>
    <dgm:pt modelId="{3F039130-DE3A-3D4B-ABA2-98538DB93843}" type="parTrans" cxnId="{511BAB4F-0EFA-6C49-A890-C70893E388B6}">
      <dgm:prSet/>
      <dgm:spPr/>
      <dgm:t>
        <a:bodyPr/>
        <a:lstStyle/>
        <a:p>
          <a:endParaRPr lang="es-ES"/>
        </a:p>
      </dgm:t>
    </dgm:pt>
    <dgm:pt modelId="{EE5F4B2E-1BB3-5A48-B695-84E59FC9386C}" type="sibTrans" cxnId="{511BAB4F-0EFA-6C49-A890-C70893E388B6}">
      <dgm:prSet/>
      <dgm:spPr/>
      <dgm:t>
        <a:bodyPr/>
        <a:lstStyle/>
        <a:p>
          <a:endParaRPr lang="es-ES"/>
        </a:p>
      </dgm:t>
    </dgm:pt>
    <dgm:pt modelId="{6DA1A1E1-E994-2B47-9C01-490905819D3C}">
      <dgm:prSet custT="1"/>
      <dgm:spPr/>
      <dgm:t>
        <a:bodyPr/>
        <a:lstStyle/>
        <a:p>
          <a:r>
            <a:rPr lang="es-ES_tradnl" sz="3000" b="1" dirty="0"/>
            <a:t>Metodología:</a:t>
          </a:r>
          <a:endParaRPr lang="es-ES" sz="3000" dirty="0"/>
        </a:p>
      </dgm:t>
    </dgm:pt>
    <dgm:pt modelId="{F3BBC3AC-F208-3A4A-98F5-62F2295CAC47}" type="parTrans" cxnId="{3CA7848C-BE70-0045-A30B-67F6078B9AA7}">
      <dgm:prSet/>
      <dgm:spPr/>
      <dgm:t>
        <a:bodyPr/>
        <a:lstStyle/>
        <a:p>
          <a:endParaRPr lang="es-ES"/>
        </a:p>
      </dgm:t>
    </dgm:pt>
    <dgm:pt modelId="{C3E74833-F37D-ED4C-9A1C-0A5D35CD1AEF}" type="sibTrans" cxnId="{3CA7848C-BE70-0045-A30B-67F6078B9AA7}">
      <dgm:prSet/>
      <dgm:spPr/>
      <dgm:t>
        <a:bodyPr/>
        <a:lstStyle/>
        <a:p>
          <a:endParaRPr lang="es-ES"/>
        </a:p>
      </dgm:t>
    </dgm:pt>
    <dgm:pt modelId="{B0E8F10B-E95E-E44F-9BF2-D55A984210A6}">
      <dgm:prSet/>
      <dgm:spPr/>
      <dgm:t>
        <a:bodyPr/>
        <a:lstStyle/>
        <a:p>
          <a:pPr>
            <a:buFont typeface="+mj-lt"/>
            <a:buAutoNum type="arabicPeriod"/>
          </a:pPr>
          <a:r>
            <a:rPr lang="es-ES_tradnl" dirty="0"/>
            <a:t>Selección de los conceptos o habilidades cuyo aprendizaje necesita un mayor apoyo.</a:t>
          </a:r>
          <a:endParaRPr lang="es-ES" dirty="0"/>
        </a:p>
      </dgm:t>
    </dgm:pt>
    <dgm:pt modelId="{B4A403AE-FBAA-D747-9EF6-07DCF8365926}" type="parTrans" cxnId="{49D4ECF4-5205-6D46-99DC-A01134DF275A}">
      <dgm:prSet/>
      <dgm:spPr/>
      <dgm:t>
        <a:bodyPr/>
        <a:lstStyle/>
        <a:p>
          <a:endParaRPr lang="es-ES"/>
        </a:p>
      </dgm:t>
    </dgm:pt>
    <dgm:pt modelId="{D25C95E8-E564-FE4E-8B0F-3F7F04B34097}" type="sibTrans" cxnId="{49D4ECF4-5205-6D46-99DC-A01134DF275A}">
      <dgm:prSet/>
      <dgm:spPr/>
      <dgm:t>
        <a:bodyPr/>
        <a:lstStyle/>
        <a:p>
          <a:endParaRPr lang="es-ES"/>
        </a:p>
      </dgm:t>
    </dgm:pt>
    <dgm:pt modelId="{4FDDFB28-A9E3-E24A-88A2-A0D73FF0E7D7}">
      <dgm:prSet/>
      <dgm:spPr/>
      <dgm:t>
        <a:bodyPr/>
        <a:lstStyle/>
        <a:p>
          <a:pPr>
            <a:buFont typeface="+mj-lt"/>
            <a:buAutoNum type="arabicPeriod"/>
          </a:pPr>
          <a:r>
            <a:rPr lang="es-ES_tradnl" dirty="0"/>
            <a:t>Elaboración del material docente. </a:t>
          </a:r>
          <a:endParaRPr lang="es-ES" dirty="0"/>
        </a:p>
      </dgm:t>
    </dgm:pt>
    <dgm:pt modelId="{41BC9917-442C-1A4D-B223-1C9BECB44D43}" type="parTrans" cxnId="{8A058370-2AA7-0444-92AF-5C09C5B4CB59}">
      <dgm:prSet/>
      <dgm:spPr/>
      <dgm:t>
        <a:bodyPr/>
        <a:lstStyle/>
        <a:p>
          <a:endParaRPr lang="es-ES"/>
        </a:p>
      </dgm:t>
    </dgm:pt>
    <dgm:pt modelId="{ED8FF51C-4893-2340-B8A1-D1DB871FF204}" type="sibTrans" cxnId="{8A058370-2AA7-0444-92AF-5C09C5B4CB59}">
      <dgm:prSet/>
      <dgm:spPr/>
      <dgm:t>
        <a:bodyPr/>
        <a:lstStyle/>
        <a:p>
          <a:endParaRPr lang="es-ES"/>
        </a:p>
      </dgm:t>
    </dgm:pt>
    <dgm:pt modelId="{C881E1C0-9D0F-DA42-8EE6-FF845F6659F2}">
      <dgm:prSet/>
      <dgm:spPr/>
      <dgm:t>
        <a:bodyPr/>
        <a:lstStyle/>
        <a:p>
          <a:pPr>
            <a:buFont typeface="+mj-lt"/>
            <a:buAutoNum type="arabicPeriod"/>
          </a:pPr>
          <a:r>
            <a:rPr lang="es-ES_tradnl" dirty="0"/>
            <a:t>Difusión y utilización.</a:t>
          </a:r>
          <a:endParaRPr lang="es-ES" dirty="0"/>
        </a:p>
      </dgm:t>
    </dgm:pt>
    <dgm:pt modelId="{1ABE6B08-B5A8-374E-9E75-91E162272679}" type="parTrans" cxnId="{81DDB119-60EB-014D-8C9D-54F0EF7543CD}">
      <dgm:prSet/>
      <dgm:spPr/>
      <dgm:t>
        <a:bodyPr/>
        <a:lstStyle/>
        <a:p>
          <a:endParaRPr lang="es-ES"/>
        </a:p>
      </dgm:t>
    </dgm:pt>
    <dgm:pt modelId="{28010FF9-4517-7743-B444-722BBA23FA8C}" type="sibTrans" cxnId="{81DDB119-60EB-014D-8C9D-54F0EF7543CD}">
      <dgm:prSet/>
      <dgm:spPr/>
      <dgm:t>
        <a:bodyPr/>
        <a:lstStyle/>
        <a:p>
          <a:endParaRPr lang="es-ES"/>
        </a:p>
      </dgm:t>
    </dgm:pt>
    <dgm:pt modelId="{DD10C9E3-CD58-4440-A451-F857EB682C01}">
      <dgm:prSet/>
      <dgm:spPr/>
      <dgm:t>
        <a:bodyPr/>
        <a:lstStyle/>
        <a:p>
          <a:pPr>
            <a:buFont typeface="+mj-lt"/>
            <a:buAutoNum type="arabicPeriod"/>
          </a:pPr>
          <a:r>
            <a:rPr lang="es-ES_tradnl" dirty="0"/>
            <a:t>Evaluación de la utilidad de los materiales desarrollados.</a:t>
          </a:r>
          <a:endParaRPr lang="es-ES" dirty="0"/>
        </a:p>
      </dgm:t>
    </dgm:pt>
    <dgm:pt modelId="{1D802330-A38C-944D-B16D-9A75667A1EEB}" type="parTrans" cxnId="{61025265-3335-CB4F-B4DC-0BD37CDFF091}">
      <dgm:prSet/>
      <dgm:spPr/>
      <dgm:t>
        <a:bodyPr/>
        <a:lstStyle/>
        <a:p>
          <a:endParaRPr lang="es-ES"/>
        </a:p>
      </dgm:t>
    </dgm:pt>
    <dgm:pt modelId="{6E4ED933-F536-2740-9F53-A731778954AF}" type="sibTrans" cxnId="{61025265-3335-CB4F-B4DC-0BD37CDFF091}">
      <dgm:prSet/>
      <dgm:spPr/>
      <dgm:t>
        <a:bodyPr/>
        <a:lstStyle/>
        <a:p>
          <a:endParaRPr lang="es-ES"/>
        </a:p>
      </dgm:t>
    </dgm:pt>
    <dgm:pt modelId="{E904E65B-B258-1E41-BDA2-CCE69BEB132F}" type="pres">
      <dgm:prSet presAssocID="{42AB6757-14B2-3949-93AA-AB08D8281FC3}" presName="linear" presStyleCnt="0">
        <dgm:presLayoutVars>
          <dgm:animLvl val="lvl"/>
          <dgm:resizeHandles val="exact"/>
        </dgm:presLayoutVars>
      </dgm:prSet>
      <dgm:spPr/>
    </dgm:pt>
    <dgm:pt modelId="{0997B7BF-610C-194F-A592-27BDEA537D81}" type="pres">
      <dgm:prSet presAssocID="{26F25862-4D69-A444-9AC8-A873980DA773}" presName="parentText" presStyleLbl="node1" presStyleIdx="0" presStyleCnt="2" custScaleY="68709">
        <dgm:presLayoutVars>
          <dgm:chMax val="0"/>
          <dgm:bulletEnabled val="1"/>
        </dgm:presLayoutVars>
      </dgm:prSet>
      <dgm:spPr/>
    </dgm:pt>
    <dgm:pt modelId="{0276E2C4-9C2D-374D-B397-C0074BBB24EC}" type="pres">
      <dgm:prSet presAssocID="{26F25862-4D69-A444-9AC8-A873980DA773}" presName="childText" presStyleLbl="revTx" presStyleIdx="0" presStyleCnt="2">
        <dgm:presLayoutVars>
          <dgm:bulletEnabled val="1"/>
        </dgm:presLayoutVars>
      </dgm:prSet>
      <dgm:spPr/>
    </dgm:pt>
    <dgm:pt modelId="{41D75979-8295-6C41-93F7-BE801FDC908F}" type="pres">
      <dgm:prSet presAssocID="{6DA1A1E1-E994-2B47-9C01-490905819D3C}" presName="parentText" presStyleLbl="node1" presStyleIdx="1" presStyleCnt="2" custScaleY="81983">
        <dgm:presLayoutVars>
          <dgm:chMax val="0"/>
          <dgm:bulletEnabled val="1"/>
        </dgm:presLayoutVars>
      </dgm:prSet>
      <dgm:spPr/>
    </dgm:pt>
    <dgm:pt modelId="{4A178A41-41CA-644A-82F2-05E4AA53600D}" type="pres">
      <dgm:prSet presAssocID="{6DA1A1E1-E994-2B47-9C01-490905819D3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1DDB119-60EB-014D-8C9D-54F0EF7543CD}" srcId="{6DA1A1E1-E994-2B47-9C01-490905819D3C}" destId="{C881E1C0-9D0F-DA42-8EE6-FF845F6659F2}" srcOrd="2" destOrd="0" parTransId="{1ABE6B08-B5A8-374E-9E75-91E162272679}" sibTransId="{28010FF9-4517-7743-B444-722BBA23FA8C}"/>
    <dgm:cxn modelId="{E2C03924-0D31-2A4C-8202-B393AD32BA9C}" type="presOf" srcId="{42AB6757-14B2-3949-93AA-AB08D8281FC3}" destId="{E904E65B-B258-1E41-BDA2-CCE69BEB132F}" srcOrd="0" destOrd="0" presId="urn:microsoft.com/office/officeart/2005/8/layout/vList2"/>
    <dgm:cxn modelId="{5189AB31-F9B6-2548-89D8-44948F94B867}" type="presOf" srcId="{DD10C9E3-CD58-4440-A451-F857EB682C01}" destId="{4A178A41-41CA-644A-82F2-05E4AA53600D}" srcOrd="0" destOrd="3" presId="urn:microsoft.com/office/officeart/2005/8/layout/vList2"/>
    <dgm:cxn modelId="{417BD133-EE3A-8648-8271-418ADD1F644D}" type="presOf" srcId="{B0E8F10B-E95E-E44F-9BF2-D55A984210A6}" destId="{4A178A41-41CA-644A-82F2-05E4AA53600D}" srcOrd="0" destOrd="0" presId="urn:microsoft.com/office/officeart/2005/8/layout/vList2"/>
    <dgm:cxn modelId="{13E8F639-C1B5-734C-A793-3B16F1E2F82B}" type="presOf" srcId="{26F25862-4D69-A444-9AC8-A873980DA773}" destId="{0997B7BF-610C-194F-A592-27BDEA537D81}" srcOrd="0" destOrd="0" presId="urn:microsoft.com/office/officeart/2005/8/layout/vList2"/>
    <dgm:cxn modelId="{511BAB4F-0EFA-6C49-A890-C70893E388B6}" srcId="{26F25862-4D69-A444-9AC8-A873980DA773}" destId="{AFE910E3-07C8-7641-850E-70A969F57910}" srcOrd="0" destOrd="0" parTransId="{3F039130-DE3A-3D4B-ABA2-98538DB93843}" sibTransId="{EE5F4B2E-1BB3-5A48-B695-84E59FC9386C}"/>
    <dgm:cxn modelId="{61025265-3335-CB4F-B4DC-0BD37CDFF091}" srcId="{6DA1A1E1-E994-2B47-9C01-490905819D3C}" destId="{DD10C9E3-CD58-4440-A451-F857EB682C01}" srcOrd="3" destOrd="0" parTransId="{1D802330-A38C-944D-B16D-9A75667A1EEB}" sibTransId="{6E4ED933-F536-2740-9F53-A731778954AF}"/>
    <dgm:cxn modelId="{8A058370-2AA7-0444-92AF-5C09C5B4CB59}" srcId="{6DA1A1E1-E994-2B47-9C01-490905819D3C}" destId="{4FDDFB28-A9E3-E24A-88A2-A0D73FF0E7D7}" srcOrd="1" destOrd="0" parTransId="{41BC9917-442C-1A4D-B223-1C9BECB44D43}" sibTransId="{ED8FF51C-4893-2340-B8A1-D1DB871FF204}"/>
    <dgm:cxn modelId="{2CF10576-6BA9-2542-B21C-DF9D16DE321E}" type="presOf" srcId="{AFE910E3-07C8-7641-850E-70A969F57910}" destId="{0276E2C4-9C2D-374D-B397-C0074BBB24EC}" srcOrd="0" destOrd="0" presId="urn:microsoft.com/office/officeart/2005/8/layout/vList2"/>
    <dgm:cxn modelId="{3CA7848C-BE70-0045-A30B-67F6078B9AA7}" srcId="{42AB6757-14B2-3949-93AA-AB08D8281FC3}" destId="{6DA1A1E1-E994-2B47-9C01-490905819D3C}" srcOrd="1" destOrd="0" parTransId="{F3BBC3AC-F208-3A4A-98F5-62F2295CAC47}" sibTransId="{C3E74833-F37D-ED4C-9A1C-0A5D35CD1AEF}"/>
    <dgm:cxn modelId="{E91CBAD0-1019-F643-BEFF-EAB0170406E8}" srcId="{42AB6757-14B2-3949-93AA-AB08D8281FC3}" destId="{26F25862-4D69-A444-9AC8-A873980DA773}" srcOrd="0" destOrd="0" parTransId="{ED56CEE6-7CF8-B245-9A15-F29DDD7C1A91}" sibTransId="{35933EF7-19A3-0F48-B7E7-1A2EA2558C8E}"/>
    <dgm:cxn modelId="{D47757E9-4AF9-F64E-A8C0-60D173B70EFD}" type="presOf" srcId="{C881E1C0-9D0F-DA42-8EE6-FF845F6659F2}" destId="{4A178A41-41CA-644A-82F2-05E4AA53600D}" srcOrd="0" destOrd="2" presId="urn:microsoft.com/office/officeart/2005/8/layout/vList2"/>
    <dgm:cxn modelId="{BDEE40EA-1BA2-5541-A45C-96DEC91ECDF0}" type="presOf" srcId="{6DA1A1E1-E994-2B47-9C01-490905819D3C}" destId="{41D75979-8295-6C41-93F7-BE801FDC908F}" srcOrd="0" destOrd="0" presId="urn:microsoft.com/office/officeart/2005/8/layout/vList2"/>
    <dgm:cxn modelId="{D1B6F7EA-0FBA-F34B-BB44-90A6AE25B8D9}" type="presOf" srcId="{4FDDFB28-A9E3-E24A-88A2-A0D73FF0E7D7}" destId="{4A178A41-41CA-644A-82F2-05E4AA53600D}" srcOrd="0" destOrd="1" presId="urn:microsoft.com/office/officeart/2005/8/layout/vList2"/>
    <dgm:cxn modelId="{49D4ECF4-5205-6D46-99DC-A01134DF275A}" srcId="{6DA1A1E1-E994-2B47-9C01-490905819D3C}" destId="{B0E8F10B-E95E-E44F-9BF2-D55A984210A6}" srcOrd="0" destOrd="0" parTransId="{B4A403AE-FBAA-D747-9EF6-07DCF8365926}" sibTransId="{D25C95E8-E564-FE4E-8B0F-3F7F04B34097}"/>
    <dgm:cxn modelId="{B38906E3-47E9-BD45-8C01-CFB67D367394}" type="presParOf" srcId="{E904E65B-B258-1E41-BDA2-CCE69BEB132F}" destId="{0997B7BF-610C-194F-A592-27BDEA537D81}" srcOrd="0" destOrd="0" presId="urn:microsoft.com/office/officeart/2005/8/layout/vList2"/>
    <dgm:cxn modelId="{35E718C3-006E-3A41-B147-4235132B0E18}" type="presParOf" srcId="{E904E65B-B258-1E41-BDA2-CCE69BEB132F}" destId="{0276E2C4-9C2D-374D-B397-C0074BBB24EC}" srcOrd="1" destOrd="0" presId="urn:microsoft.com/office/officeart/2005/8/layout/vList2"/>
    <dgm:cxn modelId="{BADAEE34-31E9-8F40-A786-63B6ABF2B1B3}" type="presParOf" srcId="{E904E65B-B258-1E41-BDA2-CCE69BEB132F}" destId="{41D75979-8295-6C41-93F7-BE801FDC908F}" srcOrd="2" destOrd="0" presId="urn:microsoft.com/office/officeart/2005/8/layout/vList2"/>
    <dgm:cxn modelId="{C9C05E96-796E-4C41-BA8E-4F7771CBE9A9}" type="presParOf" srcId="{E904E65B-B258-1E41-BDA2-CCE69BEB132F}" destId="{4A178A41-41CA-644A-82F2-05E4AA53600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B179BF-1CBF-504E-AD56-97FF8930E48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8D1F61F-E341-7B4B-BF73-186B45A305D3}">
      <dgm:prSet custT="1"/>
      <dgm:spPr/>
      <dgm:t>
        <a:bodyPr/>
        <a:lstStyle/>
        <a:p>
          <a:r>
            <a:rPr lang="es-ES_tradnl" sz="3000" b="1" i="1" dirty="0"/>
            <a:t>Notebooks</a:t>
          </a:r>
          <a:r>
            <a:rPr lang="es-ES_tradnl" sz="3000" b="1" dirty="0"/>
            <a:t>: </a:t>
          </a:r>
          <a:endParaRPr lang="es-ES" sz="3000" dirty="0"/>
        </a:p>
      </dgm:t>
    </dgm:pt>
    <dgm:pt modelId="{D5A9F39B-66A1-7047-9FF7-4777DAA4954D}" type="parTrans" cxnId="{746D0BF4-8329-C44F-A7F0-17988AAC5899}">
      <dgm:prSet/>
      <dgm:spPr/>
      <dgm:t>
        <a:bodyPr/>
        <a:lstStyle/>
        <a:p>
          <a:endParaRPr lang="es-ES"/>
        </a:p>
      </dgm:t>
    </dgm:pt>
    <dgm:pt modelId="{0E081877-2DD3-144D-8451-6C002EDC8221}" type="sibTrans" cxnId="{746D0BF4-8329-C44F-A7F0-17988AAC5899}">
      <dgm:prSet/>
      <dgm:spPr/>
      <dgm:t>
        <a:bodyPr/>
        <a:lstStyle/>
        <a:p>
          <a:endParaRPr lang="es-ES"/>
        </a:p>
      </dgm:t>
    </dgm:pt>
    <dgm:pt modelId="{F1A1AE59-9BBE-7C41-8321-CB46CA873EFF}">
      <dgm:prSet custT="1"/>
      <dgm:spPr/>
      <dgm:t>
        <a:bodyPr/>
        <a:lstStyle/>
        <a:p>
          <a:r>
            <a:rPr lang="es-ES_tradnl" sz="2700" dirty="0"/>
            <a:t>Generadores de problemas: proporcionan a los estudiantes ejercicios “ilimitados” para practicar con diferentes valores numéricos la resolución de problemas tipo.</a:t>
          </a:r>
          <a:endParaRPr lang="es-ES" sz="2700" dirty="0"/>
        </a:p>
      </dgm:t>
    </dgm:pt>
    <dgm:pt modelId="{F488BB89-A815-6548-8982-37BC73812C46}" type="parTrans" cxnId="{36E277C0-FC45-E841-961D-4FC1D3F9724A}">
      <dgm:prSet/>
      <dgm:spPr/>
      <dgm:t>
        <a:bodyPr/>
        <a:lstStyle/>
        <a:p>
          <a:endParaRPr lang="es-ES"/>
        </a:p>
      </dgm:t>
    </dgm:pt>
    <dgm:pt modelId="{722F46E5-FE85-7E46-B335-8148F1DE40B7}" type="sibTrans" cxnId="{36E277C0-FC45-E841-961D-4FC1D3F9724A}">
      <dgm:prSet/>
      <dgm:spPr/>
      <dgm:t>
        <a:bodyPr/>
        <a:lstStyle/>
        <a:p>
          <a:endParaRPr lang="es-ES"/>
        </a:p>
      </dgm:t>
    </dgm:pt>
    <dgm:pt modelId="{E055DA6B-4184-F54E-9521-36ECA993FD83}">
      <dgm:prSet custT="1"/>
      <dgm:spPr/>
      <dgm:t>
        <a:bodyPr/>
        <a:lstStyle/>
        <a:p>
          <a:r>
            <a:rPr lang="es-ES_tradnl" sz="2700" dirty="0"/>
            <a:t>Materiales de apoyo a la docencia: permiten mostrar la dependencia de diferentes sistemas (simulaciones interactivas).</a:t>
          </a:r>
          <a:endParaRPr lang="es-ES" sz="2700" dirty="0"/>
        </a:p>
      </dgm:t>
    </dgm:pt>
    <dgm:pt modelId="{79FB12C8-5A7C-FC45-A844-6EAC87EE3F8B}" type="parTrans" cxnId="{70EAB73E-817E-3F44-9B85-5C08AA0F6D35}">
      <dgm:prSet/>
      <dgm:spPr/>
      <dgm:t>
        <a:bodyPr/>
        <a:lstStyle/>
        <a:p>
          <a:endParaRPr lang="es-ES"/>
        </a:p>
      </dgm:t>
    </dgm:pt>
    <dgm:pt modelId="{1BC40FF1-75ED-2447-9455-32E4E8C59ED4}" type="sibTrans" cxnId="{70EAB73E-817E-3F44-9B85-5C08AA0F6D35}">
      <dgm:prSet/>
      <dgm:spPr/>
      <dgm:t>
        <a:bodyPr/>
        <a:lstStyle/>
        <a:p>
          <a:endParaRPr lang="es-ES"/>
        </a:p>
      </dgm:t>
    </dgm:pt>
    <dgm:pt modelId="{70CA59CE-8835-4442-B9FC-1F6903C54FB3}">
      <dgm:prSet custT="1"/>
      <dgm:spPr/>
      <dgm:t>
        <a:bodyPr/>
        <a:lstStyle/>
        <a:p>
          <a:r>
            <a:rPr lang="es-ES_tradnl" sz="3000" b="1" dirty="0"/>
            <a:t>Aplicaciones:</a:t>
          </a:r>
          <a:endParaRPr lang="es-ES" sz="3000" dirty="0"/>
        </a:p>
      </dgm:t>
    </dgm:pt>
    <dgm:pt modelId="{2A8452F5-73E3-8A4A-A8EF-8747C59B953B}" type="parTrans" cxnId="{5D49AE87-D9D8-6744-B192-C02F503AF5BA}">
      <dgm:prSet/>
      <dgm:spPr/>
      <dgm:t>
        <a:bodyPr/>
        <a:lstStyle/>
        <a:p>
          <a:endParaRPr lang="es-ES"/>
        </a:p>
      </dgm:t>
    </dgm:pt>
    <dgm:pt modelId="{E0C5C83A-8693-AC41-8B8B-1F80CCC22587}" type="sibTrans" cxnId="{5D49AE87-D9D8-6744-B192-C02F503AF5BA}">
      <dgm:prSet/>
      <dgm:spPr/>
      <dgm:t>
        <a:bodyPr/>
        <a:lstStyle/>
        <a:p>
          <a:endParaRPr lang="es-ES"/>
        </a:p>
      </dgm:t>
    </dgm:pt>
    <dgm:pt modelId="{C0B4DB7D-8FF9-944E-99ED-89D92D978EA8}">
      <dgm:prSet custT="1"/>
      <dgm:spPr/>
      <dgm:t>
        <a:bodyPr/>
        <a:lstStyle/>
        <a:p>
          <a:r>
            <a:rPr lang="es-ES_tradnl" sz="2700" dirty="0"/>
            <a:t>Generadores de problemas.</a:t>
          </a:r>
          <a:endParaRPr lang="es-ES" sz="2700" dirty="0"/>
        </a:p>
      </dgm:t>
    </dgm:pt>
    <dgm:pt modelId="{DFA7DBF7-F2DF-2643-A7DC-946BC739A6AE}" type="parTrans" cxnId="{532D23C5-23FB-A144-AB87-AB7A83E9CE2D}">
      <dgm:prSet/>
      <dgm:spPr/>
      <dgm:t>
        <a:bodyPr/>
        <a:lstStyle/>
        <a:p>
          <a:endParaRPr lang="es-ES"/>
        </a:p>
      </dgm:t>
    </dgm:pt>
    <dgm:pt modelId="{671C1AD2-0312-8844-9F07-4A0BECC5EA4B}" type="sibTrans" cxnId="{532D23C5-23FB-A144-AB87-AB7A83E9CE2D}">
      <dgm:prSet/>
      <dgm:spPr/>
      <dgm:t>
        <a:bodyPr/>
        <a:lstStyle/>
        <a:p>
          <a:endParaRPr lang="es-ES"/>
        </a:p>
      </dgm:t>
    </dgm:pt>
    <dgm:pt modelId="{5E953272-A45D-A84B-BEFB-BF124E577EAD}" type="pres">
      <dgm:prSet presAssocID="{A2B179BF-1CBF-504E-AD56-97FF8930E484}" presName="linear" presStyleCnt="0">
        <dgm:presLayoutVars>
          <dgm:animLvl val="lvl"/>
          <dgm:resizeHandles val="exact"/>
        </dgm:presLayoutVars>
      </dgm:prSet>
      <dgm:spPr/>
    </dgm:pt>
    <dgm:pt modelId="{C3A95177-2FAB-4742-98E1-F07E17E83A8C}" type="pres">
      <dgm:prSet presAssocID="{D8D1F61F-E341-7B4B-BF73-186B45A305D3}" presName="parentText" presStyleLbl="node1" presStyleIdx="0" presStyleCnt="2" custScaleY="44566">
        <dgm:presLayoutVars>
          <dgm:chMax val="0"/>
          <dgm:bulletEnabled val="1"/>
        </dgm:presLayoutVars>
      </dgm:prSet>
      <dgm:spPr/>
    </dgm:pt>
    <dgm:pt modelId="{0B4FF578-2674-0444-9C42-52D28539431A}" type="pres">
      <dgm:prSet presAssocID="{D8D1F61F-E341-7B4B-BF73-186B45A305D3}" presName="childText" presStyleLbl="revTx" presStyleIdx="0" presStyleCnt="2">
        <dgm:presLayoutVars>
          <dgm:bulletEnabled val="1"/>
        </dgm:presLayoutVars>
      </dgm:prSet>
      <dgm:spPr/>
    </dgm:pt>
    <dgm:pt modelId="{6E44E7A3-EFBC-184F-8487-1D451529E846}" type="pres">
      <dgm:prSet presAssocID="{70CA59CE-8835-4442-B9FC-1F6903C54FB3}" presName="parentText" presStyleLbl="node1" presStyleIdx="1" presStyleCnt="2" custScaleY="40164">
        <dgm:presLayoutVars>
          <dgm:chMax val="0"/>
          <dgm:bulletEnabled val="1"/>
        </dgm:presLayoutVars>
      </dgm:prSet>
      <dgm:spPr/>
    </dgm:pt>
    <dgm:pt modelId="{7812FFBD-9357-594A-8ADC-FED4458655D9}" type="pres">
      <dgm:prSet presAssocID="{70CA59CE-8835-4442-B9FC-1F6903C54FB3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E465483E-B6EC-3F49-A26C-A787D8D98247}" type="presOf" srcId="{70CA59CE-8835-4442-B9FC-1F6903C54FB3}" destId="{6E44E7A3-EFBC-184F-8487-1D451529E846}" srcOrd="0" destOrd="0" presId="urn:microsoft.com/office/officeart/2005/8/layout/vList2"/>
    <dgm:cxn modelId="{70EAB73E-817E-3F44-9B85-5C08AA0F6D35}" srcId="{D8D1F61F-E341-7B4B-BF73-186B45A305D3}" destId="{E055DA6B-4184-F54E-9521-36ECA993FD83}" srcOrd="1" destOrd="0" parTransId="{79FB12C8-5A7C-FC45-A844-6EAC87EE3F8B}" sibTransId="{1BC40FF1-75ED-2447-9455-32E4E8C59ED4}"/>
    <dgm:cxn modelId="{45DCED52-67E2-664F-82B9-02983E5200C3}" type="presOf" srcId="{C0B4DB7D-8FF9-944E-99ED-89D92D978EA8}" destId="{7812FFBD-9357-594A-8ADC-FED4458655D9}" srcOrd="0" destOrd="0" presId="urn:microsoft.com/office/officeart/2005/8/layout/vList2"/>
    <dgm:cxn modelId="{5D49AE87-D9D8-6744-B192-C02F503AF5BA}" srcId="{A2B179BF-1CBF-504E-AD56-97FF8930E484}" destId="{70CA59CE-8835-4442-B9FC-1F6903C54FB3}" srcOrd="1" destOrd="0" parTransId="{2A8452F5-73E3-8A4A-A8EF-8747C59B953B}" sibTransId="{E0C5C83A-8693-AC41-8B8B-1F80CCC22587}"/>
    <dgm:cxn modelId="{9F56B98B-4450-2A4E-A7AE-D27A0BF23910}" type="presOf" srcId="{E055DA6B-4184-F54E-9521-36ECA993FD83}" destId="{0B4FF578-2674-0444-9C42-52D28539431A}" srcOrd="0" destOrd="1" presId="urn:microsoft.com/office/officeart/2005/8/layout/vList2"/>
    <dgm:cxn modelId="{54B18B8D-A6EA-2D42-B2F8-67C63421AF5A}" type="presOf" srcId="{A2B179BF-1CBF-504E-AD56-97FF8930E484}" destId="{5E953272-A45D-A84B-BEFB-BF124E577EAD}" srcOrd="0" destOrd="0" presId="urn:microsoft.com/office/officeart/2005/8/layout/vList2"/>
    <dgm:cxn modelId="{36E277C0-FC45-E841-961D-4FC1D3F9724A}" srcId="{D8D1F61F-E341-7B4B-BF73-186B45A305D3}" destId="{F1A1AE59-9BBE-7C41-8321-CB46CA873EFF}" srcOrd="0" destOrd="0" parTransId="{F488BB89-A815-6548-8982-37BC73812C46}" sibTransId="{722F46E5-FE85-7E46-B335-8148F1DE40B7}"/>
    <dgm:cxn modelId="{532D23C5-23FB-A144-AB87-AB7A83E9CE2D}" srcId="{70CA59CE-8835-4442-B9FC-1F6903C54FB3}" destId="{C0B4DB7D-8FF9-944E-99ED-89D92D978EA8}" srcOrd="0" destOrd="0" parTransId="{DFA7DBF7-F2DF-2643-A7DC-946BC739A6AE}" sibTransId="{671C1AD2-0312-8844-9F07-4A0BECC5EA4B}"/>
    <dgm:cxn modelId="{B13891C8-57A4-724E-BC72-299145E0A6DD}" type="presOf" srcId="{D8D1F61F-E341-7B4B-BF73-186B45A305D3}" destId="{C3A95177-2FAB-4742-98E1-F07E17E83A8C}" srcOrd="0" destOrd="0" presId="urn:microsoft.com/office/officeart/2005/8/layout/vList2"/>
    <dgm:cxn modelId="{4472DCD5-7C1C-9243-B95D-CB5A273E8F4C}" type="presOf" srcId="{F1A1AE59-9BBE-7C41-8321-CB46CA873EFF}" destId="{0B4FF578-2674-0444-9C42-52D28539431A}" srcOrd="0" destOrd="0" presId="urn:microsoft.com/office/officeart/2005/8/layout/vList2"/>
    <dgm:cxn modelId="{746D0BF4-8329-C44F-A7F0-17988AAC5899}" srcId="{A2B179BF-1CBF-504E-AD56-97FF8930E484}" destId="{D8D1F61F-E341-7B4B-BF73-186B45A305D3}" srcOrd="0" destOrd="0" parTransId="{D5A9F39B-66A1-7047-9FF7-4777DAA4954D}" sibTransId="{0E081877-2DD3-144D-8451-6C002EDC8221}"/>
    <dgm:cxn modelId="{55CE1DB5-4D74-4049-85E0-3D2478DDA089}" type="presParOf" srcId="{5E953272-A45D-A84B-BEFB-BF124E577EAD}" destId="{C3A95177-2FAB-4742-98E1-F07E17E83A8C}" srcOrd="0" destOrd="0" presId="urn:microsoft.com/office/officeart/2005/8/layout/vList2"/>
    <dgm:cxn modelId="{E0C51388-496D-6C48-B5B8-411DB0CD9AD7}" type="presParOf" srcId="{5E953272-A45D-A84B-BEFB-BF124E577EAD}" destId="{0B4FF578-2674-0444-9C42-52D28539431A}" srcOrd="1" destOrd="0" presId="urn:microsoft.com/office/officeart/2005/8/layout/vList2"/>
    <dgm:cxn modelId="{D81C7DB5-7C8C-094F-80D3-A2AB672AFC78}" type="presParOf" srcId="{5E953272-A45D-A84B-BEFB-BF124E577EAD}" destId="{6E44E7A3-EFBC-184F-8487-1D451529E846}" srcOrd="2" destOrd="0" presId="urn:microsoft.com/office/officeart/2005/8/layout/vList2"/>
    <dgm:cxn modelId="{5C7E3725-D0F0-8044-96CB-72765A431879}" type="presParOf" srcId="{5E953272-A45D-A84B-BEFB-BF124E577EAD}" destId="{7812FFBD-9357-594A-8ADC-FED4458655D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01CB72-32D3-224B-B0CE-E1EE4298AAD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AC9A6C1-5A3B-644C-B806-E8B6C7257AC2}">
      <dgm:prSet custT="1"/>
      <dgm:spPr/>
      <dgm:t>
        <a:bodyPr/>
        <a:lstStyle/>
        <a:p>
          <a:r>
            <a:rPr lang="es-ES_tradnl" sz="3000" b="1" dirty="0"/>
            <a:t>Por qué </a:t>
          </a:r>
          <a:r>
            <a:rPr lang="es-ES_tradnl" sz="3000" b="1" i="1" dirty="0"/>
            <a:t>notebooks</a:t>
          </a:r>
          <a:r>
            <a:rPr lang="es-ES_tradnl" sz="3000" b="1" dirty="0"/>
            <a:t>: ventajas</a:t>
          </a:r>
          <a:endParaRPr lang="es-ES" sz="3000" dirty="0"/>
        </a:p>
      </dgm:t>
    </dgm:pt>
    <dgm:pt modelId="{D64A471D-937E-4C4C-82CC-7A105AE5486D}" type="parTrans" cxnId="{B3671F2C-B77C-E740-BEBD-C526C9D830AA}">
      <dgm:prSet/>
      <dgm:spPr/>
      <dgm:t>
        <a:bodyPr/>
        <a:lstStyle/>
        <a:p>
          <a:endParaRPr lang="es-ES"/>
        </a:p>
      </dgm:t>
    </dgm:pt>
    <dgm:pt modelId="{7E58B649-832E-D349-A027-1854766AB8C7}" type="sibTrans" cxnId="{B3671F2C-B77C-E740-BEBD-C526C9D830AA}">
      <dgm:prSet/>
      <dgm:spPr/>
      <dgm:t>
        <a:bodyPr/>
        <a:lstStyle/>
        <a:p>
          <a:endParaRPr lang="es-ES"/>
        </a:p>
      </dgm:t>
    </dgm:pt>
    <dgm:pt modelId="{3416ACF5-0B37-544A-ACA6-832CBB1F108B}">
      <dgm:prSet custT="1"/>
      <dgm:spPr/>
      <dgm:t>
        <a:bodyPr/>
        <a:lstStyle/>
        <a:p>
          <a:r>
            <a:rPr lang="es-ES_tradnl" sz="2700" dirty="0"/>
            <a:t>Se pueden incluir textos, ecuaciones, figuras, esquemas, etc.</a:t>
          </a:r>
          <a:endParaRPr lang="es-ES" sz="2700" dirty="0"/>
        </a:p>
      </dgm:t>
    </dgm:pt>
    <dgm:pt modelId="{24664B97-6A35-E742-A278-04C1423D8289}" type="parTrans" cxnId="{36CDE86E-F973-7940-8058-5CFBECE9421C}">
      <dgm:prSet/>
      <dgm:spPr/>
      <dgm:t>
        <a:bodyPr/>
        <a:lstStyle/>
        <a:p>
          <a:endParaRPr lang="es-ES"/>
        </a:p>
      </dgm:t>
    </dgm:pt>
    <dgm:pt modelId="{21E4027D-3BA4-6942-93B8-BA60A5423BF2}" type="sibTrans" cxnId="{36CDE86E-F973-7940-8058-5CFBECE9421C}">
      <dgm:prSet/>
      <dgm:spPr/>
      <dgm:t>
        <a:bodyPr/>
        <a:lstStyle/>
        <a:p>
          <a:endParaRPr lang="es-ES"/>
        </a:p>
      </dgm:t>
    </dgm:pt>
    <dgm:pt modelId="{F264F134-218B-014B-A343-7E4B50707DE4}">
      <dgm:prSet custT="1"/>
      <dgm:spPr/>
      <dgm:t>
        <a:bodyPr/>
        <a:lstStyle/>
        <a:p>
          <a:r>
            <a:rPr lang="es-ES_tradnl" sz="2700" dirty="0"/>
            <a:t>Utilización paso a paso: la organización en celdas permite la resolución secuencial antes de mostrar los resultados.</a:t>
          </a:r>
          <a:endParaRPr lang="es-ES" sz="2700" dirty="0"/>
        </a:p>
      </dgm:t>
    </dgm:pt>
    <dgm:pt modelId="{84308E8E-2B68-0745-AC31-AA5F157BA16D}" type="parTrans" cxnId="{0E067FB1-AFFC-B84D-A39B-BED28D7EC7D0}">
      <dgm:prSet/>
      <dgm:spPr/>
      <dgm:t>
        <a:bodyPr/>
        <a:lstStyle/>
        <a:p>
          <a:endParaRPr lang="es-ES"/>
        </a:p>
      </dgm:t>
    </dgm:pt>
    <dgm:pt modelId="{DE0F7C9F-378B-A74D-8FA0-92095F10B00D}" type="sibTrans" cxnId="{0E067FB1-AFFC-B84D-A39B-BED28D7EC7D0}">
      <dgm:prSet/>
      <dgm:spPr/>
      <dgm:t>
        <a:bodyPr/>
        <a:lstStyle/>
        <a:p>
          <a:endParaRPr lang="es-ES"/>
        </a:p>
      </dgm:t>
    </dgm:pt>
    <dgm:pt modelId="{2A1AE967-CA13-D342-8C9A-D25C4EBFA188}">
      <dgm:prSet custT="1"/>
      <dgm:spPr/>
      <dgm:t>
        <a:bodyPr/>
        <a:lstStyle/>
        <a:p>
          <a:r>
            <a:rPr lang="es-ES_tradnl" sz="2700" dirty="0"/>
            <a:t>El código puede ocultarse o mostrarse: el código puede ser una buena manera de aprender.</a:t>
          </a:r>
          <a:endParaRPr lang="es-ES" sz="2700" dirty="0"/>
        </a:p>
      </dgm:t>
    </dgm:pt>
    <dgm:pt modelId="{3A6D66D6-0DE0-EC46-8B48-C84CECD73711}" type="parTrans" cxnId="{5693E46B-0C90-BB4C-AC3B-91D99AC18021}">
      <dgm:prSet/>
      <dgm:spPr/>
      <dgm:t>
        <a:bodyPr/>
        <a:lstStyle/>
        <a:p>
          <a:endParaRPr lang="es-ES"/>
        </a:p>
      </dgm:t>
    </dgm:pt>
    <dgm:pt modelId="{3556D48E-AD08-0C49-86F4-26C5D027D07D}" type="sibTrans" cxnId="{5693E46B-0C90-BB4C-AC3B-91D99AC18021}">
      <dgm:prSet/>
      <dgm:spPr/>
      <dgm:t>
        <a:bodyPr/>
        <a:lstStyle/>
        <a:p>
          <a:endParaRPr lang="es-ES"/>
        </a:p>
      </dgm:t>
    </dgm:pt>
    <dgm:pt modelId="{6E62D858-C0D8-F04C-B9C3-518263DAD9BE}">
      <dgm:prSet custT="1"/>
      <dgm:spPr/>
      <dgm:t>
        <a:bodyPr/>
        <a:lstStyle/>
        <a:p>
          <a:r>
            <a:rPr lang="es-ES_tradnl" sz="2700" dirty="0"/>
            <a:t>Multiplataforma: diferentes SO, uso en la nube, etc.</a:t>
          </a:r>
          <a:endParaRPr lang="es-ES" sz="2700" dirty="0"/>
        </a:p>
      </dgm:t>
    </dgm:pt>
    <dgm:pt modelId="{49648603-533F-6040-A648-43AB020A5627}" type="parTrans" cxnId="{08BF8593-FC8D-DE4A-B3F4-FB70A3BD072F}">
      <dgm:prSet/>
      <dgm:spPr/>
      <dgm:t>
        <a:bodyPr/>
        <a:lstStyle/>
        <a:p>
          <a:endParaRPr lang="es-ES"/>
        </a:p>
      </dgm:t>
    </dgm:pt>
    <dgm:pt modelId="{366DF3A3-7728-6542-A937-EC5500A72A8C}" type="sibTrans" cxnId="{08BF8593-FC8D-DE4A-B3F4-FB70A3BD072F}">
      <dgm:prSet/>
      <dgm:spPr/>
      <dgm:t>
        <a:bodyPr/>
        <a:lstStyle/>
        <a:p>
          <a:endParaRPr lang="es-ES"/>
        </a:p>
      </dgm:t>
    </dgm:pt>
    <dgm:pt modelId="{D868EBB0-DD9A-B34B-A685-544D5FDD58F2}">
      <dgm:prSet custT="1"/>
      <dgm:spPr/>
      <dgm:t>
        <a:bodyPr/>
        <a:lstStyle/>
        <a:p>
          <a:r>
            <a:rPr lang="es-ES_tradnl" sz="3000" b="1" i="1" dirty="0"/>
            <a:t>Notebook</a:t>
          </a:r>
          <a:r>
            <a:rPr lang="es-ES_tradnl" sz="3000" b="1" dirty="0"/>
            <a:t> elegido:	</a:t>
          </a:r>
          <a:endParaRPr lang="es-ES" sz="3000" dirty="0"/>
        </a:p>
      </dgm:t>
    </dgm:pt>
    <dgm:pt modelId="{6E4CC2C3-31A1-5E48-98A0-40109FF4CFA5}" type="parTrans" cxnId="{DC537F5A-5FF2-F747-B49F-707E914CEAA9}">
      <dgm:prSet/>
      <dgm:spPr/>
      <dgm:t>
        <a:bodyPr/>
        <a:lstStyle/>
        <a:p>
          <a:endParaRPr lang="es-ES"/>
        </a:p>
      </dgm:t>
    </dgm:pt>
    <dgm:pt modelId="{573C8052-408C-644E-9781-5CACB896F3DC}" type="sibTrans" cxnId="{DC537F5A-5FF2-F747-B49F-707E914CEAA9}">
      <dgm:prSet/>
      <dgm:spPr/>
      <dgm:t>
        <a:bodyPr/>
        <a:lstStyle/>
        <a:p>
          <a:endParaRPr lang="es-ES"/>
        </a:p>
      </dgm:t>
    </dgm:pt>
    <dgm:pt modelId="{BAEE6C14-E721-894A-B610-B474E994E21B}">
      <dgm:prSet custT="1"/>
      <dgm:spPr/>
      <dgm:t>
        <a:bodyPr/>
        <a:lstStyle/>
        <a:p>
          <a:r>
            <a:rPr lang="es-ES_tradnl" sz="2700" i="1" dirty="0" err="1"/>
            <a:t>Jupyter</a:t>
          </a:r>
          <a:r>
            <a:rPr lang="es-ES_tradnl" sz="2700" i="1" dirty="0"/>
            <a:t> Notebook</a:t>
          </a:r>
          <a:endParaRPr lang="es-ES" sz="2700" dirty="0"/>
        </a:p>
      </dgm:t>
    </dgm:pt>
    <dgm:pt modelId="{7F83F176-A207-634A-8991-00260AA44741}" type="parTrans" cxnId="{FDDC061B-2145-6642-B902-E52EBC37CC4F}">
      <dgm:prSet/>
      <dgm:spPr/>
      <dgm:t>
        <a:bodyPr/>
        <a:lstStyle/>
        <a:p>
          <a:endParaRPr lang="es-ES"/>
        </a:p>
      </dgm:t>
    </dgm:pt>
    <dgm:pt modelId="{1C89F997-A6A3-954E-837B-70ADC695D1F5}" type="sibTrans" cxnId="{FDDC061B-2145-6642-B902-E52EBC37CC4F}">
      <dgm:prSet/>
      <dgm:spPr/>
      <dgm:t>
        <a:bodyPr/>
        <a:lstStyle/>
        <a:p>
          <a:endParaRPr lang="es-ES"/>
        </a:p>
      </dgm:t>
    </dgm:pt>
    <dgm:pt modelId="{39D4D87B-410A-004A-B1EB-F42B444EE07B}" type="pres">
      <dgm:prSet presAssocID="{7D01CB72-32D3-224B-B0CE-E1EE4298AAD5}" presName="linear" presStyleCnt="0">
        <dgm:presLayoutVars>
          <dgm:animLvl val="lvl"/>
          <dgm:resizeHandles val="exact"/>
        </dgm:presLayoutVars>
      </dgm:prSet>
      <dgm:spPr/>
    </dgm:pt>
    <dgm:pt modelId="{3AD15EF7-3A4F-254D-97DA-87DC94B3910A}" type="pres">
      <dgm:prSet presAssocID="{1AC9A6C1-5A3B-644C-B806-E8B6C7257AC2}" presName="parentText" presStyleLbl="node1" presStyleIdx="0" presStyleCnt="2" custScaleY="41864" custLinFactNeighborY="-6819">
        <dgm:presLayoutVars>
          <dgm:chMax val="0"/>
          <dgm:bulletEnabled val="1"/>
        </dgm:presLayoutVars>
      </dgm:prSet>
      <dgm:spPr/>
    </dgm:pt>
    <dgm:pt modelId="{09D662A3-1A9E-C843-9549-5EAFD76262C9}" type="pres">
      <dgm:prSet presAssocID="{1AC9A6C1-5A3B-644C-B806-E8B6C7257AC2}" presName="childText" presStyleLbl="revTx" presStyleIdx="0" presStyleCnt="2">
        <dgm:presLayoutVars>
          <dgm:bulletEnabled val="1"/>
        </dgm:presLayoutVars>
      </dgm:prSet>
      <dgm:spPr/>
    </dgm:pt>
    <dgm:pt modelId="{FEE8B62B-0C0F-234D-A87F-241867051E25}" type="pres">
      <dgm:prSet presAssocID="{D868EBB0-DD9A-B34B-A685-544D5FDD58F2}" presName="parentText" presStyleLbl="node1" presStyleIdx="1" presStyleCnt="2" custScaleY="39165">
        <dgm:presLayoutVars>
          <dgm:chMax val="0"/>
          <dgm:bulletEnabled val="1"/>
        </dgm:presLayoutVars>
      </dgm:prSet>
      <dgm:spPr/>
    </dgm:pt>
    <dgm:pt modelId="{B336F2B8-4DBA-D948-A121-FE790C0C060E}" type="pres">
      <dgm:prSet presAssocID="{D868EBB0-DD9A-B34B-A685-544D5FDD58F2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D22850E-6A64-B140-B52D-AA8216E83E42}" type="presOf" srcId="{BAEE6C14-E721-894A-B610-B474E994E21B}" destId="{B336F2B8-4DBA-D948-A121-FE790C0C060E}" srcOrd="0" destOrd="0" presId="urn:microsoft.com/office/officeart/2005/8/layout/vList2"/>
    <dgm:cxn modelId="{FDDC061B-2145-6642-B902-E52EBC37CC4F}" srcId="{D868EBB0-DD9A-B34B-A685-544D5FDD58F2}" destId="{BAEE6C14-E721-894A-B610-B474E994E21B}" srcOrd="0" destOrd="0" parTransId="{7F83F176-A207-634A-8991-00260AA44741}" sibTransId="{1C89F997-A6A3-954E-837B-70ADC695D1F5}"/>
    <dgm:cxn modelId="{B3671F2C-B77C-E740-BEBD-C526C9D830AA}" srcId="{7D01CB72-32D3-224B-B0CE-E1EE4298AAD5}" destId="{1AC9A6C1-5A3B-644C-B806-E8B6C7257AC2}" srcOrd="0" destOrd="0" parTransId="{D64A471D-937E-4C4C-82CC-7A105AE5486D}" sibTransId="{7E58B649-832E-D349-A027-1854766AB8C7}"/>
    <dgm:cxn modelId="{6AD66130-9F18-404D-916C-CB8A9ED1F6A3}" type="presOf" srcId="{3416ACF5-0B37-544A-ACA6-832CBB1F108B}" destId="{09D662A3-1A9E-C843-9549-5EAFD76262C9}" srcOrd="0" destOrd="0" presId="urn:microsoft.com/office/officeart/2005/8/layout/vList2"/>
    <dgm:cxn modelId="{DC537F5A-5FF2-F747-B49F-707E914CEAA9}" srcId="{7D01CB72-32D3-224B-B0CE-E1EE4298AAD5}" destId="{D868EBB0-DD9A-B34B-A685-544D5FDD58F2}" srcOrd="1" destOrd="0" parTransId="{6E4CC2C3-31A1-5E48-98A0-40109FF4CFA5}" sibTransId="{573C8052-408C-644E-9781-5CACB896F3DC}"/>
    <dgm:cxn modelId="{5693E46B-0C90-BB4C-AC3B-91D99AC18021}" srcId="{1AC9A6C1-5A3B-644C-B806-E8B6C7257AC2}" destId="{2A1AE967-CA13-D342-8C9A-D25C4EBFA188}" srcOrd="2" destOrd="0" parTransId="{3A6D66D6-0DE0-EC46-8B48-C84CECD73711}" sibTransId="{3556D48E-AD08-0C49-86F4-26C5D027D07D}"/>
    <dgm:cxn modelId="{36CDE86E-F973-7940-8058-5CFBECE9421C}" srcId="{1AC9A6C1-5A3B-644C-B806-E8B6C7257AC2}" destId="{3416ACF5-0B37-544A-ACA6-832CBB1F108B}" srcOrd="0" destOrd="0" parTransId="{24664B97-6A35-E742-A278-04C1423D8289}" sibTransId="{21E4027D-3BA4-6942-93B8-BA60A5423BF2}"/>
    <dgm:cxn modelId="{342BB275-C51B-1649-B775-78CCBA66ADA6}" type="presOf" srcId="{1AC9A6C1-5A3B-644C-B806-E8B6C7257AC2}" destId="{3AD15EF7-3A4F-254D-97DA-87DC94B3910A}" srcOrd="0" destOrd="0" presId="urn:microsoft.com/office/officeart/2005/8/layout/vList2"/>
    <dgm:cxn modelId="{FE8A0680-737C-D543-8D28-DFFF0A8ED316}" type="presOf" srcId="{D868EBB0-DD9A-B34B-A685-544D5FDD58F2}" destId="{FEE8B62B-0C0F-234D-A87F-241867051E25}" srcOrd="0" destOrd="0" presId="urn:microsoft.com/office/officeart/2005/8/layout/vList2"/>
    <dgm:cxn modelId="{F4BC358B-F78C-2649-883C-BFCFF9CC3A69}" type="presOf" srcId="{2A1AE967-CA13-D342-8C9A-D25C4EBFA188}" destId="{09D662A3-1A9E-C843-9549-5EAFD76262C9}" srcOrd="0" destOrd="2" presId="urn:microsoft.com/office/officeart/2005/8/layout/vList2"/>
    <dgm:cxn modelId="{08BF8593-FC8D-DE4A-B3F4-FB70A3BD072F}" srcId="{1AC9A6C1-5A3B-644C-B806-E8B6C7257AC2}" destId="{6E62D858-C0D8-F04C-B9C3-518263DAD9BE}" srcOrd="3" destOrd="0" parTransId="{49648603-533F-6040-A648-43AB020A5627}" sibTransId="{366DF3A3-7728-6542-A937-EC5500A72A8C}"/>
    <dgm:cxn modelId="{0E067FB1-AFFC-B84D-A39B-BED28D7EC7D0}" srcId="{1AC9A6C1-5A3B-644C-B806-E8B6C7257AC2}" destId="{F264F134-218B-014B-A343-7E4B50707DE4}" srcOrd="1" destOrd="0" parTransId="{84308E8E-2B68-0745-AC31-AA5F157BA16D}" sibTransId="{DE0F7C9F-378B-A74D-8FA0-92095F10B00D}"/>
    <dgm:cxn modelId="{07869CC8-3999-D14F-8147-0B7B575A0280}" type="presOf" srcId="{6E62D858-C0D8-F04C-B9C3-518263DAD9BE}" destId="{09D662A3-1A9E-C843-9549-5EAFD76262C9}" srcOrd="0" destOrd="3" presId="urn:microsoft.com/office/officeart/2005/8/layout/vList2"/>
    <dgm:cxn modelId="{9B615EEC-48F8-3F4F-AA77-ABDDAC1EE1AA}" type="presOf" srcId="{F264F134-218B-014B-A343-7E4B50707DE4}" destId="{09D662A3-1A9E-C843-9549-5EAFD76262C9}" srcOrd="0" destOrd="1" presId="urn:microsoft.com/office/officeart/2005/8/layout/vList2"/>
    <dgm:cxn modelId="{A033D3ED-53B6-2C4D-8752-2647A350E556}" type="presOf" srcId="{7D01CB72-32D3-224B-B0CE-E1EE4298AAD5}" destId="{39D4D87B-410A-004A-B1EB-F42B444EE07B}" srcOrd="0" destOrd="0" presId="urn:microsoft.com/office/officeart/2005/8/layout/vList2"/>
    <dgm:cxn modelId="{B8F48807-384D-CC44-A8B0-302FC15C1A4A}" type="presParOf" srcId="{39D4D87B-410A-004A-B1EB-F42B444EE07B}" destId="{3AD15EF7-3A4F-254D-97DA-87DC94B3910A}" srcOrd="0" destOrd="0" presId="urn:microsoft.com/office/officeart/2005/8/layout/vList2"/>
    <dgm:cxn modelId="{38939E4B-A72F-1741-965C-46F583F2EB7B}" type="presParOf" srcId="{39D4D87B-410A-004A-B1EB-F42B444EE07B}" destId="{09D662A3-1A9E-C843-9549-5EAFD76262C9}" srcOrd="1" destOrd="0" presId="urn:microsoft.com/office/officeart/2005/8/layout/vList2"/>
    <dgm:cxn modelId="{760872DE-A0C3-E447-8307-F1C084E1CF8A}" type="presParOf" srcId="{39D4D87B-410A-004A-B1EB-F42B444EE07B}" destId="{FEE8B62B-0C0F-234D-A87F-241867051E25}" srcOrd="2" destOrd="0" presId="urn:microsoft.com/office/officeart/2005/8/layout/vList2"/>
    <dgm:cxn modelId="{3F26F07B-F1B4-CE43-B4BE-BB745312A243}" type="presParOf" srcId="{39D4D87B-410A-004A-B1EB-F42B444EE07B}" destId="{B336F2B8-4DBA-D948-A121-FE790C0C060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D8868B-DC19-1149-BC2E-7B5B0AF0E2F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2697A80-4664-D042-98C0-68C10C4D72DF}">
      <dgm:prSet custT="1"/>
      <dgm:spPr/>
      <dgm:t>
        <a:bodyPr/>
        <a:lstStyle/>
        <a:p>
          <a:r>
            <a:rPr lang="es-ES_tradnl" sz="3000" b="1" dirty="0"/>
            <a:t>… junto con </a:t>
          </a:r>
          <a:r>
            <a:rPr lang="es-ES_tradnl" sz="3000" b="1" i="1" dirty="0"/>
            <a:t>Python</a:t>
          </a:r>
          <a:r>
            <a:rPr lang="es-ES_tradnl" sz="3000" b="1" dirty="0"/>
            <a:t>:</a:t>
          </a:r>
          <a:endParaRPr lang="es-ES" sz="3000" dirty="0"/>
        </a:p>
      </dgm:t>
    </dgm:pt>
    <dgm:pt modelId="{C2187543-3A3B-A84B-868C-3498F32A217B}" type="parTrans" cxnId="{16B4B815-8854-D544-A3EF-36B393A8479B}">
      <dgm:prSet/>
      <dgm:spPr/>
      <dgm:t>
        <a:bodyPr/>
        <a:lstStyle/>
        <a:p>
          <a:endParaRPr lang="es-ES"/>
        </a:p>
      </dgm:t>
    </dgm:pt>
    <dgm:pt modelId="{A02ACCA4-8556-D04A-B67C-803C7E5F814D}" type="sibTrans" cxnId="{16B4B815-8854-D544-A3EF-36B393A8479B}">
      <dgm:prSet/>
      <dgm:spPr/>
      <dgm:t>
        <a:bodyPr/>
        <a:lstStyle/>
        <a:p>
          <a:endParaRPr lang="es-ES"/>
        </a:p>
      </dgm:t>
    </dgm:pt>
    <dgm:pt modelId="{C8DC3703-0B37-5948-836E-DE98537C80A7}">
      <dgm:prSet custT="1"/>
      <dgm:spPr/>
      <dgm:t>
        <a:bodyPr/>
        <a:lstStyle/>
        <a:p>
          <a:r>
            <a:rPr lang="es-ES_tradnl" sz="2700" dirty="0"/>
            <a:t>Lenguaje de programación muy utilizado, sobre todo en la enseñanza y en el ámbito científico: ¡muy popular!.</a:t>
          </a:r>
          <a:endParaRPr lang="es-ES" sz="2700" dirty="0"/>
        </a:p>
      </dgm:t>
    </dgm:pt>
    <dgm:pt modelId="{63BDD7F4-AB2C-4A4D-B49F-9BC70551CAB2}" type="parTrans" cxnId="{788FBC2E-CAD3-9645-9CCE-2860C9C15E87}">
      <dgm:prSet/>
      <dgm:spPr/>
      <dgm:t>
        <a:bodyPr/>
        <a:lstStyle/>
        <a:p>
          <a:endParaRPr lang="es-ES"/>
        </a:p>
      </dgm:t>
    </dgm:pt>
    <dgm:pt modelId="{7495C2CA-AAEC-DF49-93BC-8F665642B7FA}" type="sibTrans" cxnId="{788FBC2E-CAD3-9645-9CCE-2860C9C15E87}">
      <dgm:prSet/>
      <dgm:spPr/>
      <dgm:t>
        <a:bodyPr/>
        <a:lstStyle/>
        <a:p>
          <a:endParaRPr lang="es-ES"/>
        </a:p>
      </dgm:t>
    </dgm:pt>
    <dgm:pt modelId="{9EE692E9-E154-A54D-92A6-0FA92BC54F46}">
      <dgm:prSet custT="1"/>
      <dgm:spPr/>
      <dgm:t>
        <a:bodyPr/>
        <a:lstStyle/>
        <a:p>
          <a:r>
            <a:rPr lang="es-ES_tradnl" sz="2700" dirty="0"/>
            <a:t>Multiplataforma.</a:t>
          </a:r>
          <a:endParaRPr lang="es-ES" sz="2700" dirty="0"/>
        </a:p>
      </dgm:t>
    </dgm:pt>
    <dgm:pt modelId="{82FCE8D5-1130-0D4C-BB79-333E8A96BDF2}" type="parTrans" cxnId="{374B0A94-EAAC-7047-95DF-F0E049FC09B8}">
      <dgm:prSet/>
      <dgm:spPr/>
      <dgm:t>
        <a:bodyPr/>
        <a:lstStyle/>
        <a:p>
          <a:endParaRPr lang="es-ES"/>
        </a:p>
      </dgm:t>
    </dgm:pt>
    <dgm:pt modelId="{176265AD-16AD-154E-8292-77CDADF4B427}" type="sibTrans" cxnId="{374B0A94-EAAC-7047-95DF-F0E049FC09B8}">
      <dgm:prSet/>
      <dgm:spPr/>
      <dgm:t>
        <a:bodyPr/>
        <a:lstStyle/>
        <a:p>
          <a:endParaRPr lang="es-ES"/>
        </a:p>
      </dgm:t>
    </dgm:pt>
    <dgm:pt modelId="{36DF79D4-DF62-1942-BBDC-5EACC28E2CF3}">
      <dgm:prSet custT="1"/>
      <dgm:spPr/>
      <dgm:t>
        <a:bodyPr/>
        <a:lstStyle/>
        <a:p>
          <a:r>
            <a:rPr lang="es-ES_tradnl" sz="2700" dirty="0"/>
            <a:t>Muy versátil: muchos paquetes disponibles y soporte en internet.</a:t>
          </a:r>
          <a:endParaRPr lang="es-ES" sz="2700" dirty="0"/>
        </a:p>
      </dgm:t>
    </dgm:pt>
    <dgm:pt modelId="{388D83DF-8440-504B-9CC9-1AE4F2FAD3BD}" type="parTrans" cxnId="{C7F5E35F-BDE9-D244-9DAB-2323B5B3DD67}">
      <dgm:prSet/>
      <dgm:spPr/>
      <dgm:t>
        <a:bodyPr/>
        <a:lstStyle/>
        <a:p>
          <a:endParaRPr lang="es-ES"/>
        </a:p>
      </dgm:t>
    </dgm:pt>
    <dgm:pt modelId="{ED811CAE-6CD8-7B42-89D2-47E64FB17FD1}" type="sibTrans" cxnId="{C7F5E35F-BDE9-D244-9DAB-2323B5B3DD67}">
      <dgm:prSet/>
      <dgm:spPr/>
      <dgm:t>
        <a:bodyPr/>
        <a:lstStyle/>
        <a:p>
          <a:endParaRPr lang="es-ES"/>
        </a:p>
      </dgm:t>
    </dgm:pt>
    <dgm:pt modelId="{F365B1F4-B18B-0149-AB51-0B7BA24BB77D}">
      <dgm:prSet custT="1"/>
      <dgm:spPr/>
      <dgm:t>
        <a:bodyPr/>
        <a:lstStyle/>
        <a:p>
          <a:r>
            <a:rPr lang="es-ES_tradnl" sz="2700" dirty="0"/>
            <a:t>Gratuito.</a:t>
          </a:r>
          <a:endParaRPr lang="es-ES" sz="2700" dirty="0"/>
        </a:p>
      </dgm:t>
    </dgm:pt>
    <dgm:pt modelId="{4C803385-8B74-8048-B96C-D691AAEFAF76}" type="parTrans" cxnId="{41D635B2-2C6C-1244-8F07-D7EA00D4B2B4}">
      <dgm:prSet/>
      <dgm:spPr/>
      <dgm:t>
        <a:bodyPr/>
        <a:lstStyle/>
        <a:p>
          <a:endParaRPr lang="es-ES"/>
        </a:p>
      </dgm:t>
    </dgm:pt>
    <dgm:pt modelId="{C33A1D50-3220-C34B-8FCD-5EC1646A5FD9}" type="sibTrans" cxnId="{41D635B2-2C6C-1244-8F07-D7EA00D4B2B4}">
      <dgm:prSet/>
      <dgm:spPr/>
      <dgm:t>
        <a:bodyPr/>
        <a:lstStyle/>
        <a:p>
          <a:endParaRPr lang="es-ES"/>
        </a:p>
      </dgm:t>
    </dgm:pt>
    <dgm:pt modelId="{2F59E413-CF75-A340-8645-A4F8DD4C570A}" type="pres">
      <dgm:prSet presAssocID="{23D8868B-DC19-1149-BC2E-7B5B0AF0E2FE}" presName="linear" presStyleCnt="0">
        <dgm:presLayoutVars>
          <dgm:animLvl val="lvl"/>
          <dgm:resizeHandles val="exact"/>
        </dgm:presLayoutVars>
      </dgm:prSet>
      <dgm:spPr/>
    </dgm:pt>
    <dgm:pt modelId="{F8C460CB-CE8F-D444-9C48-37FF877C86F2}" type="pres">
      <dgm:prSet presAssocID="{D2697A80-4664-D042-98C0-68C10C4D72DF}" presName="parentText" presStyleLbl="node1" presStyleIdx="0" presStyleCnt="1" custScaleY="43321">
        <dgm:presLayoutVars>
          <dgm:chMax val="0"/>
          <dgm:bulletEnabled val="1"/>
        </dgm:presLayoutVars>
      </dgm:prSet>
      <dgm:spPr/>
    </dgm:pt>
    <dgm:pt modelId="{7CA607C9-EEB7-D24C-AB5C-C76AD526EE9F}" type="pres">
      <dgm:prSet presAssocID="{D2697A80-4664-D042-98C0-68C10C4D72D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B65FD07-2744-0643-92B6-579C785013F3}" type="presOf" srcId="{23D8868B-DC19-1149-BC2E-7B5B0AF0E2FE}" destId="{2F59E413-CF75-A340-8645-A4F8DD4C570A}" srcOrd="0" destOrd="0" presId="urn:microsoft.com/office/officeart/2005/8/layout/vList2"/>
    <dgm:cxn modelId="{16B4B815-8854-D544-A3EF-36B393A8479B}" srcId="{23D8868B-DC19-1149-BC2E-7B5B0AF0E2FE}" destId="{D2697A80-4664-D042-98C0-68C10C4D72DF}" srcOrd="0" destOrd="0" parTransId="{C2187543-3A3B-A84B-868C-3498F32A217B}" sibTransId="{A02ACCA4-8556-D04A-B67C-803C7E5F814D}"/>
    <dgm:cxn modelId="{788FBC2E-CAD3-9645-9CCE-2860C9C15E87}" srcId="{D2697A80-4664-D042-98C0-68C10C4D72DF}" destId="{C8DC3703-0B37-5948-836E-DE98537C80A7}" srcOrd="0" destOrd="0" parTransId="{63BDD7F4-AB2C-4A4D-B49F-9BC70551CAB2}" sibTransId="{7495C2CA-AAEC-DF49-93BC-8F665642B7FA}"/>
    <dgm:cxn modelId="{5918C332-EDCC-8643-883B-F93F820DA9ED}" type="presOf" srcId="{36DF79D4-DF62-1942-BBDC-5EACC28E2CF3}" destId="{7CA607C9-EEB7-D24C-AB5C-C76AD526EE9F}" srcOrd="0" destOrd="2" presId="urn:microsoft.com/office/officeart/2005/8/layout/vList2"/>
    <dgm:cxn modelId="{1D9D7E51-27DE-BA40-BCD1-B4105F4704D5}" type="presOf" srcId="{C8DC3703-0B37-5948-836E-DE98537C80A7}" destId="{7CA607C9-EEB7-D24C-AB5C-C76AD526EE9F}" srcOrd="0" destOrd="0" presId="urn:microsoft.com/office/officeart/2005/8/layout/vList2"/>
    <dgm:cxn modelId="{C7F5E35F-BDE9-D244-9DAB-2323B5B3DD67}" srcId="{D2697A80-4664-D042-98C0-68C10C4D72DF}" destId="{36DF79D4-DF62-1942-BBDC-5EACC28E2CF3}" srcOrd="2" destOrd="0" parTransId="{388D83DF-8440-504B-9CC9-1AE4F2FAD3BD}" sibTransId="{ED811CAE-6CD8-7B42-89D2-47E64FB17FD1}"/>
    <dgm:cxn modelId="{374B0A94-EAAC-7047-95DF-F0E049FC09B8}" srcId="{D2697A80-4664-D042-98C0-68C10C4D72DF}" destId="{9EE692E9-E154-A54D-92A6-0FA92BC54F46}" srcOrd="1" destOrd="0" parTransId="{82FCE8D5-1130-0D4C-BB79-333E8A96BDF2}" sibTransId="{176265AD-16AD-154E-8292-77CDADF4B427}"/>
    <dgm:cxn modelId="{DB52DC99-494B-E549-8AC2-94E2500E5B80}" type="presOf" srcId="{D2697A80-4664-D042-98C0-68C10C4D72DF}" destId="{F8C460CB-CE8F-D444-9C48-37FF877C86F2}" srcOrd="0" destOrd="0" presId="urn:microsoft.com/office/officeart/2005/8/layout/vList2"/>
    <dgm:cxn modelId="{76241E9A-3BC7-464E-AE4D-E42CEBD3109F}" type="presOf" srcId="{F365B1F4-B18B-0149-AB51-0B7BA24BB77D}" destId="{7CA607C9-EEB7-D24C-AB5C-C76AD526EE9F}" srcOrd="0" destOrd="3" presId="urn:microsoft.com/office/officeart/2005/8/layout/vList2"/>
    <dgm:cxn modelId="{41D635B2-2C6C-1244-8F07-D7EA00D4B2B4}" srcId="{D2697A80-4664-D042-98C0-68C10C4D72DF}" destId="{F365B1F4-B18B-0149-AB51-0B7BA24BB77D}" srcOrd="3" destOrd="0" parTransId="{4C803385-8B74-8048-B96C-D691AAEFAF76}" sibTransId="{C33A1D50-3220-C34B-8FCD-5EC1646A5FD9}"/>
    <dgm:cxn modelId="{F93FA0BF-1130-0D46-9552-661B53471E20}" type="presOf" srcId="{9EE692E9-E154-A54D-92A6-0FA92BC54F46}" destId="{7CA607C9-EEB7-D24C-AB5C-C76AD526EE9F}" srcOrd="0" destOrd="1" presId="urn:microsoft.com/office/officeart/2005/8/layout/vList2"/>
    <dgm:cxn modelId="{6F26172D-3C25-6D48-A770-ACD626CC8D9E}" type="presParOf" srcId="{2F59E413-CF75-A340-8645-A4F8DD4C570A}" destId="{F8C460CB-CE8F-D444-9C48-37FF877C86F2}" srcOrd="0" destOrd="0" presId="urn:microsoft.com/office/officeart/2005/8/layout/vList2"/>
    <dgm:cxn modelId="{9C799797-9C80-5942-A839-6581FEF78517}" type="presParOf" srcId="{2F59E413-CF75-A340-8645-A4F8DD4C570A}" destId="{7CA607C9-EEB7-D24C-AB5C-C76AD526EE9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DB24064-767E-8541-A393-E91AFA3E5C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AD9C4A6-68C7-5242-8508-BAF570E5BB44}">
      <dgm:prSet custT="1"/>
      <dgm:spPr/>
      <dgm:t>
        <a:bodyPr/>
        <a:lstStyle/>
        <a:p>
          <a:r>
            <a:rPr lang="es-ES_tradnl" sz="3000" b="1" dirty="0"/>
            <a:t>Generadores de problemas: Tipos</a:t>
          </a:r>
          <a:endParaRPr lang="es-ES" sz="3000" dirty="0"/>
        </a:p>
      </dgm:t>
    </dgm:pt>
    <dgm:pt modelId="{35E07E57-D731-D540-A32C-229951D5AED4}" type="parTrans" cxnId="{0253D417-42C3-F94D-8E15-B4ED600F54CF}">
      <dgm:prSet/>
      <dgm:spPr/>
      <dgm:t>
        <a:bodyPr/>
        <a:lstStyle/>
        <a:p>
          <a:endParaRPr lang="es-ES"/>
        </a:p>
      </dgm:t>
    </dgm:pt>
    <dgm:pt modelId="{F32E414D-3A3E-6C4F-91D9-974B17E0CBD5}" type="sibTrans" cxnId="{0253D417-42C3-F94D-8E15-B4ED600F54CF}">
      <dgm:prSet/>
      <dgm:spPr/>
      <dgm:t>
        <a:bodyPr/>
        <a:lstStyle/>
        <a:p>
          <a:endParaRPr lang="es-ES"/>
        </a:p>
      </dgm:t>
    </dgm:pt>
    <dgm:pt modelId="{C7FA8C71-C8A0-4C4B-B53F-8F55FA606C07}">
      <dgm:prSet custT="1"/>
      <dgm:spPr/>
      <dgm:t>
        <a:bodyPr anchor="t" anchorCtr="0"/>
        <a:lstStyle/>
        <a:p>
          <a:pPr>
            <a:buFont typeface="+mj-lt"/>
            <a:buAutoNum type="romanUcPeriod"/>
          </a:pPr>
          <a:r>
            <a:rPr lang="es-ES_tradnl" sz="2700" dirty="0"/>
            <a:t>Generadores de </a:t>
          </a:r>
          <a:r>
            <a:rPr lang="es-ES_tradnl" sz="2700" b="1" dirty="0"/>
            <a:t>problemas fijos</a:t>
          </a:r>
          <a:r>
            <a:rPr lang="es-ES_tradnl" sz="2700" dirty="0"/>
            <a:t>: las variables desconocidas son siempre las mismas. </a:t>
          </a:r>
          <a:endParaRPr lang="es-ES" sz="2700" dirty="0"/>
        </a:p>
      </dgm:t>
    </dgm:pt>
    <dgm:pt modelId="{06FCDF09-1263-4F46-8BE1-45E80C079EA6}" type="parTrans" cxnId="{B5AADA09-5EF4-6F4C-8254-95207974E99B}">
      <dgm:prSet/>
      <dgm:spPr/>
      <dgm:t>
        <a:bodyPr/>
        <a:lstStyle/>
        <a:p>
          <a:endParaRPr lang="es-ES"/>
        </a:p>
      </dgm:t>
    </dgm:pt>
    <dgm:pt modelId="{8F58D970-3FF7-C140-8FF8-BCEBC170DA63}" type="sibTrans" cxnId="{B5AADA09-5EF4-6F4C-8254-95207974E99B}">
      <dgm:prSet/>
      <dgm:spPr/>
      <dgm:t>
        <a:bodyPr/>
        <a:lstStyle/>
        <a:p>
          <a:endParaRPr lang="es-ES"/>
        </a:p>
      </dgm:t>
    </dgm:pt>
    <dgm:pt modelId="{C7DB5098-CA17-9A42-A30E-442A734E9A12}">
      <dgm:prSet custT="1"/>
      <dgm:spPr/>
      <dgm:t>
        <a:bodyPr anchor="t" anchorCtr="0"/>
        <a:lstStyle/>
        <a:p>
          <a:pPr>
            <a:buFont typeface="+mj-lt"/>
            <a:buAutoNum type="romanUcPeriod"/>
          </a:pPr>
          <a:r>
            <a:rPr lang="es-ES_tradnl" sz="2700" dirty="0"/>
            <a:t>Generadores </a:t>
          </a:r>
          <a:r>
            <a:rPr lang="es-ES_tradnl" sz="2700" b="1" dirty="0"/>
            <a:t>basados en casos</a:t>
          </a:r>
          <a:r>
            <a:rPr lang="es-ES_tradnl" sz="2700" dirty="0"/>
            <a:t>: las variables desconocidas se agrupan en casos.</a:t>
          </a:r>
          <a:endParaRPr lang="es-ES" sz="2700" dirty="0"/>
        </a:p>
      </dgm:t>
    </dgm:pt>
    <dgm:pt modelId="{9E91743D-4235-C14D-AA4C-C8A72632117D}" type="parTrans" cxnId="{9DE7A77B-8C7B-D341-8325-171FE270FEC2}">
      <dgm:prSet/>
      <dgm:spPr/>
      <dgm:t>
        <a:bodyPr/>
        <a:lstStyle/>
        <a:p>
          <a:endParaRPr lang="es-ES"/>
        </a:p>
      </dgm:t>
    </dgm:pt>
    <dgm:pt modelId="{6673D179-FE07-2F47-85B3-CBB2D9E64764}" type="sibTrans" cxnId="{9DE7A77B-8C7B-D341-8325-171FE270FEC2}">
      <dgm:prSet/>
      <dgm:spPr/>
      <dgm:t>
        <a:bodyPr/>
        <a:lstStyle/>
        <a:p>
          <a:endParaRPr lang="es-ES"/>
        </a:p>
      </dgm:t>
    </dgm:pt>
    <dgm:pt modelId="{D283B093-CD1D-F441-973D-6B785404A5FB}">
      <dgm:prSet custT="1"/>
      <dgm:spPr/>
      <dgm:t>
        <a:bodyPr anchor="t" anchorCtr="0"/>
        <a:lstStyle/>
        <a:p>
          <a:pPr>
            <a:buFont typeface="+mj-lt"/>
            <a:buAutoNum type="romanUcPeriod"/>
          </a:pPr>
          <a:r>
            <a:rPr lang="es-ES_tradnl" sz="2700" dirty="0"/>
            <a:t>Generadores </a:t>
          </a:r>
          <a:r>
            <a:rPr lang="es-ES_tradnl" sz="2700" b="1" dirty="0"/>
            <a:t>aleatorios</a:t>
          </a:r>
          <a:r>
            <a:rPr lang="es-ES_tradnl" sz="2700" dirty="0"/>
            <a:t>: las variables desconocidas son aleatorias cada vez que se ejecuta el generador.</a:t>
          </a:r>
          <a:endParaRPr lang="es-ES" sz="2700" dirty="0"/>
        </a:p>
      </dgm:t>
    </dgm:pt>
    <dgm:pt modelId="{81F1EFB1-6DCB-A947-BF4A-BD689BBEBB76}" type="parTrans" cxnId="{7C54EF33-A1E6-3E49-A275-2BDAD31AF22C}">
      <dgm:prSet/>
      <dgm:spPr/>
      <dgm:t>
        <a:bodyPr/>
        <a:lstStyle/>
        <a:p>
          <a:endParaRPr lang="es-ES"/>
        </a:p>
      </dgm:t>
    </dgm:pt>
    <dgm:pt modelId="{376A415F-3236-274B-AA35-E48751416224}" type="sibTrans" cxnId="{7C54EF33-A1E6-3E49-A275-2BDAD31AF22C}">
      <dgm:prSet/>
      <dgm:spPr/>
      <dgm:t>
        <a:bodyPr/>
        <a:lstStyle/>
        <a:p>
          <a:endParaRPr lang="es-ES"/>
        </a:p>
      </dgm:t>
    </dgm:pt>
    <dgm:pt modelId="{4191513A-9554-FA4B-8659-87648BF73FD9}" type="pres">
      <dgm:prSet presAssocID="{0DB24064-767E-8541-A393-E91AFA3E5CDA}" presName="linear" presStyleCnt="0">
        <dgm:presLayoutVars>
          <dgm:animLvl val="lvl"/>
          <dgm:resizeHandles val="exact"/>
        </dgm:presLayoutVars>
      </dgm:prSet>
      <dgm:spPr/>
    </dgm:pt>
    <dgm:pt modelId="{74470ED0-4454-774F-BE3A-20932DE69582}" type="pres">
      <dgm:prSet presAssocID="{4AD9C4A6-68C7-5242-8508-BAF570E5BB44}" presName="parentText" presStyleLbl="node1" presStyleIdx="0" presStyleCnt="1" custScaleY="39720">
        <dgm:presLayoutVars>
          <dgm:chMax val="0"/>
          <dgm:bulletEnabled val="1"/>
        </dgm:presLayoutVars>
      </dgm:prSet>
      <dgm:spPr/>
    </dgm:pt>
    <dgm:pt modelId="{FA498849-BE39-844D-9772-7C8F237052E3}" type="pres">
      <dgm:prSet presAssocID="{4AD9C4A6-68C7-5242-8508-BAF570E5BB4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5AADA09-5EF4-6F4C-8254-95207974E99B}" srcId="{4AD9C4A6-68C7-5242-8508-BAF570E5BB44}" destId="{C7FA8C71-C8A0-4C4B-B53F-8F55FA606C07}" srcOrd="0" destOrd="0" parTransId="{06FCDF09-1263-4F46-8BE1-45E80C079EA6}" sibTransId="{8F58D970-3FF7-C140-8FF8-BCEBC170DA63}"/>
    <dgm:cxn modelId="{6EF04817-0E74-0C4D-99BF-D55605A481BE}" type="presOf" srcId="{D283B093-CD1D-F441-973D-6B785404A5FB}" destId="{FA498849-BE39-844D-9772-7C8F237052E3}" srcOrd="0" destOrd="2" presId="urn:microsoft.com/office/officeart/2005/8/layout/vList2"/>
    <dgm:cxn modelId="{0253D417-42C3-F94D-8E15-B4ED600F54CF}" srcId="{0DB24064-767E-8541-A393-E91AFA3E5CDA}" destId="{4AD9C4A6-68C7-5242-8508-BAF570E5BB44}" srcOrd="0" destOrd="0" parTransId="{35E07E57-D731-D540-A32C-229951D5AED4}" sibTransId="{F32E414D-3A3E-6C4F-91D9-974B17E0CBD5}"/>
    <dgm:cxn modelId="{13453030-1A6C-B740-9672-00B22C750D46}" type="presOf" srcId="{C7FA8C71-C8A0-4C4B-B53F-8F55FA606C07}" destId="{FA498849-BE39-844D-9772-7C8F237052E3}" srcOrd="0" destOrd="0" presId="urn:microsoft.com/office/officeart/2005/8/layout/vList2"/>
    <dgm:cxn modelId="{7C54EF33-A1E6-3E49-A275-2BDAD31AF22C}" srcId="{4AD9C4A6-68C7-5242-8508-BAF570E5BB44}" destId="{D283B093-CD1D-F441-973D-6B785404A5FB}" srcOrd="2" destOrd="0" parTransId="{81F1EFB1-6DCB-A947-BF4A-BD689BBEBB76}" sibTransId="{376A415F-3236-274B-AA35-E48751416224}"/>
    <dgm:cxn modelId="{994BE736-4388-8141-AFC1-BDD8064EA02D}" type="presOf" srcId="{C7DB5098-CA17-9A42-A30E-442A734E9A12}" destId="{FA498849-BE39-844D-9772-7C8F237052E3}" srcOrd="0" destOrd="1" presId="urn:microsoft.com/office/officeart/2005/8/layout/vList2"/>
    <dgm:cxn modelId="{9DE7A77B-8C7B-D341-8325-171FE270FEC2}" srcId="{4AD9C4A6-68C7-5242-8508-BAF570E5BB44}" destId="{C7DB5098-CA17-9A42-A30E-442A734E9A12}" srcOrd="1" destOrd="0" parTransId="{9E91743D-4235-C14D-AA4C-C8A72632117D}" sibTransId="{6673D179-FE07-2F47-85B3-CBB2D9E64764}"/>
    <dgm:cxn modelId="{BC3FBC84-15B9-ED45-8723-972A81815F8C}" type="presOf" srcId="{4AD9C4A6-68C7-5242-8508-BAF570E5BB44}" destId="{74470ED0-4454-774F-BE3A-20932DE69582}" srcOrd="0" destOrd="0" presId="urn:microsoft.com/office/officeart/2005/8/layout/vList2"/>
    <dgm:cxn modelId="{97E150DD-29F7-8C4B-9906-493270FF0DFC}" type="presOf" srcId="{0DB24064-767E-8541-A393-E91AFA3E5CDA}" destId="{4191513A-9554-FA4B-8659-87648BF73FD9}" srcOrd="0" destOrd="0" presId="urn:microsoft.com/office/officeart/2005/8/layout/vList2"/>
    <dgm:cxn modelId="{0F5C2FE1-BE9A-684D-BF73-C91EE78A2F91}" type="presParOf" srcId="{4191513A-9554-FA4B-8659-87648BF73FD9}" destId="{74470ED0-4454-774F-BE3A-20932DE69582}" srcOrd="0" destOrd="0" presId="urn:microsoft.com/office/officeart/2005/8/layout/vList2"/>
    <dgm:cxn modelId="{5FC1C9CB-D594-F94E-BADA-9D190118AD34}" type="presParOf" srcId="{4191513A-9554-FA4B-8659-87648BF73FD9}" destId="{FA498849-BE39-844D-9772-7C8F237052E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9FBE88-6A44-EA4A-A2AE-07F5B8BC3C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7BCE63B-197F-2E4E-9DA1-B9E468D52881}">
      <dgm:prSet custT="1"/>
      <dgm:spPr/>
      <dgm:t>
        <a:bodyPr/>
        <a:lstStyle/>
        <a:p>
          <a:r>
            <a:rPr lang="es-ES_tradnl" sz="3000" b="1" dirty="0"/>
            <a:t>I. Generador fijo: dependencia de k vs. temperatura</a:t>
          </a:r>
          <a:endParaRPr lang="es-ES" sz="3000" dirty="0"/>
        </a:p>
      </dgm:t>
    </dgm:pt>
    <dgm:pt modelId="{04B1C176-EF49-404E-8E6E-F01BB71D4758}" type="parTrans" cxnId="{A5F10C5F-3163-7640-BEA4-12246A3307F1}">
      <dgm:prSet/>
      <dgm:spPr/>
      <dgm:t>
        <a:bodyPr/>
        <a:lstStyle/>
        <a:p>
          <a:endParaRPr lang="es-ES"/>
        </a:p>
      </dgm:t>
    </dgm:pt>
    <dgm:pt modelId="{ECF25B7D-D922-2841-ABDB-4F0C144C6BBD}" type="sibTrans" cxnId="{A5F10C5F-3163-7640-BEA4-12246A3307F1}">
      <dgm:prSet/>
      <dgm:spPr/>
      <dgm:t>
        <a:bodyPr/>
        <a:lstStyle/>
        <a:p>
          <a:endParaRPr lang="es-ES"/>
        </a:p>
      </dgm:t>
    </dgm:pt>
    <dgm:pt modelId="{6800E4A5-9076-D24B-9040-EA1F634C4B5F}" type="pres">
      <dgm:prSet presAssocID="{BC9FBE88-6A44-EA4A-A2AE-07F5B8BC3CA9}" presName="linear" presStyleCnt="0">
        <dgm:presLayoutVars>
          <dgm:animLvl val="lvl"/>
          <dgm:resizeHandles val="exact"/>
        </dgm:presLayoutVars>
      </dgm:prSet>
      <dgm:spPr/>
    </dgm:pt>
    <dgm:pt modelId="{AF137113-3448-BE4F-9582-B5F78C9E47EA}" type="pres">
      <dgm:prSet presAssocID="{57BCE63B-197F-2E4E-9DA1-B9E468D52881}" presName="parentText" presStyleLbl="node1" presStyleIdx="0" presStyleCnt="1" custScaleY="45424" custLinFactY="-100000" custLinFactNeighborX="422" custLinFactNeighborY="-103090">
        <dgm:presLayoutVars>
          <dgm:chMax val="0"/>
          <dgm:bulletEnabled val="1"/>
        </dgm:presLayoutVars>
      </dgm:prSet>
      <dgm:spPr/>
    </dgm:pt>
  </dgm:ptLst>
  <dgm:cxnLst>
    <dgm:cxn modelId="{A5F10C5F-3163-7640-BEA4-12246A3307F1}" srcId="{BC9FBE88-6A44-EA4A-A2AE-07F5B8BC3CA9}" destId="{57BCE63B-197F-2E4E-9DA1-B9E468D52881}" srcOrd="0" destOrd="0" parTransId="{04B1C176-EF49-404E-8E6E-F01BB71D4758}" sibTransId="{ECF25B7D-D922-2841-ABDB-4F0C144C6BBD}"/>
    <dgm:cxn modelId="{14B169AA-D150-BD4B-B2D9-DF0718195FBB}" type="presOf" srcId="{BC9FBE88-6A44-EA4A-A2AE-07F5B8BC3CA9}" destId="{6800E4A5-9076-D24B-9040-EA1F634C4B5F}" srcOrd="0" destOrd="0" presId="urn:microsoft.com/office/officeart/2005/8/layout/vList2"/>
    <dgm:cxn modelId="{7AD137B0-4F2F-D14C-88E8-CD28A1A374A9}" type="presOf" srcId="{57BCE63B-197F-2E4E-9DA1-B9E468D52881}" destId="{AF137113-3448-BE4F-9582-B5F78C9E47EA}" srcOrd="0" destOrd="0" presId="urn:microsoft.com/office/officeart/2005/8/layout/vList2"/>
    <dgm:cxn modelId="{3499AFC2-0B50-DD4F-A097-2430BDB1FB55}" type="presParOf" srcId="{6800E4A5-9076-D24B-9040-EA1F634C4B5F}" destId="{AF137113-3448-BE4F-9582-B5F78C9E47E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D5D77E-A797-8544-A7D4-E45DA4C6FB7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9263A22A-CF4D-6447-B6D1-E66A241045D0}">
      <dgm:prSet custT="1"/>
      <dgm:spPr/>
      <dgm:t>
        <a:bodyPr/>
        <a:lstStyle/>
        <a:p>
          <a:r>
            <a:rPr lang="es-ES_tradnl" sz="3000" b="1" dirty="0"/>
            <a:t>Materiales de apoyo a la docencia</a:t>
          </a:r>
          <a:endParaRPr lang="es-ES" sz="3000" dirty="0"/>
        </a:p>
      </dgm:t>
    </dgm:pt>
    <dgm:pt modelId="{05DCA759-E9BE-654F-B4F8-9E420ECF33EB}" type="parTrans" cxnId="{2665FB66-060C-E240-B4B1-853E1CB1ABA2}">
      <dgm:prSet/>
      <dgm:spPr/>
      <dgm:t>
        <a:bodyPr/>
        <a:lstStyle/>
        <a:p>
          <a:endParaRPr lang="es-ES"/>
        </a:p>
      </dgm:t>
    </dgm:pt>
    <dgm:pt modelId="{0E3CC26B-69D3-9F44-A596-3A1DBEA9E7A7}" type="sibTrans" cxnId="{2665FB66-060C-E240-B4B1-853E1CB1ABA2}">
      <dgm:prSet/>
      <dgm:spPr/>
      <dgm:t>
        <a:bodyPr/>
        <a:lstStyle/>
        <a:p>
          <a:endParaRPr lang="es-ES"/>
        </a:p>
      </dgm:t>
    </dgm:pt>
    <dgm:pt modelId="{2C467DFD-2C0E-F44D-9F6F-FB261A3887D1}">
      <dgm:prSet custT="1"/>
      <dgm:spPr/>
      <dgm:t>
        <a:bodyPr/>
        <a:lstStyle/>
        <a:p>
          <a:pPr algn="l">
            <a:buFontTx/>
            <a:buNone/>
          </a:pPr>
          <a:r>
            <a:rPr lang="es-ES_tradnl" sz="2700" dirty="0"/>
            <a:t>Permiten sustituir a las habituales imágenes fijas con las que se suelen explicar comportamientos dinámicos:</a:t>
          </a:r>
          <a:endParaRPr lang="es-ES" sz="2700" dirty="0"/>
        </a:p>
      </dgm:t>
    </dgm:pt>
    <dgm:pt modelId="{AE337889-8395-3246-8F89-86DA6D933BEA}" type="parTrans" cxnId="{BBABABB0-EEF6-5047-BD4A-A9DEEDB88BDA}">
      <dgm:prSet/>
      <dgm:spPr/>
      <dgm:t>
        <a:bodyPr/>
        <a:lstStyle/>
        <a:p>
          <a:endParaRPr lang="es-ES"/>
        </a:p>
      </dgm:t>
    </dgm:pt>
    <dgm:pt modelId="{54EF3186-7574-8446-A15B-C338E2E3F96B}" type="sibTrans" cxnId="{BBABABB0-EEF6-5047-BD4A-A9DEEDB88BDA}">
      <dgm:prSet/>
      <dgm:spPr/>
      <dgm:t>
        <a:bodyPr/>
        <a:lstStyle/>
        <a:p>
          <a:endParaRPr lang="es-ES"/>
        </a:p>
      </dgm:t>
    </dgm:pt>
    <dgm:pt modelId="{70FB58EC-4F66-8248-A367-EF7BFCCD2DE3}" type="pres">
      <dgm:prSet presAssocID="{52D5D77E-A797-8544-A7D4-E45DA4C6FB7B}" presName="linear" presStyleCnt="0">
        <dgm:presLayoutVars>
          <dgm:animLvl val="lvl"/>
          <dgm:resizeHandles val="exact"/>
        </dgm:presLayoutVars>
      </dgm:prSet>
      <dgm:spPr/>
    </dgm:pt>
    <dgm:pt modelId="{2FCE9DFF-54D5-7B41-9AFA-8F772D088925}" type="pres">
      <dgm:prSet presAssocID="{9263A22A-CF4D-6447-B6D1-E66A241045D0}" presName="parentText" presStyleLbl="node1" presStyleIdx="0" presStyleCnt="1" custScaleY="43474">
        <dgm:presLayoutVars>
          <dgm:chMax val="0"/>
          <dgm:bulletEnabled val="1"/>
        </dgm:presLayoutVars>
      </dgm:prSet>
      <dgm:spPr/>
    </dgm:pt>
    <dgm:pt modelId="{3FEF3209-8854-014D-B156-56CC2D1C1E5D}" type="pres">
      <dgm:prSet presAssocID="{9263A22A-CF4D-6447-B6D1-E66A241045D0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665FB66-060C-E240-B4B1-853E1CB1ABA2}" srcId="{52D5D77E-A797-8544-A7D4-E45DA4C6FB7B}" destId="{9263A22A-CF4D-6447-B6D1-E66A241045D0}" srcOrd="0" destOrd="0" parTransId="{05DCA759-E9BE-654F-B4F8-9E420ECF33EB}" sibTransId="{0E3CC26B-69D3-9F44-A596-3A1DBEA9E7A7}"/>
    <dgm:cxn modelId="{7EC3F89E-2814-2C43-ABCC-F8AA44320BE5}" type="presOf" srcId="{9263A22A-CF4D-6447-B6D1-E66A241045D0}" destId="{2FCE9DFF-54D5-7B41-9AFA-8F772D088925}" srcOrd="0" destOrd="0" presId="urn:microsoft.com/office/officeart/2005/8/layout/vList2"/>
    <dgm:cxn modelId="{BBABABB0-EEF6-5047-BD4A-A9DEEDB88BDA}" srcId="{9263A22A-CF4D-6447-B6D1-E66A241045D0}" destId="{2C467DFD-2C0E-F44D-9F6F-FB261A3887D1}" srcOrd="0" destOrd="0" parTransId="{AE337889-8395-3246-8F89-86DA6D933BEA}" sibTransId="{54EF3186-7574-8446-A15B-C338E2E3F96B}"/>
    <dgm:cxn modelId="{4A2BF3E2-8281-CE4D-A5BE-2783908D1C75}" type="presOf" srcId="{2C467DFD-2C0E-F44D-9F6F-FB261A3887D1}" destId="{3FEF3209-8854-014D-B156-56CC2D1C1E5D}" srcOrd="0" destOrd="0" presId="urn:microsoft.com/office/officeart/2005/8/layout/vList2"/>
    <dgm:cxn modelId="{72653AF2-63C5-524A-8C54-DBF53A5FDD76}" type="presOf" srcId="{52D5D77E-A797-8544-A7D4-E45DA4C6FB7B}" destId="{70FB58EC-4F66-8248-A367-EF7BFCCD2DE3}" srcOrd="0" destOrd="0" presId="urn:microsoft.com/office/officeart/2005/8/layout/vList2"/>
    <dgm:cxn modelId="{9862D0CA-F748-A142-8020-A725D25ED564}" type="presParOf" srcId="{70FB58EC-4F66-8248-A367-EF7BFCCD2DE3}" destId="{2FCE9DFF-54D5-7B41-9AFA-8F772D088925}" srcOrd="0" destOrd="0" presId="urn:microsoft.com/office/officeart/2005/8/layout/vList2"/>
    <dgm:cxn modelId="{1ECEE267-2DDF-0945-A731-C6CDC132028F}" type="presParOf" srcId="{70FB58EC-4F66-8248-A367-EF7BFCCD2DE3}" destId="{3FEF3209-8854-014D-B156-56CC2D1C1E5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F4AA1E7-04A4-964E-8846-6062E5AB7F83}" type="doc">
      <dgm:prSet loTypeId="urn:microsoft.com/office/officeart/2005/8/layout/vList3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D9DF604-47E9-9347-8CC0-0F51F1ECF53B}">
      <dgm:prSet custT="1"/>
      <dgm:spPr/>
      <dgm:t>
        <a:bodyPr/>
        <a:lstStyle/>
        <a:p>
          <a:r>
            <a:rPr lang="es-ES_tradnl" sz="2700" dirty="0"/>
            <a:t>Enseñanza mucho más intuitiva </a:t>
          </a:r>
          <a:endParaRPr lang="es-ES" sz="2700" dirty="0"/>
        </a:p>
      </dgm:t>
    </dgm:pt>
    <dgm:pt modelId="{B52AA562-7425-914C-8698-2029D033C46B}" type="parTrans" cxnId="{CCA2D2B8-EF67-554F-AFBD-311F1ED5545C}">
      <dgm:prSet/>
      <dgm:spPr/>
      <dgm:t>
        <a:bodyPr/>
        <a:lstStyle/>
        <a:p>
          <a:endParaRPr lang="es-ES"/>
        </a:p>
      </dgm:t>
    </dgm:pt>
    <dgm:pt modelId="{BB445D3B-49EA-E14C-A9D4-3037B8113396}" type="sibTrans" cxnId="{CCA2D2B8-EF67-554F-AFBD-311F1ED5545C}">
      <dgm:prSet/>
      <dgm:spPr/>
      <dgm:t>
        <a:bodyPr/>
        <a:lstStyle/>
        <a:p>
          <a:endParaRPr lang="es-ES"/>
        </a:p>
      </dgm:t>
    </dgm:pt>
    <dgm:pt modelId="{DD246B0C-0924-F946-AC23-6E98A1A3F805}">
      <dgm:prSet custT="1"/>
      <dgm:spPr/>
      <dgm:t>
        <a:bodyPr/>
        <a:lstStyle/>
        <a:p>
          <a:r>
            <a:rPr lang="es-ES_tradnl" sz="2700" dirty="0"/>
            <a:t>Muy útil en la docencia online</a:t>
          </a:r>
          <a:endParaRPr lang="es-ES" sz="2700" dirty="0"/>
        </a:p>
      </dgm:t>
    </dgm:pt>
    <dgm:pt modelId="{EF6D933E-225C-824B-B810-98AB83F7BC97}" type="parTrans" cxnId="{0FB4A87A-4FF3-8648-B178-556A6504F138}">
      <dgm:prSet/>
      <dgm:spPr/>
      <dgm:t>
        <a:bodyPr/>
        <a:lstStyle/>
        <a:p>
          <a:endParaRPr lang="es-ES"/>
        </a:p>
      </dgm:t>
    </dgm:pt>
    <dgm:pt modelId="{21FF9590-DCAE-2441-997C-2BAFC5D55C68}" type="sibTrans" cxnId="{0FB4A87A-4FF3-8648-B178-556A6504F138}">
      <dgm:prSet/>
      <dgm:spPr/>
      <dgm:t>
        <a:bodyPr/>
        <a:lstStyle/>
        <a:p>
          <a:endParaRPr lang="es-ES"/>
        </a:p>
      </dgm:t>
    </dgm:pt>
    <dgm:pt modelId="{D3211D32-B144-6A4B-AD22-91D1275A0CE7}">
      <dgm:prSet custT="1"/>
      <dgm:spPr/>
      <dgm:t>
        <a:bodyPr/>
        <a:lstStyle/>
        <a:p>
          <a:r>
            <a:rPr lang="es-ES_tradnl" sz="2700" dirty="0"/>
            <a:t>Favorecen el autoaprendizaje</a:t>
          </a:r>
          <a:endParaRPr lang="es-ES" sz="2700" dirty="0"/>
        </a:p>
      </dgm:t>
    </dgm:pt>
    <dgm:pt modelId="{F806FFB0-49EA-7A41-8D56-28DB8F08262C}" type="parTrans" cxnId="{509FC688-8918-D340-BB01-56A78DC144BB}">
      <dgm:prSet/>
      <dgm:spPr/>
      <dgm:t>
        <a:bodyPr/>
        <a:lstStyle/>
        <a:p>
          <a:endParaRPr lang="es-ES"/>
        </a:p>
      </dgm:t>
    </dgm:pt>
    <dgm:pt modelId="{B9F5B94A-D258-3E4B-AB6C-7D2E1A13BD97}" type="sibTrans" cxnId="{509FC688-8918-D340-BB01-56A78DC144BB}">
      <dgm:prSet/>
      <dgm:spPr/>
      <dgm:t>
        <a:bodyPr/>
        <a:lstStyle/>
        <a:p>
          <a:endParaRPr lang="es-ES"/>
        </a:p>
      </dgm:t>
    </dgm:pt>
    <dgm:pt modelId="{41931FA6-210E-1E42-A599-49E4FF329DD1}" type="pres">
      <dgm:prSet presAssocID="{1F4AA1E7-04A4-964E-8846-6062E5AB7F83}" presName="linearFlow" presStyleCnt="0">
        <dgm:presLayoutVars>
          <dgm:dir/>
          <dgm:resizeHandles val="exact"/>
        </dgm:presLayoutVars>
      </dgm:prSet>
      <dgm:spPr/>
    </dgm:pt>
    <dgm:pt modelId="{6843AEDF-606A-D446-9B15-F458B04781DE}" type="pres">
      <dgm:prSet presAssocID="{3D9DF604-47E9-9347-8CC0-0F51F1ECF53B}" presName="composite" presStyleCnt="0"/>
      <dgm:spPr/>
    </dgm:pt>
    <dgm:pt modelId="{4D831A29-0C35-A949-AAAD-AD85BDDD5CFD}" type="pres">
      <dgm:prSet presAssocID="{3D9DF604-47E9-9347-8CC0-0F51F1ECF53B}" presName="imgShp" presStyleLbl="fgImgPlace1" presStyleIdx="0" presStyleCnt="3"/>
      <dgm:spPr/>
    </dgm:pt>
    <dgm:pt modelId="{A102E624-447F-9440-A2EB-7955E9C679D5}" type="pres">
      <dgm:prSet presAssocID="{3D9DF604-47E9-9347-8CC0-0F51F1ECF53B}" presName="txShp" presStyleLbl="node1" presStyleIdx="0" presStyleCnt="3">
        <dgm:presLayoutVars>
          <dgm:bulletEnabled val="1"/>
        </dgm:presLayoutVars>
      </dgm:prSet>
      <dgm:spPr/>
    </dgm:pt>
    <dgm:pt modelId="{ED95D3A8-3934-CD47-A990-DFB09E60014B}" type="pres">
      <dgm:prSet presAssocID="{BB445D3B-49EA-E14C-A9D4-3037B8113396}" presName="spacing" presStyleCnt="0"/>
      <dgm:spPr/>
    </dgm:pt>
    <dgm:pt modelId="{507B9D83-B9AC-C54C-82BC-A3441E3BDB44}" type="pres">
      <dgm:prSet presAssocID="{DD246B0C-0924-F946-AC23-6E98A1A3F805}" presName="composite" presStyleCnt="0"/>
      <dgm:spPr/>
    </dgm:pt>
    <dgm:pt modelId="{3FA27396-40F1-E34D-9A34-2A17BC6250A4}" type="pres">
      <dgm:prSet presAssocID="{DD246B0C-0924-F946-AC23-6E98A1A3F805}" presName="imgShp" presStyleLbl="fgImgPlace1" presStyleIdx="1" presStyleCnt="3"/>
      <dgm:spPr/>
    </dgm:pt>
    <dgm:pt modelId="{4BD28EF1-CD80-6240-B3A9-DCEC1125D2EB}" type="pres">
      <dgm:prSet presAssocID="{DD246B0C-0924-F946-AC23-6E98A1A3F805}" presName="txShp" presStyleLbl="node1" presStyleIdx="1" presStyleCnt="3">
        <dgm:presLayoutVars>
          <dgm:bulletEnabled val="1"/>
        </dgm:presLayoutVars>
      </dgm:prSet>
      <dgm:spPr/>
    </dgm:pt>
    <dgm:pt modelId="{6BA9EDFC-011D-104D-84BC-24B7E8D627A8}" type="pres">
      <dgm:prSet presAssocID="{21FF9590-DCAE-2441-997C-2BAFC5D55C68}" presName="spacing" presStyleCnt="0"/>
      <dgm:spPr/>
    </dgm:pt>
    <dgm:pt modelId="{1891429F-D40A-6248-A2C8-5C9CDA901837}" type="pres">
      <dgm:prSet presAssocID="{D3211D32-B144-6A4B-AD22-91D1275A0CE7}" presName="composite" presStyleCnt="0"/>
      <dgm:spPr/>
    </dgm:pt>
    <dgm:pt modelId="{67C26A8A-C222-B845-95D1-BE3451267062}" type="pres">
      <dgm:prSet presAssocID="{D3211D32-B144-6A4B-AD22-91D1275A0CE7}" presName="imgShp" presStyleLbl="fgImgPlace1" presStyleIdx="2" presStyleCnt="3"/>
      <dgm:spPr/>
    </dgm:pt>
    <dgm:pt modelId="{C2A25490-7EFD-E044-B69F-821F7CC858AE}" type="pres">
      <dgm:prSet presAssocID="{D3211D32-B144-6A4B-AD22-91D1275A0CE7}" presName="txShp" presStyleLbl="node1" presStyleIdx="2" presStyleCnt="3">
        <dgm:presLayoutVars>
          <dgm:bulletEnabled val="1"/>
        </dgm:presLayoutVars>
      </dgm:prSet>
      <dgm:spPr/>
    </dgm:pt>
  </dgm:ptLst>
  <dgm:cxnLst>
    <dgm:cxn modelId="{9B8DFB1B-962C-B442-9622-878707DD802C}" type="presOf" srcId="{D3211D32-B144-6A4B-AD22-91D1275A0CE7}" destId="{C2A25490-7EFD-E044-B69F-821F7CC858AE}" srcOrd="0" destOrd="0" presId="urn:microsoft.com/office/officeart/2005/8/layout/vList3"/>
    <dgm:cxn modelId="{E928AF73-DB31-5945-8AE8-1FB7646A67A5}" type="presOf" srcId="{1F4AA1E7-04A4-964E-8846-6062E5AB7F83}" destId="{41931FA6-210E-1E42-A599-49E4FF329DD1}" srcOrd="0" destOrd="0" presId="urn:microsoft.com/office/officeart/2005/8/layout/vList3"/>
    <dgm:cxn modelId="{0FB4A87A-4FF3-8648-B178-556A6504F138}" srcId="{1F4AA1E7-04A4-964E-8846-6062E5AB7F83}" destId="{DD246B0C-0924-F946-AC23-6E98A1A3F805}" srcOrd="1" destOrd="0" parTransId="{EF6D933E-225C-824B-B810-98AB83F7BC97}" sibTransId="{21FF9590-DCAE-2441-997C-2BAFC5D55C68}"/>
    <dgm:cxn modelId="{509FC688-8918-D340-BB01-56A78DC144BB}" srcId="{1F4AA1E7-04A4-964E-8846-6062E5AB7F83}" destId="{D3211D32-B144-6A4B-AD22-91D1275A0CE7}" srcOrd="2" destOrd="0" parTransId="{F806FFB0-49EA-7A41-8D56-28DB8F08262C}" sibTransId="{B9F5B94A-D258-3E4B-AB6C-7D2E1A13BD97}"/>
    <dgm:cxn modelId="{8D6E228A-3056-0448-A11A-598500F3F8DB}" type="presOf" srcId="{DD246B0C-0924-F946-AC23-6E98A1A3F805}" destId="{4BD28EF1-CD80-6240-B3A9-DCEC1125D2EB}" srcOrd="0" destOrd="0" presId="urn:microsoft.com/office/officeart/2005/8/layout/vList3"/>
    <dgm:cxn modelId="{7627319E-65AD-6E47-8272-6705D1FCA2DA}" type="presOf" srcId="{3D9DF604-47E9-9347-8CC0-0F51F1ECF53B}" destId="{A102E624-447F-9440-A2EB-7955E9C679D5}" srcOrd="0" destOrd="0" presId="urn:microsoft.com/office/officeart/2005/8/layout/vList3"/>
    <dgm:cxn modelId="{CCA2D2B8-EF67-554F-AFBD-311F1ED5545C}" srcId="{1F4AA1E7-04A4-964E-8846-6062E5AB7F83}" destId="{3D9DF604-47E9-9347-8CC0-0F51F1ECF53B}" srcOrd="0" destOrd="0" parTransId="{B52AA562-7425-914C-8698-2029D033C46B}" sibTransId="{BB445D3B-49EA-E14C-A9D4-3037B8113396}"/>
    <dgm:cxn modelId="{0CDC1E81-CBB1-8340-89DF-AFA0599891F2}" type="presParOf" srcId="{41931FA6-210E-1E42-A599-49E4FF329DD1}" destId="{6843AEDF-606A-D446-9B15-F458B04781DE}" srcOrd="0" destOrd="0" presId="urn:microsoft.com/office/officeart/2005/8/layout/vList3"/>
    <dgm:cxn modelId="{981ABF66-C268-E84B-AE56-A5FB20D48C9A}" type="presParOf" srcId="{6843AEDF-606A-D446-9B15-F458B04781DE}" destId="{4D831A29-0C35-A949-AAAD-AD85BDDD5CFD}" srcOrd="0" destOrd="0" presId="urn:microsoft.com/office/officeart/2005/8/layout/vList3"/>
    <dgm:cxn modelId="{D8F9B17C-191E-C149-9C0F-EBDB675FF2AA}" type="presParOf" srcId="{6843AEDF-606A-D446-9B15-F458B04781DE}" destId="{A102E624-447F-9440-A2EB-7955E9C679D5}" srcOrd="1" destOrd="0" presId="urn:microsoft.com/office/officeart/2005/8/layout/vList3"/>
    <dgm:cxn modelId="{263903F1-C78D-BE48-97E9-8977E5A0079B}" type="presParOf" srcId="{41931FA6-210E-1E42-A599-49E4FF329DD1}" destId="{ED95D3A8-3934-CD47-A990-DFB09E60014B}" srcOrd="1" destOrd="0" presId="urn:microsoft.com/office/officeart/2005/8/layout/vList3"/>
    <dgm:cxn modelId="{789388C1-098A-BF4A-A2CC-5041FFA6F65F}" type="presParOf" srcId="{41931FA6-210E-1E42-A599-49E4FF329DD1}" destId="{507B9D83-B9AC-C54C-82BC-A3441E3BDB44}" srcOrd="2" destOrd="0" presId="urn:microsoft.com/office/officeart/2005/8/layout/vList3"/>
    <dgm:cxn modelId="{4EB22E1D-0593-014F-A8DE-85CD002DE37A}" type="presParOf" srcId="{507B9D83-B9AC-C54C-82BC-A3441E3BDB44}" destId="{3FA27396-40F1-E34D-9A34-2A17BC6250A4}" srcOrd="0" destOrd="0" presId="urn:microsoft.com/office/officeart/2005/8/layout/vList3"/>
    <dgm:cxn modelId="{A47E2305-AF29-8D42-B52A-741F0C0F2B6D}" type="presParOf" srcId="{507B9D83-B9AC-C54C-82BC-A3441E3BDB44}" destId="{4BD28EF1-CD80-6240-B3A9-DCEC1125D2EB}" srcOrd="1" destOrd="0" presId="urn:microsoft.com/office/officeart/2005/8/layout/vList3"/>
    <dgm:cxn modelId="{5705F3DF-CFDD-174D-8E89-C64B2BCE1979}" type="presParOf" srcId="{41931FA6-210E-1E42-A599-49E4FF329DD1}" destId="{6BA9EDFC-011D-104D-84BC-24B7E8D627A8}" srcOrd="3" destOrd="0" presId="urn:microsoft.com/office/officeart/2005/8/layout/vList3"/>
    <dgm:cxn modelId="{D0A6CEB7-D57A-3548-AFE7-51E07263E53D}" type="presParOf" srcId="{41931FA6-210E-1E42-A599-49E4FF329DD1}" destId="{1891429F-D40A-6248-A2C8-5C9CDA901837}" srcOrd="4" destOrd="0" presId="urn:microsoft.com/office/officeart/2005/8/layout/vList3"/>
    <dgm:cxn modelId="{FD86F17F-2490-894F-8C9C-9B4AC795F583}" type="presParOf" srcId="{1891429F-D40A-6248-A2C8-5C9CDA901837}" destId="{67C26A8A-C222-B845-95D1-BE3451267062}" srcOrd="0" destOrd="0" presId="urn:microsoft.com/office/officeart/2005/8/layout/vList3"/>
    <dgm:cxn modelId="{13226D5B-B36F-EC48-BD2B-803CF39233CB}" type="presParOf" srcId="{1891429F-D40A-6248-A2C8-5C9CDA901837}" destId="{C2A25490-7EFD-E044-B69F-821F7CC858A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89D8863-3DF6-DC4B-B63B-6D35BABD2ED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3BAE15F1-684E-B143-A070-26CBCEA45F12}">
      <dgm:prSet custT="1"/>
      <dgm:spPr/>
      <dgm:t>
        <a:bodyPr/>
        <a:lstStyle/>
        <a:p>
          <a:r>
            <a:rPr lang="es-ES_tradnl" sz="3000" b="1" dirty="0"/>
            <a:t>Materiales de apoyo a la docencia</a:t>
          </a:r>
          <a:endParaRPr lang="es-ES" sz="3000" dirty="0"/>
        </a:p>
      </dgm:t>
    </dgm:pt>
    <dgm:pt modelId="{53CD1DED-CD56-EE46-ACA0-D157AD0669B2}" type="parTrans" cxnId="{E63C0FB5-DD97-B946-A319-AFCF9109DE09}">
      <dgm:prSet/>
      <dgm:spPr/>
      <dgm:t>
        <a:bodyPr/>
        <a:lstStyle/>
        <a:p>
          <a:endParaRPr lang="es-ES"/>
        </a:p>
      </dgm:t>
    </dgm:pt>
    <dgm:pt modelId="{6457588E-CE7C-3D44-8FD3-861C9820D73B}" type="sibTrans" cxnId="{E63C0FB5-DD97-B946-A319-AFCF9109DE09}">
      <dgm:prSet/>
      <dgm:spPr/>
      <dgm:t>
        <a:bodyPr/>
        <a:lstStyle/>
        <a:p>
          <a:endParaRPr lang="es-ES"/>
        </a:p>
      </dgm:t>
    </dgm:pt>
    <dgm:pt modelId="{42DF8172-2410-6B41-A6D3-C7299590D930}" type="pres">
      <dgm:prSet presAssocID="{389D8863-3DF6-DC4B-B63B-6D35BABD2EDD}" presName="linear" presStyleCnt="0">
        <dgm:presLayoutVars>
          <dgm:animLvl val="lvl"/>
          <dgm:resizeHandles val="exact"/>
        </dgm:presLayoutVars>
      </dgm:prSet>
      <dgm:spPr/>
    </dgm:pt>
    <dgm:pt modelId="{D457BD45-A0FB-454C-8C67-4AA5F3FF1200}" type="pres">
      <dgm:prSet presAssocID="{3BAE15F1-684E-B143-A070-26CBCEA45F12}" presName="parentText" presStyleLbl="node1" presStyleIdx="0" presStyleCnt="1" custScaleY="43402" custLinFactY="-99004" custLinFactNeighborY="-100000">
        <dgm:presLayoutVars>
          <dgm:chMax val="0"/>
          <dgm:bulletEnabled val="1"/>
        </dgm:presLayoutVars>
      </dgm:prSet>
      <dgm:spPr/>
    </dgm:pt>
  </dgm:ptLst>
  <dgm:cxnLst>
    <dgm:cxn modelId="{04DDD94F-E4B2-EE42-A5B1-4FF0537A103E}" type="presOf" srcId="{3BAE15F1-684E-B143-A070-26CBCEA45F12}" destId="{D457BD45-A0FB-454C-8C67-4AA5F3FF1200}" srcOrd="0" destOrd="0" presId="urn:microsoft.com/office/officeart/2005/8/layout/vList2"/>
    <dgm:cxn modelId="{00FE14B0-66D7-4641-B1E2-C686227F796A}" type="presOf" srcId="{389D8863-3DF6-DC4B-B63B-6D35BABD2EDD}" destId="{42DF8172-2410-6B41-A6D3-C7299590D930}" srcOrd="0" destOrd="0" presId="urn:microsoft.com/office/officeart/2005/8/layout/vList2"/>
    <dgm:cxn modelId="{E63C0FB5-DD97-B946-A319-AFCF9109DE09}" srcId="{389D8863-3DF6-DC4B-B63B-6D35BABD2EDD}" destId="{3BAE15F1-684E-B143-A070-26CBCEA45F12}" srcOrd="0" destOrd="0" parTransId="{53CD1DED-CD56-EE46-ACA0-D157AD0669B2}" sibTransId="{6457588E-CE7C-3D44-8FD3-861C9820D73B}"/>
    <dgm:cxn modelId="{DA547B63-216C-F54D-9D3A-2C4DDD698FA9}" type="presParOf" srcId="{42DF8172-2410-6B41-A6D3-C7299590D930}" destId="{D457BD45-A0FB-454C-8C67-4AA5F3FF120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91F7BE1-93DA-D345-87DE-98378C14235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0E7D959-031B-1542-AC98-A758BDB64734}">
      <dgm:prSet custT="1"/>
      <dgm:spPr/>
      <dgm:t>
        <a:bodyPr/>
        <a:lstStyle/>
        <a:p>
          <a:r>
            <a:rPr lang="es-ES_tradnl" sz="3000" b="1" dirty="0"/>
            <a:t>Por qué aplicaciones: ventajas vs. </a:t>
          </a:r>
          <a:r>
            <a:rPr lang="es-ES_tradnl" sz="3000" b="1" i="1" dirty="0"/>
            <a:t>notebooks</a:t>
          </a:r>
          <a:endParaRPr lang="es-ES" sz="3000" dirty="0"/>
        </a:p>
      </dgm:t>
    </dgm:pt>
    <dgm:pt modelId="{9F8DED38-3835-BC4E-A750-CA2E4BAE1E57}" type="parTrans" cxnId="{777DB1A8-47DB-FB47-8263-001FB6CD2479}">
      <dgm:prSet/>
      <dgm:spPr/>
      <dgm:t>
        <a:bodyPr/>
        <a:lstStyle/>
        <a:p>
          <a:endParaRPr lang="es-ES"/>
        </a:p>
      </dgm:t>
    </dgm:pt>
    <dgm:pt modelId="{1A75F753-F2F3-0549-A381-634C522C5CC4}" type="sibTrans" cxnId="{777DB1A8-47DB-FB47-8263-001FB6CD2479}">
      <dgm:prSet/>
      <dgm:spPr/>
      <dgm:t>
        <a:bodyPr/>
        <a:lstStyle/>
        <a:p>
          <a:endParaRPr lang="es-ES"/>
        </a:p>
      </dgm:t>
    </dgm:pt>
    <dgm:pt modelId="{F4519909-30F3-5B45-9C4E-25B84F5B60DC}">
      <dgm:prSet custT="1"/>
      <dgm:spPr/>
      <dgm:t>
        <a:bodyPr/>
        <a:lstStyle/>
        <a:p>
          <a:r>
            <a:rPr lang="es-ES_tradnl" sz="2700" dirty="0"/>
            <a:t>Más “compactos” que los </a:t>
          </a:r>
          <a:r>
            <a:rPr lang="es-ES_tradnl" sz="2700" i="1" dirty="0"/>
            <a:t>notebooks.</a:t>
          </a:r>
          <a:endParaRPr lang="es-ES" sz="2700" dirty="0"/>
        </a:p>
      </dgm:t>
    </dgm:pt>
    <dgm:pt modelId="{AA07D062-C45D-6147-B638-1A433ACFB55D}" type="parTrans" cxnId="{7C07E208-8969-3D40-82B1-3F717E5E18C3}">
      <dgm:prSet/>
      <dgm:spPr/>
      <dgm:t>
        <a:bodyPr/>
        <a:lstStyle/>
        <a:p>
          <a:endParaRPr lang="es-ES"/>
        </a:p>
      </dgm:t>
    </dgm:pt>
    <dgm:pt modelId="{D79AA6C8-07BB-6749-8D78-0B8FD785BA75}" type="sibTrans" cxnId="{7C07E208-8969-3D40-82B1-3F717E5E18C3}">
      <dgm:prSet/>
      <dgm:spPr/>
      <dgm:t>
        <a:bodyPr/>
        <a:lstStyle/>
        <a:p>
          <a:endParaRPr lang="es-ES"/>
        </a:p>
      </dgm:t>
    </dgm:pt>
    <dgm:pt modelId="{1E2D5710-C1C8-FC44-9991-90423EF22715}">
      <dgm:prSet custT="1"/>
      <dgm:spPr/>
      <dgm:t>
        <a:bodyPr/>
        <a:lstStyle/>
        <a:p>
          <a:r>
            <a:rPr lang="es-ES_tradnl" sz="2700" dirty="0"/>
            <a:t>Fáciles de instalar: los estudiantes están familiarizados con MATLAB y han aprendido a instalarlo y ejecutarlo en la asignatura Informática Aplicada.</a:t>
          </a:r>
          <a:endParaRPr lang="es-ES" sz="2700" dirty="0"/>
        </a:p>
      </dgm:t>
    </dgm:pt>
    <dgm:pt modelId="{2395359E-A926-A74A-BAC4-4B643F0EA2E4}" type="parTrans" cxnId="{39A89DB6-BC5B-5040-8F10-85856FD857B7}">
      <dgm:prSet/>
      <dgm:spPr/>
      <dgm:t>
        <a:bodyPr/>
        <a:lstStyle/>
        <a:p>
          <a:endParaRPr lang="es-ES"/>
        </a:p>
      </dgm:t>
    </dgm:pt>
    <dgm:pt modelId="{69E15C56-C7BF-8C49-B45F-65974C559578}" type="sibTrans" cxnId="{39A89DB6-BC5B-5040-8F10-85856FD857B7}">
      <dgm:prSet/>
      <dgm:spPr/>
      <dgm:t>
        <a:bodyPr/>
        <a:lstStyle/>
        <a:p>
          <a:endParaRPr lang="es-ES"/>
        </a:p>
      </dgm:t>
    </dgm:pt>
    <dgm:pt modelId="{945EA19E-0EBE-4547-BC34-A0B6D5C0CE33}">
      <dgm:prSet custT="1"/>
      <dgm:spPr/>
      <dgm:t>
        <a:bodyPr/>
        <a:lstStyle/>
        <a:p>
          <a:r>
            <a:rPr lang="es-ES_tradnl" sz="2700" dirty="0"/>
            <a:t>Más fáciles de utilizar.</a:t>
          </a:r>
          <a:endParaRPr lang="es-ES" sz="2700" dirty="0"/>
        </a:p>
      </dgm:t>
    </dgm:pt>
    <dgm:pt modelId="{A0240702-C385-5A40-9C44-E6D890489082}" type="parTrans" cxnId="{CE0B9C23-1EB1-3745-A563-46B947809228}">
      <dgm:prSet/>
      <dgm:spPr/>
      <dgm:t>
        <a:bodyPr/>
        <a:lstStyle/>
        <a:p>
          <a:endParaRPr lang="es-ES"/>
        </a:p>
      </dgm:t>
    </dgm:pt>
    <dgm:pt modelId="{989C6C74-5769-CA44-B78E-D96D6BF89F6D}" type="sibTrans" cxnId="{CE0B9C23-1EB1-3745-A563-46B947809228}">
      <dgm:prSet/>
      <dgm:spPr/>
      <dgm:t>
        <a:bodyPr/>
        <a:lstStyle/>
        <a:p>
          <a:endParaRPr lang="es-ES"/>
        </a:p>
      </dgm:t>
    </dgm:pt>
    <dgm:pt modelId="{EAB42BAE-1D84-B24C-9D71-7163D35B1125}" type="pres">
      <dgm:prSet presAssocID="{E91F7BE1-93DA-D345-87DE-98378C142352}" presName="linear" presStyleCnt="0">
        <dgm:presLayoutVars>
          <dgm:animLvl val="lvl"/>
          <dgm:resizeHandles val="exact"/>
        </dgm:presLayoutVars>
      </dgm:prSet>
      <dgm:spPr/>
    </dgm:pt>
    <dgm:pt modelId="{ABFDB10B-ED60-3D4B-A7DE-F3739E613C2A}" type="pres">
      <dgm:prSet presAssocID="{50E7D959-031B-1542-AC98-A758BDB64734}" presName="parentText" presStyleLbl="node1" presStyleIdx="0" presStyleCnt="1" custScaleY="39775">
        <dgm:presLayoutVars>
          <dgm:chMax val="0"/>
          <dgm:bulletEnabled val="1"/>
        </dgm:presLayoutVars>
      </dgm:prSet>
      <dgm:spPr/>
    </dgm:pt>
    <dgm:pt modelId="{54CA56F4-3841-7744-B665-9687B906BBB8}" type="pres">
      <dgm:prSet presAssocID="{50E7D959-031B-1542-AC98-A758BDB6473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7C07E208-8969-3D40-82B1-3F717E5E18C3}" srcId="{50E7D959-031B-1542-AC98-A758BDB64734}" destId="{F4519909-30F3-5B45-9C4E-25B84F5B60DC}" srcOrd="0" destOrd="0" parTransId="{AA07D062-C45D-6147-B638-1A433ACFB55D}" sibTransId="{D79AA6C8-07BB-6749-8D78-0B8FD785BA75}"/>
    <dgm:cxn modelId="{C5392314-9066-D64C-909E-EFC746AECBBF}" type="presOf" srcId="{1E2D5710-C1C8-FC44-9991-90423EF22715}" destId="{54CA56F4-3841-7744-B665-9687B906BBB8}" srcOrd="0" destOrd="1" presId="urn:microsoft.com/office/officeart/2005/8/layout/vList2"/>
    <dgm:cxn modelId="{CE0B9C23-1EB1-3745-A563-46B947809228}" srcId="{50E7D959-031B-1542-AC98-A758BDB64734}" destId="{945EA19E-0EBE-4547-BC34-A0B6D5C0CE33}" srcOrd="2" destOrd="0" parTransId="{A0240702-C385-5A40-9C44-E6D890489082}" sibTransId="{989C6C74-5769-CA44-B78E-D96D6BF89F6D}"/>
    <dgm:cxn modelId="{4DDA902C-0718-8F4B-9885-B5EEF4191EB2}" type="presOf" srcId="{E91F7BE1-93DA-D345-87DE-98378C142352}" destId="{EAB42BAE-1D84-B24C-9D71-7163D35B1125}" srcOrd="0" destOrd="0" presId="urn:microsoft.com/office/officeart/2005/8/layout/vList2"/>
    <dgm:cxn modelId="{F3F27145-BF27-6841-8D4E-6715F34060F5}" type="presOf" srcId="{F4519909-30F3-5B45-9C4E-25B84F5B60DC}" destId="{54CA56F4-3841-7744-B665-9687B906BBB8}" srcOrd="0" destOrd="0" presId="urn:microsoft.com/office/officeart/2005/8/layout/vList2"/>
    <dgm:cxn modelId="{9BCC98A1-597D-B64C-BEB6-DFE299E41374}" type="presOf" srcId="{945EA19E-0EBE-4547-BC34-A0B6D5C0CE33}" destId="{54CA56F4-3841-7744-B665-9687B906BBB8}" srcOrd="0" destOrd="2" presId="urn:microsoft.com/office/officeart/2005/8/layout/vList2"/>
    <dgm:cxn modelId="{777DB1A8-47DB-FB47-8263-001FB6CD2479}" srcId="{E91F7BE1-93DA-D345-87DE-98378C142352}" destId="{50E7D959-031B-1542-AC98-A758BDB64734}" srcOrd="0" destOrd="0" parTransId="{9F8DED38-3835-BC4E-A750-CA2E4BAE1E57}" sibTransId="{1A75F753-F2F3-0549-A381-634C522C5CC4}"/>
    <dgm:cxn modelId="{39A89DB6-BC5B-5040-8F10-85856FD857B7}" srcId="{50E7D959-031B-1542-AC98-A758BDB64734}" destId="{1E2D5710-C1C8-FC44-9991-90423EF22715}" srcOrd="1" destOrd="0" parTransId="{2395359E-A926-A74A-BAC4-4B643F0EA2E4}" sibTransId="{69E15C56-C7BF-8C49-B45F-65974C559578}"/>
    <dgm:cxn modelId="{81433ABF-CF2D-6E40-8F11-24FC6221FE84}" type="presOf" srcId="{50E7D959-031B-1542-AC98-A758BDB64734}" destId="{ABFDB10B-ED60-3D4B-A7DE-F3739E613C2A}" srcOrd="0" destOrd="0" presId="urn:microsoft.com/office/officeart/2005/8/layout/vList2"/>
    <dgm:cxn modelId="{D1BA0C39-744F-2847-AD70-65B7E275F7AA}" type="presParOf" srcId="{EAB42BAE-1D84-B24C-9D71-7163D35B1125}" destId="{ABFDB10B-ED60-3D4B-A7DE-F3739E613C2A}" srcOrd="0" destOrd="0" presId="urn:microsoft.com/office/officeart/2005/8/layout/vList2"/>
    <dgm:cxn modelId="{9CB86A85-E913-8D40-B986-A3AA483AAE08}" type="presParOf" srcId="{EAB42BAE-1D84-B24C-9D71-7163D35B1125}" destId="{54CA56F4-3841-7744-B665-9687B906BBB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B9BA144-B86A-FC4D-885E-628D8E8F68DC}" type="doc">
      <dgm:prSet loTypeId="urn:microsoft.com/office/officeart/2005/8/layout/vList2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s-ES"/>
        </a:p>
      </dgm:t>
    </dgm:pt>
    <dgm:pt modelId="{6794F5B1-0030-9345-93B4-0386DA3C052D}">
      <dgm:prSet custT="1"/>
      <dgm:spPr/>
      <dgm:t>
        <a:bodyPr/>
        <a:lstStyle/>
        <a:p>
          <a:r>
            <a:rPr lang="es-ES_tradnl" sz="3000" i="1" dirty="0" err="1"/>
            <a:t>CoolProp</a:t>
          </a:r>
          <a:r>
            <a:rPr lang="es-ES_tradnl" sz="3000" i="1" dirty="0"/>
            <a:t> es un paquete informático de propiedades termodinámicas. Principales ventajas:</a:t>
          </a:r>
          <a:endParaRPr lang="es-ES" sz="3000" dirty="0"/>
        </a:p>
      </dgm:t>
    </dgm:pt>
    <dgm:pt modelId="{54A4256C-2BDC-884D-8AF7-76E5CDE27397}" type="parTrans" cxnId="{E7EE962E-F72E-5446-BCDB-BC7BCFA7FF1A}">
      <dgm:prSet/>
      <dgm:spPr/>
      <dgm:t>
        <a:bodyPr/>
        <a:lstStyle/>
        <a:p>
          <a:endParaRPr lang="es-ES"/>
        </a:p>
      </dgm:t>
    </dgm:pt>
    <dgm:pt modelId="{DCB01A77-FA44-6344-AF5D-04E27C386F6A}" type="sibTrans" cxnId="{E7EE962E-F72E-5446-BCDB-BC7BCFA7FF1A}">
      <dgm:prSet/>
      <dgm:spPr/>
      <dgm:t>
        <a:bodyPr/>
        <a:lstStyle/>
        <a:p>
          <a:endParaRPr lang="es-ES"/>
        </a:p>
      </dgm:t>
    </dgm:pt>
    <dgm:pt modelId="{A952402C-D2D8-3C43-AB02-821F30784B8A}">
      <dgm:prSet custT="1"/>
      <dgm:spPr/>
      <dgm:t>
        <a:bodyPr/>
        <a:lstStyle/>
        <a:p>
          <a:r>
            <a:rPr lang="es-ES_tradnl" sz="2700" i="1" dirty="0"/>
            <a:t>Es multiplataforma: </a:t>
          </a:r>
          <a:endParaRPr lang="es-ES" sz="2700" dirty="0"/>
        </a:p>
      </dgm:t>
    </dgm:pt>
    <dgm:pt modelId="{C79B7BE9-1C03-3047-8BA1-B94094A71290}" type="parTrans" cxnId="{587982D7-44B1-1A46-9BE0-ACBD9CE22208}">
      <dgm:prSet/>
      <dgm:spPr/>
      <dgm:t>
        <a:bodyPr/>
        <a:lstStyle/>
        <a:p>
          <a:endParaRPr lang="es-ES"/>
        </a:p>
      </dgm:t>
    </dgm:pt>
    <dgm:pt modelId="{A3051787-66CF-7B46-A2CA-3A8027603B9B}" type="sibTrans" cxnId="{587982D7-44B1-1A46-9BE0-ACBD9CE22208}">
      <dgm:prSet/>
      <dgm:spPr/>
      <dgm:t>
        <a:bodyPr/>
        <a:lstStyle/>
        <a:p>
          <a:endParaRPr lang="es-ES"/>
        </a:p>
      </dgm:t>
    </dgm:pt>
    <dgm:pt modelId="{525BAEE9-6B54-7145-A941-8D203F67A717}">
      <dgm:prSet custT="1"/>
      <dgm:spPr/>
      <dgm:t>
        <a:bodyPr/>
        <a:lstStyle/>
        <a:p>
          <a:pPr>
            <a:buFont typeface="Courier New" panose="02070309020205020404" pitchFamily="49" charset="0"/>
            <a:buChar char="o"/>
          </a:pPr>
          <a:r>
            <a:rPr lang="es-ES_tradnl" sz="2700" i="1" dirty="0"/>
            <a:t>Sistemas operativos:</a:t>
          </a:r>
          <a:endParaRPr lang="es-ES" sz="2700" dirty="0"/>
        </a:p>
      </dgm:t>
    </dgm:pt>
    <dgm:pt modelId="{EB14CB05-FD97-5B44-8024-C7DD697E55D2}" type="parTrans" cxnId="{35ECEF7D-4FA1-344D-A95B-7B4D937F77AC}">
      <dgm:prSet/>
      <dgm:spPr/>
      <dgm:t>
        <a:bodyPr/>
        <a:lstStyle/>
        <a:p>
          <a:endParaRPr lang="es-ES"/>
        </a:p>
      </dgm:t>
    </dgm:pt>
    <dgm:pt modelId="{805F2DB9-FBA0-0A4C-8F43-87CE28BA8910}" type="sibTrans" cxnId="{35ECEF7D-4FA1-344D-A95B-7B4D937F77AC}">
      <dgm:prSet/>
      <dgm:spPr/>
      <dgm:t>
        <a:bodyPr/>
        <a:lstStyle/>
        <a:p>
          <a:endParaRPr lang="es-ES"/>
        </a:p>
      </dgm:t>
    </dgm:pt>
    <dgm:pt modelId="{153B6CC8-F901-4440-87EC-8E706EF599E0}">
      <dgm:prSet custT="1"/>
      <dgm:spPr/>
      <dgm:t>
        <a:bodyPr/>
        <a:lstStyle/>
        <a:p>
          <a:pPr>
            <a:buFont typeface="Courier New" panose="02070309020205020404" pitchFamily="49" charset="0"/>
            <a:buChar char="o"/>
          </a:pPr>
          <a:r>
            <a:rPr lang="es-ES_tradnl" sz="2700" i="1" dirty="0"/>
            <a:t>Soportes informáticos:</a:t>
          </a:r>
          <a:endParaRPr lang="es-ES" sz="2700" dirty="0"/>
        </a:p>
      </dgm:t>
    </dgm:pt>
    <dgm:pt modelId="{EEF46B91-94F3-B64F-9039-72CD58981F65}" type="parTrans" cxnId="{5C1F74CB-DC89-2542-BA82-C168852F7520}">
      <dgm:prSet/>
      <dgm:spPr/>
      <dgm:t>
        <a:bodyPr/>
        <a:lstStyle/>
        <a:p>
          <a:endParaRPr lang="es-ES"/>
        </a:p>
      </dgm:t>
    </dgm:pt>
    <dgm:pt modelId="{13A152F2-1883-0D4B-8EE8-4C6DE8B195E1}" type="sibTrans" cxnId="{5C1F74CB-DC89-2542-BA82-C168852F7520}">
      <dgm:prSet/>
      <dgm:spPr/>
      <dgm:t>
        <a:bodyPr/>
        <a:lstStyle/>
        <a:p>
          <a:endParaRPr lang="es-ES"/>
        </a:p>
      </dgm:t>
    </dgm:pt>
    <dgm:pt modelId="{E804B13D-08E3-8E47-B39C-88F1E3BF431B}">
      <dgm:prSet custT="1"/>
      <dgm:spPr/>
      <dgm:t>
        <a:bodyPr/>
        <a:lstStyle/>
        <a:p>
          <a:r>
            <a:rPr lang="es-ES_tradnl" sz="2700" i="1" dirty="0"/>
            <a:t>Permite el uso de correlaciones:</a:t>
          </a:r>
          <a:endParaRPr lang="es-ES" sz="2700" dirty="0"/>
        </a:p>
      </dgm:t>
    </dgm:pt>
    <dgm:pt modelId="{888D9F48-7A34-7845-B9F2-74A5709A9B33}" type="parTrans" cxnId="{F1DCFCE9-3FF6-954C-82D6-EDDBFE2E8B91}">
      <dgm:prSet/>
      <dgm:spPr/>
      <dgm:t>
        <a:bodyPr/>
        <a:lstStyle/>
        <a:p>
          <a:endParaRPr lang="es-ES"/>
        </a:p>
      </dgm:t>
    </dgm:pt>
    <dgm:pt modelId="{90CE483B-B26E-E049-A47C-7C62C119F653}" type="sibTrans" cxnId="{F1DCFCE9-3FF6-954C-82D6-EDDBFE2E8B91}">
      <dgm:prSet/>
      <dgm:spPr/>
      <dgm:t>
        <a:bodyPr/>
        <a:lstStyle/>
        <a:p>
          <a:endParaRPr lang="es-ES"/>
        </a:p>
      </dgm:t>
    </dgm:pt>
    <dgm:pt modelId="{0CC0F4F3-8C8C-3047-9D52-2C9786C546EA}">
      <dgm:prSet custT="1"/>
      <dgm:spPr/>
      <dgm:t>
        <a:bodyPr/>
        <a:lstStyle/>
        <a:p>
          <a:r>
            <a:rPr lang="es-ES_tradnl" sz="2700" i="1" dirty="0"/>
            <a:t>Datos bibliográficos: EOS.  </a:t>
          </a:r>
          <a:endParaRPr lang="es-ES" sz="2700" dirty="0"/>
        </a:p>
      </dgm:t>
    </dgm:pt>
    <dgm:pt modelId="{00D4C511-4011-DD4B-876B-D2F9DADDC4E9}" type="parTrans" cxnId="{1C08D7A8-4AB9-184B-94D8-5834435BB869}">
      <dgm:prSet/>
      <dgm:spPr/>
      <dgm:t>
        <a:bodyPr/>
        <a:lstStyle/>
        <a:p>
          <a:endParaRPr lang="es-ES"/>
        </a:p>
      </dgm:t>
    </dgm:pt>
    <dgm:pt modelId="{E40FFEFB-05EF-634C-A1E8-C59E0439F26A}" type="sibTrans" cxnId="{1C08D7A8-4AB9-184B-94D8-5834435BB869}">
      <dgm:prSet/>
      <dgm:spPr/>
      <dgm:t>
        <a:bodyPr/>
        <a:lstStyle/>
        <a:p>
          <a:endParaRPr lang="es-ES"/>
        </a:p>
      </dgm:t>
    </dgm:pt>
    <dgm:pt modelId="{909C6BD2-C673-5647-A3BF-1E5BDABAA80E}" type="pres">
      <dgm:prSet presAssocID="{2B9BA144-B86A-FC4D-885E-628D8E8F68DC}" presName="linear" presStyleCnt="0">
        <dgm:presLayoutVars>
          <dgm:animLvl val="lvl"/>
          <dgm:resizeHandles val="exact"/>
        </dgm:presLayoutVars>
      </dgm:prSet>
      <dgm:spPr/>
    </dgm:pt>
    <dgm:pt modelId="{C4C2F9ED-DBEB-2146-8276-F6E46DF50A83}" type="pres">
      <dgm:prSet presAssocID="{6794F5B1-0030-9345-93B4-0386DA3C052D}" presName="parentText" presStyleLbl="node1" presStyleIdx="0" presStyleCnt="1" custScaleY="83591" custLinFactNeighborY="-573">
        <dgm:presLayoutVars>
          <dgm:chMax val="0"/>
          <dgm:bulletEnabled val="1"/>
        </dgm:presLayoutVars>
      </dgm:prSet>
      <dgm:spPr/>
    </dgm:pt>
    <dgm:pt modelId="{CC451AE9-0750-2D4B-A560-2C0FAF66087C}" type="pres">
      <dgm:prSet presAssocID="{6794F5B1-0030-9345-93B4-0386DA3C052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7EE962E-F72E-5446-BCDB-BC7BCFA7FF1A}" srcId="{2B9BA144-B86A-FC4D-885E-628D8E8F68DC}" destId="{6794F5B1-0030-9345-93B4-0386DA3C052D}" srcOrd="0" destOrd="0" parTransId="{54A4256C-2BDC-884D-8AF7-76E5CDE27397}" sibTransId="{DCB01A77-FA44-6344-AF5D-04E27C386F6A}"/>
    <dgm:cxn modelId="{6EC5BA3E-02DD-B24D-98FE-5E98E49FAE47}" type="presOf" srcId="{6794F5B1-0030-9345-93B4-0386DA3C052D}" destId="{C4C2F9ED-DBEB-2146-8276-F6E46DF50A83}" srcOrd="0" destOrd="0" presId="urn:microsoft.com/office/officeart/2005/8/layout/vList2"/>
    <dgm:cxn modelId="{2EF7F442-4B49-E144-8A15-6827A413B611}" type="presOf" srcId="{0CC0F4F3-8C8C-3047-9D52-2C9786C546EA}" destId="{CC451AE9-0750-2D4B-A560-2C0FAF66087C}" srcOrd="0" destOrd="4" presId="urn:microsoft.com/office/officeart/2005/8/layout/vList2"/>
    <dgm:cxn modelId="{35ECEF7D-4FA1-344D-A95B-7B4D937F77AC}" srcId="{A952402C-D2D8-3C43-AB02-821F30784B8A}" destId="{525BAEE9-6B54-7145-A941-8D203F67A717}" srcOrd="0" destOrd="0" parTransId="{EB14CB05-FD97-5B44-8024-C7DD697E55D2}" sibTransId="{805F2DB9-FBA0-0A4C-8F43-87CE28BA8910}"/>
    <dgm:cxn modelId="{9B61A092-974E-4648-AAB6-F43E6D251666}" type="presOf" srcId="{525BAEE9-6B54-7145-A941-8D203F67A717}" destId="{CC451AE9-0750-2D4B-A560-2C0FAF66087C}" srcOrd="0" destOrd="1" presId="urn:microsoft.com/office/officeart/2005/8/layout/vList2"/>
    <dgm:cxn modelId="{1C08D7A8-4AB9-184B-94D8-5834435BB869}" srcId="{6794F5B1-0030-9345-93B4-0386DA3C052D}" destId="{0CC0F4F3-8C8C-3047-9D52-2C9786C546EA}" srcOrd="2" destOrd="0" parTransId="{00D4C511-4011-DD4B-876B-D2F9DADDC4E9}" sibTransId="{E40FFEFB-05EF-634C-A1E8-C59E0439F26A}"/>
    <dgm:cxn modelId="{493F46BA-591C-A843-B025-16902430F96C}" type="presOf" srcId="{2B9BA144-B86A-FC4D-885E-628D8E8F68DC}" destId="{909C6BD2-C673-5647-A3BF-1E5BDABAA80E}" srcOrd="0" destOrd="0" presId="urn:microsoft.com/office/officeart/2005/8/layout/vList2"/>
    <dgm:cxn modelId="{5C1F74CB-DC89-2542-BA82-C168852F7520}" srcId="{A952402C-D2D8-3C43-AB02-821F30784B8A}" destId="{153B6CC8-F901-4440-87EC-8E706EF599E0}" srcOrd="1" destOrd="0" parTransId="{EEF46B91-94F3-B64F-9039-72CD58981F65}" sibTransId="{13A152F2-1883-0D4B-8EE8-4C6DE8B195E1}"/>
    <dgm:cxn modelId="{DDDDFDD1-29A2-7C49-BA5C-1CAEC0E71452}" type="presOf" srcId="{153B6CC8-F901-4440-87EC-8E706EF599E0}" destId="{CC451AE9-0750-2D4B-A560-2C0FAF66087C}" srcOrd="0" destOrd="2" presId="urn:microsoft.com/office/officeart/2005/8/layout/vList2"/>
    <dgm:cxn modelId="{587982D7-44B1-1A46-9BE0-ACBD9CE22208}" srcId="{6794F5B1-0030-9345-93B4-0386DA3C052D}" destId="{A952402C-D2D8-3C43-AB02-821F30784B8A}" srcOrd="0" destOrd="0" parTransId="{C79B7BE9-1C03-3047-8BA1-B94094A71290}" sibTransId="{A3051787-66CF-7B46-A2CA-3A8027603B9B}"/>
    <dgm:cxn modelId="{86D59FE3-7E57-A541-9EFB-BAEC2719E82F}" type="presOf" srcId="{E804B13D-08E3-8E47-B39C-88F1E3BF431B}" destId="{CC451AE9-0750-2D4B-A560-2C0FAF66087C}" srcOrd="0" destOrd="3" presId="urn:microsoft.com/office/officeart/2005/8/layout/vList2"/>
    <dgm:cxn modelId="{F1DCFCE9-3FF6-954C-82D6-EDDBFE2E8B91}" srcId="{6794F5B1-0030-9345-93B4-0386DA3C052D}" destId="{E804B13D-08E3-8E47-B39C-88F1E3BF431B}" srcOrd="1" destOrd="0" parTransId="{888D9F48-7A34-7845-B9F2-74A5709A9B33}" sibTransId="{90CE483B-B26E-E049-A47C-7C62C119F653}"/>
    <dgm:cxn modelId="{E3FB40EA-6C38-9740-BC89-35BB7BE269B4}" type="presOf" srcId="{A952402C-D2D8-3C43-AB02-821F30784B8A}" destId="{CC451AE9-0750-2D4B-A560-2C0FAF66087C}" srcOrd="0" destOrd="0" presId="urn:microsoft.com/office/officeart/2005/8/layout/vList2"/>
    <dgm:cxn modelId="{FB933852-CD53-E848-893A-2A5E49028D0D}" type="presParOf" srcId="{909C6BD2-C673-5647-A3BF-1E5BDABAA80E}" destId="{C4C2F9ED-DBEB-2146-8276-F6E46DF50A83}" srcOrd="0" destOrd="0" presId="urn:microsoft.com/office/officeart/2005/8/layout/vList2"/>
    <dgm:cxn modelId="{29BB8CC5-EA19-1A4D-8600-A646243B69D2}" type="presParOf" srcId="{909C6BD2-C673-5647-A3BF-1E5BDABAA80E}" destId="{CC451AE9-0750-2D4B-A560-2C0FAF6608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F5E04C6-B984-CB43-85AE-3CDD258067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C94DEEC7-CEBB-CB4C-AC2D-2049C52AE5CB}">
      <dgm:prSet custT="1"/>
      <dgm:spPr/>
      <dgm:t>
        <a:bodyPr/>
        <a:lstStyle/>
        <a:p>
          <a:r>
            <a:rPr lang="es-ES_tradnl" sz="3000" b="1" dirty="0"/>
            <a:t>Generadores de problemas: herramientas usadas</a:t>
          </a:r>
          <a:endParaRPr lang="es-ES" sz="3000" dirty="0"/>
        </a:p>
      </dgm:t>
    </dgm:pt>
    <dgm:pt modelId="{4F6A0CE9-244C-E54C-9D0A-DEBA2B8D4968}" type="parTrans" cxnId="{660E7673-0F20-BB40-997B-60B8AC3C899E}">
      <dgm:prSet/>
      <dgm:spPr/>
      <dgm:t>
        <a:bodyPr/>
        <a:lstStyle/>
        <a:p>
          <a:endParaRPr lang="es-ES"/>
        </a:p>
      </dgm:t>
    </dgm:pt>
    <dgm:pt modelId="{BB188B68-E69D-5049-ACE0-45A7F1FEEFB9}" type="sibTrans" cxnId="{660E7673-0F20-BB40-997B-60B8AC3C899E}">
      <dgm:prSet/>
      <dgm:spPr/>
      <dgm:t>
        <a:bodyPr/>
        <a:lstStyle/>
        <a:p>
          <a:endParaRPr lang="es-ES"/>
        </a:p>
      </dgm:t>
    </dgm:pt>
    <dgm:pt modelId="{7B557D31-16FD-A447-BF5F-80653E82DCD1}" type="pres">
      <dgm:prSet presAssocID="{3F5E04C6-B984-CB43-85AE-3CDD25806799}" presName="linear" presStyleCnt="0">
        <dgm:presLayoutVars>
          <dgm:animLvl val="lvl"/>
          <dgm:resizeHandles val="exact"/>
        </dgm:presLayoutVars>
      </dgm:prSet>
      <dgm:spPr/>
    </dgm:pt>
    <dgm:pt modelId="{06B811E9-30FA-3E41-8C26-917E2DD99849}" type="pres">
      <dgm:prSet presAssocID="{C94DEEC7-CEBB-CB4C-AC2D-2049C52AE5C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60E7673-0F20-BB40-997B-60B8AC3C899E}" srcId="{3F5E04C6-B984-CB43-85AE-3CDD25806799}" destId="{C94DEEC7-CEBB-CB4C-AC2D-2049C52AE5CB}" srcOrd="0" destOrd="0" parTransId="{4F6A0CE9-244C-E54C-9D0A-DEBA2B8D4968}" sibTransId="{BB188B68-E69D-5049-ACE0-45A7F1FEEFB9}"/>
    <dgm:cxn modelId="{BF10A8A9-EFDE-D049-98FD-6C3F7345828D}" type="presOf" srcId="{C94DEEC7-CEBB-CB4C-AC2D-2049C52AE5CB}" destId="{06B811E9-30FA-3E41-8C26-917E2DD99849}" srcOrd="0" destOrd="0" presId="urn:microsoft.com/office/officeart/2005/8/layout/vList2"/>
    <dgm:cxn modelId="{464B39D6-AE17-3346-BC13-938192DAFA9B}" type="presOf" srcId="{3F5E04C6-B984-CB43-85AE-3CDD25806799}" destId="{7B557D31-16FD-A447-BF5F-80653E82DCD1}" srcOrd="0" destOrd="0" presId="urn:microsoft.com/office/officeart/2005/8/layout/vList2"/>
    <dgm:cxn modelId="{8E3B982E-B434-174D-9EE4-D02CAFC3CD18}" type="presParOf" srcId="{7B557D31-16FD-A447-BF5F-80653E82DCD1}" destId="{06B811E9-30FA-3E41-8C26-917E2DD9984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380C3FA-C38B-C842-85B3-5D43DBEF55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EEC462F-77B0-CF4E-B221-377C6ED0F423}">
      <dgm:prSet custT="1"/>
      <dgm:spPr/>
      <dgm:t>
        <a:bodyPr/>
        <a:lstStyle/>
        <a:p>
          <a:r>
            <a:rPr lang="es-ES_tradnl" sz="3000" b="1" dirty="0"/>
            <a:t>Generadores de problemas: ciclos de refrigeración</a:t>
          </a:r>
          <a:endParaRPr lang="es-ES" sz="3000" dirty="0"/>
        </a:p>
      </dgm:t>
    </dgm:pt>
    <dgm:pt modelId="{E952CC7E-A77B-4F49-83C1-45BE496EDDAC}" type="parTrans" cxnId="{8EE4AA03-30AB-A74C-981B-6E3AD99B6C8C}">
      <dgm:prSet/>
      <dgm:spPr/>
      <dgm:t>
        <a:bodyPr/>
        <a:lstStyle/>
        <a:p>
          <a:endParaRPr lang="es-ES"/>
        </a:p>
      </dgm:t>
    </dgm:pt>
    <dgm:pt modelId="{9745E582-88D9-1546-9B1B-8354C0B6CF1E}" type="sibTrans" cxnId="{8EE4AA03-30AB-A74C-981B-6E3AD99B6C8C}">
      <dgm:prSet/>
      <dgm:spPr/>
      <dgm:t>
        <a:bodyPr/>
        <a:lstStyle/>
        <a:p>
          <a:endParaRPr lang="es-ES"/>
        </a:p>
      </dgm:t>
    </dgm:pt>
    <dgm:pt modelId="{25A5BB13-38F8-364D-B630-238CCF0D4F25}" type="pres">
      <dgm:prSet presAssocID="{4380C3FA-C38B-C842-85B3-5D43DBEF55C3}" presName="linear" presStyleCnt="0">
        <dgm:presLayoutVars>
          <dgm:animLvl val="lvl"/>
          <dgm:resizeHandles val="exact"/>
        </dgm:presLayoutVars>
      </dgm:prSet>
      <dgm:spPr/>
    </dgm:pt>
    <dgm:pt modelId="{BB7FF431-FF69-5344-94BB-8367057B18E8}" type="pres">
      <dgm:prSet presAssocID="{6EEC462F-77B0-CF4E-B221-377C6ED0F4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EE4AA03-30AB-A74C-981B-6E3AD99B6C8C}" srcId="{4380C3FA-C38B-C842-85B3-5D43DBEF55C3}" destId="{6EEC462F-77B0-CF4E-B221-377C6ED0F423}" srcOrd="0" destOrd="0" parTransId="{E952CC7E-A77B-4F49-83C1-45BE496EDDAC}" sibTransId="{9745E582-88D9-1546-9B1B-8354C0B6CF1E}"/>
    <dgm:cxn modelId="{BE8A6A09-7CCF-2746-B2A4-91A63FBD4B72}" type="presOf" srcId="{6EEC462F-77B0-CF4E-B221-377C6ED0F423}" destId="{BB7FF431-FF69-5344-94BB-8367057B18E8}" srcOrd="0" destOrd="0" presId="urn:microsoft.com/office/officeart/2005/8/layout/vList2"/>
    <dgm:cxn modelId="{8BA1EBE9-0B85-C84B-8D59-C9E642A77274}" type="presOf" srcId="{4380C3FA-C38B-C842-85B3-5D43DBEF55C3}" destId="{25A5BB13-38F8-364D-B630-238CCF0D4F25}" srcOrd="0" destOrd="0" presId="urn:microsoft.com/office/officeart/2005/8/layout/vList2"/>
    <dgm:cxn modelId="{BE2B9311-33C9-5947-A0F2-0C3137E89174}" type="presParOf" srcId="{25A5BB13-38F8-364D-B630-238CCF0D4F25}" destId="{BB7FF431-FF69-5344-94BB-8367057B1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380C3FA-C38B-C842-85B3-5D43DBEF55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EEC462F-77B0-CF4E-B221-377C6ED0F423}">
      <dgm:prSet custT="1"/>
      <dgm:spPr/>
      <dgm:t>
        <a:bodyPr/>
        <a:lstStyle/>
        <a:p>
          <a:r>
            <a:rPr lang="es-ES_tradnl" sz="3000" b="1" dirty="0"/>
            <a:t>Generadores de problemas: ciclos de refrigeración</a:t>
          </a:r>
          <a:endParaRPr lang="es-ES" sz="3000" dirty="0"/>
        </a:p>
      </dgm:t>
    </dgm:pt>
    <dgm:pt modelId="{E952CC7E-A77B-4F49-83C1-45BE496EDDAC}" type="parTrans" cxnId="{8EE4AA03-30AB-A74C-981B-6E3AD99B6C8C}">
      <dgm:prSet/>
      <dgm:spPr/>
      <dgm:t>
        <a:bodyPr/>
        <a:lstStyle/>
        <a:p>
          <a:endParaRPr lang="es-ES"/>
        </a:p>
      </dgm:t>
    </dgm:pt>
    <dgm:pt modelId="{9745E582-88D9-1546-9B1B-8354C0B6CF1E}" type="sibTrans" cxnId="{8EE4AA03-30AB-A74C-981B-6E3AD99B6C8C}">
      <dgm:prSet/>
      <dgm:spPr/>
      <dgm:t>
        <a:bodyPr/>
        <a:lstStyle/>
        <a:p>
          <a:endParaRPr lang="es-ES"/>
        </a:p>
      </dgm:t>
    </dgm:pt>
    <dgm:pt modelId="{25A5BB13-38F8-364D-B630-238CCF0D4F25}" type="pres">
      <dgm:prSet presAssocID="{4380C3FA-C38B-C842-85B3-5D43DBEF55C3}" presName="linear" presStyleCnt="0">
        <dgm:presLayoutVars>
          <dgm:animLvl val="lvl"/>
          <dgm:resizeHandles val="exact"/>
        </dgm:presLayoutVars>
      </dgm:prSet>
      <dgm:spPr/>
    </dgm:pt>
    <dgm:pt modelId="{BB7FF431-FF69-5344-94BB-8367057B18E8}" type="pres">
      <dgm:prSet presAssocID="{6EEC462F-77B0-CF4E-B221-377C6ED0F4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EE4AA03-30AB-A74C-981B-6E3AD99B6C8C}" srcId="{4380C3FA-C38B-C842-85B3-5D43DBEF55C3}" destId="{6EEC462F-77B0-CF4E-B221-377C6ED0F423}" srcOrd="0" destOrd="0" parTransId="{E952CC7E-A77B-4F49-83C1-45BE496EDDAC}" sibTransId="{9745E582-88D9-1546-9B1B-8354C0B6CF1E}"/>
    <dgm:cxn modelId="{BE8A6A09-7CCF-2746-B2A4-91A63FBD4B72}" type="presOf" srcId="{6EEC462F-77B0-CF4E-B221-377C6ED0F423}" destId="{BB7FF431-FF69-5344-94BB-8367057B18E8}" srcOrd="0" destOrd="0" presId="urn:microsoft.com/office/officeart/2005/8/layout/vList2"/>
    <dgm:cxn modelId="{8BA1EBE9-0B85-C84B-8D59-C9E642A77274}" type="presOf" srcId="{4380C3FA-C38B-C842-85B3-5D43DBEF55C3}" destId="{25A5BB13-38F8-364D-B630-238CCF0D4F25}" srcOrd="0" destOrd="0" presId="urn:microsoft.com/office/officeart/2005/8/layout/vList2"/>
    <dgm:cxn modelId="{BE2B9311-33C9-5947-A0F2-0C3137E89174}" type="presParOf" srcId="{25A5BB13-38F8-364D-B630-238CCF0D4F25}" destId="{BB7FF431-FF69-5344-94BB-8367057B1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380C3FA-C38B-C842-85B3-5D43DBEF55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EEC462F-77B0-CF4E-B221-377C6ED0F423}">
      <dgm:prSet custT="1"/>
      <dgm:spPr/>
      <dgm:t>
        <a:bodyPr/>
        <a:lstStyle/>
        <a:p>
          <a:r>
            <a:rPr lang="es-ES_tradnl" sz="3000" b="1" dirty="0"/>
            <a:t>Generadores de problemas: ciclos de refrigeración</a:t>
          </a:r>
          <a:endParaRPr lang="es-ES" sz="3000" dirty="0"/>
        </a:p>
      </dgm:t>
    </dgm:pt>
    <dgm:pt modelId="{E952CC7E-A77B-4F49-83C1-45BE496EDDAC}" type="parTrans" cxnId="{8EE4AA03-30AB-A74C-981B-6E3AD99B6C8C}">
      <dgm:prSet/>
      <dgm:spPr/>
      <dgm:t>
        <a:bodyPr/>
        <a:lstStyle/>
        <a:p>
          <a:endParaRPr lang="es-ES"/>
        </a:p>
      </dgm:t>
    </dgm:pt>
    <dgm:pt modelId="{9745E582-88D9-1546-9B1B-8354C0B6CF1E}" type="sibTrans" cxnId="{8EE4AA03-30AB-A74C-981B-6E3AD99B6C8C}">
      <dgm:prSet/>
      <dgm:spPr/>
      <dgm:t>
        <a:bodyPr/>
        <a:lstStyle/>
        <a:p>
          <a:endParaRPr lang="es-ES"/>
        </a:p>
      </dgm:t>
    </dgm:pt>
    <dgm:pt modelId="{25A5BB13-38F8-364D-B630-238CCF0D4F25}" type="pres">
      <dgm:prSet presAssocID="{4380C3FA-C38B-C842-85B3-5D43DBEF55C3}" presName="linear" presStyleCnt="0">
        <dgm:presLayoutVars>
          <dgm:animLvl val="lvl"/>
          <dgm:resizeHandles val="exact"/>
        </dgm:presLayoutVars>
      </dgm:prSet>
      <dgm:spPr/>
    </dgm:pt>
    <dgm:pt modelId="{BB7FF431-FF69-5344-94BB-8367057B18E8}" type="pres">
      <dgm:prSet presAssocID="{6EEC462F-77B0-CF4E-B221-377C6ED0F4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EE4AA03-30AB-A74C-981B-6E3AD99B6C8C}" srcId="{4380C3FA-C38B-C842-85B3-5D43DBEF55C3}" destId="{6EEC462F-77B0-CF4E-B221-377C6ED0F423}" srcOrd="0" destOrd="0" parTransId="{E952CC7E-A77B-4F49-83C1-45BE496EDDAC}" sibTransId="{9745E582-88D9-1546-9B1B-8354C0B6CF1E}"/>
    <dgm:cxn modelId="{BE8A6A09-7CCF-2746-B2A4-91A63FBD4B72}" type="presOf" srcId="{6EEC462F-77B0-CF4E-B221-377C6ED0F423}" destId="{BB7FF431-FF69-5344-94BB-8367057B18E8}" srcOrd="0" destOrd="0" presId="urn:microsoft.com/office/officeart/2005/8/layout/vList2"/>
    <dgm:cxn modelId="{8BA1EBE9-0B85-C84B-8D59-C9E642A77274}" type="presOf" srcId="{4380C3FA-C38B-C842-85B3-5D43DBEF55C3}" destId="{25A5BB13-38F8-364D-B630-238CCF0D4F25}" srcOrd="0" destOrd="0" presId="urn:microsoft.com/office/officeart/2005/8/layout/vList2"/>
    <dgm:cxn modelId="{BE2B9311-33C9-5947-A0F2-0C3137E89174}" type="presParOf" srcId="{25A5BB13-38F8-364D-B630-238CCF0D4F25}" destId="{BB7FF431-FF69-5344-94BB-8367057B1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511FDB2-931C-6C4F-A527-5E95324694E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F5C576A-4A4B-B341-A9B6-973367F15AB9}">
      <dgm:prSet custT="1"/>
      <dgm:spPr/>
      <dgm:t>
        <a:bodyPr/>
        <a:lstStyle/>
        <a:p>
          <a:r>
            <a:rPr lang="es-ES_tradnl" sz="3000" b="1" dirty="0"/>
            <a:t>Campus Virtual (Moodle): </a:t>
          </a:r>
          <a:endParaRPr lang="es-ES" sz="3000" dirty="0"/>
        </a:p>
      </dgm:t>
    </dgm:pt>
    <dgm:pt modelId="{7EC31A26-C6AD-2248-8A51-34571D65DA06}" type="parTrans" cxnId="{5DD0A9C9-C669-174E-A3FA-4A22C5ABA4E2}">
      <dgm:prSet/>
      <dgm:spPr/>
      <dgm:t>
        <a:bodyPr/>
        <a:lstStyle/>
        <a:p>
          <a:endParaRPr lang="es-ES"/>
        </a:p>
      </dgm:t>
    </dgm:pt>
    <dgm:pt modelId="{25BECE8F-6F66-1E4D-A9B8-67B9903F1943}" type="sibTrans" cxnId="{5DD0A9C9-C669-174E-A3FA-4A22C5ABA4E2}">
      <dgm:prSet/>
      <dgm:spPr/>
      <dgm:t>
        <a:bodyPr/>
        <a:lstStyle/>
        <a:p>
          <a:endParaRPr lang="es-ES"/>
        </a:p>
      </dgm:t>
    </dgm:pt>
    <dgm:pt modelId="{14CEB40F-BD59-B44B-A476-79296D98C662}">
      <dgm:prSet custT="1"/>
      <dgm:spPr/>
      <dgm:t>
        <a:bodyPr/>
        <a:lstStyle/>
        <a:p>
          <a:r>
            <a:rPr lang="es-ES_tradnl" sz="2700" dirty="0"/>
            <a:t>Enlaces a las descargas de las distribuciones e </a:t>
          </a:r>
          <a:r>
            <a:rPr lang="es-ES_tradnl" sz="2700" dirty="0" err="1"/>
            <a:t>IDEs</a:t>
          </a:r>
          <a:r>
            <a:rPr lang="es-ES_tradnl" sz="2700" dirty="0"/>
            <a:t> de </a:t>
          </a:r>
          <a:r>
            <a:rPr lang="es-ES_tradnl" sz="2700" i="1" dirty="0"/>
            <a:t>Python, </a:t>
          </a:r>
          <a:r>
            <a:rPr lang="es-ES_tradnl" sz="2700" dirty="0"/>
            <a:t>en su mayoría gratuitas, p. ej., Anaconda: </a:t>
          </a:r>
          <a:r>
            <a:rPr lang="es-ES_tradnl" sz="2700" dirty="0">
              <a:hlinkClick xmlns:r="http://schemas.openxmlformats.org/officeDocument/2006/relationships" r:id="rId1"/>
            </a:rPr>
            <a:t>https://www.anaconda.com/distribution</a:t>
          </a:r>
          <a:endParaRPr lang="es-ES" sz="2700" dirty="0"/>
        </a:p>
      </dgm:t>
    </dgm:pt>
    <dgm:pt modelId="{77B71A16-941A-7141-9A69-F0B50D6DC904}" type="parTrans" cxnId="{768965DA-283D-C744-80D0-F87286C4600F}">
      <dgm:prSet/>
      <dgm:spPr/>
      <dgm:t>
        <a:bodyPr/>
        <a:lstStyle/>
        <a:p>
          <a:endParaRPr lang="es-ES"/>
        </a:p>
      </dgm:t>
    </dgm:pt>
    <dgm:pt modelId="{F2FFEDA6-FAA9-2E48-A52A-D7199CF541EB}" type="sibTrans" cxnId="{768965DA-283D-C744-80D0-F87286C4600F}">
      <dgm:prSet/>
      <dgm:spPr/>
      <dgm:t>
        <a:bodyPr/>
        <a:lstStyle/>
        <a:p>
          <a:endParaRPr lang="es-ES"/>
        </a:p>
      </dgm:t>
    </dgm:pt>
    <dgm:pt modelId="{D59D43D9-F190-544F-B5B0-5DBF16B4FF6B}">
      <dgm:prSet custT="1"/>
      <dgm:spPr/>
      <dgm:t>
        <a:bodyPr/>
        <a:lstStyle/>
        <a:p>
          <a:r>
            <a:rPr lang="es-ES_tradnl" sz="2700" dirty="0"/>
            <a:t>Descarga de los </a:t>
          </a:r>
          <a:r>
            <a:rPr lang="es-ES_tradnl" sz="2700" i="1" dirty="0"/>
            <a:t>notebooks</a:t>
          </a:r>
          <a:r>
            <a:rPr lang="es-ES_tradnl" sz="2700" dirty="0"/>
            <a:t> y aplicaciones alojados en el Campus.</a:t>
          </a:r>
          <a:endParaRPr lang="es-ES" sz="2700" dirty="0"/>
        </a:p>
      </dgm:t>
    </dgm:pt>
    <dgm:pt modelId="{5996379D-6854-2247-A8E4-F082224D0F1D}" type="parTrans" cxnId="{7D13F466-35C4-D846-8EF6-683631B80F60}">
      <dgm:prSet/>
      <dgm:spPr/>
      <dgm:t>
        <a:bodyPr/>
        <a:lstStyle/>
        <a:p>
          <a:endParaRPr lang="es-ES"/>
        </a:p>
      </dgm:t>
    </dgm:pt>
    <dgm:pt modelId="{B8F93CA0-8D61-AC4F-A3DB-97E14D64F7C6}" type="sibTrans" cxnId="{7D13F466-35C4-D846-8EF6-683631B80F60}">
      <dgm:prSet/>
      <dgm:spPr/>
      <dgm:t>
        <a:bodyPr/>
        <a:lstStyle/>
        <a:p>
          <a:endParaRPr lang="es-ES"/>
        </a:p>
      </dgm:t>
    </dgm:pt>
    <dgm:pt modelId="{8A08AC88-5EC9-634A-97AC-650AD07BAB9C}">
      <dgm:prSet custT="1"/>
      <dgm:spPr/>
      <dgm:t>
        <a:bodyPr/>
        <a:lstStyle/>
        <a:p>
          <a:r>
            <a:rPr lang="es-ES_tradnl" sz="3000" b="1" dirty="0"/>
            <a:t>Utilización online:</a:t>
          </a:r>
          <a:endParaRPr lang="es-ES" sz="3000" dirty="0"/>
        </a:p>
      </dgm:t>
    </dgm:pt>
    <dgm:pt modelId="{F1501FA4-22B2-244A-871C-231110D88B4A}" type="parTrans" cxnId="{9E616721-8F3C-364A-9646-EDD223CA1498}">
      <dgm:prSet/>
      <dgm:spPr/>
      <dgm:t>
        <a:bodyPr/>
        <a:lstStyle/>
        <a:p>
          <a:endParaRPr lang="es-ES"/>
        </a:p>
      </dgm:t>
    </dgm:pt>
    <dgm:pt modelId="{333C7F9E-D50C-4743-A13F-D8F50F7DC2FC}" type="sibTrans" cxnId="{9E616721-8F3C-364A-9646-EDD223CA1498}">
      <dgm:prSet/>
      <dgm:spPr/>
      <dgm:t>
        <a:bodyPr/>
        <a:lstStyle/>
        <a:p>
          <a:endParaRPr lang="es-ES"/>
        </a:p>
      </dgm:t>
    </dgm:pt>
    <dgm:pt modelId="{4F94B237-85E4-C04F-ABF5-9CF8FA9EB2C2}">
      <dgm:prSet custT="1"/>
      <dgm:spPr/>
      <dgm:t>
        <a:bodyPr/>
        <a:lstStyle/>
        <a:p>
          <a:pPr>
            <a:buFontTx/>
            <a:buNone/>
          </a:pPr>
          <a:r>
            <a:rPr lang="es-ES_tradnl" sz="2700" dirty="0"/>
            <a:t>p. ej., </a:t>
          </a:r>
          <a:r>
            <a:rPr lang="es-ES_tradnl" sz="2700" i="1" dirty="0"/>
            <a:t>Microsoft </a:t>
          </a:r>
          <a:r>
            <a:rPr lang="es-ES_tradnl" sz="2700" i="1" dirty="0" err="1"/>
            <a:t>Azure</a:t>
          </a:r>
          <a:r>
            <a:rPr lang="es-ES_tradnl" sz="2700" i="1" dirty="0"/>
            <a:t> Notebooks:</a:t>
          </a:r>
          <a:endParaRPr lang="es-ES" sz="2700" dirty="0"/>
        </a:p>
      </dgm:t>
    </dgm:pt>
    <dgm:pt modelId="{0BDF1A29-A3AF-3B40-A170-C45AF1EBB124}" type="parTrans" cxnId="{863B03C5-C757-1D43-952A-2D4C76414378}">
      <dgm:prSet/>
      <dgm:spPr/>
      <dgm:t>
        <a:bodyPr/>
        <a:lstStyle/>
        <a:p>
          <a:endParaRPr lang="es-ES"/>
        </a:p>
      </dgm:t>
    </dgm:pt>
    <dgm:pt modelId="{E76FEEB9-C33E-CA48-9E3F-9440F1752C8F}" type="sibTrans" cxnId="{863B03C5-C757-1D43-952A-2D4C76414378}">
      <dgm:prSet/>
      <dgm:spPr/>
      <dgm:t>
        <a:bodyPr/>
        <a:lstStyle/>
        <a:p>
          <a:endParaRPr lang="es-ES"/>
        </a:p>
      </dgm:t>
    </dgm:pt>
    <dgm:pt modelId="{8338AB09-40D4-B543-96D4-37EF2A7F38FE}">
      <dgm:prSet custT="1"/>
      <dgm:spPr/>
      <dgm:t>
        <a:bodyPr/>
        <a:lstStyle/>
        <a:p>
          <a:pPr>
            <a:buFontTx/>
            <a:buNone/>
          </a:pPr>
          <a:r>
            <a:rPr lang="es-ES_tradnl" sz="2700" dirty="0"/>
            <a:t>  </a:t>
          </a:r>
          <a:r>
            <a:rPr lang="es-ES_tradnl" sz="2700" dirty="0">
              <a:hlinkClick xmlns:r="http://schemas.openxmlformats.org/officeDocument/2006/relationships" r:id="rId2"/>
            </a:rPr>
            <a:t>https://notebooks.azure.com</a:t>
          </a:r>
          <a:endParaRPr lang="es-ES" sz="2700" dirty="0"/>
        </a:p>
      </dgm:t>
    </dgm:pt>
    <dgm:pt modelId="{F3767906-F8AE-454B-9754-6E6138C15795}" type="parTrans" cxnId="{D2627894-C6A7-7642-B8F4-AF9EDCA24E8E}">
      <dgm:prSet/>
      <dgm:spPr/>
      <dgm:t>
        <a:bodyPr/>
        <a:lstStyle/>
        <a:p>
          <a:endParaRPr lang="es-ES"/>
        </a:p>
      </dgm:t>
    </dgm:pt>
    <dgm:pt modelId="{FE44C93E-E357-B34B-B1F0-4CAC2DCEFB7F}" type="sibTrans" cxnId="{D2627894-C6A7-7642-B8F4-AF9EDCA24E8E}">
      <dgm:prSet/>
      <dgm:spPr/>
      <dgm:t>
        <a:bodyPr/>
        <a:lstStyle/>
        <a:p>
          <a:endParaRPr lang="es-ES"/>
        </a:p>
      </dgm:t>
    </dgm:pt>
    <dgm:pt modelId="{F9BD2FD2-2C4A-4942-BCBA-5F3D682A3C19}">
      <dgm:prSet custT="1"/>
      <dgm:spPr/>
      <dgm:t>
        <a:bodyPr/>
        <a:lstStyle/>
        <a:p>
          <a:pPr>
            <a:buFontTx/>
            <a:buNone/>
          </a:pPr>
          <a:r>
            <a:rPr lang="es-ES_tradnl" sz="2700" dirty="0"/>
            <a:t>  </a:t>
          </a:r>
          <a:r>
            <a:rPr lang="es-ES_tradnl" sz="2700" i="1" dirty="0"/>
            <a:t>Google </a:t>
          </a:r>
          <a:r>
            <a:rPr lang="es-ES_tradnl" sz="2700" i="1" dirty="0" err="1"/>
            <a:t>Colaboratory</a:t>
          </a:r>
          <a:r>
            <a:rPr lang="es-ES_tradnl" sz="2700" i="1" dirty="0"/>
            <a:t>: </a:t>
          </a:r>
          <a:r>
            <a:rPr lang="es-ES_tradnl" sz="2700" dirty="0">
              <a:hlinkClick xmlns:r="http://schemas.openxmlformats.org/officeDocument/2006/relationships" r:id="rId3"/>
            </a:rPr>
            <a:t>https://colab.research.google.com/notebooks/intro.ipynb</a:t>
          </a:r>
          <a:endParaRPr lang="es-ES" sz="2700" dirty="0"/>
        </a:p>
      </dgm:t>
    </dgm:pt>
    <dgm:pt modelId="{E18E3BCB-DF26-884C-885B-0A4813C78236}" type="parTrans" cxnId="{98DF61F2-3A0A-F943-BF53-1681D3B0312C}">
      <dgm:prSet/>
      <dgm:spPr/>
      <dgm:t>
        <a:bodyPr/>
        <a:lstStyle/>
        <a:p>
          <a:endParaRPr lang="es-ES"/>
        </a:p>
      </dgm:t>
    </dgm:pt>
    <dgm:pt modelId="{CF572490-237C-DE46-AE68-5997B3AB21DF}" type="sibTrans" cxnId="{98DF61F2-3A0A-F943-BF53-1681D3B0312C}">
      <dgm:prSet/>
      <dgm:spPr/>
      <dgm:t>
        <a:bodyPr/>
        <a:lstStyle/>
        <a:p>
          <a:endParaRPr lang="es-ES"/>
        </a:p>
      </dgm:t>
    </dgm:pt>
    <dgm:pt modelId="{E4C34923-B03A-D041-81AF-A9D75BEFA458}" type="pres">
      <dgm:prSet presAssocID="{0511FDB2-931C-6C4F-A527-5E95324694E7}" presName="linear" presStyleCnt="0">
        <dgm:presLayoutVars>
          <dgm:animLvl val="lvl"/>
          <dgm:resizeHandles val="exact"/>
        </dgm:presLayoutVars>
      </dgm:prSet>
      <dgm:spPr/>
    </dgm:pt>
    <dgm:pt modelId="{0BD62444-96DE-9F4D-B2A2-FF4142E5BABF}" type="pres">
      <dgm:prSet presAssocID="{0F5C576A-4A4B-B341-A9B6-973367F15AB9}" presName="parentText" presStyleLbl="node1" presStyleIdx="0" presStyleCnt="2" custScaleY="51228">
        <dgm:presLayoutVars>
          <dgm:chMax val="0"/>
          <dgm:bulletEnabled val="1"/>
        </dgm:presLayoutVars>
      </dgm:prSet>
      <dgm:spPr/>
    </dgm:pt>
    <dgm:pt modelId="{058B9C27-8792-6E4B-AA64-2C5B393374BA}" type="pres">
      <dgm:prSet presAssocID="{0F5C576A-4A4B-B341-A9B6-973367F15AB9}" presName="childText" presStyleLbl="revTx" presStyleIdx="0" presStyleCnt="2">
        <dgm:presLayoutVars>
          <dgm:bulletEnabled val="1"/>
        </dgm:presLayoutVars>
      </dgm:prSet>
      <dgm:spPr/>
    </dgm:pt>
    <dgm:pt modelId="{1DD519D8-A1B3-EC4A-B709-48E7A53173B6}" type="pres">
      <dgm:prSet presAssocID="{8A08AC88-5EC9-634A-97AC-650AD07BAB9C}" presName="parentText" presStyleLbl="node1" presStyleIdx="1" presStyleCnt="2" custScaleY="49231">
        <dgm:presLayoutVars>
          <dgm:chMax val="0"/>
          <dgm:bulletEnabled val="1"/>
        </dgm:presLayoutVars>
      </dgm:prSet>
      <dgm:spPr/>
    </dgm:pt>
    <dgm:pt modelId="{75352EA8-03D7-B64A-8847-9E2D4E145934}" type="pres">
      <dgm:prSet presAssocID="{8A08AC88-5EC9-634A-97AC-650AD07BAB9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CCA6F07-7CD1-6E4F-B5CA-2AE78834B51E}" type="presOf" srcId="{8A08AC88-5EC9-634A-97AC-650AD07BAB9C}" destId="{1DD519D8-A1B3-EC4A-B709-48E7A53173B6}" srcOrd="0" destOrd="0" presId="urn:microsoft.com/office/officeart/2005/8/layout/vList2"/>
    <dgm:cxn modelId="{9E616721-8F3C-364A-9646-EDD223CA1498}" srcId="{0511FDB2-931C-6C4F-A527-5E95324694E7}" destId="{8A08AC88-5EC9-634A-97AC-650AD07BAB9C}" srcOrd="1" destOrd="0" parTransId="{F1501FA4-22B2-244A-871C-231110D88B4A}" sibTransId="{333C7F9E-D50C-4743-A13F-D8F50F7DC2FC}"/>
    <dgm:cxn modelId="{2387E34B-1AE1-F64D-ACB8-FB5F1996A179}" type="presOf" srcId="{0F5C576A-4A4B-B341-A9B6-973367F15AB9}" destId="{0BD62444-96DE-9F4D-B2A2-FF4142E5BABF}" srcOrd="0" destOrd="0" presId="urn:microsoft.com/office/officeart/2005/8/layout/vList2"/>
    <dgm:cxn modelId="{7D13F466-35C4-D846-8EF6-683631B80F60}" srcId="{0F5C576A-4A4B-B341-A9B6-973367F15AB9}" destId="{D59D43D9-F190-544F-B5B0-5DBF16B4FF6B}" srcOrd="1" destOrd="0" parTransId="{5996379D-6854-2247-A8E4-F082224D0F1D}" sibTransId="{B8F93CA0-8D61-AC4F-A3DB-97E14D64F7C6}"/>
    <dgm:cxn modelId="{1959D77A-51DD-4347-A4C2-D8CB7F767054}" type="presOf" srcId="{4F94B237-85E4-C04F-ABF5-9CF8FA9EB2C2}" destId="{75352EA8-03D7-B64A-8847-9E2D4E145934}" srcOrd="0" destOrd="0" presId="urn:microsoft.com/office/officeart/2005/8/layout/vList2"/>
    <dgm:cxn modelId="{3BB18E86-5666-1F4D-80FF-BA0707993402}" type="presOf" srcId="{0511FDB2-931C-6C4F-A527-5E95324694E7}" destId="{E4C34923-B03A-D041-81AF-A9D75BEFA458}" srcOrd="0" destOrd="0" presId="urn:microsoft.com/office/officeart/2005/8/layout/vList2"/>
    <dgm:cxn modelId="{D2627894-C6A7-7642-B8F4-AF9EDCA24E8E}" srcId="{8A08AC88-5EC9-634A-97AC-650AD07BAB9C}" destId="{8338AB09-40D4-B543-96D4-37EF2A7F38FE}" srcOrd="1" destOrd="0" parTransId="{F3767906-F8AE-454B-9754-6E6138C15795}" sibTransId="{FE44C93E-E357-B34B-B1F0-4CAC2DCEFB7F}"/>
    <dgm:cxn modelId="{8B5AD997-17C2-BA4D-B827-C3EEE65082D6}" type="presOf" srcId="{14CEB40F-BD59-B44B-A476-79296D98C662}" destId="{058B9C27-8792-6E4B-AA64-2C5B393374BA}" srcOrd="0" destOrd="0" presId="urn:microsoft.com/office/officeart/2005/8/layout/vList2"/>
    <dgm:cxn modelId="{B0F8FA9C-620C-5B4D-94FD-AACF68D14EFC}" type="presOf" srcId="{F9BD2FD2-2C4A-4942-BCBA-5F3D682A3C19}" destId="{75352EA8-03D7-B64A-8847-9E2D4E145934}" srcOrd="0" destOrd="2" presId="urn:microsoft.com/office/officeart/2005/8/layout/vList2"/>
    <dgm:cxn modelId="{863B03C5-C757-1D43-952A-2D4C76414378}" srcId="{8A08AC88-5EC9-634A-97AC-650AD07BAB9C}" destId="{4F94B237-85E4-C04F-ABF5-9CF8FA9EB2C2}" srcOrd="0" destOrd="0" parTransId="{0BDF1A29-A3AF-3B40-A170-C45AF1EBB124}" sibTransId="{E76FEEB9-C33E-CA48-9E3F-9440F1752C8F}"/>
    <dgm:cxn modelId="{C5B670C7-36A7-9948-8AD0-8873D04CA5F5}" type="presOf" srcId="{8338AB09-40D4-B543-96D4-37EF2A7F38FE}" destId="{75352EA8-03D7-B64A-8847-9E2D4E145934}" srcOrd="0" destOrd="1" presId="urn:microsoft.com/office/officeart/2005/8/layout/vList2"/>
    <dgm:cxn modelId="{5DD0A9C9-C669-174E-A3FA-4A22C5ABA4E2}" srcId="{0511FDB2-931C-6C4F-A527-5E95324694E7}" destId="{0F5C576A-4A4B-B341-A9B6-973367F15AB9}" srcOrd="0" destOrd="0" parTransId="{7EC31A26-C6AD-2248-8A51-34571D65DA06}" sibTransId="{25BECE8F-6F66-1E4D-A9B8-67B9903F1943}"/>
    <dgm:cxn modelId="{768965DA-283D-C744-80D0-F87286C4600F}" srcId="{0F5C576A-4A4B-B341-A9B6-973367F15AB9}" destId="{14CEB40F-BD59-B44B-A476-79296D98C662}" srcOrd="0" destOrd="0" parTransId="{77B71A16-941A-7141-9A69-F0B50D6DC904}" sibTransId="{F2FFEDA6-FAA9-2E48-A52A-D7199CF541EB}"/>
    <dgm:cxn modelId="{704E55ED-AEA9-FE45-AE86-3D000740E838}" type="presOf" srcId="{D59D43D9-F190-544F-B5B0-5DBF16B4FF6B}" destId="{058B9C27-8792-6E4B-AA64-2C5B393374BA}" srcOrd="0" destOrd="1" presId="urn:microsoft.com/office/officeart/2005/8/layout/vList2"/>
    <dgm:cxn modelId="{98DF61F2-3A0A-F943-BF53-1681D3B0312C}" srcId="{8A08AC88-5EC9-634A-97AC-650AD07BAB9C}" destId="{F9BD2FD2-2C4A-4942-BCBA-5F3D682A3C19}" srcOrd="2" destOrd="0" parTransId="{E18E3BCB-DF26-884C-885B-0A4813C78236}" sibTransId="{CF572490-237C-DE46-AE68-5997B3AB21DF}"/>
    <dgm:cxn modelId="{D6461B7E-2A7F-334A-A593-DCA32A4B51AF}" type="presParOf" srcId="{E4C34923-B03A-D041-81AF-A9D75BEFA458}" destId="{0BD62444-96DE-9F4D-B2A2-FF4142E5BABF}" srcOrd="0" destOrd="0" presId="urn:microsoft.com/office/officeart/2005/8/layout/vList2"/>
    <dgm:cxn modelId="{B73B9314-EBDD-DB43-BF96-5C7FCCC0F104}" type="presParOf" srcId="{E4C34923-B03A-D041-81AF-A9D75BEFA458}" destId="{058B9C27-8792-6E4B-AA64-2C5B393374BA}" srcOrd="1" destOrd="0" presId="urn:microsoft.com/office/officeart/2005/8/layout/vList2"/>
    <dgm:cxn modelId="{42EE567B-FC4D-0844-A875-8E994A6D8FBB}" type="presParOf" srcId="{E4C34923-B03A-D041-81AF-A9D75BEFA458}" destId="{1DD519D8-A1B3-EC4A-B709-48E7A53173B6}" srcOrd="2" destOrd="0" presId="urn:microsoft.com/office/officeart/2005/8/layout/vList2"/>
    <dgm:cxn modelId="{93863370-E8C6-6F48-854E-055A148F8A8C}" type="presParOf" srcId="{E4C34923-B03A-D041-81AF-A9D75BEFA458}" destId="{75352EA8-03D7-B64A-8847-9E2D4E14593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D9D3474-465C-C140-964A-79697E1DB99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9C44DEC7-E73A-FB44-96B5-69592D533284}">
      <dgm:prSet custT="1"/>
      <dgm:spPr/>
      <dgm:t>
        <a:bodyPr/>
        <a:lstStyle/>
        <a:p>
          <a:r>
            <a:rPr lang="es-ES_tradnl" sz="3000" b="1" dirty="0"/>
            <a:t>Utilización y satisfacción:</a:t>
          </a:r>
          <a:endParaRPr lang="es-ES" sz="3000" b="1" dirty="0"/>
        </a:p>
      </dgm:t>
    </dgm:pt>
    <dgm:pt modelId="{B5323850-A341-5C4D-AEA7-6E4DAB6B9013}" type="parTrans" cxnId="{407B1A04-A5F1-5B47-8E9A-0AF2C22C80BF}">
      <dgm:prSet/>
      <dgm:spPr/>
      <dgm:t>
        <a:bodyPr/>
        <a:lstStyle/>
        <a:p>
          <a:endParaRPr lang="es-ES"/>
        </a:p>
      </dgm:t>
    </dgm:pt>
    <dgm:pt modelId="{13A1995D-FDEC-1340-A807-896F9B16B5E9}" type="sibTrans" cxnId="{407B1A04-A5F1-5B47-8E9A-0AF2C22C80BF}">
      <dgm:prSet/>
      <dgm:spPr/>
      <dgm:t>
        <a:bodyPr/>
        <a:lstStyle/>
        <a:p>
          <a:endParaRPr lang="es-ES"/>
        </a:p>
      </dgm:t>
    </dgm:pt>
    <dgm:pt modelId="{7B2188F2-8AE8-EC44-A2CB-3F35D2847EEC}">
      <dgm:prSet custT="1"/>
      <dgm:spPr/>
      <dgm:t>
        <a:bodyPr/>
        <a:lstStyle/>
        <a:p>
          <a:r>
            <a:rPr lang="es-ES_tradnl" sz="2700" dirty="0"/>
            <a:t>El número de descargas en Moodle.</a:t>
          </a:r>
          <a:endParaRPr lang="es-ES" sz="2700" dirty="0"/>
        </a:p>
      </dgm:t>
    </dgm:pt>
    <dgm:pt modelId="{FFA40B32-144C-FB4C-8E6D-24FE8D4F2227}" type="parTrans" cxnId="{2038210C-82EA-5D4F-8E18-01E8531C6B6C}">
      <dgm:prSet/>
      <dgm:spPr/>
      <dgm:t>
        <a:bodyPr/>
        <a:lstStyle/>
        <a:p>
          <a:endParaRPr lang="es-ES"/>
        </a:p>
      </dgm:t>
    </dgm:pt>
    <dgm:pt modelId="{3B2F4849-6041-694B-AEB4-5279A21A9FAD}" type="sibTrans" cxnId="{2038210C-82EA-5D4F-8E18-01E8531C6B6C}">
      <dgm:prSet/>
      <dgm:spPr/>
      <dgm:t>
        <a:bodyPr/>
        <a:lstStyle/>
        <a:p>
          <a:endParaRPr lang="es-ES"/>
        </a:p>
      </dgm:t>
    </dgm:pt>
    <dgm:pt modelId="{C5F16F07-21E2-FB4F-B67C-F7C0AAE825D9}">
      <dgm:prSet custT="1"/>
      <dgm:spPr/>
      <dgm:t>
        <a:bodyPr/>
        <a:lstStyle/>
        <a:p>
          <a:r>
            <a:rPr lang="es-ES_tradnl" sz="2700" dirty="0"/>
            <a:t>Encuestas a los estudiantes: satisfacción y dificultades encontradas en la instalación y uso de los materiales.</a:t>
          </a:r>
          <a:endParaRPr lang="es-ES" sz="2700" dirty="0"/>
        </a:p>
      </dgm:t>
    </dgm:pt>
    <dgm:pt modelId="{D5BD494F-B807-9E44-99E5-B457154E07BC}" type="parTrans" cxnId="{508FF6B1-377D-6649-A458-65E57270B243}">
      <dgm:prSet/>
      <dgm:spPr/>
      <dgm:t>
        <a:bodyPr/>
        <a:lstStyle/>
        <a:p>
          <a:endParaRPr lang="es-ES"/>
        </a:p>
      </dgm:t>
    </dgm:pt>
    <dgm:pt modelId="{E1CCB767-9EA6-414E-8F31-712301AD48FC}" type="sibTrans" cxnId="{508FF6B1-377D-6649-A458-65E57270B243}">
      <dgm:prSet/>
      <dgm:spPr/>
      <dgm:t>
        <a:bodyPr/>
        <a:lstStyle/>
        <a:p>
          <a:endParaRPr lang="es-ES"/>
        </a:p>
      </dgm:t>
    </dgm:pt>
    <dgm:pt modelId="{6BD9DDDD-2DBE-A34E-A2A1-BC8EEA7542FA}">
      <dgm:prSet custT="1"/>
      <dgm:spPr/>
      <dgm:t>
        <a:bodyPr/>
        <a:lstStyle/>
        <a:p>
          <a:r>
            <a:rPr lang="es-ES_tradnl" sz="2700"/>
            <a:t>Observaciones y comentarios de los profesores.</a:t>
          </a:r>
          <a:endParaRPr lang="es-ES" sz="2700"/>
        </a:p>
      </dgm:t>
    </dgm:pt>
    <dgm:pt modelId="{BBF50650-6A3C-DA43-93BA-8BD69E641FF9}" type="parTrans" cxnId="{F3345365-F790-E948-921D-769600B2DF78}">
      <dgm:prSet/>
      <dgm:spPr/>
      <dgm:t>
        <a:bodyPr/>
        <a:lstStyle/>
        <a:p>
          <a:endParaRPr lang="es-ES"/>
        </a:p>
      </dgm:t>
    </dgm:pt>
    <dgm:pt modelId="{1D3432F4-87A0-384D-860D-F02FEF23DFC1}" type="sibTrans" cxnId="{F3345365-F790-E948-921D-769600B2DF78}">
      <dgm:prSet/>
      <dgm:spPr/>
      <dgm:t>
        <a:bodyPr/>
        <a:lstStyle/>
        <a:p>
          <a:endParaRPr lang="es-ES"/>
        </a:p>
      </dgm:t>
    </dgm:pt>
    <dgm:pt modelId="{2712CB80-AB26-264A-B37D-133FFD065A4D}">
      <dgm:prSet custT="1"/>
      <dgm:spPr/>
      <dgm:t>
        <a:bodyPr/>
        <a:lstStyle/>
        <a:p>
          <a:r>
            <a:rPr lang="es-ES_tradnl" sz="2700" dirty="0"/>
            <a:t>Evolución de los resultados académicos.</a:t>
          </a:r>
          <a:endParaRPr lang="es-ES" sz="2700" dirty="0"/>
        </a:p>
      </dgm:t>
    </dgm:pt>
    <dgm:pt modelId="{13352E86-7941-BB48-9EB3-5C1C3B922D78}" type="parTrans" cxnId="{A9249055-AAB4-2E4C-886D-A73BB6461F38}">
      <dgm:prSet/>
      <dgm:spPr/>
      <dgm:t>
        <a:bodyPr/>
        <a:lstStyle/>
        <a:p>
          <a:endParaRPr lang="es-ES"/>
        </a:p>
      </dgm:t>
    </dgm:pt>
    <dgm:pt modelId="{5CAAC37F-1FCB-B645-88B4-79AAA1AE73AC}" type="sibTrans" cxnId="{A9249055-AAB4-2E4C-886D-A73BB6461F38}">
      <dgm:prSet/>
      <dgm:spPr/>
      <dgm:t>
        <a:bodyPr/>
        <a:lstStyle/>
        <a:p>
          <a:endParaRPr lang="es-ES"/>
        </a:p>
      </dgm:t>
    </dgm:pt>
    <dgm:pt modelId="{70BD8FD1-BBE6-5141-9CC1-98A57442B979}" type="pres">
      <dgm:prSet presAssocID="{DD9D3474-465C-C140-964A-79697E1DB990}" presName="linear" presStyleCnt="0">
        <dgm:presLayoutVars>
          <dgm:animLvl val="lvl"/>
          <dgm:resizeHandles val="exact"/>
        </dgm:presLayoutVars>
      </dgm:prSet>
      <dgm:spPr/>
    </dgm:pt>
    <dgm:pt modelId="{D6DBAB34-FA27-2D4F-AECD-E3CF4FC238B0}" type="pres">
      <dgm:prSet presAssocID="{9C44DEC7-E73A-FB44-96B5-69592D533284}" presName="parentText" presStyleLbl="node1" presStyleIdx="0" presStyleCnt="1" custScaleY="49689">
        <dgm:presLayoutVars>
          <dgm:chMax val="0"/>
          <dgm:bulletEnabled val="1"/>
        </dgm:presLayoutVars>
      </dgm:prSet>
      <dgm:spPr/>
    </dgm:pt>
    <dgm:pt modelId="{B2200FB8-D623-4146-8BC3-690CE4292A95}" type="pres">
      <dgm:prSet presAssocID="{9C44DEC7-E73A-FB44-96B5-69592D53328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07B1A04-A5F1-5B47-8E9A-0AF2C22C80BF}" srcId="{DD9D3474-465C-C140-964A-79697E1DB990}" destId="{9C44DEC7-E73A-FB44-96B5-69592D533284}" srcOrd="0" destOrd="0" parTransId="{B5323850-A341-5C4D-AEA7-6E4DAB6B9013}" sibTransId="{13A1995D-FDEC-1340-A807-896F9B16B5E9}"/>
    <dgm:cxn modelId="{3C103A09-8318-B747-B9DA-1354DFD637FA}" type="presOf" srcId="{DD9D3474-465C-C140-964A-79697E1DB990}" destId="{70BD8FD1-BBE6-5141-9CC1-98A57442B979}" srcOrd="0" destOrd="0" presId="urn:microsoft.com/office/officeart/2005/8/layout/vList2"/>
    <dgm:cxn modelId="{F86FAE09-93B9-BB49-B35F-4F70FC45B4CB}" type="presOf" srcId="{9C44DEC7-E73A-FB44-96B5-69592D533284}" destId="{D6DBAB34-FA27-2D4F-AECD-E3CF4FC238B0}" srcOrd="0" destOrd="0" presId="urn:microsoft.com/office/officeart/2005/8/layout/vList2"/>
    <dgm:cxn modelId="{2038210C-82EA-5D4F-8E18-01E8531C6B6C}" srcId="{9C44DEC7-E73A-FB44-96B5-69592D533284}" destId="{7B2188F2-8AE8-EC44-A2CB-3F35D2847EEC}" srcOrd="0" destOrd="0" parTransId="{FFA40B32-144C-FB4C-8E6D-24FE8D4F2227}" sibTransId="{3B2F4849-6041-694B-AEB4-5279A21A9FAD}"/>
    <dgm:cxn modelId="{1617AB2F-6AE0-0A42-A884-D984E7D9EFB6}" type="presOf" srcId="{6BD9DDDD-2DBE-A34E-A2A1-BC8EEA7542FA}" destId="{B2200FB8-D623-4146-8BC3-690CE4292A95}" srcOrd="0" destOrd="2" presId="urn:microsoft.com/office/officeart/2005/8/layout/vList2"/>
    <dgm:cxn modelId="{A9249055-AAB4-2E4C-886D-A73BB6461F38}" srcId="{9C44DEC7-E73A-FB44-96B5-69592D533284}" destId="{2712CB80-AB26-264A-B37D-133FFD065A4D}" srcOrd="3" destOrd="0" parTransId="{13352E86-7941-BB48-9EB3-5C1C3B922D78}" sibTransId="{5CAAC37F-1FCB-B645-88B4-79AAA1AE73AC}"/>
    <dgm:cxn modelId="{F3345365-F790-E948-921D-769600B2DF78}" srcId="{9C44DEC7-E73A-FB44-96B5-69592D533284}" destId="{6BD9DDDD-2DBE-A34E-A2A1-BC8EEA7542FA}" srcOrd="2" destOrd="0" parTransId="{BBF50650-6A3C-DA43-93BA-8BD69E641FF9}" sibTransId="{1D3432F4-87A0-384D-860D-F02FEF23DFC1}"/>
    <dgm:cxn modelId="{A93CFD9D-BA1A-F64D-85B8-F9D9DDFF7C64}" type="presOf" srcId="{7B2188F2-8AE8-EC44-A2CB-3F35D2847EEC}" destId="{B2200FB8-D623-4146-8BC3-690CE4292A95}" srcOrd="0" destOrd="0" presId="urn:microsoft.com/office/officeart/2005/8/layout/vList2"/>
    <dgm:cxn modelId="{508FF6B1-377D-6649-A458-65E57270B243}" srcId="{9C44DEC7-E73A-FB44-96B5-69592D533284}" destId="{C5F16F07-21E2-FB4F-B67C-F7C0AAE825D9}" srcOrd="1" destOrd="0" parTransId="{D5BD494F-B807-9E44-99E5-B457154E07BC}" sibTransId="{E1CCB767-9EA6-414E-8F31-712301AD48FC}"/>
    <dgm:cxn modelId="{687D5BE4-73D9-9046-BD1C-3C2F3E8C5B9C}" type="presOf" srcId="{C5F16F07-21E2-FB4F-B67C-F7C0AAE825D9}" destId="{B2200FB8-D623-4146-8BC3-690CE4292A95}" srcOrd="0" destOrd="1" presId="urn:microsoft.com/office/officeart/2005/8/layout/vList2"/>
    <dgm:cxn modelId="{D3C4F3F2-DDD3-BE4D-A51E-AA4D3A6F9BC6}" type="presOf" srcId="{2712CB80-AB26-264A-B37D-133FFD065A4D}" destId="{B2200FB8-D623-4146-8BC3-690CE4292A95}" srcOrd="0" destOrd="3" presId="urn:microsoft.com/office/officeart/2005/8/layout/vList2"/>
    <dgm:cxn modelId="{665CF04E-20AF-5E42-AAC2-0D6E9A89B2C2}" type="presParOf" srcId="{70BD8FD1-BBE6-5141-9CC1-98A57442B979}" destId="{D6DBAB34-FA27-2D4F-AECD-E3CF4FC238B0}" srcOrd="0" destOrd="0" presId="urn:microsoft.com/office/officeart/2005/8/layout/vList2"/>
    <dgm:cxn modelId="{66CF5988-BA07-7E46-8DC6-9A0FA8F569A9}" type="presParOf" srcId="{70BD8FD1-BBE6-5141-9CC1-98A57442B979}" destId="{B2200FB8-D623-4146-8BC3-690CE4292A9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AFDE319-8DBE-AE41-B139-EAD0ED62A3A7}" type="doc">
      <dgm:prSet loTypeId="urn:microsoft.com/office/officeart/2005/8/layout/venn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D96BD409-013D-AE43-85E5-799C77015B65}">
      <dgm:prSet custT="1"/>
      <dgm:spPr/>
      <dgm:t>
        <a:bodyPr/>
        <a:lstStyle/>
        <a:p>
          <a:r>
            <a:rPr lang="es-ES_tradnl" sz="2600" dirty="0"/>
            <a:t>Dificultad en su instalación y uso</a:t>
          </a:r>
          <a:endParaRPr lang="es-ES" sz="2600" dirty="0"/>
        </a:p>
      </dgm:t>
    </dgm:pt>
    <dgm:pt modelId="{2C4850CD-196B-D84B-B0CC-6B66EC517A05}" type="parTrans" cxnId="{0C227E86-3ACA-BC41-9F1D-17FAA9761E6E}">
      <dgm:prSet/>
      <dgm:spPr/>
      <dgm:t>
        <a:bodyPr/>
        <a:lstStyle/>
        <a:p>
          <a:endParaRPr lang="es-ES"/>
        </a:p>
      </dgm:t>
    </dgm:pt>
    <dgm:pt modelId="{6C18F4B5-BD17-1142-B174-CC470159E7F7}" type="sibTrans" cxnId="{0C227E86-3ACA-BC41-9F1D-17FAA9761E6E}">
      <dgm:prSet/>
      <dgm:spPr/>
      <dgm:t>
        <a:bodyPr/>
        <a:lstStyle/>
        <a:p>
          <a:endParaRPr lang="es-ES"/>
        </a:p>
      </dgm:t>
    </dgm:pt>
    <dgm:pt modelId="{41297819-A609-DF48-AC09-616D945BD5DA}">
      <dgm:prSet custT="1"/>
      <dgm:spPr/>
      <dgm:t>
        <a:bodyPr/>
        <a:lstStyle/>
        <a:p>
          <a:r>
            <a:rPr lang="es-ES_tradnl" sz="2600" dirty="0"/>
            <a:t>Preferencia por aplicaciones frente a notebooks</a:t>
          </a:r>
          <a:endParaRPr lang="es-ES" sz="2600" dirty="0"/>
        </a:p>
      </dgm:t>
    </dgm:pt>
    <dgm:pt modelId="{0FB76DB2-0625-284F-8D1F-7D381C0225F7}" type="parTrans" cxnId="{9B47A627-6790-2548-96DA-CB5CF9ED8E6E}">
      <dgm:prSet/>
      <dgm:spPr/>
      <dgm:t>
        <a:bodyPr/>
        <a:lstStyle/>
        <a:p>
          <a:endParaRPr lang="es-ES"/>
        </a:p>
      </dgm:t>
    </dgm:pt>
    <dgm:pt modelId="{A91F8A55-7714-3A46-BDA8-9C4A85E4B642}" type="sibTrans" cxnId="{9B47A627-6790-2548-96DA-CB5CF9ED8E6E}">
      <dgm:prSet/>
      <dgm:spPr/>
      <dgm:t>
        <a:bodyPr/>
        <a:lstStyle/>
        <a:p>
          <a:endParaRPr lang="es-ES"/>
        </a:p>
      </dgm:t>
    </dgm:pt>
    <dgm:pt modelId="{D03FCF07-2E47-CC40-A25D-70D0873F500D}">
      <dgm:prSet custT="1"/>
      <dgm:spPr/>
      <dgm:t>
        <a:bodyPr/>
        <a:lstStyle/>
        <a:p>
          <a:r>
            <a:rPr lang="es-ES_tradnl" sz="2600" dirty="0"/>
            <a:t>Mejora de la comprensión de la asignatura </a:t>
          </a:r>
          <a:endParaRPr lang="es-ES" sz="2600" dirty="0"/>
        </a:p>
      </dgm:t>
    </dgm:pt>
    <dgm:pt modelId="{53FC4D09-85CF-4340-A622-A3B5A509F610}" type="parTrans" cxnId="{7A036CAF-F9C5-4548-A71B-6C331BA591CF}">
      <dgm:prSet/>
      <dgm:spPr/>
      <dgm:t>
        <a:bodyPr/>
        <a:lstStyle/>
        <a:p>
          <a:endParaRPr lang="es-ES"/>
        </a:p>
      </dgm:t>
    </dgm:pt>
    <dgm:pt modelId="{BFDFA33B-CC30-BD4D-9FCB-9B3250B1DEE1}" type="sibTrans" cxnId="{7A036CAF-F9C5-4548-A71B-6C331BA591CF}">
      <dgm:prSet/>
      <dgm:spPr/>
      <dgm:t>
        <a:bodyPr/>
        <a:lstStyle/>
        <a:p>
          <a:endParaRPr lang="es-ES"/>
        </a:p>
      </dgm:t>
    </dgm:pt>
    <dgm:pt modelId="{8C76106A-4EC7-0A41-97D2-2709A19DA39A}" type="pres">
      <dgm:prSet presAssocID="{2AFDE319-8DBE-AE41-B139-EAD0ED62A3A7}" presName="compositeShape" presStyleCnt="0">
        <dgm:presLayoutVars>
          <dgm:chMax val="7"/>
          <dgm:dir/>
          <dgm:resizeHandles val="exact"/>
        </dgm:presLayoutVars>
      </dgm:prSet>
      <dgm:spPr/>
    </dgm:pt>
    <dgm:pt modelId="{8258696D-B434-E14C-8764-B3AC11164A72}" type="pres">
      <dgm:prSet presAssocID="{D96BD409-013D-AE43-85E5-799C77015B65}" presName="circ1" presStyleLbl="vennNode1" presStyleIdx="0" presStyleCnt="3"/>
      <dgm:spPr/>
    </dgm:pt>
    <dgm:pt modelId="{F51D359A-C979-C640-BC9E-51F438E782D9}" type="pres">
      <dgm:prSet presAssocID="{D96BD409-013D-AE43-85E5-799C77015B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0953C5B0-1894-E248-90FF-0F47EA26A3CB}" type="pres">
      <dgm:prSet presAssocID="{41297819-A609-DF48-AC09-616D945BD5DA}" presName="circ2" presStyleLbl="vennNode1" presStyleIdx="1" presStyleCnt="3"/>
      <dgm:spPr/>
    </dgm:pt>
    <dgm:pt modelId="{38331E59-FC2B-BD43-A7B0-60A921C3C0CF}" type="pres">
      <dgm:prSet presAssocID="{41297819-A609-DF48-AC09-616D945BD5D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D26524A1-9300-194D-92DF-C98D452305D5}" type="pres">
      <dgm:prSet presAssocID="{D03FCF07-2E47-CC40-A25D-70D0873F500D}" presName="circ3" presStyleLbl="vennNode1" presStyleIdx="2" presStyleCnt="3"/>
      <dgm:spPr/>
    </dgm:pt>
    <dgm:pt modelId="{7581162C-E4C5-6241-8593-1F7B02006A07}" type="pres">
      <dgm:prSet presAssocID="{D03FCF07-2E47-CC40-A25D-70D0873F500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B47A627-6790-2548-96DA-CB5CF9ED8E6E}" srcId="{2AFDE319-8DBE-AE41-B139-EAD0ED62A3A7}" destId="{41297819-A609-DF48-AC09-616D945BD5DA}" srcOrd="1" destOrd="0" parTransId="{0FB76DB2-0625-284F-8D1F-7D381C0225F7}" sibTransId="{A91F8A55-7714-3A46-BDA8-9C4A85E4B642}"/>
    <dgm:cxn modelId="{6FC4714E-1980-B349-B585-24D7DC309571}" type="presOf" srcId="{D03FCF07-2E47-CC40-A25D-70D0873F500D}" destId="{7581162C-E4C5-6241-8593-1F7B02006A07}" srcOrd="1" destOrd="0" presId="urn:microsoft.com/office/officeart/2005/8/layout/venn1"/>
    <dgm:cxn modelId="{53A7C881-5167-3840-A117-6240C5F8B020}" type="presOf" srcId="{41297819-A609-DF48-AC09-616D945BD5DA}" destId="{0953C5B0-1894-E248-90FF-0F47EA26A3CB}" srcOrd="0" destOrd="0" presId="urn:microsoft.com/office/officeart/2005/8/layout/venn1"/>
    <dgm:cxn modelId="{0C227E86-3ACA-BC41-9F1D-17FAA9761E6E}" srcId="{2AFDE319-8DBE-AE41-B139-EAD0ED62A3A7}" destId="{D96BD409-013D-AE43-85E5-799C77015B65}" srcOrd="0" destOrd="0" parTransId="{2C4850CD-196B-D84B-B0CC-6B66EC517A05}" sibTransId="{6C18F4B5-BD17-1142-B174-CC470159E7F7}"/>
    <dgm:cxn modelId="{9CFB6B91-953E-FC49-B786-4BA9A86C4584}" type="presOf" srcId="{41297819-A609-DF48-AC09-616D945BD5DA}" destId="{38331E59-FC2B-BD43-A7B0-60A921C3C0CF}" srcOrd="1" destOrd="0" presId="urn:microsoft.com/office/officeart/2005/8/layout/venn1"/>
    <dgm:cxn modelId="{374868A8-EA87-B747-B0EB-DF7DA62DC3A2}" type="presOf" srcId="{D03FCF07-2E47-CC40-A25D-70D0873F500D}" destId="{D26524A1-9300-194D-92DF-C98D452305D5}" srcOrd="0" destOrd="0" presId="urn:microsoft.com/office/officeart/2005/8/layout/venn1"/>
    <dgm:cxn modelId="{7A036CAF-F9C5-4548-A71B-6C331BA591CF}" srcId="{2AFDE319-8DBE-AE41-B139-EAD0ED62A3A7}" destId="{D03FCF07-2E47-CC40-A25D-70D0873F500D}" srcOrd="2" destOrd="0" parTransId="{53FC4D09-85CF-4340-A622-A3B5A509F610}" sibTransId="{BFDFA33B-CC30-BD4D-9FCB-9B3250B1DEE1}"/>
    <dgm:cxn modelId="{316556C4-3DFD-274C-A58F-22079D01582F}" type="presOf" srcId="{D96BD409-013D-AE43-85E5-799C77015B65}" destId="{8258696D-B434-E14C-8764-B3AC11164A72}" srcOrd="0" destOrd="0" presId="urn:microsoft.com/office/officeart/2005/8/layout/venn1"/>
    <dgm:cxn modelId="{9EAAF4C4-1459-4D43-A195-9E97C10EE90B}" type="presOf" srcId="{D96BD409-013D-AE43-85E5-799C77015B65}" destId="{F51D359A-C979-C640-BC9E-51F438E782D9}" srcOrd="1" destOrd="0" presId="urn:microsoft.com/office/officeart/2005/8/layout/venn1"/>
    <dgm:cxn modelId="{C350E6F7-B21A-654D-BE33-5960E5DB2D99}" type="presOf" srcId="{2AFDE319-8DBE-AE41-B139-EAD0ED62A3A7}" destId="{8C76106A-4EC7-0A41-97D2-2709A19DA39A}" srcOrd="0" destOrd="0" presId="urn:microsoft.com/office/officeart/2005/8/layout/venn1"/>
    <dgm:cxn modelId="{05D34D51-3F9D-3946-8506-785C15C7903E}" type="presParOf" srcId="{8C76106A-4EC7-0A41-97D2-2709A19DA39A}" destId="{8258696D-B434-E14C-8764-B3AC11164A72}" srcOrd="0" destOrd="0" presId="urn:microsoft.com/office/officeart/2005/8/layout/venn1"/>
    <dgm:cxn modelId="{61A5E33F-868E-1243-9345-2887A24CFF27}" type="presParOf" srcId="{8C76106A-4EC7-0A41-97D2-2709A19DA39A}" destId="{F51D359A-C979-C640-BC9E-51F438E782D9}" srcOrd="1" destOrd="0" presId="urn:microsoft.com/office/officeart/2005/8/layout/venn1"/>
    <dgm:cxn modelId="{9807B04C-978A-C743-9BED-41C8ACD40C41}" type="presParOf" srcId="{8C76106A-4EC7-0A41-97D2-2709A19DA39A}" destId="{0953C5B0-1894-E248-90FF-0F47EA26A3CB}" srcOrd="2" destOrd="0" presId="urn:microsoft.com/office/officeart/2005/8/layout/venn1"/>
    <dgm:cxn modelId="{CB72D244-EB73-0341-910F-957F58C2B90E}" type="presParOf" srcId="{8C76106A-4EC7-0A41-97D2-2709A19DA39A}" destId="{38331E59-FC2B-BD43-A7B0-60A921C3C0CF}" srcOrd="3" destOrd="0" presId="urn:microsoft.com/office/officeart/2005/8/layout/venn1"/>
    <dgm:cxn modelId="{ED606570-9B8B-1B47-91A3-9F2471469F95}" type="presParOf" srcId="{8C76106A-4EC7-0A41-97D2-2709A19DA39A}" destId="{D26524A1-9300-194D-92DF-C98D452305D5}" srcOrd="4" destOrd="0" presId="urn:microsoft.com/office/officeart/2005/8/layout/venn1"/>
    <dgm:cxn modelId="{ABB80F2C-4A40-3E4E-8437-2ECDC717DA43}" type="presParOf" srcId="{8C76106A-4EC7-0A41-97D2-2709A19DA39A}" destId="{7581162C-E4C5-6241-8593-1F7B02006A07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EFAEEA9-696B-574C-8225-F2EEB306838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E8A571D8-7CA6-0A44-A1B4-FCEEE1871EC8}">
      <dgm:prSet custT="1"/>
      <dgm:spPr/>
      <dgm:t>
        <a:bodyPr/>
        <a:lstStyle/>
        <a:p>
          <a:r>
            <a:rPr lang="es-ES_tradnl" sz="3000" b="1" dirty="0"/>
            <a:t>Resultados encuestas:</a:t>
          </a:r>
          <a:endParaRPr lang="es-ES" sz="3000" dirty="0"/>
        </a:p>
      </dgm:t>
    </dgm:pt>
    <dgm:pt modelId="{6BD1A973-3B3E-2E4A-BA7E-B2474CFAEBBA}" type="parTrans" cxnId="{0EF58C52-787E-7D42-8141-334F5942E420}">
      <dgm:prSet/>
      <dgm:spPr/>
      <dgm:t>
        <a:bodyPr/>
        <a:lstStyle/>
        <a:p>
          <a:endParaRPr lang="es-ES"/>
        </a:p>
      </dgm:t>
    </dgm:pt>
    <dgm:pt modelId="{0920B21F-3DB9-5B44-A5CC-B9C525C09C0B}" type="sibTrans" cxnId="{0EF58C52-787E-7D42-8141-334F5942E420}">
      <dgm:prSet/>
      <dgm:spPr/>
      <dgm:t>
        <a:bodyPr/>
        <a:lstStyle/>
        <a:p>
          <a:endParaRPr lang="es-ES"/>
        </a:p>
      </dgm:t>
    </dgm:pt>
    <dgm:pt modelId="{AFA62B25-5E8C-FB47-B0C3-D53C273024B3}" type="pres">
      <dgm:prSet presAssocID="{CEFAEEA9-696B-574C-8225-F2EEB306838A}" presName="linear" presStyleCnt="0">
        <dgm:presLayoutVars>
          <dgm:animLvl val="lvl"/>
          <dgm:resizeHandles val="exact"/>
        </dgm:presLayoutVars>
      </dgm:prSet>
      <dgm:spPr/>
    </dgm:pt>
    <dgm:pt modelId="{195A58DF-9138-8541-BA4E-68D8CDB2FD75}" type="pres">
      <dgm:prSet presAssocID="{E8A571D8-7CA6-0A44-A1B4-FCEEE1871EC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EF58C52-787E-7D42-8141-334F5942E420}" srcId="{CEFAEEA9-696B-574C-8225-F2EEB306838A}" destId="{E8A571D8-7CA6-0A44-A1B4-FCEEE1871EC8}" srcOrd="0" destOrd="0" parTransId="{6BD1A973-3B3E-2E4A-BA7E-B2474CFAEBBA}" sibTransId="{0920B21F-3DB9-5B44-A5CC-B9C525C09C0B}"/>
    <dgm:cxn modelId="{CF3DE679-6498-854D-BE08-BAD60C57B32C}" type="presOf" srcId="{CEFAEEA9-696B-574C-8225-F2EEB306838A}" destId="{AFA62B25-5E8C-FB47-B0C3-D53C273024B3}" srcOrd="0" destOrd="0" presId="urn:microsoft.com/office/officeart/2005/8/layout/vList2"/>
    <dgm:cxn modelId="{77EC1AA5-BDE5-2342-88D7-AB47EB1CB37D}" type="presOf" srcId="{E8A571D8-7CA6-0A44-A1B4-FCEEE1871EC8}" destId="{195A58DF-9138-8541-BA4E-68D8CDB2FD75}" srcOrd="0" destOrd="0" presId="urn:microsoft.com/office/officeart/2005/8/layout/vList2"/>
    <dgm:cxn modelId="{9EFDECCB-CAB3-1147-90CE-CC2DE985DB1F}" type="presParOf" srcId="{AFA62B25-5E8C-FB47-B0C3-D53C273024B3}" destId="{195A58DF-9138-8541-BA4E-68D8CDB2FD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2763939-78BD-6942-BD91-7F557DA7F35A}" type="doc">
      <dgm:prSet loTypeId="urn:microsoft.com/office/officeart/2005/8/layout/hList6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2AA34800-85A5-254E-8E5B-FCF926A4416F}">
      <dgm:prSet custT="1"/>
      <dgm:spPr/>
      <dgm:t>
        <a:bodyPr/>
        <a:lstStyle/>
        <a:p>
          <a:r>
            <a:rPr lang="es-ES_tradnl" sz="3000" b="1" dirty="0"/>
            <a:t>Apreciación:</a:t>
          </a:r>
          <a:endParaRPr lang="es-ES" sz="3000" dirty="0"/>
        </a:p>
      </dgm:t>
    </dgm:pt>
    <dgm:pt modelId="{08D8DDE8-A704-9A46-A9FC-6CB9447DB20D}" type="parTrans" cxnId="{71DDEBA9-66C7-4F47-BE0B-19875DE4A861}">
      <dgm:prSet/>
      <dgm:spPr/>
      <dgm:t>
        <a:bodyPr/>
        <a:lstStyle/>
        <a:p>
          <a:endParaRPr lang="es-ES"/>
        </a:p>
      </dgm:t>
    </dgm:pt>
    <dgm:pt modelId="{477D283C-E365-9740-9919-CFBD358AD98D}" type="sibTrans" cxnId="{71DDEBA9-66C7-4F47-BE0B-19875DE4A861}">
      <dgm:prSet/>
      <dgm:spPr/>
      <dgm:t>
        <a:bodyPr/>
        <a:lstStyle/>
        <a:p>
          <a:endParaRPr lang="es-ES"/>
        </a:p>
      </dgm:t>
    </dgm:pt>
    <dgm:pt modelId="{118B81DB-05B4-B044-99B3-4CC1DA4556ED}">
      <dgm:prSet custT="1"/>
      <dgm:spPr/>
      <dgm:t>
        <a:bodyPr/>
        <a:lstStyle/>
        <a:p>
          <a:r>
            <a:rPr lang="es-ES_tradnl" sz="2700" dirty="0"/>
            <a:t>Los materiales suponen una mejora docente significativa</a:t>
          </a:r>
          <a:endParaRPr lang="es-ES" sz="2700" dirty="0"/>
        </a:p>
      </dgm:t>
    </dgm:pt>
    <dgm:pt modelId="{9B617A0D-3E40-1E43-B3AB-E8F2E66CA47F}" type="parTrans" cxnId="{E38B47DF-42ED-DC41-8BDF-66B4A53FF198}">
      <dgm:prSet/>
      <dgm:spPr/>
      <dgm:t>
        <a:bodyPr/>
        <a:lstStyle/>
        <a:p>
          <a:endParaRPr lang="es-ES"/>
        </a:p>
      </dgm:t>
    </dgm:pt>
    <dgm:pt modelId="{85DA4EB4-AD55-4441-8BCA-BA0B569229EE}" type="sibTrans" cxnId="{E38B47DF-42ED-DC41-8BDF-66B4A53FF198}">
      <dgm:prSet/>
      <dgm:spPr/>
      <dgm:t>
        <a:bodyPr/>
        <a:lstStyle/>
        <a:p>
          <a:endParaRPr lang="es-ES"/>
        </a:p>
      </dgm:t>
    </dgm:pt>
    <dgm:pt modelId="{8F1F35C1-0F9C-C74E-BFF1-1C6FC0F30571}">
      <dgm:prSet custT="1"/>
      <dgm:spPr/>
      <dgm:t>
        <a:bodyPr/>
        <a:lstStyle/>
        <a:p>
          <a:r>
            <a:rPr lang="es-ES_tradnl" sz="2700" dirty="0"/>
            <a:t>Los estudiantes desean disponer de más materiales similares</a:t>
          </a:r>
          <a:endParaRPr lang="es-ES" sz="2700" dirty="0"/>
        </a:p>
      </dgm:t>
    </dgm:pt>
    <dgm:pt modelId="{71250549-7CE2-7648-BA1E-7725E573D8A3}" type="parTrans" cxnId="{244A8BC1-0171-B845-8467-B203B795C47D}">
      <dgm:prSet/>
      <dgm:spPr/>
      <dgm:t>
        <a:bodyPr/>
        <a:lstStyle/>
        <a:p>
          <a:endParaRPr lang="es-ES"/>
        </a:p>
      </dgm:t>
    </dgm:pt>
    <dgm:pt modelId="{25C2E638-92B4-F642-B407-94B3FC50AE37}" type="sibTrans" cxnId="{244A8BC1-0171-B845-8467-B203B795C47D}">
      <dgm:prSet/>
      <dgm:spPr/>
      <dgm:t>
        <a:bodyPr/>
        <a:lstStyle/>
        <a:p>
          <a:endParaRPr lang="es-ES"/>
        </a:p>
      </dgm:t>
    </dgm:pt>
    <dgm:pt modelId="{820B0175-38A5-4546-91DB-2A263DA9B2E2}" type="pres">
      <dgm:prSet presAssocID="{12763939-78BD-6942-BD91-7F557DA7F35A}" presName="Name0" presStyleCnt="0">
        <dgm:presLayoutVars>
          <dgm:dir/>
          <dgm:resizeHandles val="exact"/>
        </dgm:presLayoutVars>
      </dgm:prSet>
      <dgm:spPr/>
    </dgm:pt>
    <dgm:pt modelId="{E0CA066C-B9B2-D64B-8FDB-54E47C5EDA90}" type="pres">
      <dgm:prSet presAssocID="{2AA34800-85A5-254E-8E5B-FCF926A4416F}" presName="node" presStyleLbl="node1" presStyleIdx="0" presStyleCnt="1" custLinFactNeighborX="-37797" custLinFactNeighborY="-8531">
        <dgm:presLayoutVars>
          <dgm:bulletEnabled val="1"/>
        </dgm:presLayoutVars>
      </dgm:prSet>
      <dgm:spPr/>
    </dgm:pt>
  </dgm:ptLst>
  <dgm:cxnLst>
    <dgm:cxn modelId="{10F1FB27-86D7-F64E-B988-6D8107623B09}" type="presOf" srcId="{118B81DB-05B4-B044-99B3-4CC1DA4556ED}" destId="{E0CA066C-B9B2-D64B-8FDB-54E47C5EDA90}" srcOrd="0" destOrd="1" presId="urn:microsoft.com/office/officeart/2005/8/layout/hList6"/>
    <dgm:cxn modelId="{6F6B9F49-1E14-A74C-A67F-BB7C20129DEE}" type="presOf" srcId="{2AA34800-85A5-254E-8E5B-FCF926A4416F}" destId="{E0CA066C-B9B2-D64B-8FDB-54E47C5EDA90}" srcOrd="0" destOrd="0" presId="urn:microsoft.com/office/officeart/2005/8/layout/hList6"/>
    <dgm:cxn modelId="{C28E9D53-A5C4-0946-8359-DEA914831A66}" type="presOf" srcId="{12763939-78BD-6942-BD91-7F557DA7F35A}" destId="{820B0175-38A5-4546-91DB-2A263DA9B2E2}" srcOrd="0" destOrd="0" presId="urn:microsoft.com/office/officeart/2005/8/layout/hList6"/>
    <dgm:cxn modelId="{71DDEBA9-66C7-4F47-BE0B-19875DE4A861}" srcId="{12763939-78BD-6942-BD91-7F557DA7F35A}" destId="{2AA34800-85A5-254E-8E5B-FCF926A4416F}" srcOrd="0" destOrd="0" parTransId="{08D8DDE8-A704-9A46-A9FC-6CB9447DB20D}" sibTransId="{477D283C-E365-9740-9919-CFBD358AD98D}"/>
    <dgm:cxn modelId="{244A8BC1-0171-B845-8467-B203B795C47D}" srcId="{2AA34800-85A5-254E-8E5B-FCF926A4416F}" destId="{8F1F35C1-0F9C-C74E-BFF1-1C6FC0F30571}" srcOrd="1" destOrd="0" parTransId="{71250549-7CE2-7648-BA1E-7725E573D8A3}" sibTransId="{25C2E638-92B4-F642-B407-94B3FC50AE37}"/>
    <dgm:cxn modelId="{8262D0C9-1B9D-8D4B-A1B7-1DC8EA9A227F}" type="presOf" srcId="{8F1F35C1-0F9C-C74E-BFF1-1C6FC0F30571}" destId="{E0CA066C-B9B2-D64B-8FDB-54E47C5EDA90}" srcOrd="0" destOrd="2" presId="urn:microsoft.com/office/officeart/2005/8/layout/hList6"/>
    <dgm:cxn modelId="{E38B47DF-42ED-DC41-8BDF-66B4A53FF198}" srcId="{2AA34800-85A5-254E-8E5B-FCF926A4416F}" destId="{118B81DB-05B4-B044-99B3-4CC1DA4556ED}" srcOrd="0" destOrd="0" parTransId="{9B617A0D-3E40-1E43-B3AB-E8F2E66CA47F}" sibTransId="{85DA4EB4-AD55-4441-8BCA-BA0B569229EE}"/>
    <dgm:cxn modelId="{D0B92A0E-E9CA-2D42-BE8B-9FD2F9DB91B6}" type="presParOf" srcId="{820B0175-38A5-4546-91DB-2A263DA9B2E2}" destId="{E0CA066C-B9B2-D64B-8FDB-54E47C5EDA90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230CE62-8051-2F41-AC13-E25A0553964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7974A25A-D15A-5B42-B637-8CFF339DFE6D}">
      <dgm:prSet custT="1"/>
      <dgm:spPr/>
      <dgm:t>
        <a:bodyPr/>
        <a:lstStyle/>
        <a:p>
          <a:r>
            <a:rPr lang="es-ES_tradnl" sz="3000" b="1" dirty="0"/>
            <a:t>Resultados encuestas:</a:t>
          </a:r>
          <a:endParaRPr lang="es-ES" sz="3000" dirty="0"/>
        </a:p>
      </dgm:t>
    </dgm:pt>
    <dgm:pt modelId="{7E057CBA-D210-6444-8FDF-DAE55221BD51}" type="parTrans" cxnId="{CCD69D55-4D5C-9D41-B32F-E7E9A92E501F}">
      <dgm:prSet/>
      <dgm:spPr/>
      <dgm:t>
        <a:bodyPr/>
        <a:lstStyle/>
        <a:p>
          <a:endParaRPr lang="es-ES"/>
        </a:p>
      </dgm:t>
    </dgm:pt>
    <dgm:pt modelId="{FC18AF61-4407-8545-A404-7032E86F8D10}" type="sibTrans" cxnId="{CCD69D55-4D5C-9D41-B32F-E7E9A92E501F}">
      <dgm:prSet/>
      <dgm:spPr/>
      <dgm:t>
        <a:bodyPr/>
        <a:lstStyle/>
        <a:p>
          <a:endParaRPr lang="es-ES"/>
        </a:p>
      </dgm:t>
    </dgm:pt>
    <dgm:pt modelId="{0C4BF5AF-086E-C645-B485-9CB78D6F7396}" type="pres">
      <dgm:prSet presAssocID="{F230CE62-8051-2F41-AC13-E25A0553964F}" presName="linear" presStyleCnt="0">
        <dgm:presLayoutVars>
          <dgm:animLvl val="lvl"/>
          <dgm:resizeHandles val="exact"/>
        </dgm:presLayoutVars>
      </dgm:prSet>
      <dgm:spPr/>
    </dgm:pt>
    <dgm:pt modelId="{3A7C15BD-7764-E644-9AA9-B25F9F26E255}" type="pres">
      <dgm:prSet presAssocID="{7974A25A-D15A-5B42-B637-8CFF339DFE6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F1E4440-F869-3147-A419-E97B43E74FA1}" type="presOf" srcId="{7974A25A-D15A-5B42-B637-8CFF339DFE6D}" destId="{3A7C15BD-7764-E644-9AA9-B25F9F26E255}" srcOrd="0" destOrd="0" presId="urn:microsoft.com/office/officeart/2005/8/layout/vList2"/>
    <dgm:cxn modelId="{CCD69D55-4D5C-9D41-B32F-E7E9A92E501F}" srcId="{F230CE62-8051-2F41-AC13-E25A0553964F}" destId="{7974A25A-D15A-5B42-B637-8CFF339DFE6D}" srcOrd="0" destOrd="0" parTransId="{7E057CBA-D210-6444-8FDF-DAE55221BD51}" sibTransId="{FC18AF61-4407-8545-A404-7032E86F8D10}"/>
    <dgm:cxn modelId="{F5C593F1-6AEE-7548-80D8-64698A8C4D90}" type="presOf" srcId="{F230CE62-8051-2F41-AC13-E25A0553964F}" destId="{0C4BF5AF-086E-C645-B485-9CB78D6F7396}" srcOrd="0" destOrd="0" presId="urn:microsoft.com/office/officeart/2005/8/layout/vList2"/>
    <dgm:cxn modelId="{D8869E6A-760F-D243-A2E9-BCD1189F51DF}" type="presParOf" srcId="{0C4BF5AF-086E-C645-B485-9CB78D6F7396}" destId="{3A7C15BD-7764-E644-9AA9-B25F9F26E25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BE71636-A352-5345-A7BD-E9A3B2069F0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9A0CF5E2-E690-DC4E-B089-1CC99254F019}">
      <dgm:prSet custT="1"/>
      <dgm:spPr/>
      <dgm:t>
        <a:bodyPr/>
        <a:lstStyle/>
        <a:p>
          <a:r>
            <a:rPr lang="es-ES_tradnl" sz="3000" b="1" dirty="0"/>
            <a:t>Resultados académicos: </a:t>
          </a:r>
          <a:r>
            <a:rPr lang="es-ES_tradnl" sz="3000" b="1" i="1" dirty="0"/>
            <a:t>notebooks</a:t>
          </a:r>
          <a:endParaRPr lang="es-ES" sz="3000" dirty="0"/>
        </a:p>
      </dgm:t>
    </dgm:pt>
    <dgm:pt modelId="{54DDA61A-A90E-684C-A54D-FBB89C6EA5F2}" type="parTrans" cxnId="{0EE95406-4757-0842-B26A-F381C6B5291C}">
      <dgm:prSet/>
      <dgm:spPr/>
      <dgm:t>
        <a:bodyPr/>
        <a:lstStyle/>
        <a:p>
          <a:endParaRPr lang="es-ES"/>
        </a:p>
      </dgm:t>
    </dgm:pt>
    <dgm:pt modelId="{6F9A190E-E155-EC4A-905E-03E58395AE7D}" type="sibTrans" cxnId="{0EE95406-4757-0842-B26A-F381C6B5291C}">
      <dgm:prSet/>
      <dgm:spPr/>
      <dgm:t>
        <a:bodyPr/>
        <a:lstStyle/>
        <a:p>
          <a:endParaRPr lang="es-ES"/>
        </a:p>
      </dgm:t>
    </dgm:pt>
    <dgm:pt modelId="{45A08EB4-19C7-FE46-BD28-83FFB300D1CD}" type="pres">
      <dgm:prSet presAssocID="{BBE71636-A352-5345-A7BD-E9A3B2069F0A}" presName="linear" presStyleCnt="0">
        <dgm:presLayoutVars>
          <dgm:animLvl val="lvl"/>
          <dgm:resizeHandles val="exact"/>
        </dgm:presLayoutVars>
      </dgm:prSet>
      <dgm:spPr/>
    </dgm:pt>
    <dgm:pt modelId="{BD1AC15A-1684-1840-B3A9-A81D3E335A41}" type="pres">
      <dgm:prSet presAssocID="{9A0CF5E2-E690-DC4E-B089-1CC99254F01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EE95406-4757-0842-B26A-F381C6B5291C}" srcId="{BBE71636-A352-5345-A7BD-E9A3B2069F0A}" destId="{9A0CF5E2-E690-DC4E-B089-1CC99254F019}" srcOrd="0" destOrd="0" parTransId="{54DDA61A-A90E-684C-A54D-FBB89C6EA5F2}" sibTransId="{6F9A190E-E155-EC4A-905E-03E58395AE7D}"/>
    <dgm:cxn modelId="{2521ABB4-8FD9-744B-94F6-53F8697FD56B}" type="presOf" srcId="{9A0CF5E2-E690-DC4E-B089-1CC99254F019}" destId="{BD1AC15A-1684-1840-B3A9-A81D3E335A41}" srcOrd="0" destOrd="0" presId="urn:microsoft.com/office/officeart/2005/8/layout/vList2"/>
    <dgm:cxn modelId="{DDF4D3F8-59F7-EB4F-9741-70D9C79A1AB7}" type="presOf" srcId="{BBE71636-A352-5345-A7BD-E9A3B2069F0A}" destId="{45A08EB4-19C7-FE46-BD28-83FFB300D1CD}" srcOrd="0" destOrd="0" presId="urn:microsoft.com/office/officeart/2005/8/layout/vList2"/>
    <dgm:cxn modelId="{D793463B-91BC-7F43-A909-C218ACEE9C5D}" type="presParOf" srcId="{45A08EB4-19C7-FE46-BD28-83FFB300D1CD}" destId="{BD1AC15A-1684-1840-B3A9-A81D3E335A4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C7106B45-E56C-1042-B1FB-D8119AA0000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25FD117-DD14-6E4C-BA0A-4EC42BA8E090}">
      <dgm:prSet custT="1"/>
      <dgm:spPr/>
      <dgm:t>
        <a:bodyPr/>
        <a:lstStyle/>
        <a:p>
          <a:r>
            <a:rPr lang="es-ES_tradnl" sz="3000" b="1" dirty="0"/>
            <a:t>Conclusiones:</a:t>
          </a:r>
          <a:endParaRPr lang="es-ES" sz="3000" dirty="0"/>
        </a:p>
      </dgm:t>
    </dgm:pt>
    <dgm:pt modelId="{FDDAAA4F-8380-874E-89A2-17EB6A393C43}" type="parTrans" cxnId="{DD5B72E6-34FE-374B-BBBD-E84228F159E4}">
      <dgm:prSet/>
      <dgm:spPr/>
      <dgm:t>
        <a:bodyPr/>
        <a:lstStyle/>
        <a:p>
          <a:endParaRPr lang="es-ES"/>
        </a:p>
      </dgm:t>
    </dgm:pt>
    <dgm:pt modelId="{A601B8F8-67C6-964F-8048-F6A16CD55A69}" type="sibTrans" cxnId="{DD5B72E6-34FE-374B-BBBD-E84228F159E4}">
      <dgm:prSet/>
      <dgm:spPr/>
      <dgm:t>
        <a:bodyPr/>
        <a:lstStyle/>
        <a:p>
          <a:endParaRPr lang="es-ES"/>
        </a:p>
      </dgm:t>
    </dgm:pt>
    <dgm:pt modelId="{178E9FC0-5EB1-B543-BD86-1F9FEFBD1B7C}">
      <dgm:prSet custT="1"/>
      <dgm:spPr/>
      <dgm:t>
        <a:bodyPr/>
        <a:lstStyle/>
        <a:p>
          <a:r>
            <a:rPr lang="es-ES_tradnl" sz="2700" dirty="0"/>
            <a:t>Los materiales han resultado de gran utilidad tanto en la enseñanza tradicional como a distancia.</a:t>
          </a:r>
          <a:endParaRPr lang="es-ES" sz="2700" dirty="0"/>
        </a:p>
      </dgm:t>
    </dgm:pt>
    <dgm:pt modelId="{5D751F5C-EC99-E345-8CCF-26A7253D5AA7}" type="parTrans" cxnId="{5D0C0F57-08A6-B640-B35B-28DE9B7F5DA5}">
      <dgm:prSet/>
      <dgm:spPr/>
      <dgm:t>
        <a:bodyPr/>
        <a:lstStyle/>
        <a:p>
          <a:endParaRPr lang="es-ES"/>
        </a:p>
      </dgm:t>
    </dgm:pt>
    <dgm:pt modelId="{825BDE33-76BB-624F-AF76-C2FA5F52AB44}" type="sibTrans" cxnId="{5D0C0F57-08A6-B640-B35B-28DE9B7F5DA5}">
      <dgm:prSet/>
      <dgm:spPr/>
      <dgm:t>
        <a:bodyPr/>
        <a:lstStyle/>
        <a:p>
          <a:endParaRPr lang="es-ES"/>
        </a:p>
      </dgm:t>
    </dgm:pt>
    <dgm:pt modelId="{8A68B890-7974-A74E-A449-9F122BBE0B16}">
      <dgm:prSet custT="1"/>
      <dgm:spPr/>
      <dgm:t>
        <a:bodyPr/>
        <a:lstStyle/>
        <a:p>
          <a:r>
            <a:rPr lang="es-ES_tradnl" sz="2700" dirty="0"/>
            <a:t>Los resultados académicos han mejorado.</a:t>
          </a:r>
          <a:endParaRPr lang="es-ES" sz="2700" dirty="0"/>
        </a:p>
      </dgm:t>
    </dgm:pt>
    <dgm:pt modelId="{4E3658FA-303E-4448-ABFE-FE4E6F3E39DC}" type="parTrans" cxnId="{797D4977-8824-E446-9C2F-2B5327073119}">
      <dgm:prSet/>
      <dgm:spPr/>
      <dgm:t>
        <a:bodyPr/>
        <a:lstStyle/>
        <a:p>
          <a:endParaRPr lang="es-ES"/>
        </a:p>
      </dgm:t>
    </dgm:pt>
    <dgm:pt modelId="{A91DD856-51F4-2A47-89AF-7D799586843F}" type="sibTrans" cxnId="{797D4977-8824-E446-9C2F-2B5327073119}">
      <dgm:prSet/>
      <dgm:spPr/>
      <dgm:t>
        <a:bodyPr/>
        <a:lstStyle/>
        <a:p>
          <a:endParaRPr lang="es-ES"/>
        </a:p>
      </dgm:t>
    </dgm:pt>
    <dgm:pt modelId="{8FE8B3B9-1CB7-9847-92FB-5847938A0835}">
      <dgm:prSet custT="1"/>
      <dgm:spPr/>
      <dgm:t>
        <a:bodyPr/>
        <a:lstStyle/>
        <a:p>
          <a:r>
            <a:rPr lang="es-ES_tradnl" sz="2700" dirty="0"/>
            <a:t>La valoración de los estudiantes es muy positiva.</a:t>
          </a:r>
          <a:endParaRPr lang="es-ES" sz="2700" dirty="0"/>
        </a:p>
      </dgm:t>
    </dgm:pt>
    <dgm:pt modelId="{9E7A500D-8804-3D40-8D2B-073EF5E13C12}" type="parTrans" cxnId="{4C8439DF-C54F-4E4C-8E30-211773ED73EA}">
      <dgm:prSet/>
      <dgm:spPr/>
      <dgm:t>
        <a:bodyPr/>
        <a:lstStyle/>
        <a:p>
          <a:endParaRPr lang="es-ES"/>
        </a:p>
      </dgm:t>
    </dgm:pt>
    <dgm:pt modelId="{9A0F1B68-DEA8-2140-AF07-ECCCAA8823F1}" type="sibTrans" cxnId="{4C8439DF-C54F-4E4C-8E30-211773ED73EA}">
      <dgm:prSet/>
      <dgm:spPr/>
      <dgm:t>
        <a:bodyPr/>
        <a:lstStyle/>
        <a:p>
          <a:endParaRPr lang="es-ES"/>
        </a:p>
      </dgm:t>
    </dgm:pt>
    <dgm:pt modelId="{13E0C511-D183-A44B-ABAD-4CB78665448F}">
      <dgm:prSet custT="1"/>
      <dgm:spPr/>
      <dgm:t>
        <a:bodyPr/>
        <a:lstStyle/>
        <a:p>
          <a:r>
            <a:rPr lang="es-ES_tradnl" sz="3000" b="1" dirty="0"/>
            <a:t>Trabajo futuro:</a:t>
          </a:r>
          <a:endParaRPr lang="es-ES" sz="3000" dirty="0"/>
        </a:p>
      </dgm:t>
    </dgm:pt>
    <dgm:pt modelId="{FCC34A01-7B3E-0D40-AA79-7D8C2DD43543}" type="parTrans" cxnId="{4AF183ED-0B83-594C-82E3-847690B3EF75}">
      <dgm:prSet/>
      <dgm:spPr/>
      <dgm:t>
        <a:bodyPr/>
        <a:lstStyle/>
        <a:p>
          <a:endParaRPr lang="es-ES"/>
        </a:p>
      </dgm:t>
    </dgm:pt>
    <dgm:pt modelId="{5A2FC09A-455A-2747-8CA4-7F552F778D35}" type="sibTrans" cxnId="{4AF183ED-0B83-594C-82E3-847690B3EF75}">
      <dgm:prSet/>
      <dgm:spPr/>
      <dgm:t>
        <a:bodyPr/>
        <a:lstStyle/>
        <a:p>
          <a:endParaRPr lang="es-ES"/>
        </a:p>
      </dgm:t>
    </dgm:pt>
    <dgm:pt modelId="{ABF5BCF4-3151-894B-A62D-DBFEF1CFE8C9}">
      <dgm:prSet custT="1"/>
      <dgm:spPr/>
      <dgm:t>
        <a:bodyPr/>
        <a:lstStyle/>
        <a:p>
          <a:r>
            <a:rPr lang="es-ES_tradnl" sz="2700" dirty="0"/>
            <a:t>Mejora de los materiales de soporte a la instalación y manejo: vídeos, documentación adicional, etc.</a:t>
          </a:r>
          <a:endParaRPr lang="es-ES" sz="2700" dirty="0"/>
        </a:p>
      </dgm:t>
    </dgm:pt>
    <dgm:pt modelId="{4A7F22BE-CBB3-0F4C-9577-F72A0E9BE911}" type="parTrans" cxnId="{1A04E6BD-520C-4142-860C-F08607DD53AD}">
      <dgm:prSet/>
      <dgm:spPr/>
      <dgm:t>
        <a:bodyPr/>
        <a:lstStyle/>
        <a:p>
          <a:endParaRPr lang="es-ES"/>
        </a:p>
      </dgm:t>
    </dgm:pt>
    <dgm:pt modelId="{FB6E9ADC-82EC-3C4F-9F20-6B7227353F1E}" type="sibTrans" cxnId="{1A04E6BD-520C-4142-860C-F08607DD53AD}">
      <dgm:prSet/>
      <dgm:spPr/>
      <dgm:t>
        <a:bodyPr/>
        <a:lstStyle/>
        <a:p>
          <a:endParaRPr lang="es-ES"/>
        </a:p>
      </dgm:t>
    </dgm:pt>
    <dgm:pt modelId="{3CF354DD-AF3D-BF43-88B2-804BEC4C687D}">
      <dgm:prSet custT="1"/>
      <dgm:spPr/>
      <dgm:t>
        <a:bodyPr/>
        <a:lstStyle/>
        <a:p>
          <a:r>
            <a:rPr lang="es-ES_tradnl" sz="2700" dirty="0"/>
            <a:t>Implementar en las aplicaciones la autocorrección de los ejercicios: intentos múltiples. </a:t>
          </a:r>
          <a:endParaRPr lang="es-ES" sz="2700" dirty="0"/>
        </a:p>
      </dgm:t>
    </dgm:pt>
    <dgm:pt modelId="{63DAC477-1B78-E744-8C2E-DB26A7B11738}" type="parTrans" cxnId="{4291E8CD-7FD5-B24A-8EDC-F424C887B295}">
      <dgm:prSet/>
      <dgm:spPr/>
      <dgm:t>
        <a:bodyPr/>
        <a:lstStyle/>
        <a:p>
          <a:endParaRPr lang="es-ES"/>
        </a:p>
      </dgm:t>
    </dgm:pt>
    <dgm:pt modelId="{8609D507-0F56-2946-A12B-1EB874514C46}" type="sibTrans" cxnId="{4291E8CD-7FD5-B24A-8EDC-F424C887B295}">
      <dgm:prSet/>
      <dgm:spPr/>
      <dgm:t>
        <a:bodyPr/>
        <a:lstStyle/>
        <a:p>
          <a:endParaRPr lang="es-ES"/>
        </a:p>
      </dgm:t>
    </dgm:pt>
    <dgm:pt modelId="{EF7A1E88-4F15-6D46-A5CA-85FA420AA0AC}" type="pres">
      <dgm:prSet presAssocID="{C7106B45-E56C-1042-B1FB-D8119AA00008}" presName="linear" presStyleCnt="0">
        <dgm:presLayoutVars>
          <dgm:animLvl val="lvl"/>
          <dgm:resizeHandles val="exact"/>
        </dgm:presLayoutVars>
      </dgm:prSet>
      <dgm:spPr/>
    </dgm:pt>
    <dgm:pt modelId="{758DABB6-80A1-8646-A0F4-8ABA160E1F68}" type="pres">
      <dgm:prSet presAssocID="{A25FD117-DD14-6E4C-BA0A-4EC42BA8E090}" presName="parentText" presStyleLbl="node1" presStyleIdx="0" presStyleCnt="2" custScaleY="50201">
        <dgm:presLayoutVars>
          <dgm:chMax val="0"/>
          <dgm:bulletEnabled val="1"/>
        </dgm:presLayoutVars>
      </dgm:prSet>
      <dgm:spPr/>
    </dgm:pt>
    <dgm:pt modelId="{0EE05DA2-7F8E-EF40-9D43-80308DE7FF3F}" type="pres">
      <dgm:prSet presAssocID="{A25FD117-DD14-6E4C-BA0A-4EC42BA8E090}" presName="childText" presStyleLbl="revTx" presStyleIdx="0" presStyleCnt="2">
        <dgm:presLayoutVars>
          <dgm:bulletEnabled val="1"/>
        </dgm:presLayoutVars>
      </dgm:prSet>
      <dgm:spPr/>
    </dgm:pt>
    <dgm:pt modelId="{3196C16E-A520-F045-A1C1-ABE7CBE4FA97}" type="pres">
      <dgm:prSet presAssocID="{13E0C511-D183-A44B-ABAD-4CB78665448F}" presName="parentText" presStyleLbl="node1" presStyleIdx="1" presStyleCnt="2" custScaleY="53378">
        <dgm:presLayoutVars>
          <dgm:chMax val="0"/>
          <dgm:bulletEnabled val="1"/>
        </dgm:presLayoutVars>
      </dgm:prSet>
      <dgm:spPr/>
    </dgm:pt>
    <dgm:pt modelId="{304C7C55-CE68-CE40-AF82-1B4DEA66649E}" type="pres">
      <dgm:prSet presAssocID="{13E0C511-D183-A44B-ABAD-4CB78665448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5E5FA16-47C1-B244-B85A-57C2C1830FBB}" type="presOf" srcId="{3CF354DD-AF3D-BF43-88B2-804BEC4C687D}" destId="{304C7C55-CE68-CE40-AF82-1B4DEA66649E}" srcOrd="0" destOrd="1" presId="urn:microsoft.com/office/officeart/2005/8/layout/vList2"/>
    <dgm:cxn modelId="{5D0C0F57-08A6-B640-B35B-28DE9B7F5DA5}" srcId="{A25FD117-DD14-6E4C-BA0A-4EC42BA8E090}" destId="{178E9FC0-5EB1-B543-BD86-1F9FEFBD1B7C}" srcOrd="0" destOrd="0" parTransId="{5D751F5C-EC99-E345-8CCF-26A7253D5AA7}" sibTransId="{825BDE33-76BB-624F-AF76-C2FA5F52AB44}"/>
    <dgm:cxn modelId="{797D4977-8824-E446-9C2F-2B5327073119}" srcId="{A25FD117-DD14-6E4C-BA0A-4EC42BA8E090}" destId="{8A68B890-7974-A74E-A449-9F122BBE0B16}" srcOrd="1" destOrd="0" parTransId="{4E3658FA-303E-4448-ABFE-FE4E6F3E39DC}" sibTransId="{A91DD856-51F4-2A47-89AF-7D799586843F}"/>
    <dgm:cxn modelId="{93B65098-BC89-A14D-8669-9DD77C869F71}" type="presOf" srcId="{C7106B45-E56C-1042-B1FB-D8119AA00008}" destId="{EF7A1E88-4F15-6D46-A5CA-85FA420AA0AC}" srcOrd="0" destOrd="0" presId="urn:microsoft.com/office/officeart/2005/8/layout/vList2"/>
    <dgm:cxn modelId="{80FF83AC-D241-0047-A828-AC188F86F432}" type="presOf" srcId="{178E9FC0-5EB1-B543-BD86-1F9FEFBD1B7C}" destId="{0EE05DA2-7F8E-EF40-9D43-80308DE7FF3F}" srcOrd="0" destOrd="0" presId="urn:microsoft.com/office/officeart/2005/8/layout/vList2"/>
    <dgm:cxn modelId="{669059AD-B001-2A42-8C7F-DC897CA46921}" type="presOf" srcId="{8A68B890-7974-A74E-A449-9F122BBE0B16}" destId="{0EE05DA2-7F8E-EF40-9D43-80308DE7FF3F}" srcOrd="0" destOrd="1" presId="urn:microsoft.com/office/officeart/2005/8/layout/vList2"/>
    <dgm:cxn modelId="{1A04E6BD-520C-4142-860C-F08607DD53AD}" srcId="{13E0C511-D183-A44B-ABAD-4CB78665448F}" destId="{ABF5BCF4-3151-894B-A62D-DBFEF1CFE8C9}" srcOrd="0" destOrd="0" parTransId="{4A7F22BE-CBB3-0F4C-9577-F72A0E9BE911}" sibTransId="{FB6E9ADC-82EC-3C4F-9F20-6B7227353F1E}"/>
    <dgm:cxn modelId="{20BFC0C7-49C4-1643-B2AC-CA32CA65C43B}" type="presOf" srcId="{8FE8B3B9-1CB7-9847-92FB-5847938A0835}" destId="{0EE05DA2-7F8E-EF40-9D43-80308DE7FF3F}" srcOrd="0" destOrd="2" presId="urn:microsoft.com/office/officeart/2005/8/layout/vList2"/>
    <dgm:cxn modelId="{815C29CC-6FC9-1B49-9488-AC289DAB9E9E}" type="presOf" srcId="{ABF5BCF4-3151-894B-A62D-DBFEF1CFE8C9}" destId="{304C7C55-CE68-CE40-AF82-1B4DEA66649E}" srcOrd="0" destOrd="0" presId="urn:microsoft.com/office/officeart/2005/8/layout/vList2"/>
    <dgm:cxn modelId="{4291E8CD-7FD5-B24A-8EDC-F424C887B295}" srcId="{13E0C511-D183-A44B-ABAD-4CB78665448F}" destId="{3CF354DD-AF3D-BF43-88B2-804BEC4C687D}" srcOrd="1" destOrd="0" parTransId="{63DAC477-1B78-E744-8C2E-DB26A7B11738}" sibTransId="{8609D507-0F56-2946-A12B-1EB874514C46}"/>
    <dgm:cxn modelId="{97580ED9-05DB-064F-B1AA-65BF38E4A7A0}" type="presOf" srcId="{13E0C511-D183-A44B-ABAD-4CB78665448F}" destId="{3196C16E-A520-F045-A1C1-ABE7CBE4FA97}" srcOrd="0" destOrd="0" presId="urn:microsoft.com/office/officeart/2005/8/layout/vList2"/>
    <dgm:cxn modelId="{4C8439DF-C54F-4E4C-8E30-211773ED73EA}" srcId="{A25FD117-DD14-6E4C-BA0A-4EC42BA8E090}" destId="{8FE8B3B9-1CB7-9847-92FB-5847938A0835}" srcOrd="2" destOrd="0" parTransId="{9E7A500D-8804-3D40-8D2B-073EF5E13C12}" sibTransId="{9A0F1B68-DEA8-2140-AF07-ECCCAA8823F1}"/>
    <dgm:cxn modelId="{DD5B72E6-34FE-374B-BBBD-E84228F159E4}" srcId="{C7106B45-E56C-1042-B1FB-D8119AA00008}" destId="{A25FD117-DD14-6E4C-BA0A-4EC42BA8E090}" srcOrd="0" destOrd="0" parTransId="{FDDAAA4F-8380-874E-89A2-17EB6A393C43}" sibTransId="{A601B8F8-67C6-964F-8048-F6A16CD55A69}"/>
    <dgm:cxn modelId="{4AF183ED-0B83-594C-82E3-847690B3EF75}" srcId="{C7106B45-E56C-1042-B1FB-D8119AA00008}" destId="{13E0C511-D183-A44B-ABAD-4CB78665448F}" srcOrd="1" destOrd="0" parTransId="{FCC34A01-7B3E-0D40-AA79-7D8C2DD43543}" sibTransId="{5A2FC09A-455A-2747-8CA4-7F552F778D35}"/>
    <dgm:cxn modelId="{6CC11EFF-399A-7C41-B6B5-EC25F4416212}" type="presOf" srcId="{A25FD117-DD14-6E4C-BA0A-4EC42BA8E090}" destId="{758DABB6-80A1-8646-A0F4-8ABA160E1F68}" srcOrd="0" destOrd="0" presId="urn:microsoft.com/office/officeart/2005/8/layout/vList2"/>
    <dgm:cxn modelId="{FA9F9B85-A3AE-6946-B9F5-495A5EDB42A0}" type="presParOf" srcId="{EF7A1E88-4F15-6D46-A5CA-85FA420AA0AC}" destId="{758DABB6-80A1-8646-A0F4-8ABA160E1F68}" srcOrd="0" destOrd="0" presId="urn:microsoft.com/office/officeart/2005/8/layout/vList2"/>
    <dgm:cxn modelId="{D597AFFB-37F7-B34F-96FC-6DADC8EE30C7}" type="presParOf" srcId="{EF7A1E88-4F15-6D46-A5CA-85FA420AA0AC}" destId="{0EE05DA2-7F8E-EF40-9D43-80308DE7FF3F}" srcOrd="1" destOrd="0" presId="urn:microsoft.com/office/officeart/2005/8/layout/vList2"/>
    <dgm:cxn modelId="{993394AC-FF5A-C341-B749-A2A104BB14F9}" type="presParOf" srcId="{EF7A1E88-4F15-6D46-A5CA-85FA420AA0AC}" destId="{3196C16E-A520-F045-A1C1-ABE7CBE4FA97}" srcOrd="2" destOrd="0" presId="urn:microsoft.com/office/officeart/2005/8/layout/vList2"/>
    <dgm:cxn modelId="{A88D978E-7018-B043-B7F7-4F34E8B5E457}" type="presParOf" srcId="{EF7A1E88-4F15-6D46-A5CA-85FA420AA0AC}" destId="{304C7C55-CE68-CE40-AF82-1B4DEA66649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97B7BF-610C-194F-A592-27BDEA537D81}">
      <dsp:nvSpPr>
        <dsp:cNvPr id="0" name=""/>
        <dsp:cNvSpPr/>
      </dsp:nvSpPr>
      <dsp:spPr>
        <a:xfrm>
          <a:off x="0" y="29152"/>
          <a:ext cx="8388896" cy="504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Objetivo: </a:t>
          </a:r>
          <a:endParaRPr lang="es-ES" sz="3000" kern="1200" dirty="0"/>
        </a:p>
      </dsp:txBody>
      <dsp:txXfrm>
        <a:off x="24605" y="53757"/>
        <a:ext cx="8339686" cy="454832"/>
      </dsp:txXfrm>
    </dsp:sp>
    <dsp:sp modelId="{0276E2C4-9C2D-374D-B397-C0074BBB24EC}">
      <dsp:nvSpPr>
        <dsp:cNvPr id="0" name=""/>
        <dsp:cNvSpPr/>
      </dsp:nvSpPr>
      <dsp:spPr>
        <a:xfrm>
          <a:off x="0" y="533194"/>
          <a:ext cx="8388896" cy="1195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347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s-ES_tradnl" sz="2600" kern="1200" dirty="0"/>
            <a:t>Describir algunas de las experiencias llevadas a cabo en la mejora de la docencia dentro del área de la Ing. Química mediante el empleo de materiales digitales.</a:t>
          </a:r>
          <a:endParaRPr lang="es-ES" sz="2600" kern="1200" dirty="0"/>
        </a:p>
      </dsp:txBody>
      <dsp:txXfrm>
        <a:off x="0" y="533194"/>
        <a:ext cx="8388896" cy="1195424"/>
      </dsp:txXfrm>
    </dsp:sp>
    <dsp:sp modelId="{41D75979-8295-6C41-93F7-BE801FDC908F}">
      <dsp:nvSpPr>
        <dsp:cNvPr id="0" name=""/>
        <dsp:cNvSpPr/>
      </dsp:nvSpPr>
      <dsp:spPr>
        <a:xfrm>
          <a:off x="0" y="1728619"/>
          <a:ext cx="8388896" cy="6014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Metodología:</a:t>
          </a:r>
          <a:endParaRPr lang="es-ES" sz="3000" kern="1200" dirty="0"/>
        </a:p>
      </dsp:txBody>
      <dsp:txXfrm>
        <a:off x="29359" y="1757978"/>
        <a:ext cx="8330178" cy="542701"/>
      </dsp:txXfrm>
    </dsp:sp>
    <dsp:sp modelId="{4A178A41-41CA-644A-82F2-05E4AA53600D}">
      <dsp:nvSpPr>
        <dsp:cNvPr id="0" name=""/>
        <dsp:cNvSpPr/>
      </dsp:nvSpPr>
      <dsp:spPr>
        <a:xfrm>
          <a:off x="0" y="2330038"/>
          <a:ext cx="8388896" cy="2151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347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s-ES_tradnl" sz="2600" kern="1200" dirty="0"/>
            <a:t>Selección de los conceptos o habilidades cuyo aprendizaje necesita un mayor apoyo.</a:t>
          </a:r>
          <a:endParaRPr lang="es-E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s-ES_tradnl" sz="2600" kern="1200" dirty="0"/>
            <a:t>Elaboración del material docente. </a:t>
          </a:r>
          <a:endParaRPr lang="es-E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s-ES_tradnl" sz="2600" kern="1200" dirty="0"/>
            <a:t>Difusión y utilización.</a:t>
          </a:r>
          <a:endParaRPr lang="es-E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s-ES_tradnl" sz="2600" kern="1200" dirty="0"/>
            <a:t>Evaluación de la utilidad de los materiales desarrollados.</a:t>
          </a:r>
          <a:endParaRPr lang="es-ES" sz="2600" kern="1200" dirty="0"/>
        </a:p>
      </dsp:txBody>
      <dsp:txXfrm>
        <a:off x="0" y="2330038"/>
        <a:ext cx="8388896" cy="21517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A95177-2FAB-4742-98E1-F07E17E83A8C}">
      <dsp:nvSpPr>
        <dsp:cNvPr id="0" name=""/>
        <dsp:cNvSpPr/>
      </dsp:nvSpPr>
      <dsp:spPr>
        <a:xfrm>
          <a:off x="0" y="58633"/>
          <a:ext cx="8424863" cy="5339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i="1" kern="1200" dirty="0"/>
            <a:t>Notebooks</a:t>
          </a:r>
          <a:r>
            <a:rPr lang="es-ES_tradnl" sz="3000" b="1" kern="1200" dirty="0"/>
            <a:t>: </a:t>
          </a:r>
          <a:endParaRPr lang="es-ES" sz="3000" kern="1200" dirty="0"/>
        </a:p>
      </dsp:txBody>
      <dsp:txXfrm>
        <a:off x="26065" y="84698"/>
        <a:ext cx="8372733" cy="481806"/>
      </dsp:txXfrm>
    </dsp:sp>
    <dsp:sp modelId="{0B4FF578-2674-0444-9C42-52D28539431A}">
      <dsp:nvSpPr>
        <dsp:cNvPr id="0" name=""/>
        <dsp:cNvSpPr/>
      </dsp:nvSpPr>
      <dsp:spPr>
        <a:xfrm>
          <a:off x="0" y="592569"/>
          <a:ext cx="8424863" cy="2848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Generadores de problemas: proporcionan a los estudiantes ejercicios “ilimitados” para practicar con diferentes valores numéricos la resolución de problemas tipo.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Materiales de apoyo a la docencia: permiten mostrar la dependencia de diferentes sistemas (simulaciones interactivas).</a:t>
          </a:r>
          <a:endParaRPr lang="es-ES" sz="2700" kern="1200" dirty="0"/>
        </a:p>
      </dsp:txBody>
      <dsp:txXfrm>
        <a:off x="0" y="592569"/>
        <a:ext cx="8424863" cy="2848320"/>
      </dsp:txXfrm>
    </dsp:sp>
    <dsp:sp modelId="{6E44E7A3-EFBC-184F-8487-1D451529E846}">
      <dsp:nvSpPr>
        <dsp:cNvPr id="0" name=""/>
        <dsp:cNvSpPr/>
      </dsp:nvSpPr>
      <dsp:spPr>
        <a:xfrm>
          <a:off x="0" y="3440889"/>
          <a:ext cx="8424863" cy="4811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Aplicaciones:</a:t>
          </a:r>
          <a:endParaRPr lang="es-ES" sz="3000" kern="1200" dirty="0"/>
        </a:p>
      </dsp:txBody>
      <dsp:txXfrm>
        <a:off x="23490" y="3464379"/>
        <a:ext cx="8377883" cy="434216"/>
      </dsp:txXfrm>
    </dsp:sp>
    <dsp:sp modelId="{7812FFBD-9357-594A-8ADC-FED4458655D9}">
      <dsp:nvSpPr>
        <dsp:cNvPr id="0" name=""/>
        <dsp:cNvSpPr/>
      </dsp:nvSpPr>
      <dsp:spPr>
        <a:xfrm>
          <a:off x="0" y="3922086"/>
          <a:ext cx="8424863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Generadores de problemas.</a:t>
          </a:r>
          <a:endParaRPr lang="es-ES" sz="2700" kern="1200" dirty="0"/>
        </a:p>
      </dsp:txBody>
      <dsp:txXfrm>
        <a:off x="0" y="3922086"/>
        <a:ext cx="8424863" cy="10598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15EF7-3A4F-254D-97DA-87DC94B3910A}">
      <dsp:nvSpPr>
        <dsp:cNvPr id="0" name=""/>
        <dsp:cNvSpPr/>
      </dsp:nvSpPr>
      <dsp:spPr>
        <a:xfrm>
          <a:off x="0" y="0"/>
          <a:ext cx="8424863" cy="5015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Por qué </a:t>
          </a:r>
          <a:r>
            <a:rPr lang="es-ES_tradnl" sz="3000" b="1" i="1" kern="1200" dirty="0"/>
            <a:t>notebooks</a:t>
          </a:r>
          <a:r>
            <a:rPr lang="es-ES_tradnl" sz="3000" b="1" kern="1200" dirty="0"/>
            <a:t>: ventajas</a:t>
          </a:r>
          <a:endParaRPr lang="es-ES" sz="3000" kern="1200" dirty="0"/>
        </a:p>
      </dsp:txBody>
      <dsp:txXfrm>
        <a:off x="24484" y="24484"/>
        <a:ext cx="8375895" cy="452596"/>
      </dsp:txXfrm>
    </dsp:sp>
    <dsp:sp modelId="{09D662A3-1A9E-C843-9549-5EAFD76262C9}">
      <dsp:nvSpPr>
        <dsp:cNvPr id="0" name=""/>
        <dsp:cNvSpPr/>
      </dsp:nvSpPr>
      <dsp:spPr>
        <a:xfrm>
          <a:off x="0" y="633979"/>
          <a:ext cx="8424863" cy="3378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Se pueden incluir textos, ecuaciones, figuras, esquemas, etc.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Utilización paso a paso: la organización en celdas permite la resolución secuencial antes de mostrar los resultados.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El código puede ocultarse o mostrarse: el código puede ser una buena manera de aprender.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Multiplataforma: diferentes SO, uso en la nube, etc.</a:t>
          </a:r>
          <a:endParaRPr lang="es-ES" sz="2700" kern="1200" dirty="0"/>
        </a:p>
      </dsp:txBody>
      <dsp:txXfrm>
        <a:off x="0" y="633979"/>
        <a:ext cx="8424863" cy="3378240"/>
      </dsp:txXfrm>
    </dsp:sp>
    <dsp:sp modelId="{FEE8B62B-0C0F-234D-A87F-241867051E25}">
      <dsp:nvSpPr>
        <dsp:cNvPr id="0" name=""/>
        <dsp:cNvSpPr/>
      </dsp:nvSpPr>
      <dsp:spPr>
        <a:xfrm>
          <a:off x="0" y="4012219"/>
          <a:ext cx="8424863" cy="4692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i="1" kern="1200" dirty="0"/>
            <a:t>Notebook</a:t>
          </a:r>
          <a:r>
            <a:rPr lang="es-ES_tradnl" sz="3000" b="1" kern="1200" dirty="0"/>
            <a:t> elegido:	</a:t>
          </a:r>
          <a:endParaRPr lang="es-ES" sz="3000" kern="1200" dirty="0"/>
        </a:p>
      </dsp:txBody>
      <dsp:txXfrm>
        <a:off x="22906" y="4035125"/>
        <a:ext cx="8379051" cy="423416"/>
      </dsp:txXfrm>
    </dsp:sp>
    <dsp:sp modelId="{B336F2B8-4DBA-D948-A121-FE790C0C060E}">
      <dsp:nvSpPr>
        <dsp:cNvPr id="0" name=""/>
        <dsp:cNvSpPr/>
      </dsp:nvSpPr>
      <dsp:spPr>
        <a:xfrm>
          <a:off x="0" y="4481447"/>
          <a:ext cx="8424863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i="1" kern="1200" dirty="0" err="1"/>
            <a:t>Jupyter</a:t>
          </a:r>
          <a:r>
            <a:rPr lang="es-ES_tradnl" sz="2700" i="1" kern="1200" dirty="0"/>
            <a:t> Notebook</a:t>
          </a:r>
          <a:endParaRPr lang="es-ES" sz="2700" kern="1200" dirty="0"/>
        </a:p>
      </dsp:txBody>
      <dsp:txXfrm>
        <a:off x="0" y="4481447"/>
        <a:ext cx="8424863" cy="10598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460CB-CE8F-D444-9C48-37FF877C86F2}">
      <dsp:nvSpPr>
        <dsp:cNvPr id="0" name=""/>
        <dsp:cNvSpPr/>
      </dsp:nvSpPr>
      <dsp:spPr>
        <a:xfrm>
          <a:off x="0" y="158636"/>
          <a:ext cx="8424863" cy="519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… junto con </a:t>
          </a:r>
          <a:r>
            <a:rPr lang="es-ES_tradnl" sz="3000" b="1" i="1" kern="1200" dirty="0"/>
            <a:t>Python</a:t>
          </a:r>
          <a:r>
            <a:rPr lang="es-ES_tradnl" sz="3000" b="1" kern="1200" dirty="0"/>
            <a:t>:</a:t>
          </a:r>
          <a:endParaRPr lang="es-ES" sz="3000" kern="1200" dirty="0"/>
        </a:p>
      </dsp:txBody>
      <dsp:txXfrm>
        <a:off x="25336" y="183972"/>
        <a:ext cx="8374191" cy="468348"/>
      </dsp:txXfrm>
    </dsp:sp>
    <dsp:sp modelId="{7CA607C9-EEB7-D24C-AB5C-C76AD526EE9F}">
      <dsp:nvSpPr>
        <dsp:cNvPr id="0" name=""/>
        <dsp:cNvSpPr/>
      </dsp:nvSpPr>
      <dsp:spPr>
        <a:xfrm>
          <a:off x="0" y="677657"/>
          <a:ext cx="8424863" cy="298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Lenguaje de programación muy utilizado, sobre todo en la enseñanza y en el ámbito científico: ¡muy popular!.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Multiplataforma.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Muy versátil: muchos paquetes disponibles y soporte en internet.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Gratuito.</a:t>
          </a:r>
          <a:endParaRPr lang="es-ES" sz="2700" kern="1200" dirty="0"/>
        </a:p>
      </dsp:txBody>
      <dsp:txXfrm>
        <a:off x="0" y="677657"/>
        <a:ext cx="8424863" cy="29808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470ED0-4454-774F-BE3A-20932DE69582}">
      <dsp:nvSpPr>
        <dsp:cNvPr id="0" name=""/>
        <dsp:cNvSpPr/>
      </dsp:nvSpPr>
      <dsp:spPr>
        <a:xfrm>
          <a:off x="0" y="1203801"/>
          <a:ext cx="8604919" cy="47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Generadores de problemas: Tipos</a:t>
          </a:r>
          <a:endParaRPr lang="es-ES" sz="3000" kern="1200" dirty="0"/>
        </a:p>
      </dsp:txBody>
      <dsp:txXfrm>
        <a:off x="23230" y="1227031"/>
        <a:ext cx="8558459" cy="429417"/>
      </dsp:txXfrm>
    </dsp:sp>
    <dsp:sp modelId="{FA498849-BE39-844D-9772-7C8F237052E3}">
      <dsp:nvSpPr>
        <dsp:cNvPr id="0" name=""/>
        <dsp:cNvSpPr/>
      </dsp:nvSpPr>
      <dsp:spPr>
        <a:xfrm>
          <a:off x="0" y="1679678"/>
          <a:ext cx="8604919" cy="251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06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romanUcPeriod"/>
          </a:pPr>
          <a:r>
            <a:rPr lang="es-ES_tradnl" sz="2700" kern="1200" dirty="0"/>
            <a:t>Generadores de </a:t>
          </a:r>
          <a:r>
            <a:rPr lang="es-ES_tradnl" sz="2700" b="1" kern="1200" dirty="0"/>
            <a:t>problemas fijos</a:t>
          </a:r>
          <a:r>
            <a:rPr lang="es-ES_tradnl" sz="2700" kern="1200" dirty="0"/>
            <a:t>: las variables desconocidas son siempre las mismas. 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romanUcPeriod"/>
          </a:pPr>
          <a:r>
            <a:rPr lang="es-ES_tradnl" sz="2700" kern="1200" dirty="0"/>
            <a:t>Generadores </a:t>
          </a:r>
          <a:r>
            <a:rPr lang="es-ES_tradnl" sz="2700" b="1" kern="1200" dirty="0"/>
            <a:t>basados en casos</a:t>
          </a:r>
          <a:r>
            <a:rPr lang="es-ES_tradnl" sz="2700" kern="1200" dirty="0"/>
            <a:t>: las variables desconocidas se agrupan en casos.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romanUcPeriod"/>
          </a:pPr>
          <a:r>
            <a:rPr lang="es-ES_tradnl" sz="2700" kern="1200" dirty="0"/>
            <a:t>Generadores </a:t>
          </a:r>
          <a:r>
            <a:rPr lang="es-ES_tradnl" sz="2700" b="1" kern="1200" dirty="0"/>
            <a:t>aleatorios</a:t>
          </a:r>
          <a:r>
            <a:rPr lang="es-ES_tradnl" sz="2700" kern="1200" dirty="0"/>
            <a:t>: las variables desconocidas son aleatorias cada vez que se ejecuta el generador.</a:t>
          </a:r>
          <a:endParaRPr lang="es-ES" sz="2700" kern="1200" dirty="0"/>
        </a:p>
      </dsp:txBody>
      <dsp:txXfrm>
        <a:off x="0" y="1679678"/>
        <a:ext cx="8604919" cy="2517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37113-3448-BE4F-9582-B5F78C9E47EA}">
      <dsp:nvSpPr>
        <dsp:cNvPr id="0" name=""/>
        <dsp:cNvSpPr/>
      </dsp:nvSpPr>
      <dsp:spPr>
        <a:xfrm>
          <a:off x="0" y="103023"/>
          <a:ext cx="8748935" cy="5442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I. Generador fijo: dependencia de k vs. temperatura</a:t>
          </a:r>
          <a:endParaRPr lang="es-ES" sz="3000" kern="1200" dirty="0"/>
        </a:p>
      </dsp:txBody>
      <dsp:txXfrm>
        <a:off x="26566" y="129589"/>
        <a:ext cx="8695803" cy="49108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E9DFF-54D5-7B41-9AFA-8F772D088925}">
      <dsp:nvSpPr>
        <dsp:cNvPr id="0" name=""/>
        <dsp:cNvSpPr/>
      </dsp:nvSpPr>
      <dsp:spPr>
        <a:xfrm>
          <a:off x="0" y="73749"/>
          <a:ext cx="8604919" cy="520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Materiales de apoyo a la docencia</a:t>
          </a:r>
          <a:endParaRPr lang="es-ES" sz="3000" kern="1200" dirty="0"/>
        </a:p>
      </dsp:txBody>
      <dsp:txXfrm>
        <a:off x="25426" y="99175"/>
        <a:ext cx="8554067" cy="470001"/>
      </dsp:txXfrm>
    </dsp:sp>
    <dsp:sp modelId="{3FEF3209-8854-014D-B156-56CC2D1C1E5D}">
      <dsp:nvSpPr>
        <dsp:cNvPr id="0" name=""/>
        <dsp:cNvSpPr/>
      </dsp:nvSpPr>
      <dsp:spPr>
        <a:xfrm>
          <a:off x="0" y="594602"/>
          <a:ext cx="8604919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06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s-ES_tradnl" sz="2700" kern="1200" dirty="0"/>
            <a:t>Permiten sustituir a las habituales imágenes fijas con las que se suelen explicar comportamientos dinámicos:</a:t>
          </a:r>
          <a:endParaRPr lang="es-ES" sz="2700" kern="1200" dirty="0"/>
        </a:p>
      </dsp:txBody>
      <dsp:txXfrm>
        <a:off x="0" y="594602"/>
        <a:ext cx="8604919" cy="10598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2E624-447F-9440-A2EB-7955E9C679D5}">
      <dsp:nvSpPr>
        <dsp:cNvPr id="0" name=""/>
        <dsp:cNvSpPr/>
      </dsp:nvSpPr>
      <dsp:spPr>
        <a:xfrm rot="10800000">
          <a:off x="1748818" y="369"/>
          <a:ext cx="6085633" cy="863885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0949" tIns="102870" rIns="192024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700" kern="1200" dirty="0"/>
            <a:t>Enseñanza mucho más intuitiva </a:t>
          </a:r>
          <a:endParaRPr lang="es-ES" sz="2700" kern="1200" dirty="0"/>
        </a:p>
      </dsp:txBody>
      <dsp:txXfrm rot="10800000">
        <a:off x="1964789" y="369"/>
        <a:ext cx="5869662" cy="863885"/>
      </dsp:txXfrm>
    </dsp:sp>
    <dsp:sp modelId="{4D831A29-0C35-A949-AAAD-AD85BDDD5CFD}">
      <dsp:nvSpPr>
        <dsp:cNvPr id="0" name=""/>
        <dsp:cNvSpPr/>
      </dsp:nvSpPr>
      <dsp:spPr>
        <a:xfrm>
          <a:off x="1316876" y="369"/>
          <a:ext cx="863885" cy="8638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BD28EF1-CD80-6240-B3A9-DCEC1125D2EB}">
      <dsp:nvSpPr>
        <dsp:cNvPr id="0" name=""/>
        <dsp:cNvSpPr/>
      </dsp:nvSpPr>
      <dsp:spPr>
        <a:xfrm rot="10800000">
          <a:off x="1748818" y="1080225"/>
          <a:ext cx="6085633" cy="863885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0949" tIns="102870" rIns="192024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700" kern="1200" dirty="0"/>
            <a:t>Muy útil en la docencia online</a:t>
          </a:r>
          <a:endParaRPr lang="es-ES" sz="2700" kern="1200" dirty="0"/>
        </a:p>
      </dsp:txBody>
      <dsp:txXfrm rot="10800000">
        <a:off x="1964789" y="1080225"/>
        <a:ext cx="5869662" cy="863885"/>
      </dsp:txXfrm>
    </dsp:sp>
    <dsp:sp modelId="{3FA27396-40F1-E34D-9A34-2A17BC6250A4}">
      <dsp:nvSpPr>
        <dsp:cNvPr id="0" name=""/>
        <dsp:cNvSpPr/>
      </dsp:nvSpPr>
      <dsp:spPr>
        <a:xfrm>
          <a:off x="1316876" y="1080225"/>
          <a:ext cx="863885" cy="863885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2A25490-7EFD-E044-B69F-821F7CC858AE}">
      <dsp:nvSpPr>
        <dsp:cNvPr id="0" name=""/>
        <dsp:cNvSpPr/>
      </dsp:nvSpPr>
      <dsp:spPr>
        <a:xfrm rot="10800000">
          <a:off x="1748818" y="2160081"/>
          <a:ext cx="6085633" cy="863885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0949" tIns="102870" rIns="192024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700" kern="1200" dirty="0"/>
            <a:t>Favorecen el autoaprendizaje</a:t>
          </a:r>
          <a:endParaRPr lang="es-ES" sz="2700" kern="1200" dirty="0"/>
        </a:p>
      </dsp:txBody>
      <dsp:txXfrm rot="10800000">
        <a:off x="1964789" y="2160081"/>
        <a:ext cx="5869662" cy="863885"/>
      </dsp:txXfrm>
    </dsp:sp>
    <dsp:sp modelId="{67C26A8A-C222-B845-95D1-BE3451267062}">
      <dsp:nvSpPr>
        <dsp:cNvPr id="0" name=""/>
        <dsp:cNvSpPr/>
      </dsp:nvSpPr>
      <dsp:spPr>
        <a:xfrm>
          <a:off x="1316876" y="2160081"/>
          <a:ext cx="863885" cy="863885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7BD45-A0FB-454C-8C67-4AA5F3FF1200}">
      <dsp:nvSpPr>
        <dsp:cNvPr id="0" name=""/>
        <dsp:cNvSpPr/>
      </dsp:nvSpPr>
      <dsp:spPr>
        <a:xfrm>
          <a:off x="0" y="0"/>
          <a:ext cx="8604919" cy="5199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Materiales de apoyo a la docencia</a:t>
          </a:r>
          <a:endParaRPr lang="es-ES" sz="3000" kern="1200" dirty="0"/>
        </a:p>
      </dsp:txBody>
      <dsp:txXfrm>
        <a:off x="25384" y="25384"/>
        <a:ext cx="8554151" cy="46922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FDB10B-ED60-3D4B-A7DE-F3739E613C2A}">
      <dsp:nvSpPr>
        <dsp:cNvPr id="0" name=""/>
        <dsp:cNvSpPr/>
      </dsp:nvSpPr>
      <dsp:spPr>
        <a:xfrm>
          <a:off x="0" y="1474534"/>
          <a:ext cx="8424863" cy="476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Por qué aplicaciones: ventajas vs. </a:t>
          </a:r>
          <a:r>
            <a:rPr lang="es-ES_tradnl" sz="3000" b="1" i="1" kern="1200" dirty="0"/>
            <a:t>notebooks</a:t>
          </a:r>
          <a:endParaRPr lang="es-ES" sz="3000" kern="1200" dirty="0"/>
        </a:p>
      </dsp:txBody>
      <dsp:txXfrm>
        <a:off x="23263" y="1497797"/>
        <a:ext cx="8378337" cy="430010"/>
      </dsp:txXfrm>
    </dsp:sp>
    <dsp:sp modelId="{54CA56F4-3841-7744-B665-9687B906BBB8}">
      <dsp:nvSpPr>
        <dsp:cNvPr id="0" name=""/>
        <dsp:cNvSpPr/>
      </dsp:nvSpPr>
      <dsp:spPr>
        <a:xfrm>
          <a:off x="0" y="1951071"/>
          <a:ext cx="8424863" cy="2119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Más “compactos” que los </a:t>
          </a:r>
          <a:r>
            <a:rPr lang="es-ES_tradnl" sz="2700" i="1" kern="1200" dirty="0"/>
            <a:t>notebooks.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Fáciles de instalar: los estudiantes están familiarizados con MATLAB y han aprendido a instalarlo y ejecutarlo en la asignatura Informática Aplicada.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Más fáciles de utilizar.</a:t>
          </a:r>
          <a:endParaRPr lang="es-ES" sz="2700" kern="1200" dirty="0"/>
        </a:p>
      </dsp:txBody>
      <dsp:txXfrm>
        <a:off x="0" y="1951071"/>
        <a:ext cx="8424863" cy="21196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C2F9ED-DBEB-2146-8276-F6E46DF50A83}">
      <dsp:nvSpPr>
        <dsp:cNvPr id="0" name=""/>
        <dsp:cNvSpPr/>
      </dsp:nvSpPr>
      <dsp:spPr>
        <a:xfrm>
          <a:off x="0" y="991068"/>
          <a:ext cx="8424863" cy="10014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i="1" kern="1200" dirty="0" err="1"/>
            <a:t>CoolProp</a:t>
          </a:r>
          <a:r>
            <a:rPr lang="es-ES_tradnl" sz="3000" i="1" kern="1200" dirty="0"/>
            <a:t> es un paquete informático de propiedades termodinámicas. Principales ventajas:</a:t>
          </a:r>
          <a:endParaRPr lang="es-ES" sz="3000" kern="1200" dirty="0"/>
        </a:p>
      </dsp:txBody>
      <dsp:txXfrm>
        <a:off x="48889" y="1039957"/>
        <a:ext cx="8327085" cy="903709"/>
      </dsp:txXfrm>
    </dsp:sp>
    <dsp:sp modelId="{CC451AE9-0750-2D4B-A560-2C0FAF66087C}">
      <dsp:nvSpPr>
        <dsp:cNvPr id="0" name=""/>
        <dsp:cNvSpPr/>
      </dsp:nvSpPr>
      <dsp:spPr>
        <a:xfrm>
          <a:off x="0" y="2005839"/>
          <a:ext cx="8424863" cy="231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i="1" kern="1200" dirty="0"/>
            <a:t>Es multiplataforma: </a:t>
          </a:r>
          <a:endParaRPr lang="es-ES" sz="2700" kern="1200" dirty="0"/>
        </a:p>
        <a:p>
          <a:pPr marL="457200" lvl="2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Courier New" panose="02070309020205020404" pitchFamily="49" charset="0"/>
            <a:buChar char="o"/>
          </a:pPr>
          <a:r>
            <a:rPr lang="es-ES_tradnl" sz="2700" i="1" kern="1200" dirty="0"/>
            <a:t>Sistemas operativos:</a:t>
          </a:r>
          <a:endParaRPr lang="es-ES" sz="2700" kern="1200" dirty="0"/>
        </a:p>
        <a:p>
          <a:pPr marL="457200" lvl="2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Courier New" panose="02070309020205020404" pitchFamily="49" charset="0"/>
            <a:buChar char="o"/>
          </a:pPr>
          <a:r>
            <a:rPr lang="es-ES_tradnl" sz="2700" i="1" kern="1200" dirty="0"/>
            <a:t>Soportes informáticos: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i="1" kern="1200" dirty="0"/>
            <a:t>Permite el uso de correlaciones: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i="1" kern="1200" dirty="0"/>
            <a:t>Datos bibliográficos: EOS.  </a:t>
          </a:r>
          <a:endParaRPr lang="es-ES" sz="2700" kern="1200" dirty="0"/>
        </a:p>
      </dsp:txBody>
      <dsp:txXfrm>
        <a:off x="0" y="2005839"/>
        <a:ext cx="8424863" cy="23184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B811E9-30FA-3E41-8C26-917E2DD99849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Generadores de problemas: herramientas usadas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FF431-FF69-5344-94BB-8367057B18E8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Generadores de problemas: ciclos de refrigeración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FF431-FF69-5344-94BB-8367057B18E8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Generadores de problemas: ciclos de refrigeración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FF431-FF69-5344-94BB-8367057B18E8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Generadores de problemas: ciclos de refrigeración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62444-96DE-9F4D-B2A2-FF4142E5BABF}">
      <dsp:nvSpPr>
        <dsp:cNvPr id="0" name=""/>
        <dsp:cNvSpPr/>
      </dsp:nvSpPr>
      <dsp:spPr>
        <a:xfrm>
          <a:off x="0" y="230114"/>
          <a:ext cx="8928992" cy="6137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Campus Virtual (Moodle): </a:t>
          </a:r>
          <a:endParaRPr lang="es-ES" sz="3000" kern="1200" dirty="0"/>
        </a:p>
      </dsp:txBody>
      <dsp:txXfrm>
        <a:off x="29961" y="260075"/>
        <a:ext cx="8869070" cy="553830"/>
      </dsp:txXfrm>
    </dsp:sp>
    <dsp:sp modelId="{058B9C27-8792-6E4B-AA64-2C5B393374BA}">
      <dsp:nvSpPr>
        <dsp:cNvPr id="0" name=""/>
        <dsp:cNvSpPr/>
      </dsp:nvSpPr>
      <dsp:spPr>
        <a:xfrm>
          <a:off x="0" y="843866"/>
          <a:ext cx="8928992" cy="2053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Enlaces a las descargas de las distribuciones e </a:t>
          </a:r>
          <a:r>
            <a:rPr lang="es-ES_tradnl" sz="2700" kern="1200" dirty="0" err="1"/>
            <a:t>IDEs</a:t>
          </a:r>
          <a:r>
            <a:rPr lang="es-ES_tradnl" sz="2700" kern="1200" dirty="0"/>
            <a:t> de </a:t>
          </a:r>
          <a:r>
            <a:rPr lang="es-ES_tradnl" sz="2700" i="1" kern="1200" dirty="0"/>
            <a:t>Python, </a:t>
          </a:r>
          <a:r>
            <a:rPr lang="es-ES_tradnl" sz="2700" kern="1200" dirty="0"/>
            <a:t>en su mayoría gratuitas, p. ej., Anaconda: </a:t>
          </a:r>
          <a:r>
            <a:rPr lang="es-ES_tradnl" sz="2700" kern="1200" dirty="0">
              <a:hlinkClick xmlns:r="http://schemas.openxmlformats.org/officeDocument/2006/relationships" r:id="rId1"/>
            </a:rPr>
            <a:t>https://www.anaconda.com/distribution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Descarga de los </a:t>
          </a:r>
          <a:r>
            <a:rPr lang="es-ES_tradnl" sz="2700" i="1" kern="1200" dirty="0"/>
            <a:t>notebooks</a:t>
          </a:r>
          <a:r>
            <a:rPr lang="es-ES_tradnl" sz="2700" kern="1200" dirty="0"/>
            <a:t> y aplicaciones alojados en el Campus.</a:t>
          </a:r>
          <a:endParaRPr lang="es-ES" sz="2700" kern="1200" dirty="0"/>
        </a:p>
      </dsp:txBody>
      <dsp:txXfrm>
        <a:off x="0" y="843866"/>
        <a:ext cx="8928992" cy="2053440"/>
      </dsp:txXfrm>
    </dsp:sp>
    <dsp:sp modelId="{1DD519D8-A1B3-EC4A-B709-48E7A53173B6}">
      <dsp:nvSpPr>
        <dsp:cNvPr id="0" name=""/>
        <dsp:cNvSpPr/>
      </dsp:nvSpPr>
      <dsp:spPr>
        <a:xfrm>
          <a:off x="0" y="2897306"/>
          <a:ext cx="8928992" cy="5898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Utilización online:</a:t>
          </a:r>
          <a:endParaRPr lang="es-ES" sz="3000" kern="1200" dirty="0"/>
        </a:p>
      </dsp:txBody>
      <dsp:txXfrm>
        <a:off x="28793" y="2926099"/>
        <a:ext cx="8871406" cy="532240"/>
      </dsp:txXfrm>
    </dsp:sp>
    <dsp:sp modelId="{75352EA8-03D7-B64A-8847-9E2D4E145934}">
      <dsp:nvSpPr>
        <dsp:cNvPr id="0" name=""/>
        <dsp:cNvSpPr/>
      </dsp:nvSpPr>
      <dsp:spPr>
        <a:xfrm>
          <a:off x="0" y="3487133"/>
          <a:ext cx="8928992" cy="1755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s-ES_tradnl" sz="2700" kern="1200" dirty="0"/>
            <a:t>p. ej., </a:t>
          </a:r>
          <a:r>
            <a:rPr lang="es-ES_tradnl" sz="2700" i="1" kern="1200" dirty="0"/>
            <a:t>Microsoft </a:t>
          </a:r>
          <a:r>
            <a:rPr lang="es-ES_tradnl" sz="2700" i="1" kern="1200" dirty="0" err="1"/>
            <a:t>Azure</a:t>
          </a:r>
          <a:r>
            <a:rPr lang="es-ES_tradnl" sz="2700" i="1" kern="1200" dirty="0"/>
            <a:t> Notebooks: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s-ES_tradnl" sz="2700" kern="1200" dirty="0"/>
            <a:t>  </a:t>
          </a:r>
          <a:r>
            <a:rPr lang="es-ES_tradnl" sz="2700" kern="1200" dirty="0">
              <a:hlinkClick xmlns:r="http://schemas.openxmlformats.org/officeDocument/2006/relationships" r:id="rId2"/>
            </a:rPr>
            <a:t>https://notebooks.azure.com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s-ES_tradnl" sz="2700" kern="1200" dirty="0"/>
            <a:t>  </a:t>
          </a:r>
          <a:r>
            <a:rPr lang="es-ES_tradnl" sz="2700" i="1" kern="1200" dirty="0"/>
            <a:t>Google </a:t>
          </a:r>
          <a:r>
            <a:rPr lang="es-ES_tradnl" sz="2700" i="1" kern="1200" dirty="0" err="1"/>
            <a:t>Colaboratory</a:t>
          </a:r>
          <a:r>
            <a:rPr lang="es-ES_tradnl" sz="2700" i="1" kern="1200" dirty="0"/>
            <a:t>: </a:t>
          </a:r>
          <a:r>
            <a:rPr lang="es-ES_tradnl" sz="2700" kern="1200" dirty="0">
              <a:hlinkClick xmlns:r="http://schemas.openxmlformats.org/officeDocument/2006/relationships" r:id="rId3"/>
            </a:rPr>
            <a:t>https://colab.research.google.com/notebooks/intro.ipynb</a:t>
          </a:r>
          <a:endParaRPr lang="es-ES" sz="2700" kern="1200" dirty="0"/>
        </a:p>
      </dsp:txBody>
      <dsp:txXfrm>
        <a:off x="0" y="3487133"/>
        <a:ext cx="8928992" cy="175536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BAB34-FA27-2D4F-AECD-E3CF4FC238B0}">
      <dsp:nvSpPr>
        <dsp:cNvPr id="0" name=""/>
        <dsp:cNvSpPr/>
      </dsp:nvSpPr>
      <dsp:spPr>
        <a:xfrm>
          <a:off x="0" y="1348906"/>
          <a:ext cx="8424863" cy="5953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Utilización y satisfacción:</a:t>
          </a:r>
          <a:endParaRPr lang="es-ES" sz="3000" b="1" kern="1200" dirty="0"/>
        </a:p>
      </dsp:txBody>
      <dsp:txXfrm>
        <a:off x="29061" y="1377967"/>
        <a:ext cx="8366741" cy="537191"/>
      </dsp:txXfrm>
    </dsp:sp>
    <dsp:sp modelId="{B2200FB8-D623-4146-8BC3-690CE4292A95}">
      <dsp:nvSpPr>
        <dsp:cNvPr id="0" name=""/>
        <dsp:cNvSpPr/>
      </dsp:nvSpPr>
      <dsp:spPr>
        <a:xfrm>
          <a:off x="0" y="1944219"/>
          <a:ext cx="8424863" cy="2252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89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El número de descargas en Moodle.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Encuestas a los estudiantes: satisfacción y dificultades encontradas en la instalación y uso de los materiales.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/>
            <a:t>Observaciones y comentarios de los profesores.</a:t>
          </a:r>
          <a:endParaRPr lang="es-E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Evolución de los resultados académicos.</a:t>
          </a:r>
          <a:endParaRPr lang="es-ES" sz="2700" kern="1200" dirty="0"/>
        </a:p>
      </dsp:txBody>
      <dsp:txXfrm>
        <a:off x="0" y="1944219"/>
        <a:ext cx="8424863" cy="225216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58696D-B434-E14C-8764-B3AC11164A72}">
      <dsp:nvSpPr>
        <dsp:cNvPr id="0" name=""/>
        <dsp:cNvSpPr/>
      </dsp:nvSpPr>
      <dsp:spPr>
        <a:xfrm>
          <a:off x="2796774" y="145549"/>
          <a:ext cx="3011370" cy="3011370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600" kern="1200" dirty="0"/>
            <a:t>Dificultad en su instalación y uso</a:t>
          </a:r>
          <a:endParaRPr lang="es-ES" sz="2600" kern="1200" dirty="0"/>
        </a:p>
      </dsp:txBody>
      <dsp:txXfrm>
        <a:off x="3198290" y="672539"/>
        <a:ext cx="2208338" cy="1355116"/>
      </dsp:txXfrm>
    </dsp:sp>
    <dsp:sp modelId="{0953C5B0-1894-E248-90FF-0F47EA26A3CB}">
      <dsp:nvSpPr>
        <dsp:cNvPr id="0" name=""/>
        <dsp:cNvSpPr/>
      </dsp:nvSpPr>
      <dsp:spPr>
        <a:xfrm>
          <a:off x="3883377" y="2027656"/>
          <a:ext cx="3011370" cy="3011370"/>
        </a:xfrm>
        <a:prstGeom prst="ellipse">
          <a:avLst/>
        </a:prstGeom>
        <a:solidFill>
          <a:schemeClr val="accent2">
            <a:alpha val="50000"/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600" kern="1200" dirty="0"/>
            <a:t>Preferencia por aplicaciones frente a notebooks</a:t>
          </a:r>
          <a:endParaRPr lang="es-ES" sz="2600" kern="1200" dirty="0"/>
        </a:p>
      </dsp:txBody>
      <dsp:txXfrm>
        <a:off x="4804354" y="2805593"/>
        <a:ext cx="1806822" cy="1656253"/>
      </dsp:txXfrm>
    </dsp:sp>
    <dsp:sp modelId="{D26524A1-9300-194D-92DF-C98D452305D5}">
      <dsp:nvSpPr>
        <dsp:cNvPr id="0" name=""/>
        <dsp:cNvSpPr/>
      </dsp:nvSpPr>
      <dsp:spPr>
        <a:xfrm>
          <a:off x="1710171" y="2027656"/>
          <a:ext cx="3011370" cy="3011370"/>
        </a:xfrm>
        <a:prstGeom prst="ellipse">
          <a:avLst/>
        </a:prstGeom>
        <a:solidFill>
          <a:schemeClr val="accent2">
            <a:alpha val="50000"/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600" kern="1200" dirty="0"/>
            <a:t>Mejora de la comprensión de la asignatura </a:t>
          </a:r>
          <a:endParaRPr lang="es-ES" sz="2600" kern="1200" dirty="0"/>
        </a:p>
      </dsp:txBody>
      <dsp:txXfrm>
        <a:off x="1993742" y="2805593"/>
        <a:ext cx="1806822" cy="165625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A58DF-9138-8541-BA4E-68D8CDB2FD75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Resultados encuestas: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A066C-B9B2-D64B-8FDB-54E47C5EDA90}">
      <dsp:nvSpPr>
        <dsp:cNvPr id="0" name=""/>
        <dsp:cNvSpPr/>
      </dsp:nvSpPr>
      <dsp:spPr>
        <a:xfrm rot="16200000">
          <a:off x="2016224" y="-2016224"/>
          <a:ext cx="4680520" cy="8712968"/>
        </a:xfrm>
        <a:prstGeom prst="flowChartManualOperati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0" tIns="0" rIns="190500" bIns="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Apreciación:</a:t>
          </a:r>
          <a:endParaRPr lang="es-ES" sz="30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700" kern="1200" dirty="0"/>
            <a:t>Los materiales suponen una mejora docente significativa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700" kern="1200" dirty="0"/>
            <a:t>Los estudiantes desean disponer de más materiales similares</a:t>
          </a:r>
          <a:endParaRPr lang="es-ES" sz="2700" kern="1200" dirty="0"/>
        </a:p>
      </dsp:txBody>
      <dsp:txXfrm rot="5400000">
        <a:off x="0" y="936104"/>
        <a:ext cx="8712968" cy="280831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C15BD-7764-E644-9AA9-B25F9F26E255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Resultados encuestas: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1AC15A-1684-1840-B3A9-A81D3E335A41}">
      <dsp:nvSpPr>
        <dsp:cNvPr id="0" name=""/>
        <dsp:cNvSpPr/>
      </dsp:nvSpPr>
      <dsp:spPr>
        <a:xfrm>
          <a:off x="0" y="107"/>
          <a:ext cx="8604919" cy="56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Resultados académicos: </a:t>
          </a:r>
          <a:r>
            <a:rPr lang="es-ES_tradnl" sz="3000" b="1" i="1" kern="1200" dirty="0"/>
            <a:t>notebooks</a:t>
          </a:r>
          <a:endParaRPr lang="es-ES" sz="3000" kern="1200" dirty="0"/>
        </a:p>
      </dsp:txBody>
      <dsp:txXfrm>
        <a:off x="27423" y="27530"/>
        <a:ext cx="8550073" cy="50691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DABB6-80A1-8646-A0F4-8ABA160E1F68}">
      <dsp:nvSpPr>
        <dsp:cNvPr id="0" name=""/>
        <dsp:cNvSpPr/>
      </dsp:nvSpPr>
      <dsp:spPr>
        <a:xfrm>
          <a:off x="0" y="537600"/>
          <a:ext cx="8604919" cy="6014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Conclusiones:</a:t>
          </a:r>
          <a:endParaRPr lang="es-ES" sz="3000" kern="1200" dirty="0"/>
        </a:p>
      </dsp:txBody>
      <dsp:txXfrm>
        <a:off x="29360" y="566960"/>
        <a:ext cx="8546199" cy="542728"/>
      </dsp:txXfrm>
    </dsp:sp>
    <dsp:sp modelId="{0EE05DA2-7F8E-EF40-9D43-80308DE7FF3F}">
      <dsp:nvSpPr>
        <dsp:cNvPr id="0" name=""/>
        <dsp:cNvSpPr/>
      </dsp:nvSpPr>
      <dsp:spPr>
        <a:xfrm>
          <a:off x="0" y="1139048"/>
          <a:ext cx="8604919" cy="1755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06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Los materiales han resultado de gran utilidad tanto en la enseñanza tradicional como a distancia.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Los resultados académicos han mejorado.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La valoración de los estudiantes es muy positiva.</a:t>
          </a:r>
          <a:endParaRPr lang="es-ES" sz="2700" kern="1200" dirty="0"/>
        </a:p>
      </dsp:txBody>
      <dsp:txXfrm>
        <a:off x="0" y="1139048"/>
        <a:ext cx="8604919" cy="1755360"/>
      </dsp:txXfrm>
    </dsp:sp>
    <dsp:sp modelId="{3196C16E-A520-F045-A1C1-ABE7CBE4FA97}">
      <dsp:nvSpPr>
        <dsp:cNvPr id="0" name=""/>
        <dsp:cNvSpPr/>
      </dsp:nvSpPr>
      <dsp:spPr>
        <a:xfrm>
          <a:off x="0" y="2894408"/>
          <a:ext cx="8604919" cy="6395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000" b="1" kern="1200" dirty="0"/>
            <a:t>Trabajo futuro:</a:t>
          </a:r>
          <a:endParaRPr lang="es-ES" sz="3000" kern="1200" dirty="0"/>
        </a:p>
      </dsp:txBody>
      <dsp:txXfrm>
        <a:off x="31218" y="2925626"/>
        <a:ext cx="8542483" cy="577075"/>
      </dsp:txXfrm>
    </dsp:sp>
    <dsp:sp modelId="{304C7C55-CE68-CE40-AF82-1B4DEA66649E}">
      <dsp:nvSpPr>
        <dsp:cNvPr id="0" name=""/>
        <dsp:cNvSpPr/>
      </dsp:nvSpPr>
      <dsp:spPr>
        <a:xfrm>
          <a:off x="0" y="3533919"/>
          <a:ext cx="8604919" cy="1689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06" tIns="34290" rIns="192024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Mejora de los materiales de soporte a la instalación y manejo: vídeos, documentación adicional, etc.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700" kern="1200" dirty="0"/>
            <a:t>Implementar en las aplicaciones la autocorrección de los ejercicios: intentos múltiples. </a:t>
          </a:r>
          <a:endParaRPr lang="es-ES" sz="2700" kern="1200" dirty="0"/>
        </a:p>
      </dsp:txBody>
      <dsp:txXfrm>
        <a:off x="0" y="3533919"/>
        <a:ext cx="8604919" cy="1689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1B2F4-E3A2-CF4C-98B6-9E6FD863A124}" type="datetimeFigureOut">
              <a:rPr lang="es-ES_tradnl" smtClean="0"/>
              <a:t>22/6/21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los estilos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79F9F-7867-0B4E-92C2-4873146E749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8521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79F9F-7867-0B4E-92C2-4873146E749C}" type="slidenum">
              <a:rPr lang="es-ES_tradnl" smtClean="0"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8010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6869843"/>
          </a:xfrm>
          <a:prstGeom prst="rect">
            <a:avLst/>
          </a:prstGeom>
          <a:noFill/>
        </p:spPr>
      </p:pic>
      <p:pic>
        <p:nvPicPr>
          <p:cNvPr id="3" name="Picture 2" descr="E:\Recursos\Logos\Logo UCM 2012\Marca UCM logo Blanco.gif"/>
          <p:cNvPicPr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3779912" y="332656"/>
            <a:ext cx="1584176" cy="1455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981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rcRect t="94985"/>
          <a:stretch>
            <a:fillRect/>
          </a:stretch>
        </p:blipFill>
        <p:spPr bwMode="auto">
          <a:xfrm>
            <a:off x="0" y="6525344"/>
            <a:ext cx="9143999" cy="344500"/>
          </a:xfrm>
          <a:prstGeom prst="rect">
            <a:avLst/>
          </a:prstGeom>
          <a:noFill/>
        </p:spPr>
      </p:pic>
      <p:pic>
        <p:nvPicPr>
          <p:cNvPr id="13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rcRect b="89917"/>
          <a:stretch>
            <a:fillRect/>
          </a:stretch>
        </p:blipFill>
        <p:spPr bwMode="auto">
          <a:xfrm>
            <a:off x="0" y="0"/>
            <a:ext cx="9143999" cy="692696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428" y="150540"/>
            <a:ext cx="1800200" cy="463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18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E:\Trabajo\Vicerrectorado de Planificación\Presentación Reestructuración de Departamentos\Rec\Fondo muy claro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6869844"/>
          </a:xfrm>
          <a:prstGeom prst="rect">
            <a:avLst/>
          </a:prstGeom>
          <a:noFill/>
        </p:spPr>
      </p:pic>
      <p:pic>
        <p:nvPicPr>
          <p:cNvPr id="14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3" cstate="print"/>
          <a:srcRect t="94985"/>
          <a:stretch>
            <a:fillRect/>
          </a:stretch>
        </p:blipFill>
        <p:spPr bwMode="auto">
          <a:xfrm>
            <a:off x="0" y="6525344"/>
            <a:ext cx="9143999" cy="344500"/>
          </a:xfrm>
          <a:prstGeom prst="rect">
            <a:avLst/>
          </a:prstGeom>
          <a:noFill/>
        </p:spPr>
      </p:pic>
      <p:pic>
        <p:nvPicPr>
          <p:cNvPr id="13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3" cstate="print"/>
          <a:srcRect b="89917"/>
          <a:stretch>
            <a:fillRect/>
          </a:stretch>
        </p:blipFill>
        <p:spPr bwMode="auto">
          <a:xfrm>
            <a:off x="0" y="0"/>
            <a:ext cx="9143999" cy="692696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428" y="150540"/>
            <a:ext cx="1800200" cy="463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183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6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diagramLayout" Target="../diagrams/layout6.xml"/><Relationship Id="rId7" Type="http://schemas.openxmlformats.org/officeDocument/2006/relationships/image" Target="../media/image8.em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3.xml"/><Relationship Id="rId7" Type="http://schemas.openxmlformats.org/officeDocument/2006/relationships/diagramColors" Target="../diagrams/colors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2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diagramData" Target="../diagrams/data12.xml"/><Relationship Id="rId3" Type="http://schemas.openxmlformats.org/officeDocument/2006/relationships/diagramLayout" Target="../diagrams/layout11.xml"/><Relationship Id="rId21" Type="http://schemas.openxmlformats.org/officeDocument/2006/relationships/diagramColors" Target="../diagrams/colors12.xml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jpeg"/><Relationship Id="rId2" Type="http://schemas.openxmlformats.org/officeDocument/2006/relationships/diagramData" Target="../diagrams/data11.xml"/><Relationship Id="rId16" Type="http://schemas.openxmlformats.org/officeDocument/2006/relationships/image" Target="../media/image22.png"/><Relationship Id="rId20" Type="http://schemas.openxmlformats.org/officeDocument/2006/relationships/diagramQuickStyle" Target="../diagrams/quickStyle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11" Type="http://schemas.openxmlformats.org/officeDocument/2006/relationships/image" Target="../media/image17.png"/><Relationship Id="rId5" Type="http://schemas.openxmlformats.org/officeDocument/2006/relationships/diagramColors" Target="../diagrams/colors11.xml"/><Relationship Id="rId15" Type="http://schemas.openxmlformats.org/officeDocument/2006/relationships/image" Target="../media/image21.jpeg"/><Relationship Id="rId10" Type="http://schemas.openxmlformats.org/officeDocument/2006/relationships/image" Target="../media/image16.png"/><Relationship Id="rId19" Type="http://schemas.openxmlformats.org/officeDocument/2006/relationships/diagramLayout" Target="../diagrams/layout12.xml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15.png"/><Relationship Id="rId14" Type="http://schemas.openxmlformats.org/officeDocument/2006/relationships/image" Target="../media/image20.jpeg"/><Relationship Id="rId22" Type="http://schemas.microsoft.com/office/2007/relationships/diagramDrawing" Target="../diagrams/drawin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4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slideLayout" Target="../slideLayouts/slideLayout3.xml"/><Relationship Id="rId7" Type="http://schemas.openxmlformats.org/officeDocument/2006/relationships/diagramColors" Target="../diagrams/colors1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7" Type="http://schemas.openxmlformats.org/officeDocument/2006/relationships/chart" Target="../charts/chart1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919787" y="3266981"/>
            <a:ext cx="71511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800" b="1" dirty="0"/>
              <a:t>Materiales docentes para el autoaprendizaje y </a:t>
            </a:r>
          </a:p>
          <a:p>
            <a:pPr algn="ctr"/>
            <a:r>
              <a:rPr lang="es-ES_tradnl" sz="2800" b="1" dirty="0"/>
              <a:t>la enseñanza virtual: Notebooks y aplicaciones</a:t>
            </a:r>
            <a:endParaRPr lang="es-ES_tradnl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3733247" y="6093296"/>
            <a:ext cx="51592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dirty="0"/>
              <a:t>Facultad de Ciencias Químicas</a:t>
            </a:r>
          </a:p>
          <a:p>
            <a:pPr algn="r"/>
            <a:r>
              <a:rPr lang="es-ES" dirty="0"/>
              <a:t>Departamento de Ingeniería Química y de Materiales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79400" y="4869160"/>
            <a:ext cx="8585200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2800" b="1">
                <a:solidFill>
                  <a:srgbClr val="000099"/>
                </a:solidFill>
                <a:latin typeface="Bookman Old Style" charset="0"/>
                <a:ea typeface="Arial" charset="0"/>
                <a:cs typeface="Arial" charset="0"/>
              </a:defRPr>
            </a:lvl1pPr>
            <a:lvl2pPr marL="179388" eaLnBrk="0" hangingPunct="0">
              <a:spcBef>
                <a:spcPct val="20000"/>
              </a:spcBef>
              <a:buChar char="•"/>
              <a:defRPr sz="2400" b="1">
                <a:solidFill>
                  <a:schemeClr val="tx1"/>
                </a:solidFill>
                <a:latin typeface="Bookman Old Style" charset="0"/>
                <a:ea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rgbClr val="339966"/>
                </a:solidFill>
                <a:latin typeface="Bookman Old Style" charset="0"/>
                <a:ea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990033"/>
                </a:solidFill>
                <a:latin typeface="Bookman Old Style" charset="0"/>
                <a:ea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Bookman Old Style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Bookman Old Style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Bookman Old Style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Bookman Old Style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Bookman Old Style" charset="0"/>
                <a:ea typeface="Arial" charset="0"/>
                <a:cs typeface="Arial" charset="0"/>
              </a:defRPr>
            </a:lvl9pPr>
          </a:lstStyle>
          <a:p>
            <a:pPr lvl="1" algn="ctr" eaLnBrk="1" hangingPunct="1">
              <a:buFontTx/>
              <a:buNone/>
            </a:pPr>
            <a:r>
              <a:rPr lang="es-ES" altLang="es-ES" dirty="0">
                <a:latin typeface="+mn-lt"/>
                <a:cs typeface="Leelawadee" charset="0"/>
              </a:rPr>
              <a:t>Alonso, M.V., </a:t>
            </a:r>
            <a:r>
              <a:rPr lang="es-ES" altLang="es-ES" u="sng" dirty="0">
                <a:latin typeface="+mn-lt"/>
                <a:cs typeface="Leelawadee" charset="0"/>
              </a:rPr>
              <a:t>Domínguez , J.C</a:t>
            </a:r>
            <a:r>
              <a:rPr lang="es-ES" altLang="es-ES" dirty="0">
                <a:latin typeface="+mn-lt"/>
                <a:cs typeface="Leelawadee" charset="0"/>
              </a:rPr>
              <a:t>., García, J., </a:t>
            </a:r>
          </a:p>
          <a:p>
            <a:pPr lvl="1" algn="ctr" eaLnBrk="1" hangingPunct="1">
              <a:buFontTx/>
              <a:buNone/>
            </a:pPr>
            <a:r>
              <a:rPr lang="es-ES" altLang="es-ES" dirty="0">
                <a:latin typeface="+mn-lt"/>
                <a:cs typeface="Leelawadee" charset="0"/>
              </a:rPr>
              <a:t>Miranda, R., </a:t>
            </a:r>
            <a:r>
              <a:rPr lang="es-ES" altLang="es-ES" dirty="0" err="1">
                <a:latin typeface="+mn-lt"/>
                <a:cs typeface="Leelawadee" charset="0"/>
              </a:rPr>
              <a:t>Oliet</a:t>
            </a:r>
            <a:r>
              <a:rPr lang="es-ES" altLang="es-ES" dirty="0">
                <a:latin typeface="+mn-lt"/>
                <a:cs typeface="Leelawadee" charset="0"/>
              </a:rPr>
              <a:t>, M., </a:t>
            </a:r>
            <a:r>
              <a:rPr lang="es-ES" altLang="es-ES" dirty="0" err="1">
                <a:latin typeface="+mn-lt"/>
                <a:cs typeface="Leelawadee" charset="0"/>
              </a:rPr>
              <a:t>Rigual</a:t>
            </a:r>
            <a:r>
              <a:rPr lang="es-ES" altLang="es-ES" dirty="0">
                <a:latin typeface="+mn-lt"/>
                <a:cs typeface="Leelawadee" charset="0"/>
              </a:rPr>
              <a:t> V.</a:t>
            </a:r>
            <a:endParaRPr lang="es-ES" altLang="es-ES" baseline="30000" dirty="0">
              <a:latin typeface="+mn-lt"/>
              <a:cs typeface="Leelawade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826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>
            <a:extLst>
              <a:ext uri="{FF2B5EF4-FFF2-40B4-BE49-F238E27FC236}">
                <a16:creationId xmlns:a16="http://schemas.microsoft.com/office/drawing/2014/main" id="{763C2489-2485-934B-88FA-6A87DAAE2623}"/>
              </a:ext>
            </a:extLst>
          </p:cNvPr>
          <p:cNvSpPr txBox="1">
            <a:spLocks/>
          </p:cNvSpPr>
          <p:nvPr/>
        </p:nvSpPr>
        <p:spPr>
          <a:xfrm>
            <a:off x="377552" y="2892691"/>
            <a:ext cx="8424863" cy="3632653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endParaRPr lang="es-ES_tradnl" sz="1800" dirty="0"/>
          </a:p>
        </p:txBody>
      </p:sp>
      <p:sp>
        <p:nvSpPr>
          <p:cNvPr id="8" name="1 Título">
            <a:extLst>
              <a:ext uri="{FF2B5EF4-FFF2-40B4-BE49-F238E27FC236}">
                <a16:creationId xmlns:a16="http://schemas.microsoft.com/office/drawing/2014/main" id="{6BBD0A42-AF36-E646-B031-22C2C24FA482}"/>
              </a:ext>
            </a:extLst>
          </p:cNvPr>
          <p:cNvSpPr txBox="1">
            <a:spLocks/>
          </p:cNvSpPr>
          <p:nvPr/>
        </p:nvSpPr>
        <p:spPr>
          <a:xfrm>
            <a:off x="1907704" y="-13295"/>
            <a:ext cx="7200752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Objetivos</a:t>
            </a:r>
            <a:r>
              <a:rPr lang="en-US" altLang="es-ES" dirty="0">
                <a:solidFill>
                  <a:schemeClr val="bg1"/>
                </a:solidFill>
              </a:rPr>
              <a:t> y </a:t>
            </a:r>
            <a:r>
              <a:rPr lang="en-US" altLang="es-ES" dirty="0" err="1">
                <a:solidFill>
                  <a:schemeClr val="bg1"/>
                </a:solidFill>
              </a:rPr>
              <a:t>metodología</a:t>
            </a:r>
            <a:endParaRPr lang="en-US" altLang="es-E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5FA35194-767F-8F4A-AB68-CFBF33FCA7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3572756"/>
              </p:ext>
            </p:extLst>
          </p:nvPr>
        </p:nvGraphicFramePr>
        <p:xfrm>
          <a:off x="377552" y="764705"/>
          <a:ext cx="8388896" cy="4510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5854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978F4A4C-8AAC-E94B-8027-D55DF7DB8E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3653550"/>
              </p:ext>
            </p:extLst>
          </p:nvPr>
        </p:nvGraphicFramePr>
        <p:xfrm>
          <a:off x="359568" y="764704"/>
          <a:ext cx="8424863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1 Título">
            <a:extLst>
              <a:ext uri="{FF2B5EF4-FFF2-40B4-BE49-F238E27FC236}">
                <a16:creationId xmlns:a16="http://schemas.microsoft.com/office/drawing/2014/main" id="{6BBD0A42-AF36-E646-B031-22C2C24FA482}"/>
              </a:ext>
            </a:extLst>
          </p:cNvPr>
          <p:cNvSpPr txBox="1">
            <a:spLocks/>
          </p:cNvSpPr>
          <p:nvPr/>
        </p:nvSpPr>
        <p:spPr>
          <a:xfrm>
            <a:off x="1907704" y="-13295"/>
            <a:ext cx="7200752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Tipos</a:t>
            </a:r>
            <a:r>
              <a:rPr lang="en-US" altLang="es-ES" dirty="0">
                <a:solidFill>
                  <a:schemeClr val="bg1"/>
                </a:solidFill>
              </a:rPr>
              <a:t> de </a:t>
            </a:r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 </a:t>
            </a:r>
            <a:r>
              <a:rPr lang="en-US" altLang="es-ES" dirty="0" err="1">
                <a:solidFill>
                  <a:schemeClr val="bg1"/>
                </a:solidFill>
              </a:rPr>
              <a:t>digitales</a:t>
            </a:r>
            <a:endParaRPr lang="en-US" alt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764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i="1" dirty="0">
                <a:solidFill>
                  <a:schemeClr val="bg1"/>
                </a:solidFill>
              </a:rPr>
              <a:t>Notebooks</a:t>
            </a: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6F0E13C5-D544-5441-AE4D-44588D1945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6814768"/>
              </p:ext>
            </p:extLst>
          </p:nvPr>
        </p:nvGraphicFramePr>
        <p:xfrm>
          <a:off x="395536" y="779633"/>
          <a:ext cx="8424863" cy="5673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214271"/>
            <a:ext cx="864096" cy="864096"/>
          </a:xfrm>
          <a:prstGeom prst="rect">
            <a:avLst/>
          </a:prstGeom>
        </p:spPr>
      </p:pic>
      <p:sp>
        <p:nvSpPr>
          <p:cNvPr id="6" name="2 Marcador de contenido">
            <a:extLst>
              <a:ext uri="{FF2B5EF4-FFF2-40B4-BE49-F238E27FC236}">
                <a16:creationId xmlns:a16="http://schemas.microsoft.com/office/drawing/2014/main" id="{38A5A062-3C7E-F046-8072-186F2F096111}"/>
              </a:ext>
            </a:extLst>
          </p:cNvPr>
          <p:cNvSpPr txBox="1">
            <a:spLocks/>
          </p:cNvSpPr>
          <p:nvPr/>
        </p:nvSpPr>
        <p:spPr>
          <a:xfrm>
            <a:off x="323601" y="5409890"/>
            <a:ext cx="8424863" cy="2232248"/>
          </a:xfrm>
          <a:prstGeom prst="rect">
            <a:avLst/>
          </a:prstGeom>
        </p:spPr>
        <p:txBody>
          <a:bodyPr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s-ES_tradnl" sz="1800" i="1" dirty="0"/>
          </a:p>
        </p:txBody>
      </p:sp>
    </p:spTree>
    <p:extLst>
      <p:ext uri="{BB962C8B-B14F-4D97-AF65-F5344CB8AC3E}">
        <p14:creationId xmlns:p14="http://schemas.microsoft.com/office/powerpoint/2010/main" val="1380829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9CB86281-1A6A-0048-A738-C1D67468D2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7704996"/>
              </p:ext>
            </p:extLst>
          </p:nvPr>
        </p:nvGraphicFramePr>
        <p:xfrm>
          <a:off x="359568" y="620018"/>
          <a:ext cx="8424863" cy="38170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836712"/>
            <a:ext cx="946039" cy="410354"/>
          </a:xfrm>
          <a:prstGeom prst="rect">
            <a:avLst/>
          </a:prstGeom>
          <a:ln w="38100">
            <a:solidFill>
              <a:srgbClr val="C00000"/>
            </a:solidFill>
            <a:round/>
          </a:ln>
        </p:spPr>
      </p:pic>
      <p:sp>
        <p:nvSpPr>
          <p:cNvPr id="5" name="1 Título">
            <a:extLst>
              <a:ext uri="{FF2B5EF4-FFF2-40B4-BE49-F238E27FC236}">
                <a16:creationId xmlns:a16="http://schemas.microsoft.com/office/drawing/2014/main" id="{E5D82A80-E5BA-1241-B330-E85FCC2767EE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i="1" dirty="0">
                <a:solidFill>
                  <a:schemeClr val="bg1"/>
                </a:solidFill>
              </a:rPr>
              <a:t>Notebooks</a:t>
            </a:r>
          </a:p>
        </p:txBody>
      </p:sp>
    </p:spTree>
    <p:extLst>
      <p:ext uri="{BB962C8B-B14F-4D97-AF65-F5344CB8AC3E}">
        <p14:creationId xmlns:p14="http://schemas.microsoft.com/office/powerpoint/2010/main" val="732731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897EF6A5-1969-6D41-B32E-859614B964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4864338"/>
              </p:ext>
            </p:extLst>
          </p:nvPr>
        </p:nvGraphicFramePr>
        <p:xfrm>
          <a:off x="359569" y="-459432"/>
          <a:ext cx="8604919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1 Título">
            <a:extLst>
              <a:ext uri="{FF2B5EF4-FFF2-40B4-BE49-F238E27FC236}">
                <a16:creationId xmlns:a16="http://schemas.microsoft.com/office/drawing/2014/main" id="{E431CE18-50DB-C14A-BD9A-CA7661C5C46B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i="1" dirty="0">
                <a:solidFill>
                  <a:schemeClr val="bg1"/>
                </a:solidFill>
              </a:rPr>
              <a:t>Notebooks</a:t>
            </a:r>
          </a:p>
        </p:txBody>
      </p:sp>
    </p:spTree>
    <p:extLst>
      <p:ext uri="{BB962C8B-B14F-4D97-AF65-F5344CB8AC3E}">
        <p14:creationId xmlns:p14="http://schemas.microsoft.com/office/powerpoint/2010/main" val="1602813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BF26064A-5F24-E549-9737-AF7060C6B6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938572"/>
              </p:ext>
            </p:extLst>
          </p:nvPr>
        </p:nvGraphicFramePr>
        <p:xfrm>
          <a:off x="359569" y="692696"/>
          <a:ext cx="8748935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9" t="8000" r="15772" b="54200"/>
          <a:stretch/>
        </p:blipFill>
        <p:spPr>
          <a:xfrm>
            <a:off x="1496606" y="1634057"/>
            <a:ext cx="6150788" cy="481377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9" t="12201" r="9828" b="50000"/>
          <a:stretch/>
        </p:blipFill>
        <p:spPr>
          <a:xfrm>
            <a:off x="1313292" y="1628550"/>
            <a:ext cx="6517416" cy="469248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9" t="12201" r="8342" b="40550"/>
          <a:stretch/>
        </p:blipFill>
        <p:spPr>
          <a:xfrm>
            <a:off x="1870916" y="1380294"/>
            <a:ext cx="5726240" cy="5052525"/>
          </a:xfrm>
          <a:prstGeom prst="rect">
            <a:avLst/>
          </a:prstGeom>
        </p:spPr>
      </p:pic>
      <p:sp>
        <p:nvSpPr>
          <p:cNvPr id="7" name="1 Título">
            <a:extLst>
              <a:ext uri="{FF2B5EF4-FFF2-40B4-BE49-F238E27FC236}">
                <a16:creationId xmlns:a16="http://schemas.microsoft.com/office/drawing/2014/main" id="{5B87A1C8-135A-BB47-9EBA-1C0D93BB7EB3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i="1" dirty="0">
                <a:solidFill>
                  <a:schemeClr val="bg1"/>
                </a:solidFill>
              </a:rPr>
              <a:t>Notebooks</a:t>
            </a:r>
          </a:p>
        </p:txBody>
      </p:sp>
    </p:spTree>
    <p:extLst>
      <p:ext uri="{BB962C8B-B14F-4D97-AF65-F5344CB8AC3E}">
        <p14:creationId xmlns:p14="http://schemas.microsoft.com/office/powerpoint/2010/main" val="205253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>
            <a:extLst>
              <a:ext uri="{FF2B5EF4-FFF2-40B4-BE49-F238E27FC236}">
                <a16:creationId xmlns:a16="http://schemas.microsoft.com/office/drawing/2014/main" id="{5B87A1C8-135A-BB47-9EBA-1C0D93BB7EB3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i="1" dirty="0">
                <a:solidFill>
                  <a:schemeClr val="bg1"/>
                </a:solidFill>
              </a:rPr>
              <a:t>Notebooks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08167610-996C-AE45-8847-EC9497DF7C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6048978"/>
              </p:ext>
            </p:extLst>
          </p:nvPr>
        </p:nvGraphicFramePr>
        <p:xfrm>
          <a:off x="359569" y="692696"/>
          <a:ext cx="8604919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2C03A89B-A8D8-E742-859E-672D76DFAA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9673124"/>
              </p:ext>
            </p:extLst>
          </p:nvPr>
        </p:nvGraphicFramePr>
        <p:xfrm>
          <a:off x="86363" y="2420888"/>
          <a:ext cx="9151329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83234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>
            <a:extLst>
              <a:ext uri="{FF2B5EF4-FFF2-40B4-BE49-F238E27FC236}">
                <a16:creationId xmlns:a16="http://schemas.microsoft.com/office/drawing/2014/main" id="{5B87A1C8-135A-BB47-9EBA-1C0D93BB7EB3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s-ES" dirty="0">
                <a:solidFill>
                  <a:schemeClr val="bg1"/>
                </a:solidFill>
              </a:rPr>
              <a:t>Materiales: </a:t>
            </a:r>
            <a:r>
              <a:rPr lang="es-ES_tradnl" altLang="es-ES" i="1" dirty="0">
                <a:solidFill>
                  <a:schemeClr val="bg1"/>
                </a:solidFill>
              </a:rPr>
              <a:t>Notebooks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44D34103-D78D-1C48-97CD-06EC1797A4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0961266"/>
              </p:ext>
            </p:extLst>
          </p:nvPr>
        </p:nvGraphicFramePr>
        <p:xfrm>
          <a:off x="359569" y="764704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Materiales para la docencia_2.mp4" descr="Materiales para la docencia_2.mp4">
            <a:hlinkClick r:id="" action="ppaction://media"/>
            <a:extLst>
              <a:ext uri="{FF2B5EF4-FFF2-40B4-BE49-F238E27FC236}">
                <a16:creationId xmlns:a16="http://schemas.microsoft.com/office/drawing/2014/main" id="{462B52F1-8524-524E-BC01-CCBF2DBADEC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rcRect l="29525" t="12201" r="29526"/>
          <a:stretch/>
        </p:blipFill>
        <p:spPr>
          <a:xfrm>
            <a:off x="2357754" y="1256353"/>
            <a:ext cx="4428492" cy="526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63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>
            <a:extLst>
              <a:ext uri="{FF2B5EF4-FFF2-40B4-BE49-F238E27FC236}">
                <a16:creationId xmlns:a16="http://schemas.microsoft.com/office/drawing/2014/main" id="{5B87A1C8-135A-BB47-9EBA-1C0D93BB7EB3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dirty="0" err="1">
                <a:solidFill>
                  <a:schemeClr val="bg1"/>
                </a:solidFill>
              </a:rPr>
              <a:t>Aplicaciones</a:t>
            </a:r>
            <a:endParaRPr lang="en-US" altLang="es-ES" dirty="0">
              <a:solidFill>
                <a:schemeClr val="bg1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E16F8D88-2987-624A-B455-53F80418FF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2431251"/>
              </p:ext>
            </p:extLst>
          </p:nvPr>
        </p:nvGraphicFramePr>
        <p:xfrm>
          <a:off x="323601" y="-676126"/>
          <a:ext cx="8424863" cy="5545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n 8" descr="Dibujo de una persona&#10;&#10;Descripción generada automáticamente con confianza media">
            <a:extLst>
              <a:ext uri="{FF2B5EF4-FFF2-40B4-BE49-F238E27FC236}">
                <a16:creationId xmlns:a16="http://schemas.microsoft.com/office/drawing/2014/main" id="{67D90049-D7D7-F643-940B-A70CA1CE38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674600"/>
            <a:ext cx="3901440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41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3F74CE6F-0F8C-7240-962F-AE9B81E16B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4972446"/>
              </p:ext>
            </p:extLst>
          </p:nvPr>
        </p:nvGraphicFramePr>
        <p:xfrm>
          <a:off x="359568" y="476672"/>
          <a:ext cx="8424863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3FEAF8CC-82AC-7B43-B304-FE2CB1DD6C8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792" y="980728"/>
            <a:ext cx="110188" cy="47795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638F6325-AC4B-C64F-A66B-5B0E275BF859}"/>
              </a:ext>
            </a:extLst>
          </p:cNvPr>
          <p:cNvGrpSpPr/>
          <p:nvPr/>
        </p:nvGrpSpPr>
        <p:grpSpPr>
          <a:xfrm>
            <a:off x="4427984" y="3337989"/>
            <a:ext cx="4129269" cy="617309"/>
            <a:chOff x="3851920" y="3122363"/>
            <a:chExt cx="4129269" cy="617309"/>
          </a:xfrm>
        </p:grpSpPr>
        <p:pic>
          <p:nvPicPr>
            <p:cNvPr id="6" name="Imagen 5" descr="Imagen que contiene carpa, luz&#10;&#10;Descripción generada automáticamente">
              <a:extLst>
                <a:ext uri="{FF2B5EF4-FFF2-40B4-BE49-F238E27FC236}">
                  <a16:creationId xmlns:a16="http://schemas.microsoft.com/office/drawing/2014/main" id="{41DE7263-F53C-154E-A6B0-2BBD8D885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1920" y="3178989"/>
              <a:ext cx="548861" cy="504056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494C766A-11E2-7F41-A3EE-E841FACC8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6649" y="3124748"/>
              <a:ext cx="612539" cy="612539"/>
            </a:xfrm>
            <a:prstGeom prst="rect">
              <a:avLst/>
            </a:prstGeom>
          </p:spPr>
        </p:pic>
        <p:pic>
          <p:nvPicPr>
            <p:cNvPr id="1026" name="Picture 2" descr="Resultado de imagen de C++">
              <a:extLst>
                <a:ext uri="{FF2B5EF4-FFF2-40B4-BE49-F238E27FC236}">
                  <a16:creationId xmlns:a16="http://schemas.microsoft.com/office/drawing/2014/main" id="{A94D5B1B-090A-4844-AA90-C910850B21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5056" y="3122363"/>
              <a:ext cx="548862" cy="6173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44FF29EE-2809-974F-A6ED-AA18C43C0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9786" y="3134293"/>
              <a:ext cx="1368152" cy="593449"/>
            </a:xfrm>
            <a:prstGeom prst="rect">
              <a:avLst/>
            </a:prstGeom>
          </p:spPr>
        </p:pic>
        <p:pic>
          <p:nvPicPr>
            <p:cNvPr id="1028" name="Picture 4" descr="Resultado de imagen de excel">
              <a:extLst>
                <a:ext uri="{FF2B5EF4-FFF2-40B4-BE49-F238E27FC236}">
                  <a16:creationId xmlns:a16="http://schemas.microsoft.com/office/drawing/2014/main" id="{11B5748E-1C60-A84A-BA8D-C8DCF5F86D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3805" y="3162301"/>
              <a:ext cx="547384" cy="5374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upo 4">
            <a:extLst>
              <a:ext uri="{FF2B5EF4-FFF2-40B4-BE49-F238E27FC236}">
                <a16:creationId xmlns:a16="http://schemas.microsoft.com/office/drawing/2014/main" id="{9059D86C-68A3-9140-965C-83A4DB180E84}"/>
              </a:ext>
            </a:extLst>
          </p:cNvPr>
          <p:cNvGrpSpPr/>
          <p:nvPr/>
        </p:nvGrpSpPr>
        <p:grpSpPr>
          <a:xfrm>
            <a:off x="5320043" y="3952913"/>
            <a:ext cx="2009449" cy="742754"/>
            <a:chOff x="5081089" y="4264068"/>
            <a:chExt cx="2009449" cy="742754"/>
          </a:xfrm>
        </p:grpSpPr>
        <p:pic>
          <p:nvPicPr>
            <p:cNvPr id="1030" name="Picture 6" descr="Resultado de imagen de NIST">
              <a:extLst>
                <a:ext uri="{FF2B5EF4-FFF2-40B4-BE49-F238E27FC236}">
                  <a16:creationId xmlns:a16="http://schemas.microsoft.com/office/drawing/2014/main" id="{8AE9A258-BB25-B148-9C20-53BD974FB2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1089" y="4264068"/>
              <a:ext cx="1106777" cy="742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sultado de imagen de IAPWS">
              <a:extLst>
                <a:ext uri="{FF2B5EF4-FFF2-40B4-BE49-F238E27FC236}">
                  <a16:creationId xmlns:a16="http://schemas.microsoft.com/office/drawing/2014/main" id="{CFB3302B-AA6C-584D-B041-F211956252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7258" y="4303092"/>
              <a:ext cx="723280" cy="6647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2DB696F3-D46D-9B4C-BAEC-3DEC80659914}"/>
              </a:ext>
            </a:extLst>
          </p:cNvPr>
          <p:cNvGrpSpPr>
            <a:grpSpLocks noChangeAspect="1"/>
          </p:cNvGrpSpPr>
          <p:nvPr/>
        </p:nvGrpSpPr>
        <p:grpSpPr>
          <a:xfrm>
            <a:off x="4079916" y="2636912"/>
            <a:ext cx="1866202" cy="670560"/>
            <a:chOff x="5323463" y="1953949"/>
            <a:chExt cx="2332752" cy="838200"/>
          </a:xfrm>
        </p:grpSpPr>
        <p:pic>
          <p:nvPicPr>
            <p:cNvPr id="1034" name="Picture 10" descr="Resultado de imagen de windows 10 logo">
              <a:extLst>
                <a:ext uri="{FF2B5EF4-FFF2-40B4-BE49-F238E27FC236}">
                  <a16:creationId xmlns:a16="http://schemas.microsoft.com/office/drawing/2014/main" id="{93533DCF-C5C4-8049-A590-0E6118AE0D1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78" r="16540"/>
            <a:stretch/>
          </p:blipFill>
          <p:spPr bwMode="auto">
            <a:xfrm>
              <a:off x="5323463" y="2056819"/>
              <a:ext cx="792089" cy="6324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Resultado de imagen de mac os logo">
              <a:extLst>
                <a:ext uri="{FF2B5EF4-FFF2-40B4-BE49-F238E27FC236}">
                  <a16:creationId xmlns:a16="http://schemas.microsoft.com/office/drawing/2014/main" id="{D0EAA4BC-1F6A-7842-B18F-81465D893F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5014" y="2039674"/>
              <a:ext cx="727710" cy="666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 descr="Resultado de imagen de linux logo">
              <a:extLst>
                <a:ext uri="{FF2B5EF4-FFF2-40B4-BE49-F238E27FC236}">
                  <a16:creationId xmlns:a16="http://schemas.microsoft.com/office/drawing/2014/main" id="{8A7B987D-6F9F-2745-B29F-699C80BEED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8223" y="1953949"/>
              <a:ext cx="697992" cy="838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1 Título">
            <a:extLst>
              <a:ext uri="{FF2B5EF4-FFF2-40B4-BE49-F238E27FC236}">
                <a16:creationId xmlns:a16="http://schemas.microsoft.com/office/drawing/2014/main" id="{04DD2595-DCE8-6A42-B168-3EFE46E56C0D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dirty="0" err="1">
                <a:solidFill>
                  <a:schemeClr val="bg1"/>
                </a:solidFill>
              </a:rPr>
              <a:t>Aplicaciones</a:t>
            </a:r>
            <a:endParaRPr lang="en-US" altLang="es-ES" dirty="0">
              <a:solidFill>
                <a:schemeClr val="bg1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554FF2AF-8C8C-8A45-BAAC-D4BF5F8CF7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3442480"/>
              </p:ext>
            </p:extLst>
          </p:nvPr>
        </p:nvGraphicFramePr>
        <p:xfrm>
          <a:off x="359569" y="764704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  <p:extLst>
      <p:ext uri="{BB962C8B-B14F-4D97-AF65-F5344CB8AC3E}">
        <p14:creationId xmlns:p14="http://schemas.microsoft.com/office/powerpoint/2010/main" val="1567080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60A36E95-5BEE-7845-9881-247E10A1D8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6517501"/>
              </p:ext>
            </p:extLst>
          </p:nvPr>
        </p:nvGraphicFramePr>
        <p:xfrm>
          <a:off x="359569" y="764704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 Título">
            <a:extLst>
              <a:ext uri="{FF2B5EF4-FFF2-40B4-BE49-F238E27FC236}">
                <a16:creationId xmlns:a16="http://schemas.microsoft.com/office/drawing/2014/main" id="{9C7D2EB2-E12A-F846-B3E7-B3D869B3B7C4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dirty="0" err="1">
                <a:solidFill>
                  <a:schemeClr val="bg1"/>
                </a:solidFill>
              </a:rPr>
              <a:t>Aplicaciones</a:t>
            </a:r>
            <a:endParaRPr lang="en-US" altLang="es-ES" dirty="0">
              <a:solidFill>
                <a:schemeClr val="bg1"/>
              </a:solidFill>
            </a:endParaRPr>
          </a:p>
        </p:txBody>
      </p:sp>
      <p:pic>
        <p:nvPicPr>
          <p:cNvPr id="3" name="Imagen 2" descr="Interfaz de usuario gráfica, Diagrama&#10;&#10;Descripción generada automáticamente">
            <a:extLst>
              <a:ext uri="{FF2B5EF4-FFF2-40B4-BE49-F238E27FC236}">
                <a16:creationId xmlns:a16="http://schemas.microsoft.com/office/drawing/2014/main" id="{CC97A0A0-6006-0A44-96DC-5FBBE4B45B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5465"/>
            <a:ext cx="9144000" cy="5465903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74990DEB-AAAA-F64E-B5B0-1CB0A05E6AFA}"/>
              </a:ext>
            </a:extLst>
          </p:cNvPr>
          <p:cNvGrpSpPr/>
          <p:nvPr/>
        </p:nvGrpSpPr>
        <p:grpSpPr>
          <a:xfrm>
            <a:off x="0" y="2204864"/>
            <a:ext cx="3851920" cy="2736304"/>
            <a:chOff x="0" y="2132856"/>
            <a:chExt cx="3851920" cy="2736304"/>
          </a:xfrm>
        </p:grpSpPr>
        <p:sp>
          <p:nvSpPr>
            <p:cNvPr id="10" name="Rectángulo redondeado 9">
              <a:extLst>
                <a:ext uri="{FF2B5EF4-FFF2-40B4-BE49-F238E27FC236}">
                  <a16:creationId xmlns:a16="http://schemas.microsoft.com/office/drawing/2014/main" id="{67871807-1F1C-2042-9803-5BBCB562FAA9}"/>
                </a:ext>
              </a:extLst>
            </p:cNvPr>
            <p:cNvSpPr/>
            <p:nvPr/>
          </p:nvSpPr>
          <p:spPr>
            <a:xfrm>
              <a:off x="422050" y="2632314"/>
              <a:ext cx="3429870" cy="2236846"/>
            </a:xfrm>
            <a:prstGeom prst="roundRect">
              <a:avLst/>
            </a:prstGeom>
            <a:noFill/>
            <a:ln w="38100">
              <a:solidFill>
                <a:srgbClr val="C104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21353828-C87D-E141-AAB9-DFD119083D78}"/>
                </a:ext>
              </a:extLst>
            </p:cNvPr>
            <p:cNvSpPr txBox="1"/>
            <p:nvPr/>
          </p:nvSpPr>
          <p:spPr>
            <a:xfrm>
              <a:off x="0" y="2132856"/>
              <a:ext cx="1754198" cy="369332"/>
            </a:xfrm>
            <a:prstGeom prst="rect">
              <a:avLst/>
            </a:prstGeom>
            <a:noFill/>
            <a:ln w="38100">
              <a:solidFill>
                <a:srgbClr val="C1043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s-ES" dirty="0"/>
                <a:t>Datos generados</a:t>
              </a:r>
            </a:p>
          </p:txBody>
        </p: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C292105D-DB4A-684D-9E75-40AF2ED840A6}"/>
              </a:ext>
            </a:extLst>
          </p:cNvPr>
          <p:cNvGrpSpPr/>
          <p:nvPr/>
        </p:nvGrpSpPr>
        <p:grpSpPr>
          <a:xfrm>
            <a:off x="3014762" y="1556792"/>
            <a:ext cx="5724911" cy="4824536"/>
            <a:chOff x="4787510" y="2096852"/>
            <a:chExt cx="2351332" cy="4824536"/>
          </a:xfrm>
        </p:grpSpPr>
        <p:sp>
          <p:nvSpPr>
            <p:cNvPr id="14" name="Rectángulo redondeado 13">
              <a:extLst>
                <a:ext uri="{FF2B5EF4-FFF2-40B4-BE49-F238E27FC236}">
                  <a16:creationId xmlns:a16="http://schemas.microsoft.com/office/drawing/2014/main" id="{017F347D-E1AC-2B48-B4E9-10567A4406B3}"/>
                </a:ext>
              </a:extLst>
            </p:cNvPr>
            <p:cNvSpPr/>
            <p:nvPr/>
          </p:nvSpPr>
          <p:spPr>
            <a:xfrm>
              <a:off x="5220072" y="2924944"/>
              <a:ext cx="1918770" cy="3996444"/>
            </a:xfrm>
            <a:prstGeom prst="roundRect">
              <a:avLst/>
            </a:prstGeom>
            <a:noFill/>
            <a:ln w="38100">
              <a:solidFill>
                <a:srgbClr val="C104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AC587746-12AB-8C48-8895-F2C9B138FE80}"/>
                </a:ext>
              </a:extLst>
            </p:cNvPr>
            <p:cNvSpPr txBox="1"/>
            <p:nvPr/>
          </p:nvSpPr>
          <p:spPr>
            <a:xfrm>
              <a:off x="4787510" y="2096852"/>
              <a:ext cx="1353127" cy="646331"/>
            </a:xfrm>
            <a:prstGeom prst="rect">
              <a:avLst/>
            </a:prstGeom>
            <a:noFill/>
            <a:ln w="38100">
              <a:solidFill>
                <a:srgbClr val="C1043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s-ES" dirty="0"/>
                <a:t>Diagramas:</a:t>
              </a:r>
            </a:p>
            <a:p>
              <a:r>
                <a:rPr lang="es-ES" dirty="0"/>
                <a:t>P-h; T-s y P-v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413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>
            <a:extLst>
              <a:ext uri="{FF2B5EF4-FFF2-40B4-BE49-F238E27FC236}">
                <a16:creationId xmlns:a16="http://schemas.microsoft.com/office/drawing/2014/main" id="{9C7D2EB2-E12A-F846-B3E7-B3D869B3B7C4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dirty="0" err="1">
                <a:solidFill>
                  <a:schemeClr val="bg1"/>
                </a:solidFill>
              </a:rPr>
              <a:t>Aplicaciones</a:t>
            </a:r>
            <a:endParaRPr lang="en-US" altLang="es-ES" dirty="0">
              <a:solidFill>
                <a:schemeClr val="bg1"/>
              </a:solidFill>
            </a:endParaRPr>
          </a:p>
        </p:txBody>
      </p:sp>
      <p:pic>
        <p:nvPicPr>
          <p:cNvPr id="6" name="Imagen 5" descr="Interfaz de usuario gráfica&#10;&#10;Descripción generada automáticamente con confianza media">
            <a:extLst>
              <a:ext uri="{FF2B5EF4-FFF2-40B4-BE49-F238E27FC236}">
                <a16:creationId xmlns:a16="http://schemas.microsoft.com/office/drawing/2014/main" id="{B5EB9773-6874-144D-83F8-4B86FC1BB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3457"/>
            <a:ext cx="9144000" cy="5465903"/>
          </a:xfrm>
          <a:prstGeom prst="rect">
            <a:avLst/>
          </a:prstGeom>
        </p:spPr>
      </p:pic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91DBE909-B859-6543-ACA7-74807AFFB3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355827"/>
              </p:ext>
            </p:extLst>
          </p:nvPr>
        </p:nvGraphicFramePr>
        <p:xfrm>
          <a:off x="359569" y="771409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66652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>
            <a:extLst>
              <a:ext uri="{FF2B5EF4-FFF2-40B4-BE49-F238E27FC236}">
                <a16:creationId xmlns:a16="http://schemas.microsoft.com/office/drawing/2014/main" id="{9C7D2EB2-E12A-F846-B3E7-B3D869B3B7C4}"/>
              </a:ext>
            </a:extLst>
          </p:cNvPr>
          <p:cNvSpPr txBox="1">
            <a:spLocks/>
          </p:cNvSpPr>
          <p:nvPr/>
        </p:nvSpPr>
        <p:spPr>
          <a:xfrm>
            <a:off x="2051818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Materiales</a:t>
            </a:r>
            <a:r>
              <a:rPr lang="en-US" altLang="es-ES" dirty="0">
                <a:solidFill>
                  <a:schemeClr val="bg1"/>
                </a:solidFill>
              </a:rPr>
              <a:t>: </a:t>
            </a:r>
            <a:r>
              <a:rPr lang="en-US" altLang="es-ES" dirty="0" err="1">
                <a:solidFill>
                  <a:schemeClr val="bg1"/>
                </a:solidFill>
              </a:rPr>
              <a:t>Aplicaciones</a:t>
            </a:r>
            <a:endParaRPr lang="en-US" altLang="es-ES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949FA17-4184-7B4F-9D5B-6AB1A7C4195A}"/>
              </a:ext>
            </a:extLst>
          </p:cNvPr>
          <p:cNvSpPr txBox="1"/>
          <p:nvPr/>
        </p:nvSpPr>
        <p:spPr>
          <a:xfrm>
            <a:off x="11702265" y="-3801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98739ABD-5108-A244-873D-D385D06732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5903046"/>
              </p:ext>
            </p:extLst>
          </p:nvPr>
        </p:nvGraphicFramePr>
        <p:xfrm>
          <a:off x="359569" y="764704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Aplicaciones_2.mp4" descr="Aplicaciones_2.mp4">
            <a:hlinkClick r:id="" action="ppaction://media"/>
            <a:extLst>
              <a:ext uri="{FF2B5EF4-FFF2-40B4-BE49-F238E27FC236}">
                <a16:creationId xmlns:a16="http://schemas.microsoft.com/office/drawing/2014/main" id="{E908EB90-0002-CC40-B8B5-0AAA881AF3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rcRect l="14563" t="13311" r="12988" b="12201"/>
          <a:stretch/>
        </p:blipFill>
        <p:spPr>
          <a:xfrm>
            <a:off x="449687" y="1412776"/>
            <a:ext cx="8424682" cy="487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92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9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2195834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s-ES" dirty="0">
                <a:solidFill>
                  <a:schemeClr val="bg1"/>
                </a:solidFill>
              </a:rPr>
              <a:t>Difusión y utilización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4B1D7A4-61D6-B942-B35D-ADAB883821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6260819"/>
              </p:ext>
            </p:extLst>
          </p:nvPr>
        </p:nvGraphicFramePr>
        <p:xfrm>
          <a:off x="107504" y="548680"/>
          <a:ext cx="892899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5766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88331611-579B-7A43-A8FC-10B0CF65AE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2937214"/>
              </p:ext>
            </p:extLst>
          </p:nvPr>
        </p:nvGraphicFramePr>
        <p:xfrm>
          <a:off x="359568" y="-531440"/>
          <a:ext cx="8424863" cy="5545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1 Título">
            <a:extLst>
              <a:ext uri="{FF2B5EF4-FFF2-40B4-BE49-F238E27FC236}">
                <a16:creationId xmlns:a16="http://schemas.microsoft.com/office/drawing/2014/main" id="{A332664A-4BB9-0049-A94A-EF1A6456ECB0}"/>
              </a:ext>
            </a:extLst>
          </p:cNvPr>
          <p:cNvSpPr txBox="1">
            <a:spLocks/>
          </p:cNvSpPr>
          <p:nvPr/>
        </p:nvSpPr>
        <p:spPr>
          <a:xfrm>
            <a:off x="2339850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s-ES" dirty="0">
                <a:solidFill>
                  <a:schemeClr val="bg1"/>
                </a:solidFill>
              </a:rPr>
              <a:t>Resultados</a:t>
            </a:r>
          </a:p>
        </p:txBody>
      </p:sp>
    </p:spTree>
    <p:extLst>
      <p:ext uri="{BB962C8B-B14F-4D97-AF65-F5344CB8AC3E}">
        <p14:creationId xmlns:p14="http://schemas.microsoft.com/office/powerpoint/2010/main" val="2084861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2339850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Resultados</a:t>
            </a:r>
            <a:endParaRPr lang="en-US" altLang="es-ES" dirty="0">
              <a:solidFill>
                <a:schemeClr val="bg1"/>
              </a:solidFill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:a16="http://schemas.microsoft.com/office/drawing/2014/main" id="{8F1A6464-441E-CE4C-B8EA-D2EC90BA00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0942852"/>
              </p:ext>
            </p:extLst>
          </p:nvPr>
        </p:nvGraphicFramePr>
        <p:xfrm>
          <a:off x="359569" y="1340768"/>
          <a:ext cx="8604919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2" name="Diagrama 21">
            <a:extLst>
              <a:ext uri="{FF2B5EF4-FFF2-40B4-BE49-F238E27FC236}">
                <a16:creationId xmlns:a16="http://schemas.microsoft.com/office/drawing/2014/main" id="{81A8F6F2-BB35-EF40-B9E6-8C358D3B40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7790810"/>
              </p:ext>
            </p:extLst>
          </p:nvPr>
        </p:nvGraphicFramePr>
        <p:xfrm>
          <a:off x="359569" y="764704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7403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2339850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s-ES" dirty="0">
                <a:solidFill>
                  <a:schemeClr val="bg1"/>
                </a:solidFill>
              </a:rPr>
              <a:t>Resultados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4868FC8E-6A69-3D40-9F2C-279037B9C4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1739734"/>
              </p:ext>
            </p:extLst>
          </p:nvPr>
        </p:nvGraphicFramePr>
        <p:xfrm>
          <a:off x="251521" y="764704"/>
          <a:ext cx="871296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EB97385E-6267-6646-84E5-236071F8FB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9549543"/>
              </p:ext>
            </p:extLst>
          </p:nvPr>
        </p:nvGraphicFramePr>
        <p:xfrm>
          <a:off x="359569" y="764704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253914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2339850" y="-13295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Resultados</a:t>
            </a:r>
            <a:endParaRPr lang="en-US" altLang="es-ES" dirty="0">
              <a:solidFill>
                <a:schemeClr val="bg1"/>
              </a:solidFill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AD753120-7014-0043-BA1F-776A1A3DD6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8936555"/>
              </p:ext>
            </p:extLst>
          </p:nvPr>
        </p:nvGraphicFramePr>
        <p:xfrm>
          <a:off x="359569" y="778793"/>
          <a:ext cx="8604919" cy="56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9818136E-6568-424B-BEE9-ECEF23A064B7}"/>
              </a:ext>
            </a:extLst>
          </p:cNvPr>
          <p:cNvGraphicFramePr>
            <a:graphicFrameLocks noGrp="1"/>
          </p:cNvGraphicFramePr>
          <p:nvPr/>
        </p:nvGraphicFramePr>
        <p:xfrm>
          <a:off x="336142" y="1052735"/>
          <a:ext cx="8471716" cy="5411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31509063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2124144" y="0"/>
            <a:ext cx="6624638" cy="5619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s-ES" dirty="0" err="1">
                <a:solidFill>
                  <a:schemeClr val="bg1"/>
                </a:solidFill>
              </a:rPr>
              <a:t>Conclusiones</a:t>
            </a:r>
            <a:endParaRPr lang="en-US" altLang="es-ES" dirty="0">
              <a:solidFill>
                <a:schemeClr val="bg1"/>
              </a:solidFill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E8B6FF6F-18A8-5140-AF71-95561922D8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8876990"/>
              </p:ext>
            </p:extLst>
          </p:nvPr>
        </p:nvGraphicFramePr>
        <p:xfrm>
          <a:off x="359569" y="260648"/>
          <a:ext cx="8604919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77792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/>
          <p:cNvSpPr txBox="1">
            <a:spLocks/>
          </p:cNvSpPr>
          <p:nvPr/>
        </p:nvSpPr>
        <p:spPr>
          <a:xfrm>
            <a:off x="359569" y="1268760"/>
            <a:ext cx="8424863" cy="144083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6525" indent="0">
              <a:buNone/>
              <a:defRPr/>
            </a:pPr>
            <a:r>
              <a:rPr lang="es-ES_tradnl" sz="4500" dirty="0"/>
              <a:t>¡Muchas gracias por su atención!</a:t>
            </a:r>
          </a:p>
          <a:p>
            <a:pPr marL="993775" lvl="1" indent="-457200">
              <a:buFont typeface="Wingdings" charset="2"/>
              <a:buChar char="§"/>
              <a:defRPr/>
            </a:pPr>
            <a:endParaRPr lang="en-US" sz="4800" dirty="0"/>
          </a:p>
        </p:txBody>
      </p:sp>
      <p:pic>
        <p:nvPicPr>
          <p:cNvPr id="5" name="Picture 3" descr="pollo buenisim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00FF"/>
              </a:clrFrom>
              <a:clrTo>
                <a:srgbClr val="FF00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710" y="2535788"/>
            <a:ext cx="2100580" cy="2405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CuadroTexto"/>
          <p:cNvSpPr txBox="1"/>
          <p:nvPr/>
        </p:nvSpPr>
        <p:spPr>
          <a:xfrm>
            <a:off x="1171133" y="5378958"/>
            <a:ext cx="68017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/>
              <a:t>Facultad de Ciencias Químicas</a:t>
            </a:r>
          </a:p>
          <a:p>
            <a:pPr algn="ctr"/>
            <a:r>
              <a:rPr lang="es-ES" sz="2400" dirty="0"/>
              <a:t>Departamento de Ingeniería Química y de Materiales</a:t>
            </a:r>
          </a:p>
        </p:txBody>
      </p:sp>
    </p:spTree>
    <p:extLst>
      <p:ext uri="{BB962C8B-B14F-4D97-AF65-F5344CB8AC3E}">
        <p14:creationId xmlns:p14="http://schemas.microsoft.com/office/powerpoint/2010/main" val="30952415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3022</TotalTime>
  <Words>798</Words>
  <Application>Microsoft Macintosh PowerPoint</Application>
  <PresentationFormat>Presentación en pantalla (4:3)</PresentationFormat>
  <Paragraphs>109</Paragraphs>
  <Slides>21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Courier New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Carlos</dc:creator>
  <cp:lastModifiedBy>JUAN CARLOS DOMINGUEZ TORIBIO</cp:lastModifiedBy>
  <cp:revision>254</cp:revision>
  <dcterms:created xsi:type="dcterms:W3CDTF">2016-10-17T15:47:14Z</dcterms:created>
  <dcterms:modified xsi:type="dcterms:W3CDTF">2021-06-22T13:52:33Z</dcterms:modified>
</cp:coreProperties>
</file>