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sldIdLst>
    <p:sldId id="272" r:id="rId2"/>
    <p:sldId id="270" r:id="rId3"/>
    <p:sldId id="273" r:id="rId4"/>
    <p:sldId id="274" r:id="rId5"/>
    <p:sldId id="275" r:id="rId6"/>
    <p:sldId id="276" r:id="rId7"/>
    <p:sldId id="277" r:id="rId8"/>
    <p:sldId id="278" r:id="rId9"/>
    <p:sldId id="279" r:id="rId10"/>
    <p:sldId id="280" r:id="rId11"/>
    <p:sldId id="281" r:id="rId12"/>
    <p:sldId id="282" r:id="rId13"/>
    <p:sldId id="271" r:id="rId14"/>
    <p:sldId id="283" r:id="rId15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Estilo medio 2 - Énfasis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85BE263C-DBD7-4A20-BB59-AAB30ACAA65A}" styleName="Estilo medio 3 - Énfasis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35" autoAdjust="0"/>
    <p:restoredTop sz="94660" autoAdjust="0"/>
  </p:normalViewPr>
  <p:slideViewPr>
    <p:cSldViewPr>
      <p:cViewPr varScale="1">
        <p:scale>
          <a:sx n="102" d="100"/>
          <a:sy n="102" d="100"/>
        </p:scale>
        <p:origin x="1664" y="17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2_3">
  <dgm:title val=""/>
  <dgm:desc val=""/>
  <dgm:catLst>
    <dgm:cat type="accent2" pri="11300"/>
  </dgm:catLst>
  <dgm:styleLbl name="node0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>
        <a:shade val="80000"/>
      </a:schemeClr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>
        <a:shade val="80000"/>
      </a:schemeClr>
      <a:schemeClr val="accent2">
        <a:tint val="7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/>
    <dgm:txEffectClrLst/>
  </dgm:styleLbl>
  <dgm:styleLbl name="lnNode1">
    <dgm:fillClrLst>
      <a:schemeClr val="accent2">
        <a:shade val="80000"/>
      </a:schemeClr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shade val="80000"/>
        <a:alpha val="50000"/>
      </a:schemeClr>
      <a:schemeClr val="accent2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2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/>
    <dgm:txEffectClrLst/>
  </dgm:styleLbl>
  <dgm:styleLbl name="fgSibTrans2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sibTrans1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2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>
        <a:shade val="8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9000"/>
      </a:schemeClr>
    </dgm:fillClrLst>
    <dgm:linClrLst meth="repeat">
      <a:schemeClr val="accent2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80000"/>
      </a:schemeClr>
    </dgm:fillClrLst>
    <dgm:linClrLst meth="repeat">
      <a:schemeClr val="accent2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2_5">
  <dgm:title val=""/>
  <dgm:desc val=""/>
  <dgm:catLst>
    <dgm:cat type="accent2" pri="11500"/>
  </dgm:catLst>
  <dgm:styleLbl name="node0">
    <dgm:fillClrLst meth="cycle">
      <a:schemeClr val="accent2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>
        <a:alpha val="90000"/>
      </a:schemeClr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>
        <a:alpha val="90000"/>
      </a:schemeClr>
      <a:schemeClr val="accent2">
        <a:alpha val="5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/>
    <dgm:txEffectClrLst/>
  </dgm:styleLbl>
  <dgm:styleLbl name="lnNode1">
    <dgm:fillClrLst>
      <a:schemeClr val="accent2">
        <a:shade val="90000"/>
      </a:schemeClr>
      <a:schemeClr val="accent2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shade val="80000"/>
        <a:alpha val="50000"/>
      </a:schemeClr>
      <a:schemeClr val="accent2">
        <a:alpha val="2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  <a:alpha val="90000"/>
      </a:schemeClr>
      <a:schemeClr val="accent2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>
        <a:shade val="90000"/>
      </a:schemeClr>
      <a:schemeClr val="accent2">
        <a:tint val="50000"/>
      </a:schemeClr>
    </dgm:fillClrLst>
    <dgm:linClrLst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fgSibTrans2D1">
    <dgm:fillClrLst>
      <a:schemeClr val="accent2">
        <a:shade val="90000"/>
      </a:schemeClr>
      <a:schemeClr val="accent2">
        <a:tint val="50000"/>
      </a:schemeClr>
    </dgm:fillClrLst>
    <dgm:linClrLst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bgSibTrans2D1">
    <dgm:fillClrLst>
      <a:schemeClr val="accent2">
        <a:shade val="90000"/>
      </a:schemeClr>
      <a:schemeClr val="accent2">
        <a:tint val="50000"/>
      </a:schemeClr>
    </dgm:fillClrLst>
    <dgm:linClrLst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sibTrans1D1">
    <dgm:fillClrLst>
      <a:schemeClr val="accent2">
        <a:shade val="90000"/>
      </a:schemeClr>
      <a:schemeClr val="accent2">
        <a:tint val="50000"/>
      </a:schemeClr>
    </dgm:fillClrLst>
    <dgm:linClrLst>
      <a:schemeClr val="accent2">
        <a:shade val="90000"/>
      </a:schemeClr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2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shade val="8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2">
        <a:shade val="8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alpha val="90000"/>
        <a:tint val="40000"/>
      </a:schemeClr>
      <a:schemeClr val="accent2">
        <a:alpha val="5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93302A0-39BE-A341-A042-2416FBEBB15F}" type="doc">
      <dgm:prSet loTypeId="urn:microsoft.com/office/officeart/2005/8/layout/radial4" loCatId="" qsTypeId="urn:microsoft.com/office/officeart/2005/8/quickstyle/simple1" qsCatId="simple" csTypeId="urn:microsoft.com/office/officeart/2005/8/colors/accent2_2" csCatId="accent2" phldr="1"/>
      <dgm:spPr/>
      <dgm:t>
        <a:bodyPr/>
        <a:lstStyle/>
        <a:p>
          <a:endParaRPr lang="es-ES"/>
        </a:p>
      </dgm:t>
    </dgm:pt>
    <dgm:pt modelId="{367B1B3C-A7B5-8945-9D99-F16708979DF2}">
      <dgm:prSet phldrT="[Texto]"/>
      <dgm:spPr/>
      <dgm:t>
        <a:bodyPr/>
        <a:lstStyle/>
        <a:p>
          <a:r>
            <a:rPr lang="es-ES" dirty="0"/>
            <a:t>Tipos de apps</a:t>
          </a:r>
        </a:p>
      </dgm:t>
    </dgm:pt>
    <dgm:pt modelId="{AE06BB63-05AF-944C-AA31-A96FFA4D5FFD}" type="parTrans" cxnId="{30365566-7580-2241-ACA9-C52F808B400B}">
      <dgm:prSet/>
      <dgm:spPr/>
      <dgm:t>
        <a:bodyPr/>
        <a:lstStyle/>
        <a:p>
          <a:endParaRPr lang="es-ES"/>
        </a:p>
      </dgm:t>
    </dgm:pt>
    <dgm:pt modelId="{43944A7A-3A94-2F4E-A2A1-01261ABA0AA7}" type="sibTrans" cxnId="{30365566-7580-2241-ACA9-C52F808B400B}">
      <dgm:prSet/>
      <dgm:spPr/>
      <dgm:t>
        <a:bodyPr/>
        <a:lstStyle/>
        <a:p>
          <a:endParaRPr lang="es-ES"/>
        </a:p>
      </dgm:t>
    </dgm:pt>
    <dgm:pt modelId="{5536ADA5-9571-F449-855B-C1C0F56AEA65}">
      <dgm:prSet phldrT="[Texto]"/>
      <dgm:spPr/>
      <dgm:t>
        <a:bodyPr/>
        <a:lstStyle/>
        <a:p>
          <a:r>
            <a:rPr lang="es-ES" dirty="0"/>
            <a:t>Almacenamiento</a:t>
          </a:r>
        </a:p>
      </dgm:t>
    </dgm:pt>
    <dgm:pt modelId="{380B8496-9A40-B849-8181-ADDC2EA605ED}" type="parTrans" cxnId="{77C043B6-7E62-D947-9C78-7358CA6FA918}">
      <dgm:prSet/>
      <dgm:spPr/>
      <dgm:t>
        <a:bodyPr/>
        <a:lstStyle/>
        <a:p>
          <a:endParaRPr lang="es-ES"/>
        </a:p>
      </dgm:t>
    </dgm:pt>
    <dgm:pt modelId="{0CE46090-40A8-EA4C-97E2-1D1FE12377FB}" type="sibTrans" cxnId="{77C043B6-7E62-D947-9C78-7358CA6FA918}">
      <dgm:prSet/>
      <dgm:spPr/>
      <dgm:t>
        <a:bodyPr/>
        <a:lstStyle/>
        <a:p>
          <a:endParaRPr lang="es-ES"/>
        </a:p>
      </dgm:t>
    </dgm:pt>
    <dgm:pt modelId="{302E2106-97F7-6246-834E-CDF2865B2479}">
      <dgm:prSet phldrT="[Texto]"/>
      <dgm:spPr/>
      <dgm:t>
        <a:bodyPr/>
        <a:lstStyle/>
        <a:p>
          <a:r>
            <a:rPr lang="es-ES" dirty="0"/>
            <a:t>Comunicación</a:t>
          </a:r>
        </a:p>
      </dgm:t>
    </dgm:pt>
    <dgm:pt modelId="{3BDBEE92-DBD1-4E4D-9CEB-4B48464263D1}" type="parTrans" cxnId="{49AE1902-88C4-E749-9321-9672E69C7AFE}">
      <dgm:prSet/>
      <dgm:spPr/>
      <dgm:t>
        <a:bodyPr/>
        <a:lstStyle/>
        <a:p>
          <a:endParaRPr lang="es-ES"/>
        </a:p>
      </dgm:t>
    </dgm:pt>
    <dgm:pt modelId="{E4DC8AE6-4A24-624E-9DCF-195A97741376}" type="sibTrans" cxnId="{49AE1902-88C4-E749-9321-9672E69C7AFE}">
      <dgm:prSet/>
      <dgm:spPr/>
      <dgm:t>
        <a:bodyPr/>
        <a:lstStyle/>
        <a:p>
          <a:endParaRPr lang="es-ES"/>
        </a:p>
      </dgm:t>
    </dgm:pt>
    <dgm:pt modelId="{2B27539F-B04A-2F4D-B1B8-D431ADC9769B}">
      <dgm:prSet/>
      <dgm:spPr/>
      <dgm:t>
        <a:bodyPr/>
        <a:lstStyle/>
        <a:p>
          <a:r>
            <a:rPr lang="es-ES" dirty="0"/>
            <a:t>Aprendizaje en línea</a:t>
          </a:r>
        </a:p>
      </dgm:t>
    </dgm:pt>
    <dgm:pt modelId="{FE6AFF22-FA5A-6042-8E39-86D5C36FB12D}" type="parTrans" cxnId="{A9A65401-D867-714D-8560-6E7F777B7C06}">
      <dgm:prSet/>
      <dgm:spPr/>
      <dgm:t>
        <a:bodyPr/>
        <a:lstStyle/>
        <a:p>
          <a:endParaRPr lang="es-ES"/>
        </a:p>
      </dgm:t>
    </dgm:pt>
    <dgm:pt modelId="{0D8AD1EA-EC4A-824D-82B5-0CCDDD27CE34}" type="sibTrans" cxnId="{A9A65401-D867-714D-8560-6E7F777B7C06}">
      <dgm:prSet/>
      <dgm:spPr/>
      <dgm:t>
        <a:bodyPr/>
        <a:lstStyle/>
        <a:p>
          <a:endParaRPr lang="es-ES"/>
        </a:p>
      </dgm:t>
    </dgm:pt>
    <dgm:pt modelId="{B5904CA8-2BB1-7945-81A4-31E5CB9A38A4}">
      <dgm:prSet/>
      <dgm:spPr/>
      <dgm:t>
        <a:bodyPr/>
        <a:lstStyle/>
        <a:p>
          <a:r>
            <a:rPr lang="es-ES" dirty="0"/>
            <a:t>Evaluación </a:t>
          </a:r>
        </a:p>
      </dgm:t>
    </dgm:pt>
    <dgm:pt modelId="{AE51A100-9CF7-2A4F-BE64-94C3BA3EB40E}" type="parTrans" cxnId="{C2803F5D-2C28-D34D-B8A1-AF194E90CCA3}">
      <dgm:prSet/>
      <dgm:spPr/>
      <dgm:t>
        <a:bodyPr/>
        <a:lstStyle/>
        <a:p>
          <a:endParaRPr lang="es-ES"/>
        </a:p>
      </dgm:t>
    </dgm:pt>
    <dgm:pt modelId="{52355B25-4959-CB4B-983E-AFD7227C01E7}" type="sibTrans" cxnId="{C2803F5D-2C28-D34D-B8A1-AF194E90CCA3}">
      <dgm:prSet/>
      <dgm:spPr/>
      <dgm:t>
        <a:bodyPr/>
        <a:lstStyle/>
        <a:p>
          <a:endParaRPr lang="es-ES"/>
        </a:p>
      </dgm:t>
    </dgm:pt>
    <dgm:pt modelId="{383A0C23-3A4D-1242-9A87-338D42DF655F}" type="pres">
      <dgm:prSet presAssocID="{C93302A0-39BE-A341-A042-2416FBEBB15F}" presName="cycle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BC320AE4-B820-854C-B9AE-4B9F36568AD5}" type="pres">
      <dgm:prSet presAssocID="{367B1B3C-A7B5-8945-9D99-F16708979DF2}" presName="centerShape" presStyleLbl="node0" presStyleIdx="0" presStyleCnt="1"/>
      <dgm:spPr/>
    </dgm:pt>
    <dgm:pt modelId="{C814C218-4FE4-A24D-AC94-607EC0C5CC8E}" type="pres">
      <dgm:prSet presAssocID="{380B8496-9A40-B849-8181-ADDC2EA605ED}" presName="parTrans" presStyleLbl="bgSibTrans2D1" presStyleIdx="0" presStyleCnt="4"/>
      <dgm:spPr/>
    </dgm:pt>
    <dgm:pt modelId="{ABF138B2-B4FC-3143-B4F0-F446A79277CD}" type="pres">
      <dgm:prSet presAssocID="{5536ADA5-9571-F449-855B-C1C0F56AEA65}" presName="node" presStyleLbl="node1" presStyleIdx="0" presStyleCnt="4">
        <dgm:presLayoutVars>
          <dgm:bulletEnabled val="1"/>
        </dgm:presLayoutVars>
      </dgm:prSet>
      <dgm:spPr/>
    </dgm:pt>
    <dgm:pt modelId="{C9F41B91-F348-ED44-9BBD-1555272856C0}" type="pres">
      <dgm:prSet presAssocID="{3BDBEE92-DBD1-4E4D-9CEB-4B48464263D1}" presName="parTrans" presStyleLbl="bgSibTrans2D1" presStyleIdx="1" presStyleCnt="4"/>
      <dgm:spPr/>
    </dgm:pt>
    <dgm:pt modelId="{14B41176-DB88-FE40-A848-0AB9D3979249}" type="pres">
      <dgm:prSet presAssocID="{302E2106-97F7-6246-834E-CDF2865B2479}" presName="node" presStyleLbl="node1" presStyleIdx="1" presStyleCnt="4">
        <dgm:presLayoutVars>
          <dgm:bulletEnabled val="1"/>
        </dgm:presLayoutVars>
      </dgm:prSet>
      <dgm:spPr/>
    </dgm:pt>
    <dgm:pt modelId="{D6494DBD-B8EC-7A41-BE6D-03D022132076}" type="pres">
      <dgm:prSet presAssocID="{FE6AFF22-FA5A-6042-8E39-86D5C36FB12D}" presName="parTrans" presStyleLbl="bgSibTrans2D1" presStyleIdx="2" presStyleCnt="4"/>
      <dgm:spPr/>
    </dgm:pt>
    <dgm:pt modelId="{CC1EA9F0-2224-2F49-985D-617105B7A882}" type="pres">
      <dgm:prSet presAssocID="{2B27539F-B04A-2F4D-B1B8-D431ADC9769B}" presName="node" presStyleLbl="node1" presStyleIdx="2" presStyleCnt="4">
        <dgm:presLayoutVars>
          <dgm:bulletEnabled val="1"/>
        </dgm:presLayoutVars>
      </dgm:prSet>
      <dgm:spPr/>
    </dgm:pt>
    <dgm:pt modelId="{D04ABA19-17B8-4042-97D6-72688D800927}" type="pres">
      <dgm:prSet presAssocID="{AE51A100-9CF7-2A4F-BE64-94C3BA3EB40E}" presName="parTrans" presStyleLbl="bgSibTrans2D1" presStyleIdx="3" presStyleCnt="4"/>
      <dgm:spPr/>
    </dgm:pt>
    <dgm:pt modelId="{6CA6DC9F-F34D-BB48-8BDC-66776543DC2E}" type="pres">
      <dgm:prSet presAssocID="{B5904CA8-2BB1-7945-81A4-31E5CB9A38A4}" presName="node" presStyleLbl="node1" presStyleIdx="3" presStyleCnt="4">
        <dgm:presLayoutVars>
          <dgm:bulletEnabled val="1"/>
        </dgm:presLayoutVars>
      </dgm:prSet>
      <dgm:spPr/>
    </dgm:pt>
  </dgm:ptLst>
  <dgm:cxnLst>
    <dgm:cxn modelId="{A9A65401-D867-714D-8560-6E7F777B7C06}" srcId="{367B1B3C-A7B5-8945-9D99-F16708979DF2}" destId="{2B27539F-B04A-2F4D-B1B8-D431ADC9769B}" srcOrd="2" destOrd="0" parTransId="{FE6AFF22-FA5A-6042-8E39-86D5C36FB12D}" sibTransId="{0D8AD1EA-EC4A-824D-82B5-0CCDDD27CE34}"/>
    <dgm:cxn modelId="{49AE1902-88C4-E749-9321-9672E69C7AFE}" srcId="{367B1B3C-A7B5-8945-9D99-F16708979DF2}" destId="{302E2106-97F7-6246-834E-CDF2865B2479}" srcOrd="1" destOrd="0" parTransId="{3BDBEE92-DBD1-4E4D-9CEB-4B48464263D1}" sibTransId="{E4DC8AE6-4A24-624E-9DCF-195A97741376}"/>
    <dgm:cxn modelId="{897FB50C-D51E-1148-A336-60249BD536EE}" type="presOf" srcId="{AE51A100-9CF7-2A4F-BE64-94C3BA3EB40E}" destId="{D04ABA19-17B8-4042-97D6-72688D800927}" srcOrd="0" destOrd="0" presId="urn:microsoft.com/office/officeart/2005/8/layout/radial4"/>
    <dgm:cxn modelId="{8B9D6F36-F82C-544C-BCE4-9EEB79EB712D}" type="presOf" srcId="{380B8496-9A40-B849-8181-ADDC2EA605ED}" destId="{C814C218-4FE4-A24D-AC94-607EC0C5CC8E}" srcOrd="0" destOrd="0" presId="urn:microsoft.com/office/officeart/2005/8/layout/radial4"/>
    <dgm:cxn modelId="{A69B4F4A-C4C3-7547-ABA4-2262EA69373A}" type="presOf" srcId="{367B1B3C-A7B5-8945-9D99-F16708979DF2}" destId="{BC320AE4-B820-854C-B9AE-4B9F36568AD5}" srcOrd="0" destOrd="0" presId="urn:microsoft.com/office/officeart/2005/8/layout/radial4"/>
    <dgm:cxn modelId="{30EBD750-6190-754C-ADDB-437F2B24CD75}" type="presOf" srcId="{5536ADA5-9571-F449-855B-C1C0F56AEA65}" destId="{ABF138B2-B4FC-3143-B4F0-F446A79277CD}" srcOrd="0" destOrd="0" presId="urn:microsoft.com/office/officeart/2005/8/layout/radial4"/>
    <dgm:cxn modelId="{C2803F5D-2C28-D34D-B8A1-AF194E90CCA3}" srcId="{367B1B3C-A7B5-8945-9D99-F16708979DF2}" destId="{B5904CA8-2BB1-7945-81A4-31E5CB9A38A4}" srcOrd="3" destOrd="0" parTransId="{AE51A100-9CF7-2A4F-BE64-94C3BA3EB40E}" sibTransId="{52355B25-4959-CB4B-983E-AFD7227C01E7}"/>
    <dgm:cxn modelId="{30365566-7580-2241-ACA9-C52F808B400B}" srcId="{C93302A0-39BE-A341-A042-2416FBEBB15F}" destId="{367B1B3C-A7B5-8945-9D99-F16708979DF2}" srcOrd="0" destOrd="0" parTransId="{AE06BB63-05AF-944C-AA31-A96FFA4D5FFD}" sibTransId="{43944A7A-3A94-2F4E-A2A1-01261ABA0AA7}"/>
    <dgm:cxn modelId="{F6DD286F-75E2-9C43-8F38-5FAD14CF63EE}" type="presOf" srcId="{FE6AFF22-FA5A-6042-8E39-86D5C36FB12D}" destId="{D6494DBD-B8EC-7A41-BE6D-03D022132076}" srcOrd="0" destOrd="0" presId="urn:microsoft.com/office/officeart/2005/8/layout/radial4"/>
    <dgm:cxn modelId="{77C043B6-7E62-D947-9C78-7358CA6FA918}" srcId="{367B1B3C-A7B5-8945-9D99-F16708979DF2}" destId="{5536ADA5-9571-F449-855B-C1C0F56AEA65}" srcOrd="0" destOrd="0" parTransId="{380B8496-9A40-B849-8181-ADDC2EA605ED}" sibTransId="{0CE46090-40A8-EA4C-97E2-1D1FE12377FB}"/>
    <dgm:cxn modelId="{BD86B2BA-4CB8-044C-88D6-AFEDE84D6E26}" type="presOf" srcId="{C93302A0-39BE-A341-A042-2416FBEBB15F}" destId="{383A0C23-3A4D-1242-9A87-338D42DF655F}" srcOrd="0" destOrd="0" presId="urn:microsoft.com/office/officeart/2005/8/layout/radial4"/>
    <dgm:cxn modelId="{641BBBE9-4BA0-BF46-A866-EA35F32A8709}" type="presOf" srcId="{B5904CA8-2BB1-7945-81A4-31E5CB9A38A4}" destId="{6CA6DC9F-F34D-BB48-8BDC-66776543DC2E}" srcOrd="0" destOrd="0" presId="urn:microsoft.com/office/officeart/2005/8/layout/radial4"/>
    <dgm:cxn modelId="{38D65EF4-0482-644C-9211-C917FE517512}" type="presOf" srcId="{302E2106-97F7-6246-834E-CDF2865B2479}" destId="{14B41176-DB88-FE40-A848-0AB9D3979249}" srcOrd="0" destOrd="0" presId="urn:microsoft.com/office/officeart/2005/8/layout/radial4"/>
    <dgm:cxn modelId="{D9D32FF7-DD3D-D440-9BC2-04D6E6F98145}" type="presOf" srcId="{2B27539F-B04A-2F4D-B1B8-D431ADC9769B}" destId="{CC1EA9F0-2224-2F49-985D-617105B7A882}" srcOrd="0" destOrd="0" presId="urn:microsoft.com/office/officeart/2005/8/layout/radial4"/>
    <dgm:cxn modelId="{98EE5DFB-0D6F-6149-ADE5-BED09FAFB6E2}" type="presOf" srcId="{3BDBEE92-DBD1-4E4D-9CEB-4B48464263D1}" destId="{C9F41B91-F348-ED44-9BBD-1555272856C0}" srcOrd="0" destOrd="0" presId="urn:microsoft.com/office/officeart/2005/8/layout/radial4"/>
    <dgm:cxn modelId="{0AB260C1-4142-2848-A077-3D394A762B22}" type="presParOf" srcId="{383A0C23-3A4D-1242-9A87-338D42DF655F}" destId="{BC320AE4-B820-854C-B9AE-4B9F36568AD5}" srcOrd="0" destOrd="0" presId="urn:microsoft.com/office/officeart/2005/8/layout/radial4"/>
    <dgm:cxn modelId="{1D4D0919-6BA4-EC43-90E7-A1EF80768EF1}" type="presParOf" srcId="{383A0C23-3A4D-1242-9A87-338D42DF655F}" destId="{C814C218-4FE4-A24D-AC94-607EC0C5CC8E}" srcOrd="1" destOrd="0" presId="urn:microsoft.com/office/officeart/2005/8/layout/radial4"/>
    <dgm:cxn modelId="{097E6713-00F1-5F4F-86D3-36C184ADF4B8}" type="presParOf" srcId="{383A0C23-3A4D-1242-9A87-338D42DF655F}" destId="{ABF138B2-B4FC-3143-B4F0-F446A79277CD}" srcOrd="2" destOrd="0" presId="urn:microsoft.com/office/officeart/2005/8/layout/radial4"/>
    <dgm:cxn modelId="{6BB89B03-1AFD-6841-8939-84D7971F7856}" type="presParOf" srcId="{383A0C23-3A4D-1242-9A87-338D42DF655F}" destId="{C9F41B91-F348-ED44-9BBD-1555272856C0}" srcOrd="3" destOrd="0" presId="urn:microsoft.com/office/officeart/2005/8/layout/radial4"/>
    <dgm:cxn modelId="{804090D5-519F-D04B-B3AD-9D043DF3EED6}" type="presParOf" srcId="{383A0C23-3A4D-1242-9A87-338D42DF655F}" destId="{14B41176-DB88-FE40-A848-0AB9D3979249}" srcOrd="4" destOrd="0" presId="urn:microsoft.com/office/officeart/2005/8/layout/radial4"/>
    <dgm:cxn modelId="{E41FC006-FBB7-D948-8F59-74C23549F75A}" type="presParOf" srcId="{383A0C23-3A4D-1242-9A87-338D42DF655F}" destId="{D6494DBD-B8EC-7A41-BE6D-03D022132076}" srcOrd="5" destOrd="0" presId="urn:microsoft.com/office/officeart/2005/8/layout/radial4"/>
    <dgm:cxn modelId="{29F80051-2623-A444-A457-4695C35ED31E}" type="presParOf" srcId="{383A0C23-3A4D-1242-9A87-338D42DF655F}" destId="{CC1EA9F0-2224-2F49-985D-617105B7A882}" srcOrd="6" destOrd="0" presId="urn:microsoft.com/office/officeart/2005/8/layout/radial4"/>
    <dgm:cxn modelId="{BAAB8B55-8C99-5A49-A04E-85E70315161F}" type="presParOf" srcId="{383A0C23-3A4D-1242-9A87-338D42DF655F}" destId="{D04ABA19-17B8-4042-97D6-72688D800927}" srcOrd="7" destOrd="0" presId="urn:microsoft.com/office/officeart/2005/8/layout/radial4"/>
    <dgm:cxn modelId="{9680B4CE-292D-184E-B0DC-4CA3588DF1EE}" type="presParOf" srcId="{383A0C23-3A4D-1242-9A87-338D42DF655F}" destId="{6CA6DC9F-F34D-BB48-8BDC-66776543DC2E}" srcOrd="8" destOrd="0" presId="urn:microsoft.com/office/officeart/2005/8/layout/radial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4C713124-B6AD-EE44-843A-C931EB770B71}" type="doc">
      <dgm:prSet loTypeId="urn:microsoft.com/office/officeart/2008/layout/LinedList" loCatId="" qsTypeId="urn:microsoft.com/office/officeart/2005/8/quickstyle/simple1" qsCatId="simple" csTypeId="urn:microsoft.com/office/officeart/2005/8/colors/accent2_3" csCatId="accent2"/>
      <dgm:spPr/>
      <dgm:t>
        <a:bodyPr/>
        <a:lstStyle/>
        <a:p>
          <a:endParaRPr lang="es-ES"/>
        </a:p>
      </dgm:t>
    </dgm:pt>
    <dgm:pt modelId="{1076545E-8188-9A43-854F-42DE355AE391}">
      <dgm:prSet/>
      <dgm:spPr/>
      <dgm:t>
        <a:bodyPr/>
        <a:lstStyle/>
        <a:p>
          <a:r>
            <a:rPr lang="es-ES"/>
            <a:t>Conocimiento</a:t>
          </a:r>
        </a:p>
      </dgm:t>
    </dgm:pt>
    <dgm:pt modelId="{C7239F3C-6C5D-9043-9C9A-DCE7E03B3AC2}" type="parTrans" cxnId="{997C249D-EFDD-544E-9154-056449B5C286}">
      <dgm:prSet/>
      <dgm:spPr/>
      <dgm:t>
        <a:bodyPr/>
        <a:lstStyle/>
        <a:p>
          <a:endParaRPr lang="es-ES"/>
        </a:p>
      </dgm:t>
    </dgm:pt>
    <dgm:pt modelId="{974D6153-40A3-D84E-BF40-B82F852B447A}" type="sibTrans" cxnId="{997C249D-EFDD-544E-9154-056449B5C286}">
      <dgm:prSet/>
      <dgm:spPr/>
      <dgm:t>
        <a:bodyPr/>
        <a:lstStyle/>
        <a:p>
          <a:endParaRPr lang="es-ES"/>
        </a:p>
      </dgm:t>
    </dgm:pt>
    <dgm:pt modelId="{42F3204B-1B37-6840-AAB2-62841A1AF528}">
      <dgm:prSet/>
      <dgm:spPr/>
      <dgm:t>
        <a:bodyPr/>
        <a:lstStyle/>
        <a:p>
          <a:r>
            <a:rPr lang="es-ES"/>
            <a:t>Aptitudes</a:t>
          </a:r>
        </a:p>
      </dgm:t>
    </dgm:pt>
    <dgm:pt modelId="{DA90121E-B24C-C04C-826F-F32EAFAA0FA6}" type="parTrans" cxnId="{F6AF6C42-775B-0046-AB7F-6C2718E724A1}">
      <dgm:prSet/>
      <dgm:spPr/>
      <dgm:t>
        <a:bodyPr/>
        <a:lstStyle/>
        <a:p>
          <a:endParaRPr lang="es-ES"/>
        </a:p>
      </dgm:t>
    </dgm:pt>
    <dgm:pt modelId="{57BCAE0F-0278-3241-BF96-C83F95C7BA3D}" type="sibTrans" cxnId="{F6AF6C42-775B-0046-AB7F-6C2718E724A1}">
      <dgm:prSet/>
      <dgm:spPr/>
      <dgm:t>
        <a:bodyPr/>
        <a:lstStyle/>
        <a:p>
          <a:endParaRPr lang="es-ES"/>
        </a:p>
      </dgm:t>
    </dgm:pt>
    <dgm:pt modelId="{34BAEC12-EAF1-1641-BCF5-7F4AFF9D8FCD}">
      <dgm:prSet/>
      <dgm:spPr/>
      <dgm:t>
        <a:bodyPr/>
        <a:lstStyle/>
        <a:p>
          <a:r>
            <a:rPr lang="es-ES"/>
            <a:t>Reflexión</a:t>
          </a:r>
        </a:p>
      </dgm:t>
    </dgm:pt>
    <dgm:pt modelId="{0760A910-CC01-DB44-8FF9-403C47E6A996}" type="parTrans" cxnId="{FFEAA996-23C0-1342-B6E1-9BDEA49915F3}">
      <dgm:prSet/>
      <dgm:spPr/>
      <dgm:t>
        <a:bodyPr/>
        <a:lstStyle/>
        <a:p>
          <a:endParaRPr lang="es-ES"/>
        </a:p>
      </dgm:t>
    </dgm:pt>
    <dgm:pt modelId="{8EE2B9BD-92EE-C146-BDE8-CB4E8845A125}" type="sibTrans" cxnId="{FFEAA996-23C0-1342-B6E1-9BDEA49915F3}">
      <dgm:prSet/>
      <dgm:spPr/>
      <dgm:t>
        <a:bodyPr/>
        <a:lstStyle/>
        <a:p>
          <a:endParaRPr lang="es-ES"/>
        </a:p>
      </dgm:t>
    </dgm:pt>
    <dgm:pt modelId="{92115C78-7B67-A144-9513-92ECB6D3ADE9}">
      <dgm:prSet/>
      <dgm:spPr/>
      <dgm:t>
        <a:bodyPr/>
        <a:lstStyle/>
        <a:p>
          <a:r>
            <a:rPr lang="es-ES"/>
            <a:t>Curiosidad</a:t>
          </a:r>
        </a:p>
      </dgm:t>
    </dgm:pt>
    <dgm:pt modelId="{46D8D570-D68E-EA45-9B91-6A468B9810B0}" type="parTrans" cxnId="{65667167-015F-0340-BBB8-F6BAE85D51C5}">
      <dgm:prSet/>
      <dgm:spPr/>
      <dgm:t>
        <a:bodyPr/>
        <a:lstStyle/>
        <a:p>
          <a:endParaRPr lang="es-ES"/>
        </a:p>
      </dgm:t>
    </dgm:pt>
    <dgm:pt modelId="{096D0247-6E6F-4A4D-9C2A-C23426A56338}" type="sibTrans" cxnId="{65667167-015F-0340-BBB8-F6BAE85D51C5}">
      <dgm:prSet/>
      <dgm:spPr/>
      <dgm:t>
        <a:bodyPr/>
        <a:lstStyle/>
        <a:p>
          <a:endParaRPr lang="es-ES"/>
        </a:p>
      </dgm:t>
    </dgm:pt>
    <dgm:pt modelId="{4974EBC7-4F3A-B342-95BF-60474C87D4A3}">
      <dgm:prSet/>
      <dgm:spPr/>
      <dgm:t>
        <a:bodyPr/>
        <a:lstStyle/>
        <a:p>
          <a:r>
            <a:rPr lang="es-ES"/>
            <a:t>Facilitadoras</a:t>
          </a:r>
        </a:p>
      </dgm:t>
    </dgm:pt>
    <dgm:pt modelId="{90CA1DF5-DCA6-E544-B3C5-485C19B038F3}" type="parTrans" cxnId="{F6D693BE-524F-AB44-9D43-16F37EFAD0A3}">
      <dgm:prSet/>
      <dgm:spPr/>
      <dgm:t>
        <a:bodyPr/>
        <a:lstStyle/>
        <a:p>
          <a:endParaRPr lang="es-ES"/>
        </a:p>
      </dgm:t>
    </dgm:pt>
    <dgm:pt modelId="{8C55F414-EE33-9146-B495-B5B1EFCF91B7}" type="sibTrans" cxnId="{F6D693BE-524F-AB44-9D43-16F37EFAD0A3}">
      <dgm:prSet/>
      <dgm:spPr/>
      <dgm:t>
        <a:bodyPr/>
        <a:lstStyle/>
        <a:p>
          <a:endParaRPr lang="es-ES"/>
        </a:p>
      </dgm:t>
    </dgm:pt>
    <dgm:pt modelId="{88EC8664-37D9-114E-9E8F-5A925C8BECEB}">
      <dgm:prSet/>
      <dgm:spPr/>
      <dgm:t>
        <a:bodyPr/>
        <a:lstStyle/>
        <a:p>
          <a:r>
            <a:rPr lang="es-ES"/>
            <a:t>Contacto alumno-profesor</a:t>
          </a:r>
        </a:p>
      </dgm:t>
    </dgm:pt>
    <dgm:pt modelId="{43622D2C-4899-1341-95A4-D470E4DBA7C4}" type="parTrans" cxnId="{D79572D9-312A-214C-AC45-94DD7AB546A1}">
      <dgm:prSet/>
      <dgm:spPr/>
      <dgm:t>
        <a:bodyPr/>
        <a:lstStyle/>
        <a:p>
          <a:endParaRPr lang="es-ES"/>
        </a:p>
      </dgm:t>
    </dgm:pt>
    <dgm:pt modelId="{BE8915F4-8D45-5A49-8827-A784B71E4916}" type="sibTrans" cxnId="{D79572D9-312A-214C-AC45-94DD7AB546A1}">
      <dgm:prSet/>
      <dgm:spPr/>
      <dgm:t>
        <a:bodyPr/>
        <a:lstStyle/>
        <a:p>
          <a:endParaRPr lang="es-ES"/>
        </a:p>
      </dgm:t>
    </dgm:pt>
    <dgm:pt modelId="{2D4A4E4D-E327-DC41-B356-ABE908DEE69C}">
      <dgm:prSet/>
      <dgm:spPr/>
      <dgm:t>
        <a:bodyPr/>
        <a:lstStyle/>
        <a:p>
          <a:r>
            <a:rPr lang="es-ES"/>
            <a:t>Disfrute </a:t>
          </a:r>
        </a:p>
      </dgm:t>
    </dgm:pt>
    <dgm:pt modelId="{CEBD1735-15E5-8C44-A948-AB63C45308F7}" type="parTrans" cxnId="{9DC1533A-BAAF-2A4D-B821-597AF6607A4D}">
      <dgm:prSet/>
      <dgm:spPr/>
      <dgm:t>
        <a:bodyPr/>
        <a:lstStyle/>
        <a:p>
          <a:endParaRPr lang="es-ES"/>
        </a:p>
      </dgm:t>
    </dgm:pt>
    <dgm:pt modelId="{19CB450E-381B-5243-849E-0E4CF3491DCF}" type="sibTrans" cxnId="{9DC1533A-BAAF-2A4D-B821-597AF6607A4D}">
      <dgm:prSet/>
      <dgm:spPr/>
      <dgm:t>
        <a:bodyPr/>
        <a:lstStyle/>
        <a:p>
          <a:endParaRPr lang="es-ES"/>
        </a:p>
      </dgm:t>
    </dgm:pt>
    <dgm:pt modelId="{2A5ECE5A-179C-BA48-B09A-39F5091B809A}">
      <dgm:prSet/>
      <dgm:spPr/>
      <dgm:t>
        <a:bodyPr/>
        <a:lstStyle/>
        <a:p>
          <a:r>
            <a:rPr lang="es-ES" b="1" dirty="0">
              <a:solidFill>
                <a:srgbClr val="C00000"/>
              </a:solidFill>
            </a:rPr>
            <a:t>Entretenimiento</a:t>
          </a:r>
        </a:p>
      </dgm:t>
    </dgm:pt>
    <dgm:pt modelId="{6100DAE4-7610-D242-B086-7AD359806896}" type="parTrans" cxnId="{678B28EB-F422-D74B-9D9B-D3488E740476}">
      <dgm:prSet/>
      <dgm:spPr/>
      <dgm:t>
        <a:bodyPr/>
        <a:lstStyle/>
        <a:p>
          <a:endParaRPr lang="es-ES"/>
        </a:p>
      </dgm:t>
    </dgm:pt>
    <dgm:pt modelId="{933BCA18-C694-5A40-AA4C-11CFA06A7D0F}" type="sibTrans" cxnId="{678B28EB-F422-D74B-9D9B-D3488E740476}">
      <dgm:prSet/>
      <dgm:spPr/>
      <dgm:t>
        <a:bodyPr/>
        <a:lstStyle/>
        <a:p>
          <a:endParaRPr lang="es-ES"/>
        </a:p>
      </dgm:t>
    </dgm:pt>
    <dgm:pt modelId="{30095A0D-F416-A643-A52D-BC612710B2F1}">
      <dgm:prSet/>
      <dgm:spPr/>
      <dgm:t>
        <a:bodyPr/>
        <a:lstStyle/>
        <a:p>
          <a:r>
            <a:rPr lang="es-ES"/>
            <a:t>Motivación</a:t>
          </a:r>
        </a:p>
      </dgm:t>
    </dgm:pt>
    <dgm:pt modelId="{BC365288-F97A-344E-94DA-E897EE5B34A3}" type="parTrans" cxnId="{00A35193-6A67-0B47-9180-8D64323E6ED2}">
      <dgm:prSet/>
      <dgm:spPr/>
      <dgm:t>
        <a:bodyPr/>
        <a:lstStyle/>
        <a:p>
          <a:endParaRPr lang="es-ES"/>
        </a:p>
      </dgm:t>
    </dgm:pt>
    <dgm:pt modelId="{261E9BD7-450E-B44F-9CC9-70EF4848C8AB}" type="sibTrans" cxnId="{00A35193-6A67-0B47-9180-8D64323E6ED2}">
      <dgm:prSet/>
      <dgm:spPr/>
      <dgm:t>
        <a:bodyPr/>
        <a:lstStyle/>
        <a:p>
          <a:endParaRPr lang="es-ES"/>
        </a:p>
      </dgm:t>
    </dgm:pt>
    <dgm:pt modelId="{92D9F03D-30CC-B141-ABCB-6F06196C203B}">
      <dgm:prSet/>
      <dgm:spPr/>
      <dgm:t>
        <a:bodyPr/>
        <a:lstStyle/>
        <a:p>
          <a:r>
            <a:rPr lang="es-ES"/>
            <a:t>Atención</a:t>
          </a:r>
        </a:p>
      </dgm:t>
    </dgm:pt>
    <dgm:pt modelId="{B08B0042-2B02-6D4C-80F6-E5A5D1881CA1}" type="parTrans" cxnId="{F0DE1DE3-58CF-8448-BBD4-232BDFFDA7E3}">
      <dgm:prSet/>
      <dgm:spPr/>
      <dgm:t>
        <a:bodyPr/>
        <a:lstStyle/>
        <a:p>
          <a:endParaRPr lang="es-ES"/>
        </a:p>
      </dgm:t>
    </dgm:pt>
    <dgm:pt modelId="{FD9C1565-4A87-434C-8185-EF83EE6F1AF4}" type="sibTrans" cxnId="{F0DE1DE3-58CF-8448-BBD4-232BDFFDA7E3}">
      <dgm:prSet/>
      <dgm:spPr/>
      <dgm:t>
        <a:bodyPr/>
        <a:lstStyle/>
        <a:p>
          <a:endParaRPr lang="es-ES"/>
        </a:p>
      </dgm:t>
    </dgm:pt>
    <dgm:pt modelId="{9A05BC6E-5E32-E640-9D0B-64095EED5D34}" type="pres">
      <dgm:prSet presAssocID="{4C713124-B6AD-EE44-843A-C931EB770B71}" presName="vert0" presStyleCnt="0">
        <dgm:presLayoutVars>
          <dgm:dir/>
          <dgm:animOne val="branch"/>
          <dgm:animLvl val="lvl"/>
        </dgm:presLayoutVars>
      </dgm:prSet>
      <dgm:spPr/>
    </dgm:pt>
    <dgm:pt modelId="{B983153A-1081-D440-821F-949B083744D3}" type="pres">
      <dgm:prSet presAssocID="{1076545E-8188-9A43-854F-42DE355AE391}" presName="thickLine" presStyleLbl="alignNode1" presStyleIdx="0" presStyleCnt="10"/>
      <dgm:spPr/>
    </dgm:pt>
    <dgm:pt modelId="{868C3D65-2B0A-0B4D-971C-2EF42D3BDB38}" type="pres">
      <dgm:prSet presAssocID="{1076545E-8188-9A43-854F-42DE355AE391}" presName="horz1" presStyleCnt="0"/>
      <dgm:spPr/>
    </dgm:pt>
    <dgm:pt modelId="{3807D3DA-478A-D644-A3CC-8718FA1EF084}" type="pres">
      <dgm:prSet presAssocID="{1076545E-8188-9A43-854F-42DE355AE391}" presName="tx1" presStyleLbl="revTx" presStyleIdx="0" presStyleCnt="10"/>
      <dgm:spPr/>
    </dgm:pt>
    <dgm:pt modelId="{16DA1334-D49C-7243-BEDD-0C4FC07134A6}" type="pres">
      <dgm:prSet presAssocID="{1076545E-8188-9A43-854F-42DE355AE391}" presName="vert1" presStyleCnt="0"/>
      <dgm:spPr/>
    </dgm:pt>
    <dgm:pt modelId="{3C66C99C-D003-E942-9A66-0D9AD42D83E9}" type="pres">
      <dgm:prSet presAssocID="{42F3204B-1B37-6840-AAB2-62841A1AF528}" presName="thickLine" presStyleLbl="alignNode1" presStyleIdx="1" presStyleCnt="10"/>
      <dgm:spPr/>
    </dgm:pt>
    <dgm:pt modelId="{C6056B82-5F05-3042-B531-6C1384BA7E68}" type="pres">
      <dgm:prSet presAssocID="{42F3204B-1B37-6840-AAB2-62841A1AF528}" presName="horz1" presStyleCnt="0"/>
      <dgm:spPr/>
    </dgm:pt>
    <dgm:pt modelId="{0823E378-9BED-8049-ABD0-B71ACC0CEDD2}" type="pres">
      <dgm:prSet presAssocID="{42F3204B-1B37-6840-AAB2-62841A1AF528}" presName="tx1" presStyleLbl="revTx" presStyleIdx="1" presStyleCnt="10"/>
      <dgm:spPr/>
    </dgm:pt>
    <dgm:pt modelId="{54001D46-9884-4C44-B8F4-9C0FFE6C21A0}" type="pres">
      <dgm:prSet presAssocID="{42F3204B-1B37-6840-AAB2-62841A1AF528}" presName="vert1" presStyleCnt="0"/>
      <dgm:spPr/>
    </dgm:pt>
    <dgm:pt modelId="{76CAD8A1-AB74-9240-B18E-0E07ECC08471}" type="pres">
      <dgm:prSet presAssocID="{34BAEC12-EAF1-1641-BCF5-7F4AFF9D8FCD}" presName="thickLine" presStyleLbl="alignNode1" presStyleIdx="2" presStyleCnt="10"/>
      <dgm:spPr/>
    </dgm:pt>
    <dgm:pt modelId="{884D2685-B470-2749-A2F0-7C1AF8D7FC43}" type="pres">
      <dgm:prSet presAssocID="{34BAEC12-EAF1-1641-BCF5-7F4AFF9D8FCD}" presName="horz1" presStyleCnt="0"/>
      <dgm:spPr/>
    </dgm:pt>
    <dgm:pt modelId="{D4B33E0F-9552-BF4C-92DC-3BAAD819EA12}" type="pres">
      <dgm:prSet presAssocID="{34BAEC12-EAF1-1641-BCF5-7F4AFF9D8FCD}" presName="tx1" presStyleLbl="revTx" presStyleIdx="2" presStyleCnt="10"/>
      <dgm:spPr/>
    </dgm:pt>
    <dgm:pt modelId="{79646A10-B199-7647-8DDB-008F635361AC}" type="pres">
      <dgm:prSet presAssocID="{34BAEC12-EAF1-1641-BCF5-7F4AFF9D8FCD}" presName="vert1" presStyleCnt="0"/>
      <dgm:spPr/>
    </dgm:pt>
    <dgm:pt modelId="{48F397D9-B62F-8249-8027-D6461267D124}" type="pres">
      <dgm:prSet presAssocID="{92115C78-7B67-A144-9513-92ECB6D3ADE9}" presName="thickLine" presStyleLbl="alignNode1" presStyleIdx="3" presStyleCnt="10"/>
      <dgm:spPr/>
    </dgm:pt>
    <dgm:pt modelId="{3A8B2BB7-315A-8743-AFA0-35D85437FB98}" type="pres">
      <dgm:prSet presAssocID="{92115C78-7B67-A144-9513-92ECB6D3ADE9}" presName="horz1" presStyleCnt="0"/>
      <dgm:spPr/>
    </dgm:pt>
    <dgm:pt modelId="{C62B802F-BD42-0D48-A3B0-B23160C621A5}" type="pres">
      <dgm:prSet presAssocID="{92115C78-7B67-A144-9513-92ECB6D3ADE9}" presName="tx1" presStyleLbl="revTx" presStyleIdx="3" presStyleCnt="10"/>
      <dgm:spPr/>
    </dgm:pt>
    <dgm:pt modelId="{E0E154B0-25FA-044E-89CE-95C2FA93A064}" type="pres">
      <dgm:prSet presAssocID="{92115C78-7B67-A144-9513-92ECB6D3ADE9}" presName="vert1" presStyleCnt="0"/>
      <dgm:spPr/>
    </dgm:pt>
    <dgm:pt modelId="{2AE343E4-AB1B-FC4E-8AC1-92C110066786}" type="pres">
      <dgm:prSet presAssocID="{4974EBC7-4F3A-B342-95BF-60474C87D4A3}" presName="thickLine" presStyleLbl="alignNode1" presStyleIdx="4" presStyleCnt="10"/>
      <dgm:spPr/>
    </dgm:pt>
    <dgm:pt modelId="{8320DC42-B5D6-3A4B-AF2F-9F6F9016B15F}" type="pres">
      <dgm:prSet presAssocID="{4974EBC7-4F3A-B342-95BF-60474C87D4A3}" presName="horz1" presStyleCnt="0"/>
      <dgm:spPr/>
    </dgm:pt>
    <dgm:pt modelId="{F3443A1A-D339-5647-8458-924B1EF0172E}" type="pres">
      <dgm:prSet presAssocID="{4974EBC7-4F3A-B342-95BF-60474C87D4A3}" presName="tx1" presStyleLbl="revTx" presStyleIdx="4" presStyleCnt="10"/>
      <dgm:spPr/>
    </dgm:pt>
    <dgm:pt modelId="{B6A4DB47-1E6C-9C4F-B395-7784276F2247}" type="pres">
      <dgm:prSet presAssocID="{4974EBC7-4F3A-B342-95BF-60474C87D4A3}" presName="vert1" presStyleCnt="0"/>
      <dgm:spPr/>
    </dgm:pt>
    <dgm:pt modelId="{F126FEC7-4CC7-804E-9E96-E096F0227EF6}" type="pres">
      <dgm:prSet presAssocID="{88EC8664-37D9-114E-9E8F-5A925C8BECEB}" presName="thickLine" presStyleLbl="alignNode1" presStyleIdx="5" presStyleCnt="10"/>
      <dgm:spPr/>
    </dgm:pt>
    <dgm:pt modelId="{525FC9AE-7C73-C146-A0E4-1404BE8822BA}" type="pres">
      <dgm:prSet presAssocID="{88EC8664-37D9-114E-9E8F-5A925C8BECEB}" presName="horz1" presStyleCnt="0"/>
      <dgm:spPr/>
    </dgm:pt>
    <dgm:pt modelId="{5185263B-26CA-3449-AE84-A113F5879ADF}" type="pres">
      <dgm:prSet presAssocID="{88EC8664-37D9-114E-9E8F-5A925C8BECEB}" presName="tx1" presStyleLbl="revTx" presStyleIdx="5" presStyleCnt="10"/>
      <dgm:spPr/>
    </dgm:pt>
    <dgm:pt modelId="{DF3ACA2C-8C64-DF46-992D-3737CD4CB64B}" type="pres">
      <dgm:prSet presAssocID="{88EC8664-37D9-114E-9E8F-5A925C8BECEB}" presName="vert1" presStyleCnt="0"/>
      <dgm:spPr/>
    </dgm:pt>
    <dgm:pt modelId="{2BE8937D-90C1-C849-BADF-6B7CD5DF23A6}" type="pres">
      <dgm:prSet presAssocID="{2D4A4E4D-E327-DC41-B356-ABE908DEE69C}" presName="thickLine" presStyleLbl="alignNode1" presStyleIdx="6" presStyleCnt="10"/>
      <dgm:spPr/>
    </dgm:pt>
    <dgm:pt modelId="{5A87BAAA-8BEC-DD49-B849-E00233FD47FC}" type="pres">
      <dgm:prSet presAssocID="{2D4A4E4D-E327-DC41-B356-ABE908DEE69C}" presName="horz1" presStyleCnt="0"/>
      <dgm:spPr/>
    </dgm:pt>
    <dgm:pt modelId="{FE9CC216-C0BD-024A-8A49-42D77838F523}" type="pres">
      <dgm:prSet presAssocID="{2D4A4E4D-E327-DC41-B356-ABE908DEE69C}" presName="tx1" presStyleLbl="revTx" presStyleIdx="6" presStyleCnt="10"/>
      <dgm:spPr/>
    </dgm:pt>
    <dgm:pt modelId="{5AE16E08-19F3-334B-94F1-08B1EF1B0B3B}" type="pres">
      <dgm:prSet presAssocID="{2D4A4E4D-E327-DC41-B356-ABE908DEE69C}" presName="vert1" presStyleCnt="0"/>
      <dgm:spPr/>
    </dgm:pt>
    <dgm:pt modelId="{855F18BA-0261-CB47-A54B-38131E5B0FEA}" type="pres">
      <dgm:prSet presAssocID="{2A5ECE5A-179C-BA48-B09A-39F5091B809A}" presName="thickLine" presStyleLbl="alignNode1" presStyleIdx="7" presStyleCnt="10"/>
      <dgm:spPr/>
    </dgm:pt>
    <dgm:pt modelId="{15AA2714-9BE3-6243-94D6-7F16DCA399AD}" type="pres">
      <dgm:prSet presAssocID="{2A5ECE5A-179C-BA48-B09A-39F5091B809A}" presName="horz1" presStyleCnt="0"/>
      <dgm:spPr/>
    </dgm:pt>
    <dgm:pt modelId="{137E7A4D-0BE9-A340-BDDE-39D8CB9848C9}" type="pres">
      <dgm:prSet presAssocID="{2A5ECE5A-179C-BA48-B09A-39F5091B809A}" presName="tx1" presStyleLbl="revTx" presStyleIdx="7" presStyleCnt="10"/>
      <dgm:spPr/>
    </dgm:pt>
    <dgm:pt modelId="{3DB2436A-1320-9141-A7AD-6D72706220A0}" type="pres">
      <dgm:prSet presAssocID="{2A5ECE5A-179C-BA48-B09A-39F5091B809A}" presName="vert1" presStyleCnt="0"/>
      <dgm:spPr/>
    </dgm:pt>
    <dgm:pt modelId="{E398ADAE-4AC6-BD4A-8253-2BEA6E2D212E}" type="pres">
      <dgm:prSet presAssocID="{30095A0D-F416-A643-A52D-BC612710B2F1}" presName="thickLine" presStyleLbl="alignNode1" presStyleIdx="8" presStyleCnt="10"/>
      <dgm:spPr/>
    </dgm:pt>
    <dgm:pt modelId="{5D2347FF-D723-9846-B461-7F93EE5FBC72}" type="pres">
      <dgm:prSet presAssocID="{30095A0D-F416-A643-A52D-BC612710B2F1}" presName="horz1" presStyleCnt="0"/>
      <dgm:spPr/>
    </dgm:pt>
    <dgm:pt modelId="{0A3FFAC9-FF4E-0142-8DF1-FB0B9D8FA819}" type="pres">
      <dgm:prSet presAssocID="{30095A0D-F416-A643-A52D-BC612710B2F1}" presName="tx1" presStyleLbl="revTx" presStyleIdx="8" presStyleCnt="10"/>
      <dgm:spPr/>
    </dgm:pt>
    <dgm:pt modelId="{D61A82FD-65C7-6D49-9270-644E24641F90}" type="pres">
      <dgm:prSet presAssocID="{30095A0D-F416-A643-A52D-BC612710B2F1}" presName="vert1" presStyleCnt="0"/>
      <dgm:spPr/>
    </dgm:pt>
    <dgm:pt modelId="{01B63214-413D-A248-BC5D-30F38B548A8D}" type="pres">
      <dgm:prSet presAssocID="{92D9F03D-30CC-B141-ABCB-6F06196C203B}" presName="thickLine" presStyleLbl="alignNode1" presStyleIdx="9" presStyleCnt="10"/>
      <dgm:spPr/>
    </dgm:pt>
    <dgm:pt modelId="{6B048843-1C83-7748-8276-71D3B015C16F}" type="pres">
      <dgm:prSet presAssocID="{92D9F03D-30CC-B141-ABCB-6F06196C203B}" presName="horz1" presStyleCnt="0"/>
      <dgm:spPr/>
    </dgm:pt>
    <dgm:pt modelId="{A9F04392-804E-7E4C-AE7C-4192CE380815}" type="pres">
      <dgm:prSet presAssocID="{92D9F03D-30CC-B141-ABCB-6F06196C203B}" presName="tx1" presStyleLbl="revTx" presStyleIdx="9" presStyleCnt="10"/>
      <dgm:spPr/>
    </dgm:pt>
    <dgm:pt modelId="{EEB7DC82-4F35-624B-B1FE-C740B44667F1}" type="pres">
      <dgm:prSet presAssocID="{92D9F03D-30CC-B141-ABCB-6F06196C203B}" presName="vert1" presStyleCnt="0"/>
      <dgm:spPr/>
    </dgm:pt>
  </dgm:ptLst>
  <dgm:cxnLst>
    <dgm:cxn modelId="{5CF9B116-34F6-5A4E-A16F-8C68E8CEE2C2}" type="presOf" srcId="{2A5ECE5A-179C-BA48-B09A-39F5091B809A}" destId="{137E7A4D-0BE9-A340-BDDE-39D8CB9848C9}" srcOrd="0" destOrd="0" presId="urn:microsoft.com/office/officeart/2008/layout/LinedList"/>
    <dgm:cxn modelId="{6A015B31-2BB8-A24B-9454-3ACDDF61DB0C}" type="presOf" srcId="{1076545E-8188-9A43-854F-42DE355AE391}" destId="{3807D3DA-478A-D644-A3CC-8718FA1EF084}" srcOrd="0" destOrd="0" presId="urn:microsoft.com/office/officeart/2008/layout/LinedList"/>
    <dgm:cxn modelId="{9DC1533A-BAAF-2A4D-B821-597AF6607A4D}" srcId="{4C713124-B6AD-EE44-843A-C931EB770B71}" destId="{2D4A4E4D-E327-DC41-B356-ABE908DEE69C}" srcOrd="6" destOrd="0" parTransId="{CEBD1735-15E5-8C44-A948-AB63C45308F7}" sibTransId="{19CB450E-381B-5243-849E-0E4CF3491DCF}"/>
    <dgm:cxn modelId="{F6AF6C42-775B-0046-AB7F-6C2718E724A1}" srcId="{4C713124-B6AD-EE44-843A-C931EB770B71}" destId="{42F3204B-1B37-6840-AAB2-62841A1AF528}" srcOrd="1" destOrd="0" parTransId="{DA90121E-B24C-C04C-826F-F32EAFAA0FA6}" sibTransId="{57BCAE0F-0278-3241-BF96-C83F95C7BA3D}"/>
    <dgm:cxn modelId="{4E1A2A46-820B-054A-8C7E-24A12AFCD309}" type="presOf" srcId="{34BAEC12-EAF1-1641-BCF5-7F4AFF9D8FCD}" destId="{D4B33E0F-9552-BF4C-92DC-3BAAD819EA12}" srcOrd="0" destOrd="0" presId="urn:microsoft.com/office/officeart/2008/layout/LinedList"/>
    <dgm:cxn modelId="{65667167-015F-0340-BBB8-F6BAE85D51C5}" srcId="{4C713124-B6AD-EE44-843A-C931EB770B71}" destId="{92115C78-7B67-A144-9513-92ECB6D3ADE9}" srcOrd="3" destOrd="0" parTransId="{46D8D570-D68E-EA45-9B91-6A468B9810B0}" sibTransId="{096D0247-6E6F-4A4D-9C2A-C23426A56338}"/>
    <dgm:cxn modelId="{A8627E7D-0400-F042-B64D-DD8688F9CC9E}" type="presOf" srcId="{92D9F03D-30CC-B141-ABCB-6F06196C203B}" destId="{A9F04392-804E-7E4C-AE7C-4192CE380815}" srcOrd="0" destOrd="0" presId="urn:microsoft.com/office/officeart/2008/layout/LinedList"/>
    <dgm:cxn modelId="{89360C90-9C32-5140-A033-E257E6D8BE8E}" type="presOf" srcId="{2D4A4E4D-E327-DC41-B356-ABE908DEE69C}" destId="{FE9CC216-C0BD-024A-8A49-42D77838F523}" srcOrd="0" destOrd="0" presId="urn:microsoft.com/office/officeart/2008/layout/LinedList"/>
    <dgm:cxn modelId="{00A35193-6A67-0B47-9180-8D64323E6ED2}" srcId="{4C713124-B6AD-EE44-843A-C931EB770B71}" destId="{30095A0D-F416-A643-A52D-BC612710B2F1}" srcOrd="8" destOrd="0" parTransId="{BC365288-F97A-344E-94DA-E897EE5B34A3}" sibTransId="{261E9BD7-450E-B44F-9CC9-70EF4848C8AB}"/>
    <dgm:cxn modelId="{FFEAA996-23C0-1342-B6E1-9BDEA49915F3}" srcId="{4C713124-B6AD-EE44-843A-C931EB770B71}" destId="{34BAEC12-EAF1-1641-BCF5-7F4AFF9D8FCD}" srcOrd="2" destOrd="0" parTransId="{0760A910-CC01-DB44-8FF9-403C47E6A996}" sibTransId="{8EE2B9BD-92EE-C146-BDE8-CB4E8845A125}"/>
    <dgm:cxn modelId="{340F9D99-A773-2F4A-8099-77C6AE8A46AA}" type="presOf" srcId="{92115C78-7B67-A144-9513-92ECB6D3ADE9}" destId="{C62B802F-BD42-0D48-A3B0-B23160C621A5}" srcOrd="0" destOrd="0" presId="urn:microsoft.com/office/officeart/2008/layout/LinedList"/>
    <dgm:cxn modelId="{997C249D-EFDD-544E-9154-056449B5C286}" srcId="{4C713124-B6AD-EE44-843A-C931EB770B71}" destId="{1076545E-8188-9A43-854F-42DE355AE391}" srcOrd="0" destOrd="0" parTransId="{C7239F3C-6C5D-9043-9C9A-DCE7E03B3AC2}" sibTransId="{974D6153-40A3-D84E-BF40-B82F852B447A}"/>
    <dgm:cxn modelId="{51D46CA9-01B6-F34D-99C8-1D2242B054EB}" type="presOf" srcId="{4974EBC7-4F3A-B342-95BF-60474C87D4A3}" destId="{F3443A1A-D339-5647-8458-924B1EF0172E}" srcOrd="0" destOrd="0" presId="urn:microsoft.com/office/officeart/2008/layout/LinedList"/>
    <dgm:cxn modelId="{813B92BC-5323-8243-BDC6-EE59BB745DBE}" type="presOf" srcId="{88EC8664-37D9-114E-9E8F-5A925C8BECEB}" destId="{5185263B-26CA-3449-AE84-A113F5879ADF}" srcOrd="0" destOrd="0" presId="urn:microsoft.com/office/officeart/2008/layout/LinedList"/>
    <dgm:cxn modelId="{F6D693BE-524F-AB44-9D43-16F37EFAD0A3}" srcId="{4C713124-B6AD-EE44-843A-C931EB770B71}" destId="{4974EBC7-4F3A-B342-95BF-60474C87D4A3}" srcOrd="4" destOrd="0" parTransId="{90CA1DF5-DCA6-E544-B3C5-485C19B038F3}" sibTransId="{8C55F414-EE33-9146-B495-B5B1EFCF91B7}"/>
    <dgm:cxn modelId="{D79572D9-312A-214C-AC45-94DD7AB546A1}" srcId="{4C713124-B6AD-EE44-843A-C931EB770B71}" destId="{88EC8664-37D9-114E-9E8F-5A925C8BECEB}" srcOrd="5" destOrd="0" parTransId="{43622D2C-4899-1341-95A4-D470E4DBA7C4}" sibTransId="{BE8915F4-8D45-5A49-8827-A784B71E4916}"/>
    <dgm:cxn modelId="{4E7593DF-E80C-514D-A380-0F9102FEFFF4}" type="presOf" srcId="{42F3204B-1B37-6840-AAB2-62841A1AF528}" destId="{0823E378-9BED-8049-ABD0-B71ACC0CEDD2}" srcOrd="0" destOrd="0" presId="urn:microsoft.com/office/officeart/2008/layout/LinedList"/>
    <dgm:cxn modelId="{F0DE1DE3-58CF-8448-BBD4-232BDFFDA7E3}" srcId="{4C713124-B6AD-EE44-843A-C931EB770B71}" destId="{92D9F03D-30CC-B141-ABCB-6F06196C203B}" srcOrd="9" destOrd="0" parTransId="{B08B0042-2B02-6D4C-80F6-E5A5D1881CA1}" sibTransId="{FD9C1565-4A87-434C-8185-EF83EE6F1AF4}"/>
    <dgm:cxn modelId="{678B28EB-F422-D74B-9D9B-D3488E740476}" srcId="{4C713124-B6AD-EE44-843A-C931EB770B71}" destId="{2A5ECE5A-179C-BA48-B09A-39F5091B809A}" srcOrd="7" destOrd="0" parTransId="{6100DAE4-7610-D242-B086-7AD359806896}" sibTransId="{933BCA18-C694-5A40-AA4C-11CFA06A7D0F}"/>
    <dgm:cxn modelId="{B5040CEF-4213-C34D-991C-FB43CEA10FEF}" type="presOf" srcId="{4C713124-B6AD-EE44-843A-C931EB770B71}" destId="{9A05BC6E-5E32-E640-9D0B-64095EED5D34}" srcOrd="0" destOrd="0" presId="urn:microsoft.com/office/officeart/2008/layout/LinedList"/>
    <dgm:cxn modelId="{81543EF5-C12A-7041-9F10-871581C7E6FA}" type="presOf" srcId="{30095A0D-F416-A643-A52D-BC612710B2F1}" destId="{0A3FFAC9-FF4E-0142-8DF1-FB0B9D8FA819}" srcOrd="0" destOrd="0" presId="urn:microsoft.com/office/officeart/2008/layout/LinedList"/>
    <dgm:cxn modelId="{D1AC6B0C-3C9B-864D-9673-DF432DD6E5BF}" type="presParOf" srcId="{9A05BC6E-5E32-E640-9D0B-64095EED5D34}" destId="{B983153A-1081-D440-821F-949B083744D3}" srcOrd="0" destOrd="0" presId="urn:microsoft.com/office/officeart/2008/layout/LinedList"/>
    <dgm:cxn modelId="{B0269BAA-933E-9E4D-B5A3-36B5B3544E04}" type="presParOf" srcId="{9A05BC6E-5E32-E640-9D0B-64095EED5D34}" destId="{868C3D65-2B0A-0B4D-971C-2EF42D3BDB38}" srcOrd="1" destOrd="0" presId="urn:microsoft.com/office/officeart/2008/layout/LinedList"/>
    <dgm:cxn modelId="{07238FB4-5FC0-674B-8EF2-F7F1C38236FD}" type="presParOf" srcId="{868C3D65-2B0A-0B4D-971C-2EF42D3BDB38}" destId="{3807D3DA-478A-D644-A3CC-8718FA1EF084}" srcOrd="0" destOrd="0" presId="urn:microsoft.com/office/officeart/2008/layout/LinedList"/>
    <dgm:cxn modelId="{0FEF8509-8974-944F-B2B5-7AFE231F50CD}" type="presParOf" srcId="{868C3D65-2B0A-0B4D-971C-2EF42D3BDB38}" destId="{16DA1334-D49C-7243-BEDD-0C4FC07134A6}" srcOrd="1" destOrd="0" presId="urn:microsoft.com/office/officeart/2008/layout/LinedList"/>
    <dgm:cxn modelId="{BD2EC93A-325E-E640-A7F9-139A4687B6A1}" type="presParOf" srcId="{9A05BC6E-5E32-E640-9D0B-64095EED5D34}" destId="{3C66C99C-D003-E942-9A66-0D9AD42D83E9}" srcOrd="2" destOrd="0" presId="urn:microsoft.com/office/officeart/2008/layout/LinedList"/>
    <dgm:cxn modelId="{BFBBDE72-992F-0747-9FB6-7B5C369B8D95}" type="presParOf" srcId="{9A05BC6E-5E32-E640-9D0B-64095EED5D34}" destId="{C6056B82-5F05-3042-B531-6C1384BA7E68}" srcOrd="3" destOrd="0" presId="urn:microsoft.com/office/officeart/2008/layout/LinedList"/>
    <dgm:cxn modelId="{FDF20982-50D5-2543-91B7-CF960E1766DC}" type="presParOf" srcId="{C6056B82-5F05-3042-B531-6C1384BA7E68}" destId="{0823E378-9BED-8049-ABD0-B71ACC0CEDD2}" srcOrd="0" destOrd="0" presId="urn:microsoft.com/office/officeart/2008/layout/LinedList"/>
    <dgm:cxn modelId="{C683A2EF-51F8-FC45-A69D-7E0BD042BFE2}" type="presParOf" srcId="{C6056B82-5F05-3042-B531-6C1384BA7E68}" destId="{54001D46-9884-4C44-B8F4-9C0FFE6C21A0}" srcOrd="1" destOrd="0" presId="urn:microsoft.com/office/officeart/2008/layout/LinedList"/>
    <dgm:cxn modelId="{F4458BA0-D9E9-5540-85C0-953B98BA1BEE}" type="presParOf" srcId="{9A05BC6E-5E32-E640-9D0B-64095EED5D34}" destId="{76CAD8A1-AB74-9240-B18E-0E07ECC08471}" srcOrd="4" destOrd="0" presId="urn:microsoft.com/office/officeart/2008/layout/LinedList"/>
    <dgm:cxn modelId="{ACEEC742-89B3-D24A-B26D-A09FFEB79985}" type="presParOf" srcId="{9A05BC6E-5E32-E640-9D0B-64095EED5D34}" destId="{884D2685-B470-2749-A2F0-7C1AF8D7FC43}" srcOrd="5" destOrd="0" presId="urn:microsoft.com/office/officeart/2008/layout/LinedList"/>
    <dgm:cxn modelId="{575D7D8F-4A5C-9149-85F2-2F18211C2161}" type="presParOf" srcId="{884D2685-B470-2749-A2F0-7C1AF8D7FC43}" destId="{D4B33E0F-9552-BF4C-92DC-3BAAD819EA12}" srcOrd="0" destOrd="0" presId="urn:microsoft.com/office/officeart/2008/layout/LinedList"/>
    <dgm:cxn modelId="{93A718E7-CA09-9048-9A0C-E3783589D628}" type="presParOf" srcId="{884D2685-B470-2749-A2F0-7C1AF8D7FC43}" destId="{79646A10-B199-7647-8DDB-008F635361AC}" srcOrd="1" destOrd="0" presId="urn:microsoft.com/office/officeart/2008/layout/LinedList"/>
    <dgm:cxn modelId="{96C00995-0BFD-9646-8C2B-2F672CC4F3F2}" type="presParOf" srcId="{9A05BC6E-5E32-E640-9D0B-64095EED5D34}" destId="{48F397D9-B62F-8249-8027-D6461267D124}" srcOrd="6" destOrd="0" presId="urn:microsoft.com/office/officeart/2008/layout/LinedList"/>
    <dgm:cxn modelId="{BE7E92AB-96C4-5246-A129-8A2CA72893E4}" type="presParOf" srcId="{9A05BC6E-5E32-E640-9D0B-64095EED5D34}" destId="{3A8B2BB7-315A-8743-AFA0-35D85437FB98}" srcOrd="7" destOrd="0" presId="urn:microsoft.com/office/officeart/2008/layout/LinedList"/>
    <dgm:cxn modelId="{C649CA72-AC2B-A24F-9448-13666F3B4530}" type="presParOf" srcId="{3A8B2BB7-315A-8743-AFA0-35D85437FB98}" destId="{C62B802F-BD42-0D48-A3B0-B23160C621A5}" srcOrd="0" destOrd="0" presId="urn:microsoft.com/office/officeart/2008/layout/LinedList"/>
    <dgm:cxn modelId="{4C593D7E-EAB5-B542-BB2C-EBC29DD31105}" type="presParOf" srcId="{3A8B2BB7-315A-8743-AFA0-35D85437FB98}" destId="{E0E154B0-25FA-044E-89CE-95C2FA93A064}" srcOrd="1" destOrd="0" presId="urn:microsoft.com/office/officeart/2008/layout/LinedList"/>
    <dgm:cxn modelId="{E7CF7D27-06EC-8549-8588-F1407716B13A}" type="presParOf" srcId="{9A05BC6E-5E32-E640-9D0B-64095EED5D34}" destId="{2AE343E4-AB1B-FC4E-8AC1-92C110066786}" srcOrd="8" destOrd="0" presId="urn:microsoft.com/office/officeart/2008/layout/LinedList"/>
    <dgm:cxn modelId="{DA8F0A2B-3A5A-B146-9C8F-A0E3A05B22A5}" type="presParOf" srcId="{9A05BC6E-5E32-E640-9D0B-64095EED5D34}" destId="{8320DC42-B5D6-3A4B-AF2F-9F6F9016B15F}" srcOrd="9" destOrd="0" presId="urn:microsoft.com/office/officeart/2008/layout/LinedList"/>
    <dgm:cxn modelId="{918D3792-3CC2-8445-831D-B7229446A4B1}" type="presParOf" srcId="{8320DC42-B5D6-3A4B-AF2F-9F6F9016B15F}" destId="{F3443A1A-D339-5647-8458-924B1EF0172E}" srcOrd="0" destOrd="0" presId="urn:microsoft.com/office/officeart/2008/layout/LinedList"/>
    <dgm:cxn modelId="{F85E7F42-54E1-6342-91DE-4106F2266FFF}" type="presParOf" srcId="{8320DC42-B5D6-3A4B-AF2F-9F6F9016B15F}" destId="{B6A4DB47-1E6C-9C4F-B395-7784276F2247}" srcOrd="1" destOrd="0" presId="urn:microsoft.com/office/officeart/2008/layout/LinedList"/>
    <dgm:cxn modelId="{787D6A39-F8B2-BC41-91FF-84DDDDEAADC3}" type="presParOf" srcId="{9A05BC6E-5E32-E640-9D0B-64095EED5D34}" destId="{F126FEC7-4CC7-804E-9E96-E096F0227EF6}" srcOrd="10" destOrd="0" presId="urn:microsoft.com/office/officeart/2008/layout/LinedList"/>
    <dgm:cxn modelId="{D9F1C2CA-508F-7D42-B26B-50B0736C1F0A}" type="presParOf" srcId="{9A05BC6E-5E32-E640-9D0B-64095EED5D34}" destId="{525FC9AE-7C73-C146-A0E4-1404BE8822BA}" srcOrd="11" destOrd="0" presId="urn:microsoft.com/office/officeart/2008/layout/LinedList"/>
    <dgm:cxn modelId="{ACBE0AA8-14F2-7A4C-A9E3-19FC7CBEB782}" type="presParOf" srcId="{525FC9AE-7C73-C146-A0E4-1404BE8822BA}" destId="{5185263B-26CA-3449-AE84-A113F5879ADF}" srcOrd="0" destOrd="0" presId="urn:microsoft.com/office/officeart/2008/layout/LinedList"/>
    <dgm:cxn modelId="{F968E39E-DB26-4848-80BF-AFC65A5D7237}" type="presParOf" srcId="{525FC9AE-7C73-C146-A0E4-1404BE8822BA}" destId="{DF3ACA2C-8C64-DF46-992D-3737CD4CB64B}" srcOrd="1" destOrd="0" presId="urn:microsoft.com/office/officeart/2008/layout/LinedList"/>
    <dgm:cxn modelId="{9C20C48B-F6A5-5E44-8706-CFB1139DCD35}" type="presParOf" srcId="{9A05BC6E-5E32-E640-9D0B-64095EED5D34}" destId="{2BE8937D-90C1-C849-BADF-6B7CD5DF23A6}" srcOrd="12" destOrd="0" presId="urn:microsoft.com/office/officeart/2008/layout/LinedList"/>
    <dgm:cxn modelId="{BC7CBAD0-2A3B-CB45-994C-18B0A0F0CCEA}" type="presParOf" srcId="{9A05BC6E-5E32-E640-9D0B-64095EED5D34}" destId="{5A87BAAA-8BEC-DD49-B849-E00233FD47FC}" srcOrd="13" destOrd="0" presId="urn:microsoft.com/office/officeart/2008/layout/LinedList"/>
    <dgm:cxn modelId="{7A30A218-6858-C944-A6DF-137D5F407714}" type="presParOf" srcId="{5A87BAAA-8BEC-DD49-B849-E00233FD47FC}" destId="{FE9CC216-C0BD-024A-8A49-42D77838F523}" srcOrd="0" destOrd="0" presId="urn:microsoft.com/office/officeart/2008/layout/LinedList"/>
    <dgm:cxn modelId="{29EE0A32-CE0E-504D-9FA7-5BD02F67CA15}" type="presParOf" srcId="{5A87BAAA-8BEC-DD49-B849-E00233FD47FC}" destId="{5AE16E08-19F3-334B-94F1-08B1EF1B0B3B}" srcOrd="1" destOrd="0" presId="urn:microsoft.com/office/officeart/2008/layout/LinedList"/>
    <dgm:cxn modelId="{1A83FE49-FC2A-8244-B3FA-D7D6369095B8}" type="presParOf" srcId="{9A05BC6E-5E32-E640-9D0B-64095EED5D34}" destId="{855F18BA-0261-CB47-A54B-38131E5B0FEA}" srcOrd="14" destOrd="0" presId="urn:microsoft.com/office/officeart/2008/layout/LinedList"/>
    <dgm:cxn modelId="{50C04A6F-6CF2-D74E-931E-095094B308D7}" type="presParOf" srcId="{9A05BC6E-5E32-E640-9D0B-64095EED5D34}" destId="{15AA2714-9BE3-6243-94D6-7F16DCA399AD}" srcOrd="15" destOrd="0" presId="urn:microsoft.com/office/officeart/2008/layout/LinedList"/>
    <dgm:cxn modelId="{F87B4DE7-92DC-3A48-834D-238EE70A7E36}" type="presParOf" srcId="{15AA2714-9BE3-6243-94D6-7F16DCA399AD}" destId="{137E7A4D-0BE9-A340-BDDE-39D8CB9848C9}" srcOrd="0" destOrd="0" presId="urn:microsoft.com/office/officeart/2008/layout/LinedList"/>
    <dgm:cxn modelId="{E7847BF9-8156-7249-A8E6-AA583A108431}" type="presParOf" srcId="{15AA2714-9BE3-6243-94D6-7F16DCA399AD}" destId="{3DB2436A-1320-9141-A7AD-6D72706220A0}" srcOrd="1" destOrd="0" presId="urn:microsoft.com/office/officeart/2008/layout/LinedList"/>
    <dgm:cxn modelId="{F12103B7-8748-1740-9636-882DFAE64AAD}" type="presParOf" srcId="{9A05BC6E-5E32-E640-9D0B-64095EED5D34}" destId="{E398ADAE-4AC6-BD4A-8253-2BEA6E2D212E}" srcOrd="16" destOrd="0" presId="urn:microsoft.com/office/officeart/2008/layout/LinedList"/>
    <dgm:cxn modelId="{34577DC4-AA8F-FC43-BF9A-24640271632C}" type="presParOf" srcId="{9A05BC6E-5E32-E640-9D0B-64095EED5D34}" destId="{5D2347FF-D723-9846-B461-7F93EE5FBC72}" srcOrd="17" destOrd="0" presId="urn:microsoft.com/office/officeart/2008/layout/LinedList"/>
    <dgm:cxn modelId="{6CE3A946-2677-AB49-8A03-5B59957582E4}" type="presParOf" srcId="{5D2347FF-D723-9846-B461-7F93EE5FBC72}" destId="{0A3FFAC9-FF4E-0142-8DF1-FB0B9D8FA819}" srcOrd="0" destOrd="0" presId="urn:microsoft.com/office/officeart/2008/layout/LinedList"/>
    <dgm:cxn modelId="{722785B3-B3D7-624E-A8C4-06430E524E84}" type="presParOf" srcId="{5D2347FF-D723-9846-B461-7F93EE5FBC72}" destId="{D61A82FD-65C7-6D49-9270-644E24641F90}" srcOrd="1" destOrd="0" presId="urn:microsoft.com/office/officeart/2008/layout/LinedList"/>
    <dgm:cxn modelId="{97CF5E9E-9A87-8B4E-9998-EBAD99FAFD55}" type="presParOf" srcId="{9A05BC6E-5E32-E640-9D0B-64095EED5D34}" destId="{01B63214-413D-A248-BC5D-30F38B548A8D}" srcOrd="18" destOrd="0" presId="urn:microsoft.com/office/officeart/2008/layout/LinedList"/>
    <dgm:cxn modelId="{82DC1D98-C69C-4942-BD3C-9EC4DB43F934}" type="presParOf" srcId="{9A05BC6E-5E32-E640-9D0B-64095EED5D34}" destId="{6B048843-1C83-7748-8276-71D3B015C16F}" srcOrd="19" destOrd="0" presId="urn:microsoft.com/office/officeart/2008/layout/LinedList"/>
    <dgm:cxn modelId="{461AF497-8E02-7E42-8200-DED2D60B96EA}" type="presParOf" srcId="{6B048843-1C83-7748-8276-71D3B015C16F}" destId="{A9F04392-804E-7E4C-AE7C-4192CE380815}" srcOrd="0" destOrd="0" presId="urn:microsoft.com/office/officeart/2008/layout/LinedList"/>
    <dgm:cxn modelId="{079BA30C-6CC0-EC4C-9998-D4D19C2B7DEC}" type="presParOf" srcId="{6B048843-1C83-7748-8276-71D3B015C16F}" destId="{EEB7DC82-4F35-624B-B1FE-C740B44667F1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188122DA-A481-014A-A469-D48A4693A074}" type="doc">
      <dgm:prSet loTypeId="urn:microsoft.com/office/officeart/2005/8/layout/process1" loCatId="" qsTypeId="urn:microsoft.com/office/officeart/2005/8/quickstyle/simple1" qsCatId="simple" csTypeId="urn:microsoft.com/office/officeart/2005/8/colors/accent2_1" csCatId="accent2" phldr="1"/>
      <dgm:spPr/>
    </dgm:pt>
    <dgm:pt modelId="{8EDABA7F-65BD-4443-8D09-258A9FC01E8E}">
      <dgm:prSet phldrT="[Texto]"/>
      <dgm:spPr/>
      <dgm:t>
        <a:bodyPr/>
        <a:lstStyle/>
        <a:p>
          <a:r>
            <a:rPr lang="es-ES" dirty="0"/>
            <a:t>HISTORIA DEL ARTE</a:t>
          </a:r>
        </a:p>
      </dgm:t>
    </dgm:pt>
    <dgm:pt modelId="{F8AA1DF5-D520-7E4F-A0DD-D2E36334285F}" type="parTrans" cxnId="{96FAF894-A43D-D342-BD75-1A90A8446F98}">
      <dgm:prSet/>
      <dgm:spPr/>
      <dgm:t>
        <a:bodyPr/>
        <a:lstStyle/>
        <a:p>
          <a:endParaRPr lang="es-ES"/>
        </a:p>
      </dgm:t>
    </dgm:pt>
    <dgm:pt modelId="{FD94138C-6FE6-AC4B-9431-3F2C66620BBF}" type="sibTrans" cxnId="{96FAF894-A43D-D342-BD75-1A90A8446F98}">
      <dgm:prSet/>
      <dgm:spPr/>
      <dgm:t>
        <a:bodyPr/>
        <a:lstStyle/>
        <a:p>
          <a:endParaRPr lang="es-ES"/>
        </a:p>
      </dgm:t>
    </dgm:pt>
    <dgm:pt modelId="{0D8E701B-F7C4-5347-9949-D8EF4A7D9950}">
      <dgm:prSet phldrT="[Texto]"/>
      <dgm:spPr/>
      <dgm:t>
        <a:bodyPr/>
        <a:lstStyle/>
        <a:p>
          <a:r>
            <a:rPr lang="es-ES" dirty="0"/>
            <a:t>PRIMERA IMPRESIÓN</a:t>
          </a:r>
        </a:p>
      </dgm:t>
    </dgm:pt>
    <dgm:pt modelId="{17F16327-B14A-B345-88CD-E528A3CC4A2B}" type="parTrans" cxnId="{2ED73037-CCF6-CA47-9F83-675EB20E0F1E}">
      <dgm:prSet/>
      <dgm:spPr/>
      <dgm:t>
        <a:bodyPr/>
        <a:lstStyle/>
        <a:p>
          <a:endParaRPr lang="es-ES"/>
        </a:p>
      </dgm:t>
    </dgm:pt>
    <dgm:pt modelId="{F0F38323-5ED6-BE44-960F-23D5D85CBA47}" type="sibTrans" cxnId="{2ED73037-CCF6-CA47-9F83-675EB20E0F1E}">
      <dgm:prSet/>
      <dgm:spPr/>
      <dgm:t>
        <a:bodyPr/>
        <a:lstStyle/>
        <a:p>
          <a:endParaRPr lang="es-ES"/>
        </a:p>
      </dgm:t>
    </dgm:pt>
    <dgm:pt modelId="{5010F382-5BE9-8A43-B954-064F7CA8B0DE}" type="pres">
      <dgm:prSet presAssocID="{188122DA-A481-014A-A469-D48A4693A074}" presName="Name0" presStyleCnt="0">
        <dgm:presLayoutVars>
          <dgm:dir/>
          <dgm:resizeHandles val="exact"/>
        </dgm:presLayoutVars>
      </dgm:prSet>
      <dgm:spPr/>
    </dgm:pt>
    <dgm:pt modelId="{BCD63995-45C8-AB4E-920F-CEE990CF66E9}" type="pres">
      <dgm:prSet presAssocID="{8EDABA7F-65BD-4443-8D09-258A9FC01E8E}" presName="node" presStyleLbl="node1" presStyleIdx="0" presStyleCnt="2">
        <dgm:presLayoutVars>
          <dgm:bulletEnabled val="1"/>
        </dgm:presLayoutVars>
      </dgm:prSet>
      <dgm:spPr/>
    </dgm:pt>
    <dgm:pt modelId="{1BB02BBB-D82C-1E4C-8BA8-F96CC28067DB}" type="pres">
      <dgm:prSet presAssocID="{FD94138C-6FE6-AC4B-9431-3F2C66620BBF}" presName="sibTrans" presStyleLbl="sibTrans2D1" presStyleIdx="0" presStyleCnt="1"/>
      <dgm:spPr/>
    </dgm:pt>
    <dgm:pt modelId="{CC3AEA61-13D6-9443-ADA6-B9BD72B83ABE}" type="pres">
      <dgm:prSet presAssocID="{FD94138C-6FE6-AC4B-9431-3F2C66620BBF}" presName="connectorText" presStyleLbl="sibTrans2D1" presStyleIdx="0" presStyleCnt="1"/>
      <dgm:spPr/>
    </dgm:pt>
    <dgm:pt modelId="{4023A241-FDD3-B249-8F4C-F8A769BE3784}" type="pres">
      <dgm:prSet presAssocID="{0D8E701B-F7C4-5347-9949-D8EF4A7D9950}" presName="node" presStyleLbl="node1" presStyleIdx="1" presStyleCnt="2">
        <dgm:presLayoutVars>
          <dgm:bulletEnabled val="1"/>
        </dgm:presLayoutVars>
      </dgm:prSet>
      <dgm:spPr/>
    </dgm:pt>
  </dgm:ptLst>
  <dgm:cxnLst>
    <dgm:cxn modelId="{B3D7450D-D8DC-6B4F-8FB5-E7D39C0F8B60}" type="presOf" srcId="{188122DA-A481-014A-A469-D48A4693A074}" destId="{5010F382-5BE9-8A43-B954-064F7CA8B0DE}" srcOrd="0" destOrd="0" presId="urn:microsoft.com/office/officeart/2005/8/layout/process1"/>
    <dgm:cxn modelId="{7458F314-F4A2-4242-A618-58A542764F55}" type="presOf" srcId="{0D8E701B-F7C4-5347-9949-D8EF4A7D9950}" destId="{4023A241-FDD3-B249-8F4C-F8A769BE3784}" srcOrd="0" destOrd="0" presId="urn:microsoft.com/office/officeart/2005/8/layout/process1"/>
    <dgm:cxn modelId="{2ED73037-CCF6-CA47-9F83-675EB20E0F1E}" srcId="{188122DA-A481-014A-A469-D48A4693A074}" destId="{0D8E701B-F7C4-5347-9949-D8EF4A7D9950}" srcOrd="1" destOrd="0" parTransId="{17F16327-B14A-B345-88CD-E528A3CC4A2B}" sibTransId="{F0F38323-5ED6-BE44-960F-23D5D85CBA47}"/>
    <dgm:cxn modelId="{C7A6EC61-949D-8E46-BF70-9D7F465840FA}" type="presOf" srcId="{FD94138C-6FE6-AC4B-9431-3F2C66620BBF}" destId="{CC3AEA61-13D6-9443-ADA6-B9BD72B83ABE}" srcOrd="1" destOrd="0" presId="urn:microsoft.com/office/officeart/2005/8/layout/process1"/>
    <dgm:cxn modelId="{96FAF894-A43D-D342-BD75-1A90A8446F98}" srcId="{188122DA-A481-014A-A469-D48A4693A074}" destId="{8EDABA7F-65BD-4443-8D09-258A9FC01E8E}" srcOrd="0" destOrd="0" parTransId="{F8AA1DF5-D520-7E4F-A0DD-D2E36334285F}" sibTransId="{FD94138C-6FE6-AC4B-9431-3F2C66620BBF}"/>
    <dgm:cxn modelId="{1B93A6DD-C396-9344-A640-C73B3A339325}" type="presOf" srcId="{FD94138C-6FE6-AC4B-9431-3F2C66620BBF}" destId="{1BB02BBB-D82C-1E4C-8BA8-F96CC28067DB}" srcOrd="0" destOrd="0" presId="urn:microsoft.com/office/officeart/2005/8/layout/process1"/>
    <dgm:cxn modelId="{70A69EED-8280-0E49-A678-EB07788CB408}" type="presOf" srcId="{8EDABA7F-65BD-4443-8D09-258A9FC01E8E}" destId="{BCD63995-45C8-AB4E-920F-CEE990CF66E9}" srcOrd="0" destOrd="0" presId="urn:microsoft.com/office/officeart/2005/8/layout/process1"/>
    <dgm:cxn modelId="{123AF548-7D48-304B-A092-27780654C27E}" type="presParOf" srcId="{5010F382-5BE9-8A43-B954-064F7CA8B0DE}" destId="{BCD63995-45C8-AB4E-920F-CEE990CF66E9}" srcOrd="0" destOrd="0" presId="urn:microsoft.com/office/officeart/2005/8/layout/process1"/>
    <dgm:cxn modelId="{BDFA7B25-4908-3D40-96E2-46A0DD80A09D}" type="presParOf" srcId="{5010F382-5BE9-8A43-B954-064F7CA8B0DE}" destId="{1BB02BBB-D82C-1E4C-8BA8-F96CC28067DB}" srcOrd="1" destOrd="0" presId="urn:microsoft.com/office/officeart/2005/8/layout/process1"/>
    <dgm:cxn modelId="{C3D64F4B-A783-2A47-9409-E80884ED1A69}" type="presParOf" srcId="{1BB02BBB-D82C-1E4C-8BA8-F96CC28067DB}" destId="{CC3AEA61-13D6-9443-ADA6-B9BD72B83ABE}" srcOrd="0" destOrd="0" presId="urn:microsoft.com/office/officeart/2005/8/layout/process1"/>
    <dgm:cxn modelId="{FA940E40-D1F8-3748-9ECA-0F4226B76E6E}" type="presParOf" srcId="{5010F382-5BE9-8A43-B954-064F7CA8B0DE}" destId="{4023A241-FDD3-B249-8F4C-F8A769BE3784}" srcOrd="2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188122DA-A481-014A-A469-D48A4693A074}" type="doc">
      <dgm:prSet loTypeId="urn:microsoft.com/office/officeart/2005/8/layout/process1" loCatId="" qsTypeId="urn:microsoft.com/office/officeart/2005/8/quickstyle/simple1" qsCatId="simple" csTypeId="urn:microsoft.com/office/officeart/2005/8/colors/accent2_1" csCatId="accent2" phldr="1"/>
      <dgm:spPr/>
    </dgm:pt>
    <dgm:pt modelId="{8EDABA7F-65BD-4443-8D09-258A9FC01E8E}">
      <dgm:prSet phldrT="[Texto]"/>
      <dgm:spPr/>
      <dgm:t>
        <a:bodyPr/>
        <a:lstStyle/>
        <a:p>
          <a:r>
            <a:rPr lang="es-ES" dirty="0"/>
            <a:t>LENGUAS MODERNAS</a:t>
          </a:r>
        </a:p>
      </dgm:t>
    </dgm:pt>
    <dgm:pt modelId="{F8AA1DF5-D520-7E4F-A0DD-D2E36334285F}" type="parTrans" cxnId="{96FAF894-A43D-D342-BD75-1A90A8446F98}">
      <dgm:prSet/>
      <dgm:spPr/>
      <dgm:t>
        <a:bodyPr/>
        <a:lstStyle/>
        <a:p>
          <a:endParaRPr lang="es-ES"/>
        </a:p>
      </dgm:t>
    </dgm:pt>
    <dgm:pt modelId="{FD94138C-6FE6-AC4B-9431-3F2C66620BBF}" type="sibTrans" cxnId="{96FAF894-A43D-D342-BD75-1A90A8446F98}">
      <dgm:prSet/>
      <dgm:spPr/>
      <dgm:t>
        <a:bodyPr/>
        <a:lstStyle/>
        <a:p>
          <a:endParaRPr lang="es-ES"/>
        </a:p>
      </dgm:t>
    </dgm:pt>
    <dgm:pt modelId="{0D8E701B-F7C4-5347-9949-D8EF4A7D9950}">
      <dgm:prSet phldrT="[Texto]"/>
      <dgm:spPr/>
      <dgm:t>
        <a:bodyPr/>
        <a:lstStyle/>
        <a:p>
          <a:r>
            <a:rPr lang="es-ES" dirty="0"/>
            <a:t>TEST INFORMAL</a:t>
          </a:r>
        </a:p>
      </dgm:t>
    </dgm:pt>
    <dgm:pt modelId="{17F16327-B14A-B345-88CD-E528A3CC4A2B}" type="parTrans" cxnId="{2ED73037-CCF6-CA47-9F83-675EB20E0F1E}">
      <dgm:prSet/>
      <dgm:spPr/>
      <dgm:t>
        <a:bodyPr/>
        <a:lstStyle/>
        <a:p>
          <a:endParaRPr lang="es-ES"/>
        </a:p>
      </dgm:t>
    </dgm:pt>
    <dgm:pt modelId="{F0F38323-5ED6-BE44-960F-23D5D85CBA47}" type="sibTrans" cxnId="{2ED73037-CCF6-CA47-9F83-675EB20E0F1E}">
      <dgm:prSet/>
      <dgm:spPr/>
      <dgm:t>
        <a:bodyPr/>
        <a:lstStyle/>
        <a:p>
          <a:endParaRPr lang="es-ES"/>
        </a:p>
      </dgm:t>
    </dgm:pt>
    <dgm:pt modelId="{5010F382-5BE9-8A43-B954-064F7CA8B0DE}" type="pres">
      <dgm:prSet presAssocID="{188122DA-A481-014A-A469-D48A4693A074}" presName="Name0" presStyleCnt="0">
        <dgm:presLayoutVars>
          <dgm:dir/>
          <dgm:resizeHandles val="exact"/>
        </dgm:presLayoutVars>
      </dgm:prSet>
      <dgm:spPr/>
    </dgm:pt>
    <dgm:pt modelId="{BCD63995-45C8-AB4E-920F-CEE990CF66E9}" type="pres">
      <dgm:prSet presAssocID="{8EDABA7F-65BD-4443-8D09-258A9FC01E8E}" presName="node" presStyleLbl="node1" presStyleIdx="0" presStyleCnt="2">
        <dgm:presLayoutVars>
          <dgm:bulletEnabled val="1"/>
        </dgm:presLayoutVars>
      </dgm:prSet>
      <dgm:spPr/>
    </dgm:pt>
    <dgm:pt modelId="{1BB02BBB-D82C-1E4C-8BA8-F96CC28067DB}" type="pres">
      <dgm:prSet presAssocID="{FD94138C-6FE6-AC4B-9431-3F2C66620BBF}" presName="sibTrans" presStyleLbl="sibTrans2D1" presStyleIdx="0" presStyleCnt="1"/>
      <dgm:spPr/>
    </dgm:pt>
    <dgm:pt modelId="{CC3AEA61-13D6-9443-ADA6-B9BD72B83ABE}" type="pres">
      <dgm:prSet presAssocID="{FD94138C-6FE6-AC4B-9431-3F2C66620BBF}" presName="connectorText" presStyleLbl="sibTrans2D1" presStyleIdx="0" presStyleCnt="1"/>
      <dgm:spPr/>
    </dgm:pt>
    <dgm:pt modelId="{4023A241-FDD3-B249-8F4C-F8A769BE3784}" type="pres">
      <dgm:prSet presAssocID="{0D8E701B-F7C4-5347-9949-D8EF4A7D9950}" presName="node" presStyleLbl="node1" presStyleIdx="1" presStyleCnt="2">
        <dgm:presLayoutVars>
          <dgm:bulletEnabled val="1"/>
        </dgm:presLayoutVars>
      </dgm:prSet>
      <dgm:spPr/>
    </dgm:pt>
  </dgm:ptLst>
  <dgm:cxnLst>
    <dgm:cxn modelId="{B3D7450D-D8DC-6B4F-8FB5-E7D39C0F8B60}" type="presOf" srcId="{188122DA-A481-014A-A469-D48A4693A074}" destId="{5010F382-5BE9-8A43-B954-064F7CA8B0DE}" srcOrd="0" destOrd="0" presId="urn:microsoft.com/office/officeart/2005/8/layout/process1"/>
    <dgm:cxn modelId="{7458F314-F4A2-4242-A618-58A542764F55}" type="presOf" srcId="{0D8E701B-F7C4-5347-9949-D8EF4A7D9950}" destId="{4023A241-FDD3-B249-8F4C-F8A769BE3784}" srcOrd="0" destOrd="0" presId="urn:microsoft.com/office/officeart/2005/8/layout/process1"/>
    <dgm:cxn modelId="{2ED73037-CCF6-CA47-9F83-675EB20E0F1E}" srcId="{188122DA-A481-014A-A469-D48A4693A074}" destId="{0D8E701B-F7C4-5347-9949-D8EF4A7D9950}" srcOrd="1" destOrd="0" parTransId="{17F16327-B14A-B345-88CD-E528A3CC4A2B}" sibTransId="{F0F38323-5ED6-BE44-960F-23D5D85CBA47}"/>
    <dgm:cxn modelId="{C7A6EC61-949D-8E46-BF70-9D7F465840FA}" type="presOf" srcId="{FD94138C-6FE6-AC4B-9431-3F2C66620BBF}" destId="{CC3AEA61-13D6-9443-ADA6-B9BD72B83ABE}" srcOrd="1" destOrd="0" presId="urn:microsoft.com/office/officeart/2005/8/layout/process1"/>
    <dgm:cxn modelId="{96FAF894-A43D-D342-BD75-1A90A8446F98}" srcId="{188122DA-A481-014A-A469-D48A4693A074}" destId="{8EDABA7F-65BD-4443-8D09-258A9FC01E8E}" srcOrd="0" destOrd="0" parTransId="{F8AA1DF5-D520-7E4F-A0DD-D2E36334285F}" sibTransId="{FD94138C-6FE6-AC4B-9431-3F2C66620BBF}"/>
    <dgm:cxn modelId="{1B93A6DD-C396-9344-A640-C73B3A339325}" type="presOf" srcId="{FD94138C-6FE6-AC4B-9431-3F2C66620BBF}" destId="{1BB02BBB-D82C-1E4C-8BA8-F96CC28067DB}" srcOrd="0" destOrd="0" presId="urn:microsoft.com/office/officeart/2005/8/layout/process1"/>
    <dgm:cxn modelId="{70A69EED-8280-0E49-A678-EB07788CB408}" type="presOf" srcId="{8EDABA7F-65BD-4443-8D09-258A9FC01E8E}" destId="{BCD63995-45C8-AB4E-920F-CEE990CF66E9}" srcOrd="0" destOrd="0" presId="urn:microsoft.com/office/officeart/2005/8/layout/process1"/>
    <dgm:cxn modelId="{123AF548-7D48-304B-A092-27780654C27E}" type="presParOf" srcId="{5010F382-5BE9-8A43-B954-064F7CA8B0DE}" destId="{BCD63995-45C8-AB4E-920F-CEE990CF66E9}" srcOrd="0" destOrd="0" presId="urn:microsoft.com/office/officeart/2005/8/layout/process1"/>
    <dgm:cxn modelId="{BDFA7B25-4908-3D40-96E2-46A0DD80A09D}" type="presParOf" srcId="{5010F382-5BE9-8A43-B954-064F7CA8B0DE}" destId="{1BB02BBB-D82C-1E4C-8BA8-F96CC28067DB}" srcOrd="1" destOrd="0" presId="urn:microsoft.com/office/officeart/2005/8/layout/process1"/>
    <dgm:cxn modelId="{C3D64F4B-A783-2A47-9409-E80884ED1A69}" type="presParOf" srcId="{1BB02BBB-D82C-1E4C-8BA8-F96CC28067DB}" destId="{CC3AEA61-13D6-9443-ADA6-B9BD72B83ABE}" srcOrd="0" destOrd="0" presId="urn:microsoft.com/office/officeart/2005/8/layout/process1"/>
    <dgm:cxn modelId="{FA940E40-D1F8-3748-9ECA-0F4226B76E6E}" type="presParOf" srcId="{5010F382-5BE9-8A43-B954-064F7CA8B0DE}" destId="{4023A241-FDD3-B249-8F4C-F8A769BE3784}" srcOrd="2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AF028B7B-5889-4B41-A9C0-A6710B8627EA}" type="doc">
      <dgm:prSet loTypeId="urn:microsoft.com/office/officeart/2008/layout/RadialCluster" loCatId="" qsTypeId="urn:microsoft.com/office/officeart/2005/8/quickstyle/simple1" qsCatId="simple" csTypeId="urn:microsoft.com/office/officeart/2005/8/colors/accent2_5" csCatId="accent2" phldr="1"/>
      <dgm:spPr/>
      <dgm:t>
        <a:bodyPr/>
        <a:lstStyle/>
        <a:p>
          <a:endParaRPr lang="es-ES"/>
        </a:p>
      </dgm:t>
    </dgm:pt>
    <dgm:pt modelId="{676BFA94-9084-5F4B-93C0-B3746166BFDD}">
      <dgm:prSet phldrT="[Texto]"/>
      <dgm:spPr/>
      <dgm:t>
        <a:bodyPr/>
        <a:lstStyle/>
        <a:p>
          <a:r>
            <a:rPr lang="es-ES" dirty="0"/>
            <a:t>METODLOGÍA</a:t>
          </a:r>
        </a:p>
      </dgm:t>
    </dgm:pt>
    <dgm:pt modelId="{0B6A9ED9-3490-114F-9F5D-9411EDBF9398}" type="parTrans" cxnId="{78CB05EE-AD2D-C247-9517-17E6DDAED589}">
      <dgm:prSet/>
      <dgm:spPr/>
      <dgm:t>
        <a:bodyPr/>
        <a:lstStyle/>
        <a:p>
          <a:endParaRPr lang="es-ES"/>
        </a:p>
      </dgm:t>
    </dgm:pt>
    <dgm:pt modelId="{82A56E29-61F0-D64E-A95E-F5B238A38C4E}" type="sibTrans" cxnId="{78CB05EE-AD2D-C247-9517-17E6DDAED589}">
      <dgm:prSet/>
      <dgm:spPr/>
      <dgm:t>
        <a:bodyPr/>
        <a:lstStyle/>
        <a:p>
          <a:endParaRPr lang="es-ES"/>
        </a:p>
      </dgm:t>
    </dgm:pt>
    <dgm:pt modelId="{0ACB039A-7250-7848-9206-8AD8304AF42C}">
      <dgm:prSet phldrT="[Texto]"/>
      <dgm:spPr/>
      <dgm:t>
        <a:bodyPr/>
        <a:lstStyle/>
        <a:p>
          <a:r>
            <a:rPr lang="es-ES" dirty="0"/>
            <a:t>DISEÑO</a:t>
          </a:r>
        </a:p>
      </dgm:t>
    </dgm:pt>
    <dgm:pt modelId="{1E6A2434-2CFB-3245-A6A6-E8F59B8DCA53}" type="parTrans" cxnId="{1BCA5428-585E-FE40-94B6-89599A6BFF35}">
      <dgm:prSet/>
      <dgm:spPr/>
      <dgm:t>
        <a:bodyPr/>
        <a:lstStyle/>
        <a:p>
          <a:endParaRPr lang="es-ES"/>
        </a:p>
      </dgm:t>
    </dgm:pt>
    <dgm:pt modelId="{FB41C494-31F4-2146-B8CC-D425B8E681D8}" type="sibTrans" cxnId="{1BCA5428-585E-FE40-94B6-89599A6BFF35}">
      <dgm:prSet/>
      <dgm:spPr/>
      <dgm:t>
        <a:bodyPr/>
        <a:lstStyle/>
        <a:p>
          <a:endParaRPr lang="es-ES"/>
        </a:p>
      </dgm:t>
    </dgm:pt>
    <dgm:pt modelId="{0EB77C38-5CCD-824F-87C1-556486CFB4B6}">
      <dgm:prSet phldrT="[Texto]"/>
      <dgm:spPr/>
      <dgm:t>
        <a:bodyPr/>
        <a:lstStyle/>
        <a:p>
          <a:r>
            <a:rPr lang="es-ES" dirty="0"/>
            <a:t>RECOLECCIÓN DE DATOS</a:t>
          </a:r>
        </a:p>
      </dgm:t>
    </dgm:pt>
    <dgm:pt modelId="{1AF80AA1-E7E9-7049-8FB7-F46E612345AA}" type="parTrans" cxnId="{09EEC1F4-1F30-204C-A5FA-E17A7311D62B}">
      <dgm:prSet/>
      <dgm:spPr/>
      <dgm:t>
        <a:bodyPr/>
        <a:lstStyle/>
        <a:p>
          <a:endParaRPr lang="es-ES"/>
        </a:p>
      </dgm:t>
    </dgm:pt>
    <dgm:pt modelId="{3570C3B0-20AB-884A-86A8-96F735E618F8}" type="sibTrans" cxnId="{09EEC1F4-1F30-204C-A5FA-E17A7311D62B}">
      <dgm:prSet/>
      <dgm:spPr/>
      <dgm:t>
        <a:bodyPr/>
        <a:lstStyle/>
        <a:p>
          <a:endParaRPr lang="es-ES"/>
        </a:p>
      </dgm:t>
    </dgm:pt>
    <dgm:pt modelId="{7CBE6067-0503-874B-92D5-A33CD4BBDAB5}">
      <dgm:prSet phldrT="[Texto]"/>
      <dgm:spPr/>
      <dgm:t>
        <a:bodyPr/>
        <a:lstStyle/>
        <a:p>
          <a:r>
            <a:rPr lang="es-ES" dirty="0"/>
            <a:t>POBLACIÓN</a:t>
          </a:r>
        </a:p>
      </dgm:t>
    </dgm:pt>
    <dgm:pt modelId="{084757A2-86B3-E444-881E-AC47DAA1CEDA}" type="parTrans" cxnId="{D7580C5A-50DC-7B40-B8F6-07A02721005B}">
      <dgm:prSet/>
      <dgm:spPr/>
      <dgm:t>
        <a:bodyPr/>
        <a:lstStyle/>
        <a:p>
          <a:endParaRPr lang="es-ES"/>
        </a:p>
      </dgm:t>
    </dgm:pt>
    <dgm:pt modelId="{638DF840-6DD9-C84B-8433-255D770A4FF0}" type="sibTrans" cxnId="{D7580C5A-50DC-7B40-B8F6-07A02721005B}">
      <dgm:prSet/>
      <dgm:spPr/>
      <dgm:t>
        <a:bodyPr/>
        <a:lstStyle/>
        <a:p>
          <a:endParaRPr lang="es-ES"/>
        </a:p>
      </dgm:t>
    </dgm:pt>
    <dgm:pt modelId="{FFB7D1AD-FC20-3844-AB40-2A4F28E477FB}" type="pres">
      <dgm:prSet presAssocID="{AF028B7B-5889-4B41-A9C0-A6710B8627EA}" presName="Name0" presStyleCnt="0">
        <dgm:presLayoutVars>
          <dgm:chMax val="1"/>
          <dgm:chPref val="1"/>
          <dgm:dir/>
          <dgm:animOne val="branch"/>
          <dgm:animLvl val="lvl"/>
        </dgm:presLayoutVars>
      </dgm:prSet>
      <dgm:spPr/>
    </dgm:pt>
    <dgm:pt modelId="{494B1BA3-DA48-E340-8506-BDB6F6148A2A}" type="pres">
      <dgm:prSet presAssocID="{676BFA94-9084-5F4B-93C0-B3746166BFDD}" presName="singleCycle" presStyleCnt="0"/>
      <dgm:spPr/>
    </dgm:pt>
    <dgm:pt modelId="{C9C0EBB3-AB4F-C349-B51C-27F5FF93D752}" type="pres">
      <dgm:prSet presAssocID="{676BFA94-9084-5F4B-93C0-B3746166BFDD}" presName="singleCenter" presStyleLbl="node1" presStyleIdx="0" presStyleCnt="4">
        <dgm:presLayoutVars>
          <dgm:chMax val="7"/>
          <dgm:chPref val="7"/>
        </dgm:presLayoutVars>
      </dgm:prSet>
      <dgm:spPr/>
    </dgm:pt>
    <dgm:pt modelId="{5A39FADB-49FC-1E4C-ACAF-8737EFA8966A}" type="pres">
      <dgm:prSet presAssocID="{1E6A2434-2CFB-3245-A6A6-E8F59B8DCA53}" presName="Name56" presStyleLbl="parChTrans1D2" presStyleIdx="0" presStyleCnt="3"/>
      <dgm:spPr/>
    </dgm:pt>
    <dgm:pt modelId="{C32558EA-C389-9848-86A8-1F73F57ECD32}" type="pres">
      <dgm:prSet presAssocID="{0ACB039A-7250-7848-9206-8AD8304AF42C}" presName="text0" presStyleLbl="node1" presStyleIdx="1" presStyleCnt="4" custScaleX="200948" custScaleY="178971">
        <dgm:presLayoutVars>
          <dgm:bulletEnabled val="1"/>
        </dgm:presLayoutVars>
      </dgm:prSet>
      <dgm:spPr/>
    </dgm:pt>
    <dgm:pt modelId="{1D6B0806-F2C8-7E40-AC15-432D1346553A}" type="pres">
      <dgm:prSet presAssocID="{1AF80AA1-E7E9-7049-8FB7-F46E612345AA}" presName="Name56" presStyleLbl="parChTrans1D2" presStyleIdx="1" presStyleCnt="3"/>
      <dgm:spPr/>
    </dgm:pt>
    <dgm:pt modelId="{9912709D-A7CA-2A4A-B384-AD278F706C79}" type="pres">
      <dgm:prSet presAssocID="{0EB77C38-5CCD-824F-87C1-556486CFB4B6}" presName="text0" presStyleLbl="node1" presStyleIdx="2" presStyleCnt="4" custScaleX="206303" custScaleY="179012">
        <dgm:presLayoutVars>
          <dgm:bulletEnabled val="1"/>
        </dgm:presLayoutVars>
      </dgm:prSet>
      <dgm:spPr/>
    </dgm:pt>
    <dgm:pt modelId="{A3D706E7-3BCA-BD4A-9FAA-78322A3CCA8B}" type="pres">
      <dgm:prSet presAssocID="{084757A2-86B3-E444-881E-AC47DAA1CEDA}" presName="Name56" presStyleLbl="parChTrans1D2" presStyleIdx="2" presStyleCnt="3"/>
      <dgm:spPr/>
    </dgm:pt>
    <dgm:pt modelId="{3BBEEDF7-E225-754E-954A-A0F4DBAF25A3}" type="pres">
      <dgm:prSet presAssocID="{7CBE6067-0503-874B-92D5-A33CD4BBDAB5}" presName="text0" presStyleLbl="node1" presStyleIdx="3" presStyleCnt="4" custScaleX="202416" custScaleY="191308">
        <dgm:presLayoutVars>
          <dgm:bulletEnabled val="1"/>
        </dgm:presLayoutVars>
      </dgm:prSet>
      <dgm:spPr/>
    </dgm:pt>
  </dgm:ptLst>
  <dgm:cxnLst>
    <dgm:cxn modelId="{6BE03D0F-6F83-A045-AAED-C1F02AE8A1DB}" type="presOf" srcId="{1AF80AA1-E7E9-7049-8FB7-F46E612345AA}" destId="{1D6B0806-F2C8-7E40-AC15-432D1346553A}" srcOrd="0" destOrd="0" presId="urn:microsoft.com/office/officeart/2008/layout/RadialCluster"/>
    <dgm:cxn modelId="{1BCA5428-585E-FE40-94B6-89599A6BFF35}" srcId="{676BFA94-9084-5F4B-93C0-B3746166BFDD}" destId="{0ACB039A-7250-7848-9206-8AD8304AF42C}" srcOrd="0" destOrd="0" parTransId="{1E6A2434-2CFB-3245-A6A6-E8F59B8DCA53}" sibTransId="{FB41C494-31F4-2146-B8CC-D425B8E681D8}"/>
    <dgm:cxn modelId="{011D8C46-A031-5848-9FB6-B1F854A69F3F}" type="presOf" srcId="{0ACB039A-7250-7848-9206-8AD8304AF42C}" destId="{C32558EA-C389-9848-86A8-1F73F57ECD32}" srcOrd="0" destOrd="0" presId="urn:microsoft.com/office/officeart/2008/layout/RadialCluster"/>
    <dgm:cxn modelId="{D7580C5A-50DC-7B40-B8F6-07A02721005B}" srcId="{676BFA94-9084-5F4B-93C0-B3746166BFDD}" destId="{7CBE6067-0503-874B-92D5-A33CD4BBDAB5}" srcOrd="2" destOrd="0" parTransId="{084757A2-86B3-E444-881E-AC47DAA1CEDA}" sibTransId="{638DF840-6DD9-C84B-8433-255D770A4FF0}"/>
    <dgm:cxn modelId="{ED3D4B5D-AC53-0443-8629-25577ABDD890}" type="presOf" srcId="{7CBE6067-0503-874B-92D5-A33CD4BBDAB5}" destId="{3BBEEDF7-E225-754E-954A-A0F4DBAF25A3}" srcOrd="0" destOrd="0" presId="urn:microsoft.com/office/officeart/2008/layout/RadialCluster"/>
    <dgm:cxn modelId="{09603472-6452-7E49-902B-AD9E92DF29A5}" type="presOf" srcId="{676BFA94-9084-5F4B-93C0-B3746166BFDD}" destId="{C9C0EBB3-AB4F-C349-B51C-27F5FF93D752}" srcOrd="0" destOrd="0" presId="urn:microsoft.com/office/officeart/2008/layout/RadialCluster"/>
    <dgm:cxn modelId="{B6CCA4C0-9BF7-AC43-85A3-A1CEC1DBD91D}" type="presOf" srcId="{1E6A2434-2CFB-3245-A6A6-E8F59B8DCA53}" destId="{5A39FADB-49FC-1E4C-ACAF-8737EFA8966A}" srcOrd="0" destOrd="0" presId="urn:microsoft.com/office/officeart/2008/layout/RadialCluster"/>
    <dgm:cxn modelId="{4B8B31D0-6D4B-AA49-8E68-C769A19523B1}" type="presOf" srcId="{AF028B7B-5889-4B41-A9C0-A6710B8627EA}" destId="{FFB7D1AD-FC20-3844-AB40-2A4F28E477FB}" srcOrd="0" destOrd="0" presId="urn:microsoft.com/office/officeart/2008/layout/RadialCluster"/>
    <dgm:cxn modelId="{F82426DD-D69F-0243-85DE-8A53B408811A}" type="presOf" srcId="{0EB77C38-5CCD-824F-87C1-556486CFB4B6}" destId="{9912709D-A7CA-2A4A-B384-AD278F706C79}" srcOrd="0" destOrd="0" presId="urn:microsoft.com/office/officeart/2008/layout/RadialCluster"/>
    <dgm:cxn modelId="{78DA38E7-0127-EA40-98B9-AF1303F0FD38}" type="presOf" srcId="{084757A2-86B3-E444-881E-AC47DAA1CEDA}" destId="{A3D706E7-3BCA-BD4A-9FAA-78322A3CCA8B}" srcOrd="0" destOrd="0" presId="urn:microsoft.com/office/officeart/2008/layout/RadialCluster"/>
    <dgm:cxn modelId="{78CB05EE-AD2D-C247-9517-17E6DDAED589}" srcId="{AF028B7B-5889-4B41-A9C0-A6710B8627EA}" destId="{676BFA94-9084-5F4B-93C0-B3746166BFDD}" srcOrd="0" destOrd="0" parTransId="{0B6A9ED9-3490-114F-9F5D-9411EDBF9398}" sibTransId="{82A56E29-61F0-D64E-A95E-F5B238A38C4E}"/>
    <dgm:cxn modelId="{09EEC1F4-1F30-204C-A5FA-E17A7311D62B}" srcId="{676BFA94-9084-5F4B-93C0-B3746166BFDD}" destId="{0EB77C38-5CCD-824F-87C1-556486CFB4B6}" srcOrd="1" destOrd="0" parTransId="{1AF80AA1-E7E9-7049-8FB7-F46E612345AA}" sibTransId="{3570C3B0-20AB-884A-86A8-96F735E618F8}"/>
    <dgm:cxn modelId="{C71F5E16-1D33-1D47-9F2E-E63F49ACB745}" type="presParOf" srcId="{FFB7D1AD-FC20-3844-AB40-2A4F28E477FB}" destId="{494B1BA3-DA48-E340-8506-BDB6F6148A2A}" srcOrd="0" destOrd="0" presId="urn:microsoft.com/office/officeart/2008/layout/RadialCluster"/>
    <dgm:cxn modelId="{7FD26988-7169-4D45-800B-7F9836E0BE98}" type="presParOf" srcId="{494B1BA3-DA48-E340-8506-BDB6F6148A2A}" destId="{C9C0EBB3-AB4F-C349-B51C-27F5FF93D752}" srcOrd="0" destOrd="0" presId="urn:microsoft.com/office/officeart/2008/layout/RadialCluster"/>
    <dgm:cxn modelId="{2780211E-F1BA-1D42-9818-1BCCA23B8796}" type="presParOf" srcId="{494B1BA3-DA48-E340-8506-BDB6F6148A2A}" destId="{5A39FADB-49FC-1E4C-ACAF-8737EFA8966A}" srcOrd="1" destOrd="0" presId="urn:microsoft.com/office/officeart/2008/layout/RadialCluster"/>
    <dgm:cxn modelId="{8F088A9C-0F25-3E44-A286-8BF7CD91F9FF}" type="presParOf" srcId="{494B1BA3-DA48-E340-8506-BDB6F6148A2A}" destId="{C32558EA-C389-9848-86A8-1F73F57ECD32}" srcOrd="2" destOrd="0" presId="urn:microsoft.com/office/officeart/2008/layout/RadialCluster"/>
    <dgm:cxn modelId="{3AB27096-102F-014E-975B-DDC9E5CB901E}" type="presParOf" srcId="{494B1BA3-DA48-E340-8506-BDB6F6148A2A}" destId="{1D6B0806-F2C8-7E40-AC15-432D1346553A}" srcOrd="3" destOrd="0" presId="urn:microsoft.com/office/officeart/2008/layout/RadialCluster"/>
    <dgm:cxn modelId="{22945860-8168-F445-97E6-D3692CF6C1C2}" type="presParOf" srcId="{494B1BA3-DA48-E340-8506-BDB6F6148A2A}" destId="{9912709D-A7CA-2A4A-B384-AD278F706C79}" srcOrd="4" destOrd="0" presId="urn:microsoft.com/office/officeart/2008/layout/RadialCluster"/>
    <dgm:cxn modelId="{ECD01B73-C114-DD4A-9034-A28BED763058}" type="presParOf" srcId="{494B1BA3-DA48-E340-8506-BDB6F6148A2A}" destId="{A3D706E7-3BCA-BD4A-9FAA-78322A3CCA8B}" srcOrd="5" destOrd="0" presId="urn:microsoft.com/office/officeart/2008/layout/RadialCluster"/>
    <dgm:cxn modelId="{3FB3A7EE-84E4-5A45-897C-3E7E241E1D51}" type="presParOf" srcId="{494B1BA3-DA48-E340-8506-BDB6F6148A2A}" destId="{3BBEEDF7-E225-754E-954A-A0F4DBAF25A3}" srcOrd="6" destOrd="0" presId="urn:microsoft.com/office/officeart/2008/layout/RadialCluster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C320AE4-B820-854C-B9AE-4B9F36568AD5}">
      <dsp:nvSpPr>
        <dsp:cNvPr id="0" name=""/>
        <dsp:cNvSpPr/>
      </dsp:nvSpPr>
      <dsp:spPr>
        <a:xfrm>
          <a:off x="3337560" y="3127767"/>
          <a:ext cx="2468880" cy="2468880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6670" tIns="26670" rIns="26670" bIns="26670" numCol="1" spcCol="1270" anchor="ctr" anchorCtr="0">
          <a:noAutofit/>
        </a:bodyPr>
        <a:lstStyle/>
        <a:p>
          <a:pPr marL="0" lvl="0" indent="0" algn="ctr" defTabSz="1866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4200" kern="1200" dirty="0"/>
            <a:t>Tipos de apps</a:t>
          </a:r>
        </a:p>
      </dsp:txBody>
      <dsp:txXfrm>
        <a:off x="3699119" y="3489326"/>
        <a:ext cx="1745762" cy="1745762"/>
      </dsp:txXfrm>
    </dsp:sp>
    <dsp:sp modelId="{C814C218-4FE4-A24D-AC94-607EC0C5CC8E}">
      <dsp:nvSpPr>
        <dsp:cNvPr id="0" name=""/>
        <dsp:cNvSpPr/>
      </dsp:nvSpPr>
      <dsp:spPr>
        <a:xfrm rot="11700000">
          <a:off x="1137494" y="3379182"/>
          <a:ext cx="2157591" cy="703630"/>
        </a:xfrm>
        <a:prstGeom prst="leftArrow">
          <a:avLst>
            <a:gd name="adj1" fmla="val 60000"/>
            <a:gd name="adj2" fmla="val 50000"/>
          </a:avLst>
        </a:prstGeom>
        <a:solidFill>
          <a:schemeClr val="accent2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BF138B2-B4FC-3143-B4F0-F446A79277CD}">
      <dsp:nvSpPr>
        <dsp:cNvPr id="0" name=""/>
        <dsp:cNvSpPr/>
      </dsp:nvSpPr>
      <dsp:spPr>
        <a:xfrm>
          <a:off x="1535" y="2513610"/>
          <a:ext cx="2345436" cy="1876348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2400" kern="1200" dirty="0"/>
            <a:t>Almacenamiento</a:t>
          </a:r>
        </a:p>
      </dsp:txBody>
      <dsp:txXfrm>
        <a:off x="56491" y="2568566"/>
        <a:ext cx="2235524" cy="1766436"/>
      </dsp:txXfrm>
    </dsp:sp>
    <dsp:sp modelId="{C9F41B91-F348-ED44-9BBD-1555272856C0}">
      <dsp:nvSpPr>
        <dsp:cNvPr id="0" name=""/>
        <dsp:cNvSpPr/>
      </dsp:nvSpPr>
      <dsp:spPr>
        <a:xfrm rot="14700000">
          <a:off x="2462518" y="1800080"/>
          <a:ext cx="2157591" cy="703630"/>
        </a:xfrm>
        <a:prstGeom prst="leftArrow">
          <a:avLst>
            <a:gd name="adj1" fmla="val 60000"/>
            <a:gd name="adj2" fmla="val 50000"/>
          </a:avLst>
        </a:prstGeom>
        <a:solidFill>
          <a:schemeClr val="accent2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4B41176-DB88-FE40-A848-0AB9D3979249}">
      <dsp:nvSpPr>
        <dsp:cNvPr id="0" name=""/>
        <dsp:cNvSpPr/>
      </dsp:nvSpPr>
      <dsp:spPr>
        <a:xfrm>
          <a:off x="1912677" y="236000"/>
          <a:ext cx="2345436" cy="1876348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2400" kern="1200" dirty="0"/>
            <a:t>Comunicación</a:t>
          </a:r>
        </a:p>
      </dsp:txBody>
      <dsp:txXfrm>
        <a:off x="1967633" y="290956"/>
        <a:ext cx="2235524" cy="1766436"/>
      </dsp:txXfrm>
    </dsp:sp>
    <dsp:sp modelId="{D6494DBD-B8EC-7A41-BE6D-03D022132076}">
      <dsp:nvSpPr>
        <dsp:cNvPr id="0" name=""/>
        <dsp:cNvSpPr/>
      </dsp:nvSpPr>
      <dsp:spPr>
        <a:xfrm rot="17700000">
          <a:off x="4523889" y="1800080"/>
          <a:ext cx="2157591" cy="703630"/>
        </a:xfrm>
        <a:prstGeom prst="leftArrow">
          <a:avLst>
            <a:gd name="adj1" fmla="val 60000"/>
            <a:gd name="adj2" fmla="val 50000"/>
          </a:avLst>
        </a:prstGeom>
        <a:solidFill>
          <a:schemeClr val="accent2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C1EA9F0-2224-2F49-985D-617105B7A882}">
      <dsp:nvSpPr>
        <dsp:cNvPr id="0" name=""/>
        <dsp:cNvSpPr/>
      </dsp:nvSpPr>
      <dsp:spPr>
        <a:xfrm>
          <a:off x="4885886" y="236000"/>
          <a:ext cx="2345436" cy="1876348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2400" kern="1200" dirty="0"/>
            <a:t>Aprendizaje en línea</a:t>
          </a:r>
        </a:p>
      </dsp:txBody>
      <dsp:txXfrm>
        <a:off x="4940842" y="290956"/>
        <a:ext cx="2235524" cy="1766436"/>
      </dsp:txXfrm>
    </dsp:sp>
    <dsp:sp modelId="{D04ABA19-17B8-4042-97D6-72688D800927}">
      <dsp:nvSpPr>
        <dsp:cNvPr id="0" name=""/>
        <dsp:cNvSpPr/>
      </dsp:nvSpPr>
      <dsp:spPr>
        <a:xfrm rot="20700000">
          <a:off x="5848913" y="3379182"/>
          <a:ext cx="2157591" cy="703630"/>
        </a:xfrm>
        <a:prstGeom prst="leftArrow">
          <a:avLst>
            <a:gd name="adj1" fmla="val 60000"/>
            <a:gd name="adj2" fmla="val 50000"/>
          </a:avLst>
        </a:prstGeom>
        <a:solidFill>
          <a:schemeClr val="accent2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CA6DC9F-F34D-BB48-8BDC-66776543DC2E}">
      <dsp:nvSpPr>
        <dsp:cNvPr id="0" name=""/>
        <dsp:cNvSpPr/>
      </dsp:nvSpPr>
      <dsp:spPr>
        <a:xfrm>
          <a:off x="6797028" y="2513610"/>
          <a:ext cx="2345436" cy="1876348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2400" kern="1200" dirty="0"/>
            <a:t>Evaluación </a:t>
          </a:r>
        </a:p>
      </dsp:txBody>
      <dsp:txXfrm>
        <a:off x="6851984" y="2568566"/>
        <a:ext cx="2235524" cy="1766436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983153A-1081-D440-821F-949B083744D3}">
      <dsp:nvSpPr>
        <dsp:cNvPr id="0" name=""/>
        <dsp:cNvSpPr/>
      </dsp:nvSpPr>
      <dsp:spPr>
        <a:xfrm>
          <a:off x="0" y="685"/>
          <a:ext cx="7596336" cy="0"/>
        </a:xfrm>
        <a:prstGeom prst="line">
          <a:avLst/>
        </a:prstGeom>
        <a:solidFill>
          <a:schemeClr val="accent2">
            <a:shade val="8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807D3DA-478A-D644-A3CC-8718FA1EF084}">
      <dsp:nvSpPr>
        <dsp:cNvPr id="0" name=""/>
        <dsp:cNvSpPr/>
      </dsp:nvSpPr>
      <dsp:spPr>
        <a:xfrm>
          <a:off x="0" y="685"/>
          <a:ext cx="7596336" cy="56152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060" tIns="99060" rIns="99060" bIns="99060" numCol="1" spcCol="1270" anchor="t" anchorCtr="0">
          <a:noAutofit/>
        </a:bodyPr>
        <a:lstStyle/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2600" kern="1200"/>
            <a:t>Conocimiento</a:t>
          </a:r>
        </a:p>
      </dsp:txBody>
      <dsp:txXfrm>
        <a:off x="0" y="685"/>
        <a:ext cx="7596336" cy="561525"/>
      </dsp:txXfrm>
    </dsp:sp>
    <dsp:sp modelId="{3C66C99C-D003-E942-9A66-0D9AD42D83E9}">
      <dsp:nvSpPr>
        <dsp:cNvPr id="0" name=""/>
        <dsp:cNvSpPr/>
      </dsp:nvSpPr>
      <dsp:spPr>
        <a:xfrm>
          <a:off x="0" y="562210"/>
          <a:ext cx="7596336" cy="0"/>
        </a:xfrm>
        <a:prstGeom prst="line">
          <a:avLst/>
        </a:prstGeom>
        <a:solidFill>
          <a:schemeClr val="accent2">
            <a:shade val="80000"/>
            <a:hueOff val="-3986"/>
            <a:satOff val="-447"/>
            <a:lumOff val="2853"/>
            <a:alphaOff val="0"/>
          </a:schemeClr>
        </a:solidFill>
        <a:ln w="25400" cap="flat" cmpd="sng" algn="ctr">
          <a:solidFill>
            <a:schemeClr val="accent2">
              <a:shade val="80000"/>
              <a:hueOff val="-3986"/>
              <a:satOff val="-447"/>
              <a:lumOff val="2853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823E378-9BED-8049-ABD0-B71ACC0CEDD2}">
      <dsp:nvSpPr>
        <dsp:cNvPr id="0" name=""/>
        <dsp:cNvSpPr/>
      </dsp:nvSpPr>
      <dsp:spPr>
        <a:xfrm>
          <a:off x="0" y="562210"/>
          <a:ext cx="7596336" cy="56152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060" tIns="99060" rIns="99060" bIns="99060" numCol="1" spcCol="1270" anchor="t" anchorCtr="0">
          <a:noAutofit/>
        </a:bodyPr>
        <a:lstStyle/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2600" kern="1200"/>
            <a:t>Aptitudes</a:t>
          </a:r>
        </a:p>
      </dsp:txBody>
      <dsp:txXfrm>
        <a:off x="0" y="562210"/>
        <a:ext cx="7596336" cy="561525"/>
      </dsp:txXfrm>
    </dsp:sp>
    <dsp:sp modelId="{76CAD8A1-AB74-9240-B18E-0E07ECC08471}">
      <dsp:nvSpPr>
        <dsp:cNvPr id="0" name=""/>
        <dsp:cNvSpPr/>
      </dsp:nvSpPr>
      <dsp:spPr>
        <a:xfrm>
          <a:off x="0" y="1123736"/>
          <a:ext cx="7596336" cy="0"/>
        </a:xfrm>
        <a:prstGeom prst="line">
          <a:avLst/>
        </a:prstGeom>
        <a:solidFill>
          <a:schemeClr val="accent2">
            <a:shade val="80000"/>
            <a:hueOff val="-7972"/>
            <a:satOff val="-894"/>
            <a:lumOff val="5707"/>
            <a:alphaOff val="0"/>
          </a:schemeClr>
        </a:solidFill>
        <a:ln w="25400" cap="flat" cmpd="sng" algn="ctr">
          <a:solidFill>
            <a:schemeClr val="accent2">
              <a:shade val="80000"/>
              <a:hueOff val="-7972"/>
              <a:satOff val="-894"/>
              <a:lumOff val="5707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4B33E0F-9552-BF4C-92DC-3BAAD819EA12}">
      <dsp:nvSpPr>
        <dsp:cNvPr id="0" name=""/>
        <dsp:cNvSpPr/>
      </dsp:nvSpPr>
      <dsp:spPr>
        <a:xfrm>
          <a:off x="0" y="1123736"/>
          <a:ext cx="7596336" cy="56152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060" tIns="99060" rIns="99060" bIns="99060" numCol="1" spcCol="1270" anchor="t" anchorCtr="0">
          <a:noAutofit/>
        </a:bodyPr>
        <a:lstStyle/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2600" kern="1200"/>
            <a:t>Reflexión</a:t>
          </a:r>
        </a:p>
      </dsp:txBody>
      <dsp:txXfrm>
        <a:off x="0" y="1123736"/>
        <a:ext cx="7596336" cy="561525"/>
      </dsp:txXfrm>
    </dsp:sp>
    <dsp:sp modelId="{48F397D9-B62F-8249-8027-D6461267D124}">
      <dsp:nvSpPr>
        <dsp:cNvPr id="0" name=""/>
        <dsp:cNvSpPr/>
      </dsp:nvSpPr>
      <dsp:spPr>
        <a:xfrm>
          <a:off x="0" y="1685261"/>
          <a:ext cx="7596336" cy="0"/>
        </a:xfrm>
        <a:prstGeom prst="line">
          <a:avLst/>
        </a:prstGeom>
        <a:solidFill>
          <a:schemeClr val="accent2">
            <a:shade val="80000"/>
            <a:hueOff val="-11957"/>
            <a:satOff val="-1341"/>
            <a:lumOff val="8560"/>
            <a:alphaOff val="0"/>
          </a:schemeClr>
        </a:solidFill>
        <a:ln w="25400" cap="flat" cmpd="sng" algn="ctr">
          <a:solidFill>
            <a:schemeClr val="accent2">
              <a:shade val="80000"/>
              <a:hueOff val="-11957"/>
              <a:satOff val="-1341"/>
              <a:lumOff val="856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62B802F-BD42-0D48-A3B0-B23160C621A5}">
      <dsp:nvSpPr>
        <dsp:cNvPr id="0" name=""/>
        <dsp:cNvSpPr/>
      </dsp:nvSpPr>
      <dsp:spPr>
        <a:xfrm>
          <a:off x="0" y="1685261"/>
          <a:ext cx="7596336" cy="56152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060" tIns="99060" rIns="99060" bIns="99060" numCol="1" spcCol="1270" anchor="t" anchorCtr="0">
          <a:noAutofit/>
        </a:bodyPr>
        <a:lstStyle/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2600" kern="1200"/>
            <a:t>Curiosidad</a:t>
          </a:r>
        </a:p>
      </dsp:txBody>
      <dsp:txXfrm>
        <a:off x="0" y="1685261"/>
        <a:ext cx="7596336" cy="561525"/>
      </dsp:txXfrm>
    </dsp:sp>
    <dsp:sp modelId="{2AE343E4-AB1B-FC4E-8AC1-92C110066786}">
      <dsp:nvSpPr>
        <dsp:cNvPr id="0" name=""/>
        <dsp:cNvSpPr/>
      </dsp:nvSpPr>
      <dsp:spPr>
        <a:xfrm>
          <a:off x="0" y="2246786"/>
          <a:ext cx="7596336" cy="0"/>
        </a:xfrm>
        <a:prstGeom prst="line">
          <a:avLst/>
        </a:prstGeom>
        <a:solidFill>
          <a:schemeClr val="accent2">
            <a:shade val="80000"/>
            <a:hueOff val="-15943"/>
            <a:satOff val="-1788"/>
            <a:lumOff val="11413"/>
            <a:alphaOff val="0"/>
          </a:schemeClr>
        </a:solidFill>
        <a:ln w="25400" cap="flat" cmpd="sng" algn="ctr">
          <a:solidFill>
            <a:schemeClr val="accent2">
              <a:shade val="80000"/>
              <a:hueOff val="-15943"/>
              <a:satOff val="-1788"/>
              <a:lumOff val="11413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3443A1A-D339-5647-8458-924B1EF0172E}">
      <dsp:nvSpPr>
        <dsp:cNvPr id="0" name=""/>
        <dsp:cNvSpPr/>
      </dsp:nvSpPr>
      <dsp:spPr>
        <a:xfrm>
          <a:off x="0" y="2246786"/>
          <a:ext cx="7596336" cy="56152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060" tIns="99060" rIns="99060" bIns="99060" numCol="1" spcCol="1270" anchor="t" anchorCtr="0">
          <a:noAutofit/>
        </a:bodyPr>
        <a:lstStyle/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2600" kern="1200"/>
            <a:t>Facilitadoras</a:t>
          </a:r>
        </a:p>
      </dsp:txBody>
      <dsp:txXfrm>
        <a:off x="0" y="2246786"/>
        <a:ext cx="7596336" cy="561525"/>
      </dsp:txXfrm>
    </dsp:sp>
    <dsp:sp modelId="{F126FEC7-4CC7-804E-9E96-E096F0227EF6}">
      <dsp:nvSpPr>
        <dsp:cNvPr id="0" name=""/>
        <dsp:cNvSpPr/>
      </dsp:nvSpPr>
      <dsp:spPr>
        <a:xfrm>
          <a:off x="0" y="2808311"/>
          <a:ext cx="7596336" cy="0"/>
        </a:xfrm>
        <a:prstGeom prst="line">
          <a:avLst/>
        </a:prstGeom>
        <a:solidFill>
          <a:schemeClr val="accent2">
            <a:shade val="80000"/>
            <a:hueOff val="-19929"/>
            <a:satOff val="-2236"/>
            <a:lumOff val="14267"/>
            <a:alphaOff val="0"/>
          </a:schemeClr>
        </a:solidFill>
        <a:ln w="25400" cap="flat" cmpd="sng" algn="ctr">
          <a:solidFill>
            <a:schemeClr val="accent2">
              <a:shade val="80000"/>
              <a:hueOff val="-19929"/>
              <a:satOff val="-2236"/>
              <a:lumOff val="14267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185263B-26CA-3449-AE84-A113F5879ADF}">
      <dsp:nvSpPr>
        <dsp:cNvPr id="0" name=""/>
        <dsp:cNvSpPr/>
      </dsp:nvSpPr>
      <dsp:spPr>
        <a:xfrm>
          <a:off x="0" y="2808312"/>
          <a:ext cx="7596336" cy="56152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060" tIns="99060" rIns="99060" bIns="99060" numCol="1" spcCol="1270" anchor="t" anchorCtr="0">
          <a:noAutofit/>
        </a:bodyPr>
        <a:lstStyle/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2600" kern="1200"/>
            <a:t>Contacto alumno-profesor</a:t>
          </a:r>
        </a:p>
      </dsp:txBody>
      <dsp:txXfrm>
        <a:off x="0" y="2808312"/>
        <a:ext cx="7596336" cy="561525"/>
      </dsp:txXfrm>
    </dsp:sp>
    <dsp:sp modelId="{2BE8937D-90C1-C849-BADF-6B7CD5DF23A6}">
      <dsp:nvSpPr>
        <dsp:cNvPr id="0" name=""/>
        <dsp:cNvSpPr/>
      </dsp:nvSpPr>
      <dsp:spPr>
        <a:xfrm>
          <a:off x="0" y="3369837"/>
          <a:ext cx="7596336" cy="0"/>
        </a:xfrm>
        <a:prstGeom prst="line">
          <a:avLst/>
        </a:prstGeom>
        <a:solidFill>
          <a:schemeClr val="accent2">
            <a:shade val="80000"/>
            <a:hueOff val="-23915"/>
            <a:satOff val="-2683"/>
            <a:lumOff val="17120"/>
            <a:alphaOff val="0"/>
          </a:schemeClr>
        </a:solidFill>
        <a:ln w="25400" cap="flat" cmpd="sng" algn="ctr">
          <a:solidFill>
            <a:schemeClr val="accent2">
              <a:shade val="80000"/>
              <a:hueOff val="-23915"/>
              <a:satOff val="-2683"/>
              <a:lumOff val="1712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E9CC216-C0BD-024A-8A49-42D77838F523}">
      <dsp:nvSpPr>
        <dsp:cNvPr id="0" name=""/>
        <dsp:cNvSpPr/>
      </dsp:nvSpPr>
      <dsp:spPr>
        <a:xfrm>
          <a:off x="0" y="3369837"/>
          <a:ext cx="7596336" cy="56152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060" tIns="99060" rIns="99060" bIns="99060" numCol="1" spcCol="1270" anchor="t" anchorCtr="0">
          <a:noAutofit/>
        </a:bodyPr>
        <a:lstStyle/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2600" kern="1200"/>
            <a:t>Disfrute </a:t>
          </a:r>
        </a:p>
      </dsp:txBody>
      <dsp:txXfrm>
        <a:off x="0" y="3369837"/>
        <a:ext cx="7596336" cy="561525"/>
      </dsp:txXfrm>
    </dsp:sp>
    <dsp:sp modelId="{855F18BA-0261-CB47-A54B-38131E5B0FEA}">
      <dsp:nvSpPr>
        <dsp:cNvPr id="0" name=""/>
        <dsp:cNvSpPr/>
      </dsp:nvSpPr>
      <dsp:spPr>
        <a:xfrm>
          <a:off x="0" y="3931362"/>
          <a:ext cx="7596336" cy="0"/>
        </a:xfrm>
        <a:prstGeom prst="line">
          <a:avLst/>
        </a:prstGeom>
        <a:solidFill>
          <a:schemeClr val="accent2">
            <a:shade val="80000"/>
            <a:hueOff val="-27900"/>
            <a:satOff val="-3130"/>
            <a:lumOff val="19973"/>
            <a:alphaOff val="0"/>
          </a:schemeClr>
        </a:solidFill>
        <a:ln w="25400" cap="flat" cmpd="sng" algn="ctr">
          <a:solidFill>
            <a:schemeClr val="accent2">
              <a:shade val="80000"/>
              <a:hueOff val="-27900"/>
              <a:satOff val="-3130"/>
              <a:lumOff val="19973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37E7A4D-0BE9-A340-BDDE-39D8CB9848C9}">
      <dsp:nvSpPr>
        <dsp:cNvPr id="0" name=""/>
        <dsp:cNvSpPr/>
      </dsp:nvSpPr>
      <dsp:spPr>
        <a:xfrm>
          <a:off x="0" y="3931362"/>
          <a:ext cx="7596336" cy="56152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060" tIns="99060" rIns="99060" bIns="99060" numCol="1" spcCol="1270" anchor="t" anchorCtr="0">
          <a:noAutofit/>
        </a:bodyPr>
        <a:lstStyle/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2600" b="1" kern="1200" dirty="0">
              <a:solidFill>
                <a:srgbClr val="C00000"/>
              </a:solidFill>
            </a:rPr>
            <a:t>Entretenimiento</a:t>
          </a:r>
        </a:p>
      </dsp:txBody>
      <dsp:txXfrm>
        <a:off x="0" y="3931362"/>
        <a:ext cx="7596336" cy="561525"/>
      </dsp:txXfrm>
    </dsp:sp>
    <dsp:sp modelId="{E398ADAE-4AC6-BD4A-8253-2BEA6E2D212E}">
      <dsp:nvSpPr>
        <dsp:cNvPr id="0" name=""/>
        <dsp:cNvSpPr/>
      </dsp:nvSpPr>
      <dsp:spPr>
        <a:xfrm>
          <a:off x="0" y="4492887"/>
          <a:ext cx="7596336" cy="0"/>
        </a:xfrm>
        <a:prstGeom prst="line">
          <a:avLst/>
        </a:prstGeom>
        <a:solidFill>
          <a:schemeClr val="accent2">
            <a:shade val="80000"/>
            <a:hueOff val="-31886"/>
            <a:satOff val="-3577"/>
            <a:lumOff val="22827"/>
            <a:alphaOff val="0"/>
          </a:schemeClr>
        </a:solidFill>
        <a:ln w="25400" cap="flat" cmpd="sng" algn="ctr">
          <a:solidFill>
            <a:schemeClr val="accent2">
              <a:shade val="80000"/>
              <a:hueOff val="-31886"/>
              <a:satOff val="-3577"/>
              <a:lumOff val="22827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A3FFAC9-FF4E-0142-8DF1-FB0B9D8FA819}">
      <dsp:nvSpPr>
        <dsp:cNvPr id="0" name=""/>
        <dsp:cNvSpPr/>
      </dsp:nvSpPr>
      <dsp:spPr>
        <a:xfrm>
          <a:off x="0" y="4492887"/>
          <a:ext cx="7596336" cy="56152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060" tIns="99060" rIns="99060" bIns="99060" numCol="1" spcCol="1270" anchor="t" anchorCtr="0">
          <a:noAutofit/>
        </a:bodyPr>
        <a:lstStyle/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2600" kern="1200"/>
            <a:t>Motivación</a:t>
          </a:r>
        </a:p>
      </dsp:txBody>
      <dsp:txXfrm>
        <a:off x="0" y="4492887"/>
        <a:ext cx="7596336" cy="561525"/>
      </dsp:txXfrm>
    </dsp:sp>
    <dsp:sp modelId="{01B63214-413D-A248-BC5D-30F38B548A8D}">
      <dsp:nvSpPr>
        <dsp:cNvPr id="0" name=""/>
        <dsp:cNvSpPr/>
      </dsp:nvSpPr>
      <dsp:spPr>
        <a:xfrm>
          <a:off x="0" y="5054413"/>
          <a:ext cx="7596336" cy="0"/>
        </a:xfrm>
        <a:prstGeom prst="line">
          <a:avLst/>
        </a:prstGeom>
        <a:solidFill>
          <a:schemeClr val="accent2">
            <a:shade val="80000"/>
            <a:hueOff val="-35872"/>
            <a:satOff val="-4024"/>
            <a:lumOff val="25680"/>
            <a:alphaOff val="0"/>
          </a:schemeClr>
        </a:solidFill>
        <a:ln w="25400" cap="flat" cmpd="sng" algn="ctr">
          <a:solidFill>
            <a:schemeClr val="accent2">
              <a:shade val="80000"/>
              <a:hueOff val="-35872"/>
              <a:satOff val="-4024"/>
              <a:lumOff val="2568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9F04392-804E-7E4C-AE7C-4192CE380815}">
      <dsp:nvSpPr>
        <dsp:cNvPr id="0" name=""/>
        <dsp:cNvSpPr/>
      </dsp:nvSpPr>
      <dsp:spPr>
        <a:xfrm>
          <a:off x="0" y="5054413"/>
          <a:ext cx="7596336" cy="56152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060" tIns="99060" rIns="99060" bIns="99060" numCol="1" spcCol="1270" anchor="t" anchorCtr="0">
          <a:noAutofit/>
        </a:bodyPr>
        <a:lstStyle/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2600" kern="1200"/>
            <a:t>Atención</a:t>
          </a:r>
        </a:p>
      </dsp:txBody>
      <dsp:txXfrm>
        <a:off x="0" y="5054413"/>
        <a:ext cx="7596336" cy="561525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CD63995-45C8-AB4E-920F-CEE990CF66E9}">
      <dsp:nvSpPr>
        <dsp:cNvPr id="0" name=""/>
        <dsp:cNvSpPr/>
      </dsp:nvSpPr>
      <dsp:spPr>
        <a:xfrm>
          <a:off x="1645" y="0"/>
          <a:ext cx="3509018" cy="1944216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0500" tIns="190500" rIns="190500" bIns="190500" numCol="1" spcCol="1270" anchor="ctr" anchorCtr="0">
          <a:noAutofit/>
        </a:bodyPr>
        <a:lstStyle/>
        <a:p>
          <a:pPr marL="0" lvl="0" indent="0" algn="ctr" defTabSz="2222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5000" kern="1200" dirty="0"/>
            <a:t>HISTORIA DEL ARTE</a:t>
          </a:r>
        </a:p>
      </dsp:txBody>
      <dsp:txXfrm>
        <a:off x="58589" y="56944"/>
        <a:ext cx="3395130" cy="1830328"/>
      </dsp:txXfrm>
    </dsp:sp>
    <dsp:sp modelId="{1BB02BBB-D82C-1E4C-8BA8-F96CC28067DB}">
      <dsp:nvSpPr>
        <dsp:cNvPr id="0" name=""/>
        <dsp:cNvSpPr/>
      </dsp:nvSpPr>
      <dsp:spPr>
        <a:xfrm>
          <a:off x="3861566" y="536989"/>
          <a:ext cx="743911" cy="870236"/>
        </a:xfrm>
        <a:prstGeom prst="rightArrow">
          <a:avLst>
            <a:gd name="adj1" fmla="val 60000"/>
            <a:gd name="adj2" fmla="val 50000"/>
          </a:avLst>
        </a:prstGeom>
        <a:solidFill>
          <a:schemeClr val="accent2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s-ES" sz="3700" kern="1200"/>
        </a:p>
      </dsp:txBody>
      <dsp:txXfrm>
        <a:off x="3861566" y="711036"/>
        <a:ext cx="520738" cy="522142"/>
      </dsp:txXfrm>
    </dsp:sp>
    <dsp:sp modelId="{4023A241-FDD3-B249-8F4C-F8A769BE3784}">
      <dsp:nvSpPr>
        <dsp:cNvPr id="0" name=""/>
        <dsp:cNvSpPr/>
      </dsp:nvSpPr>
      <dsp:spPr>
        <a:xfrm>
          <a:off x="4914271" y="0"/>
          <a:ext cx="3509018" cy="1944216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0500" tIns="190500" rIns="190500" bIns="190500" numCol="1" spcCol="1270" anchor="ctr" anchorCtr="0">
          <a:noAutofit/>
        </a:bodyPr>
        <a:lstStyle/>
        <a:p>
          <a:pPr marL="0" lvl="0" indent="0" algn="ctr" defTabSz="2222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5000" kern="1200" dirty="0"/>
            <a:t>PRIMERA IMPRESIÓN</a:t>
          </a:r>
        </a:p>
      </dsp:txBody>
      <dsp:txXfrm>
        <a:off x="4971215" y="56944"/>
        <a:ext cx="3395130" cy="1830328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CD63995-45C8-AB4E-920F-CEE990CF66E9}">
      <dsp:nvSpPr>
        <dsp:cNvPr id="0" name=""/>
        <dsp:cNvSpPr/>
      </dsp:nvSpPr>
      <dsp:spPr>
        <a:xfrm>
          <a:off x="1645" y="0"/>
          <a:ext cx="3509018" cy="1944216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86690" tIns="186690" rIns="186690" bIns="186690" numCol="1" spcCol="1270" anchor="ctr" anchorCtr="0">
          <a:noAutofit/>
        </a:bodyPr>
        <a:lstStyle/>
        <a:p>
          <a:pPr marL="0" lvl="0" indent="0" algn="ctr" defTabSz="2178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4900" kern="1200" dirty="0"/>
            <a:t>LENGUAS MODERNAS</a:t>
          </a:r>
        </a:p>
      </dsp:txBody>
      <dsp:txXfrm>
        <a:off x="58589" y="56944"/>
        <a:ext cx="3395130" cy="1830328"/>
      </dsp:txXfrm>
    </dsp:sp>
    <dsp:sp modelId="{1BB02BBB-D82C-1E4C-8BA8-F96CC28067DB}">
      <dsp:nvSpPr>
        <dsp:cNvPr id="0" name=""/>
        <dsp:cNvSpPr/>
      </dsp:nvSpPr>
      <dsp:spPr>
        <a:xfrm>
          <a:off x="3861566" y="536989"/>
          <a:ext cx="743911" cy="870236"/>
        </a:xfrm>
        <a:prstGeom prst="rightArrow">
          <a:avLst>
            <a:gd name="adj1" fmla="val 60000"/>
            <a:gd name="adj2" fmla="val 50000"/>
          </a:avLst>
        </a:prstGeom>
        <a:solidFill>
          <a:schemeClr val="accent2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s-ES" sz="3700" kern="1200"/>
        </a:p>
      </dsp:txBody>
      <dsp:txXfrm>
        <a:off x="3861566" y="711036"/>
        <a:ext cx="520738" cy="522142"/>
      </dsp:txXfrm>
    </dsp:sp>
    <dsp:sp modelId="{4023A241-FDD3-B249-8F4C-F8A769BE3784}">
      <dsp:nvSpPr>
        <dsp:cNvPr id="0" name=""/>
        <dsp:cNvSpPr/>
      </dsp:nvSpPr>
      <dsp:spPr>
        <a:xfrm>
          <a:off x="4914271" y="0"/>
          <a:ext cx="3509018" cy="1944216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86690" tIns="186690" rIns="186690" bIns="186690" numCol="1" spcCol="1270" anchor="ctr" anchorCtr="0">
          <a:noAutofit/>
        </a:bodyPr>
        <a:lstStyle/>
        <a:p>
          <a:pPr marL="0" lvl="0" indent="0" algn="ctr" defTabSz="2178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4900" kern="1200" dirty="0"/>
            <a:t>TEST INFORMAL</a:t>
          </a:r>
        </a:p>
      </dsp:txBody>
      <dsp:txXfrm>
        <a:off x="4971215" y="56944"/>
        <a:ext cx="3395130" cy="1830328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9C0EBB3-AB4F-C349-B51C-27F5FF93D752}">
      <dsp:nvSpPr>
        <dsp:cNvPr id="0" name=""/>
        <dsp:cNvSpPr/>
      </dsp:nvSpPr>
      <dsp:spPr>
        <a:xfrm>
          <a:off x="3526717" y="2479064"/>
          <a:ext cx="1620180" cy="1620180"/>
        </a:xfrm>
        <a:prstGeom prst="roundRect">
          <a:avLst/>
        </a:prstGeom>
        <a:solidFill>
          <a:schemeClr val="accent2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8260" tIns="48260" rIns="48260" bIns="4826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900" kern="1200" dirty="0"/>
            <a:t>METODLOGÍA</a:t>
          </a:r>
        </a:p>
      </dsp:txBody>
      <dsp:txXfrm>
        <a:off x="3605808" y="2558155"/>
        <a:ext cx="1461998" cy="1461998"/>
      </dsp:txXfrm>
    </dsp:sp>
    <dsp:sp modelId="{5A39FADB-49FC-1E4C-ACAF-8737EFA8966A}">
      <dsp:nvSpPr>
        <dsp:cNvPr id="0" name=""/>
        <dsp:cNvSpPr/>
      </dsp:nvSpPr>
      <dsp:spPr>
        <a:xfrm rot="16200000">
          <a:off x="3982874" y="2125131"/>
          <a:ext cx="707865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707865" y="0"/>
              </a:lnTo>
            </a:path>
          </a:pathLst>
        </a:custGeom>
        <a:noFill/>
        <a:ln w="25400" cap="flat" cmpd="sng" algn="ctr">
          <a:solidFill>
            <a:schemeClr val="accent2">
              <a:tint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32558EA-C389-9848-86A8-1F73F57ECD32}">
      <dsp:nvSpPr>
        <dsp:cNvPr id="0" name=""/>
        <dsp:cNvSpPr/>
      </dsp:nvSpPr>
      <dsp:spPr>
        <a:xfrm>
          <a:off x="3246141" y="-171568"/>
          <a:ext cx="2181331" cy="1942767"/>
        </a:xfrm>
        <a:prstGeom prst="roundRect">
          <a:avLst/>
        </a:prstGeom>
        <a:solidFill>
          <a:schemeClr val="accent2">
            <a:alpha val="90000"/>
            <a:hueOff val="0"/>
            <a:satOff val="0"/>
            <a:lumOff val="0"/>
            <a:alphaOff val="-13333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0" tIns="88900" rIns="88900" bIns="88900" numCol="1" spcCol="1270" anchor="ctr" anchorCtr="0">
          <a:noAutofit/>
        </a:bodyPr>
        <a:lstStyle/>
        <a:p>
          <a:pPr marL="0" lvl="0" indent="0" algn="ctr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3500" kern="1200" dirty="0"/>
            <a:t>DISEÑO</a:t>
          </a:r>
        </a:p>
      </dsp:txBody>
      <dsp:txXfrm>
        <a:off x="3340979" y="-76730"/>
        <a:ext cx="1991655" cy="1753091"/>
      </dsp:txXfrm>
    </dsp:sp>
    <dsp:sp modelId="{1D6B0806-F2C8-7E40-AC15-432D1346553A}">
      <dsp:nvSpPr>
        <dsp:cNvPr id="0" name=""/>
        <dsp:cNvSpPr/>
      </dsp:nvSpPr>
      <dsp:spPr>
        <a:xfrm rot="1800000">
          <a:off x="5129415" y="3822103"/>
          <a:ext cx="260973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260973" y="0"/>
              </a:lnTo>
            </a:path>
          </a:pathLst>
        </a:custGeom>
        <a:noFill/>
        <a:ln w="25400" cap="flat" cmpd="sng" algn="ctr">
          <a:solidFill>
            <a:schemeClr val="accent2">
              <a:tint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912709D-A7CA-2A4A-B384-AD278F706C79}">
      <dsp:nvSpPr>
        <dsp:cNvPr id="0" name=""/>
        <dsp:cNvSpPr/>
      </dsp:nvSpPr>
      <dsp:spPr>
        <a:xfrm>
          <a:off x="5372907" y="3562218"/>
          <a:ext cx="2239461" cy="1943212"/>
        </a:xfrm>
        <a:prstGeom prst="roundRect">
          <a:avLst/>
        </a:prstGeom>
        <a:solidFill>
          <a:schemeClr val="accent2">
            <a:alpha val="90000"/>
            <a:hueOff val="0"/>
            <a:satOff val="0"/>
            <a:lumOff val="0"/>
            <a:alphaOff val="-26667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6040" tIns="66040" rIns="66040" bIns="66040" numCol="1" spcCol="1270" anchor="ctr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2600" kern="1200" dirty="0"/>
            <a:t>RECOLECCIÓN DE DATOS</a:t>
          </a:r>
        </a:p>
      </dsp:txBody>
      <dsp:txXfrm>
        <a:off x="5467767" y="3657078"/>
        <a:ext cx="2049741" cy="1753492"/>
      </dsp:txXfrm>
    </dsp:sp>
    <dsp:sp modelId="{A3D706E7-3BCA-BD4A-9FAA-78322A3CCA8B}">
      <dsp:nvSpPr>
        <dsp:cNvPr id="0" name=""/>
        <dsp:cNvSpPr/>
      </dsp:nvSpPr>
      <dsp:spPr>
        <a:xfrm rot="9000000">
          <a:off x="3260496" y="3828193"/>
          <a:ext cx="285334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285334" y="0"/>
              </a:lnTo>
            </a:path>
          </a:pathLst>
        </a:custGeom>
        <a:noFill/>
        <a:ln w="25400" cap="flat" cmpd="sng" algn="ctr">
          <a:solidFill>
            <a:schemeClr val="accent2">
              <a:tint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BBEEDF7-E225-754E-954A-A0F4DBAF25A3}">
      <dsp:nvSpPr>
        <dsp:cNvPr id="0" name=""/>
        <dsp:cNvSpPr/>
      </dsp:nvSpPr>
      <dsp:spPr>
        <a:xfrm>
          <a:off x="1082342" y="3495480"/>
          <a:ext cx="2197267" cy="2076687"/>
        </a:xfrm>
        <a:prstGeom prst="roundRect">
          <a:avLst/>
        </a:prstGeom>
        <a:solidFill>
          <a:schemeClr val="accent2">
            <a:alpha val="90000"/>
            <a:hueOff val="0"/>
            <a:satOff val="0"/>
            <a:lumOff val="0"/>
            <a:alphaOff val="-4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3000" kern="1200" dirty="0"/>
            <a:t>POBLACIÓN</a:t>
          </a:r>
        </a:p>
      </dsp:txBody>
      <dsp:txXfrm>
        <a:off x="1183718" y="3596856"/>
        <a:ext cx="1994515" cy="187393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4">
  <dgm:title val=""/>
  <dgm:desc val=""/>
  <dgm:catLst>
    <dgm:cat type="relationship" pri="1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5" srcId="1" destId="11" srcOrd="0" destOrd="0"/>
        <dgm:cxn modelId="16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0"/>
              <dgm:param type="spanAng" val="360"/>
              <dgm:param type="ctrShpMap" val="fNode"/>
            </dgm:alg>
          </dgm:if>
          <dgm:else name="Name4">
            <dgm:choose name="Name5">
              <dgm:if name="Name6" axis="ch ch" ptType="node node" st="1 1" cnt="1 0" func="cnt" op="lte" val="3">
                <dgm:alg type="cycle">
                  <dgm:param type="stAng" val="-55"/>
                  <dgm:param type="spanAng" val="110"/>
                  <dgm:param type="ctrShpMap" val="fNode"/>
                </dgm:alg>
              </dgm:if>
              <dgm:else name="Name7">
                <dgm:choose name="Name8">
                  <dgm:if name="Name9" axis="ch ch" ptType="node node" st="1 1" cnt="1 0" func="cnt" op="equ" val="4">
                    <dgm:alg type="cycle">
                      <dgm:param type="stAng" val="-75"/>
                      <dgm:param type="spanAng" val="150"/>
                      <dgm:param type="ctrShpMap" val="fNode"/>
                    </dgm:alg>
                  </dgm:if>
                  <dgm:else name="Name10">
                    <dgm:alg type="cycle">
                      <dgm:param type="stAng" val="-90"/>
                      <dgm:param type="spanAng" val="180"/>
                      <dgm:param type="ctrShpMap" val="fNode"/>
                    </dgm:alg>
                  </dgm:else>
                </dgm:choose>
              </dgm:else>
            </dgm:choose>
          </dgm:else>
        </dgm:choose>
      </dgm:if>
      <dgm:else name="Name11">
        <dgm:choose name="Name12">
          <dgm:if name="Name13" axis="ch ch" ptType="node node" st="1 1" cnt="1 0" func="cnt" op="lte" val="1">
            <dgm:alg type="cycle">
              <dgm:param type="stAng" val="0"/>
              <dgm:param type="spanAng" val="-360"/>
              <dgm:param type="ctrShpMap" val="fNode"/>
            </dgm:alg>
          </dgm:if>
          <dgm:else name="Name14">
            <dgm:choose name="Name15">
              <dgm:if name="Name16" axis="ch ch" ptType="node node" st="1 1" cnt="1 0" func="cnt" op="lte" val="3">
                <dgm:alg type="cycle">
                  <dgm:param type="stAng" val="55"/>
                  <dgm:param type="spanAng" val="-110"/>
                  <dgm:param type="ctrShpMap" val="fNode"/>
                </dgm:alg>
              </dgm:if>
              <dgm:else name="Name17">
                <dgm:choose name="Name18">
                  <dgm:if name="Name19" axis="ch ch" ptType="node node" st="1 1" cnt="1 0" func="cnt" op="equ" val="4">
                    <dgm:alg type="cycle">
                      <dgm:param type="stAng" val="75"/>
                      <dgm:param type="spanAng" val="-150"/>
                      <dgm:param type="ctrShpMap" val="fNode"/>
                    </dgm:alg>
                  </dgm:if>
                  <dgm:else name="Name20">
                    <dgm:alg type="cycle">
                      <dgm:param type="stAng" val="90"/>
                      <dgm:param type="spanAng" val="-180"/>
                      <dgm:param type="ctrShpMap" val="fNode"/>
                    </dgm:alg>
                  </dgm:else>
                </dgm:choose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fact="0.95"/>
      <dgm:constr type="h" for="ch" forName="parTrans" refType="w" refFor="ch" refForName="centerShape" fact="0.285"/>
      <dgm:constr type="sp" refType="w" refFor="ch" refForName="centerShape" op="equ" fact="0.23"/>
      <dgm:constr type="sibSp" refType="w" refFor="ch" refForName="node" fact="0.1"/>
      <dgm:constr type="primFontSz" for="ch" forName="node" op="equ"/>
    </dgm:constrLst>
    <dgm:choose name="Name21">
      <dgm:if name="Name22" axis="ch ch" ptType="node node" st="1 1" cnt="1 0" func="cnt" op="lte" val="5">
        <dgm:ruleLst>
          <dgm:rule type="w" for="ch" forName="centerShape" val="NaN" fact="0.27" max="NaN"/>
        </dgm:ruleLst>
      </dgm:if>
      <dgm:else name="Name23">
        <dgm:ruleLst>
          <dgm:rule type="w" for="ch" forName="centerShape" val="NaN" fact="0.27" max="NaN"/>
          <dgm:rule type="w" for="ch" forName="node" val="NaN" fact="0.7" max="NaN"/>
        </dgm:ruleLst>
      </dgm:else>
    </dgm:choose>
    <dgm:forEach name="Name24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  <dgm:constr type="primFontSz" val="65"/>
          <dgm:constr type="h" refType="w"/>
        </dgm:constrLst>
        <dgm:ruleLst>
          <dgm:rule type="primFontSz" val="5" fact="NaN" max="NaN"/>
        </dgm:ruleLst>
      </dgm:layoutNode>
      <dgm:forEach name="Name25" axis="ch">
        <dgm:forEach name="Name26" axis="self" ptType="parTrans">
          <dgm:layoutNode name="parTrans" styleLbl="bgSibTrans2D1">
            <dgm:alg type="conn">
              <dgm:param type="begPts" val="auto"/>
              <dgm:param type="endPts" val="ctr"/>
              <dgm:param type="endSty" val="noArr"/>
              <dgm:param type="begSty" val="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begPad" refType="connDist" fact="0.055"/>
              <dgm:constr type="endPad"/>
            </dgm:constrLst>
            <dgm:ruleLst/>
          </dgm:layoutNode>
        </dgm:forEach>
        <dgm:forEach name="Name27" axis="self" ptType="node">
          <dgm:layoutNode name="node" styleLbl="node1">
            <dgm:varLst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>
              <dgm:constr type="primFontSz" val="65"/>
              <dgm:constr type="h" refType="w" fact="0.8"/>
              <dgm:constr type="tMarg" refType="primFontSz" fact="0.15"/>
              <dgm:constr type="bMarg" refType="primFontSz" fact="0.15"/>
              <dgm:constr type="lMarg" refType="primFontSz" fact="0.15"/>
              <dgm:constr type="rMarg" refType="primFontSz" fact="0.1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8/layout/RadialCluster">
  <dgm:title val=""/>
  <dgm:desc val=""/>
  <dgm:catLst>
    <dgm:cat type="relationship" pri="19500"/>
    <dgm:cat type="cycle" pri="1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Name0">
    <dgm:varLst>
      <dgm:chMax val="1"/>
      <dgm:chPref val="1"/>
      <dgm:dir/>
      <dgm:animOne val="branch"/>
      <dgm:animLvl val="lvl"/>
    </dgm:varLst>
    <dgm:alg type="composite">
      <dgm:param type="ar" val="1.00"/>
    </dgm:alg>
    <dgm:shape xmlns:r="http://schemas.openxmlformats.org/officeDocument/2006/relationships" r:blip="">
      <dgm:adjLst/>
    </dgm:shape>
    <dgm:choose name="Name1">
      <dgm:if name="Name2" func="var" arg="dir" op="equ" val="norm">
        <dgm:choose name="Name3">
          <dgm:if name="Name4" axis="ch ch" ptType="node node" cnt="1 0" func="cnt" op="equ" val="1">
            <dgm:constrLst>
              <dgm:constr type="l" for="ch" forName="textCenter"/>
              <dgm:constr type="ctrY" for="ch" forName="textCenter" refType="h" fact="0.5"/>
              <dgm:constr type="w" for="ch" forName="textCenter" refType="w" fact="0.32"/>
              <dgm:constr type="h" for="ch" forName="textCenter" refType="w" refFor="ch" refForName="textCenter"/>
              <dgm:constr type="r" for="ch" forName="cycle_1" refType="w"/>
              <dgm:constr type="ctrY" for="ch" forName="cycle_1" refType="h" fact="0.5"/>
              <dgm:constr type="w" for="ch" forName="cycle_1" refType="w" fact="0.56"/>
              <dgm:constr type="h" for="ch" forName="cycle_1" refType="h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userS" for="des" ptType="node" refType="w" refFor="ch" refForName="textCenter" fact="0.67"/>
            </dgm:constrLst>
          </dgm:if>
          <dgm:if name="Name5" axis="ch ch" ptType="node node" cnt="1 0" func="cnt" op="equ" val="2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5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/>
              <dgm:constr type="h" for="ch" forName="cycle_1" refType="h" fact="0.34"/>
              <dgm:constr type="ctrX" for="ch" forName="cycle_2" refType="w" fact="0.5"/>
              <dgm:constr type="b" for="ch" forName="cycle_2" refType="h"/>
              <dgm:constr type="w" for="ch" forName="cycle_2" refType="w"/>
              <dgm:constr type="h" for="ch" forName="cycle_2" refType="h" fact="0.34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userS" for="des" ptType="node" refType="w" refFor="ch" refForName="textCenter" fact="0.67"/>
            </dgm:constrLst>
          </dgm:if>
          <dgm:if name="Name6" axis="ch ch" ptType="node node" cnt="1 0" func="cnt" op="equ" val="3">
            <dgm:choose name="Name7">
              <dgm:if name="Name8" axis="ch ch ch" ptType="node node node" st="1 2 0" cnt="1 1 0" func="cnt" op="equ" val="1">
                <dgm:choose name="Name9">
                  <dgm:if name="Name10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1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if>
              <dgm:else name="Name12">
                <dgm:choose name="Name13">
                  <dgm:if name="Name14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15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else>
            </dgm:choose>
          </dgm:if>
          <dgm:if name="Name16" axis="ch ch" ptType="node node" cnt="1 0" func="cnt" op="equ" val="4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5"/>
              <dgm:constr type="h" for="ch" forName="cycle_1" refType="h" fact="0.33"/>
              <dgm:constr type="r" for="ch" forName="cycle_2" refType="w"/>
              <dgm:constr type="ctrY" for="ch" forName="cycle_2" refType="h" fact="0.5"/>
              <dgm:constr type="w" for="ch" forName="cycle_2" refType="w" fact="0.33"/>
              <dgm:constr type="h" for="ch" forName="cycle_2" refType="h" fact="0.5"/>
              <dgm:constr type="ctrX" for="ch" forName="cycle_3" refType="w" fact="0.5"/>
              <dgm:constr type="b" for="ch" forName="cycle_3" refType="h"/>
              <dgm:constr type="w" for="ch" forName="cycle_3" refType="w" fact="0.5"/>
              <dgm:constr type="h" for="ch" forName="cycle_3" refType="h" fact="0.33"/>
              <dgm:constr type="l" for="ch" forName="cycle_4"/>
              <dgm:constr type="ctrY" for="ch" forName="cycle_4" refType="h" fact="0.5"/>
              <dgm:constr type="w" for="ch" forName="cycle_4" refType="w" fact="0.33"/>
              <dgm:constr type="h" for="ch" forName="cycle_4" refType="h" fact="0.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userS" for="des" ptType="node" refType="w" refFor="ch" refForName="textCenter" fact="0.67"/>
            </dgm:constrLst>
          </dgm:if>
          <dgm:if name="Name17" axis="ch ch" ptType="node node" cnt="1 0" func="cnt" op="equ" val="5">
            <dgm:constrLst>
              <dgm:constr type="ctrX" for="ch" forName="textCenter" refType="w" fact="0.5"/>
              <dgm:constr type="t" for="ch" forName="textCenter" refType="h" fact="0.42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r" for="ch" forName="cycle_2" refType="w"/>
              <dgm:constr type="t" for="ch" forName="cycle_2" refType="h" fact="0.24"/>
              <dgm:constr type="w" for="ch" forName="cycle_2" refType="w" fact="0.33"/>
              <dgm:constr type="h" for="ch" forName="cycle_2" refType="w" refFor="ch" refForName="cycle_2"/>
              <dgm:constr type="r" for="ch" forName="cycle_3" refType="w" fact="0.89"/>
              <dgm:constr type="b" for="ch" forName="cycle_3" refType="h"/>
              <dgm:constr type="w" for="ch" forName="cycle_3" refType="w" fact="0.33"/>
              <dgm:constr type="h" for="ch" forName="cycle_3" refType="w" refFor="ch" refForName="cycle_3"/>
              <dgm:constr type="l" for="ch" forName="cycle_4" refType="w" fact="0.11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l" for="ch" forName="cycle_5"/>
              <dgm:constr type="t" for="ch" forName="cycle_5" refType="h" fact="0.24"/>
              <dgm:constr type="w" for="ch" forName="cycle_5" refType="w" fact="0.33"/>
              <dgm:constr type="h" for="ch" forName="cycle_5" refType="w" refFor="ch" refForName="cycle_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userS" for="des" ptType="node" refType="w" refFor="ch" refForName="textCenter" fact="0.67"/>
            </dgm:constrLst>
          </dgm:if>
          <dgm:if name="Name18" axis="ch ch" ptType="node node" cnt="1 0" func="cnt" op="equ" val="6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r" for="ch" forName="cycle_2" refType="w"/>
              <dgm:constr type="t" for="ch" forName="cycle_2" refType="h" fact="0.17"/>
              <dgm:constr type="w" for="ch" forName="cycle_2" refType="w" fact="0.33"/>
              <dgm:constr type="h" for="ch" forName="cycle_2" refType="w" refFor="ch" refForName="cycle_2"/>
              <dgm:constr type="r" for="ch" forName="cycle_3" refType="w"/>
              <dgm:constr type="b" for="ch" forName="cycle_3" refType="h" fact="0.83"/>
              <dgm:constr type="w" for="ch" forName="cycle_3" refType="w" fact="0.33"/>
              <dgm:constr type="h" for="ch" forName="cycle_3" refType="w" refFor="ch" refForName="cycle_3"/>
              <dgm:constr type="ctrX" for="ch" forName="cycle_4" refType="w" fact="0.5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l" for="ch" forName="cycle_5"/>
              <dgm:constr type="b" for="ch" forName="cycle_5" refType="h" fact="0.83"/>
              <dgm:constr type="w" for="ch" forName="cycle_5" refType="w" fact="0.33"/>
              <dgm:constr type="h" for="ch" forName="cycle_5" refType="w" refFor="ch" refForName="cycle_5"/>
              <dgm:constr type="l" for="ch" forName="cycle_6"/>
              <dgm:constr type="t" for="ch" forName="cycle_6" refType="h" fact="0.17"/>
              <dgm:constr type="w" for="ch" forName="cycle_6" refType="w" fact="0.33"/>
              <dgm:constr type="h" for="ch" forName="cycle_6" refType="w" refFor="ch" refForName="cycle_6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userS" for="des" ptType="node" refType="w" refFor="ch" refForName="textCenter" fact="0.67"/>
            </dgm:constrLst>
          </dgm:if>
          <dgm:else name="Name19">
            <dgm:constrLst>
              <dgm:constr type="ctrX" for="ch" forName="textCenter" refType="w" fact="0.5"/>
              <dgm:constr type="t" for="ch" forName="textCenter" refType="h" fact="0.444"/>
              <dgm:constr type="w" for="ch" forName="textCenter" refType="w" fact="0.167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263"/>
              <dgm:constr type="h" for="ch" forName="cycle_1" refType="w" refFor="ch" refForName="cycle_1"/>
              <dgm:constr type="r" for="ch" forName="cycle_2" refType="w" fact="0.938"/>
              <dgm:constr type="t" for="ch" forName="cycle_2" refType="h" fact="0.141"/>
              <dgm:constr type="w" for="ch" forName="cycle_2" refType="w" fact="0.263"/>
              <dgm:constr type="h" for="ch" forName="cycle_2" refType="w" refFor="ch" refForName="cycle_2"/>
              <dgm:constr type="r" for="ch" forName="cycle_3" refType="w"/>
              <dgm:constr type="b" for="ch" forName="cycle_3" refType="h" fact="0.74"/>
              <dgm:constr type="w" for="ch" forName="cycle_3" refType="w" fact="0.263"/>
              <dgm:constr type="h" for="ch" forName="cycle_3" refType="w" refFor="ch" refForName="cycle_3"/>
              <dgm:constr type="r" for="ch" forName="cycle_4" refType="w" fact="0.8"/>
              <dgm:constr type="b" for="ch" forName="cycle_4" refType="h"/>
              <dgm:constr type="w" for="ch" forName="cycle_4" refType="w" fact="0.263"/>
              <dgm:constr type="h" for="ch" forName="cycle_4" refType="w" refFor="ch" refForName="cycle_4"/>
              <dgm:constr type="l" for="ch" forName="cycle_5" refType="w" fact="0.2"/>
              <dgm:constr type="b" for="ch" forName="cycle_5" refType="h"/>
              <dgm:constr type="w" for="ch" forName="cycle_5" refType="w" fact="0.263"/>
              <dgm:constr type="h" for="ch" forName="cycle_5" refType="w" refFor="ch" refForName="cycle_5"/>
              <dgm:constr type="l" for="ch" forName="cycle_6"/>
              <dgm:constr type="b" for="ch" forName="cycle_6" refType="h" fact="0.74"/>
              <dgm:constr type="w" for="ch" forName="cycle_6" refType="w" fact="0.263"/>
              <dgm:constr type="h" for="ch" forName="cycle_6" refType="w" refFor="ch" refForName="cycle_6"/>
              <dgm:constr type="l" for="ch" forName="cycle_7" refType="w" fact="0.062"/>
              <dgm:constr type="t" for="ch" forName="cycle_7" refType="h" fact="0.141"/>
              <dgm:constr type="w" for="ch" forName="cycle_7" refType="w" fact="0.263"/>
              <dgm:constr type="h" for="ch" forName="cycle_7" refType="w" refFor="ch" refForName="cycle_7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primFontSz" for="des" forName="childCenter7" refType="primFontSz" refFor="des" refForName="childCenter1" op="equ"/>
              <dgm:constr type="primFontSz" for="des" forName="text7" refType="primFontSz" refFor="des" refForName="text1" op="equ"/>
              <dgm:constr type="userS" for="des" ptType="node" refType="w" refFor="ch" refForName="textCenter" fact="0.67"/>
            </dgm:constrLst>
          </dgm:else>
        </dgm:choose>
      </dgm:if>
      <dgm:else name="Name20">
        <dgm:choose name="Name21">
          <dgm:if name="Name22" axis="ch ch" ptType="node node" func="cnt" op="equ" val="1">
            <dgm:constrLst>
              <dgm:constr type="r" for="ch" forName="textCenter" refType="w"/>
              <dgm:constr type="ctrY" for="ch" forName="textCenter" refType="h" fact="0.5"/>
              <dgm:constr type="w" for="ch" forName="textCenter" refType="w" fact="0.32"/>
              <dgm:constr type="h" for="ch" forName="textCenter" refType="w" refFor="ch" refForName="textCenter"/>
              <dgm:constr type="l" for="ch" forName="cycle_1"/>
              <dgm:constr type="ctrY" for="ch" forName="cycle_1" refType="h" fact="0.5"/>
              <dgm:constr type="w" for="ch" forName="cycle_1" refType="w" fact="0.56"/>
              <dgm:constr type="h" for="ch" forName="cycle_1" refType="h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userS" for="des" ptType="node" refType="w" refFor="ch" refForName="textCenter" fact="0.67"/>
            </dgm:constrLst>
          </dgm:if>
          <dgm:if name="Name23" axis="ch ch" ptType="node node" func="cnt" op="equ" val="2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5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/>
              <dgm:constr type="h" for="ch" forName="cycle_1" refType="h" fact="0.34"/>
              <dgm:constr type="ctrX" for="ch" forName="cycle_2" refType="w" fact="0.5"/>
              <dgm:constr type="b" for="ch" forName="cycle_2" refType="h"/>
              <dgm:constr type="w" for="ch" forName="cycle_2" refType="w"/>
              <dgm:constr type="h" for="ch" forName="cycle_2" refType="h" fact="0.34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userS" for="des" ptType="node" refType="w" refFor="ch" refForName="textCenter" fact="0.67"/>
            </dgm:constrLst>
          </dgm:if>
          <dgm:if name="Name24" axis="ch ch" ptType="node node" func="cnt" op="equ" val="3">
            <dgm:choose name="Name25">
              <dgm:if name="Name26" axis="ch ch ch" ptType="node node node" st="1 2 0" cnt="1 1 0" func="cnt" op="equ" val="1">
                <dgm:choose name="Name27">
                  <dgm:if name="Name28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29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if>
              <dgm:else name="Name30">
                <dgm:choose name="Name31">
                  <dgm:if name="Name32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33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else>
            </dgm:choose>
          </dgm:if>
          <dgm:if name="Name34" axis="ch ch" ptType="node node" func="cnt" op="equ" val="4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5"/>
              <dgm:constr type="h" for="ch" forName="cycle_1" refType="h" fact="0.33"/>
              <dgm:constr type="l" for="ch" forName="cycle_2"/>
              <dgm:constr type="ctrY" for="ch" forName="cycle_2" refType="h" fact="0.5"/>
              <dgm:constr type="w" for="ch" forName="cycle_2" refType="w" fact="0.33"/>
              <dgm:constr type="h" for="ch" forName="cycle_2" refType="h" fact="0.5"/>
              <dgm:constr type="ctrX" for="ch" forName="cycle_3" refType="w" fact="0.5"/>
              <dgm:constr type="b" for="ch" forName="cycle_3" refType="h"/>
              <dgm:constr type="w" for="ch" forName="cycle_3" refType="w" fact="0.5"/>
              <dgm:constr type="h" for="ch" forName="cycle_3" refType="h" fact="0.33"/>
              <dgm:constr type="r" for="ch" forName="cycle_4" refType="w"/>
              <dgm:constr type="ctrY" for="ch" forName="cycle_4" refType="h" fact="0.5"/>
              <dgm:constr type="w" for="ch" forName="cycle_4" refType="w" fact="0.33"/>
              <dgm:constr type="h" for="ch" forName="cycle_4" refType="h" fact="0.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userS" for="des" ptType="node" refType="w" refFor="ch" refForName="textCenter" fact="0.67"/>
            </dgm:constrLst>
          </dgm:if>
          <dgm:if name="Name35" axis="ch ch" ptType="node node" func="cnt" op="equ" val="5">
            <dgm:constrLst>
              <dgm:constr type="ctrX" for="ch" forName="textCenter" refType="w" fact="0.5"/>
              <dgm:constr type="t" for="ch" forName="textCenter" refType="h" fact="0.42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l" for="ch" forName="cycle_2"/>
              <dgm:constr type="t" for="ch" forName="cycle_2" refType="h" fact="0.24"/>
              <dgm:constr type="w" for="ch" forName="cycle_2" refType="w" fact="0.33"/>
              <dgm:constr type="h" for="ch" forName="cycle_2" refType="w" refFor="ch" refForName="cycle_2"/>
              <dgm:constr type="l" for="ch" forName="cycle_3" refType="w" fact="0.11"/>
              <dgm:constr type="b" for="ch" forName="cycle_3" refType="h"/>
              <dgm:constr type="w" for="ch" forName="cycle_3" refType="w" fact="0.33"/>
              <dgm:constr type="h" for="ch" forName="cycle_3" refType="w" refFor="ch" refForName="cycle_3"/>
              <dgm:constr type="r" for="ch" forName="cycle_4" refType="w" fact="0.89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r" for="ch" forName="cycle_5" refType="w"/>
              <dgm:constr type="t" for="ch" forName="cycle_5" refType="h" fact="0.24"/>
              <dgm:constr type="w" for="ch" forName="cycle_5" refType="w" fact="0.33"/>
              <dgm:constr type="h" for="ch" forName="cycle_5" refType="w" refFor="ch" refForName="cycle_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userS" for="des" ptType="node" refType="w" refFor="ch" refForName="textCenter" fact="0.67"/>
            </dgm:constrLst>
          </dgm:if>
          <dgm:if name="Name36" axis="ch ch" ptType="node node" func="cnt" op="equ" val="6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l" for="ch" forName="cycle_2"/>
              <dgm:constr type="t" for="ch" forName="cycle_2" refType="h" fact="0.17"/>
              <dgm:constr type="w" for="ch" forName="cycle_2" refType="w" fact="0.33"/>
              <dgm:constr type="h" for="ch" forName="cycle_2" refType="w" refFor="ch" refForName="cycle_2"/>
              <dgm:constr type="l" for="ch" forName="cycle_3"/>
              <dgm:constr type="b" for="ch" forName="cycle_3" refType="h" fact="0.83"/>
              <dgm:constr type="w" for="ch" forName="cycle_3" refType="w" fact="0.33"/>
              <dgm:constr type="h" for="ch" forName="cycle_3" refType="w" refFor="ch" refForName="cycle_3"/>
              <dgm:constr type="ctrX" for="ch" forName="cycle_4" refType="w" fact="0.5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r" for="ch" forName="cycle_5" refType="w"/>
              <dgm:constr type="b" for="ch" forName="cycle_5" refType="h" fact="0.83"/>
              <dgm:constr type="w" for="ch" forName="cycle_5" refType="w" fact="0.33"/>
              <dgm:constr type="h" for="ch" forName="cycle_5" refType="w" refFor="ch" refForName="cycle_5"/>
              <dgm:constr type="r" for="ch" forName="cycle_6" refType="w"/>
              <dgm:constr type="t" for="ch" forName="cycle_6" refType="h" fact="0.17"/>
              <dgm:constr type="w" for="ch" forName="cycle_6" refType="w" fact="0.33"/>
              <dgm:constr type="h" for="ch" forName="cycle_6" refType="w" refFor="ch" refForName="cycle_6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userS" for="des" ptType="node" refType="w" refFor="ch" refForName="textCenter" fact="0.67"/>
            </dgm:constrLst>
          </dgm:if>
          <dgm:else name="Name37">
            <dgm:constrLst>
              <dgm:constr type="ctrX" for="ch" forName="textCenter" refType="w" fact="0.5"/>
              <dgm:constr type="t" for="ch" forName="textCenter" refType="h" fact="0.444"/>
              <dgm:constr type="w" for="ch" forName="textCenter" refType="w" fact="0.167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263"/>
              <dgm:constr type="h" for="ch" forName="cycle_1" refType="w" refFor="ch" refForName="cycle_1"/>
              <dgm:constr type="l" for="ch" forName="cycle_2" refType="w" fact="0.062"/>
              <dgm:constr type="t" for="ch" forName="cycle_2" refType="h" fact="0.141"/>
              <dgm:constr type="w" for="ch" forName="cycle_2" refType="w" fact="0.263"/>
              <dgm:constr type="h" for="ch" forName="cycle_2" refType="w" refFor="ch" refForName="cycle_2"/>
              <dgm:constr type="l" for="ch" forName="cycle_3"/>
              <dgm:constr type="b" for="ch" forName="cycle_3" refType="h" fact="0.74"/>
              <dgm:constr type="w" for="ch" forName="cycle_3" refType="w" fact="0.263"/>
              <dgm:constr type="h" for="ch" forName="cycle_3" refType="w" refFor="ch" refForName="cycle_3"/>
              <dgm:constr type="l" for="ch" forName="cycle_4" refType="w" fact="0.2"/>
              <dgm:constr type="b" for="ch" forName="cycle_4" refType="h"/>
              <dgm:constr type="w" for="ch" forName="cycle_4" refType="w" fact="0.263"/>
              <dgm:constr type="h" for="ch" forName="cycle_4" refType="w" refFor="ch" refForName="cycle_4"/>
              <dgm:constr type="r" for="ch" forName="cycle_5" refType="w" fact="0.8"/>
              <dgm:constr type="b" for="ch" forName="cycle_5" refType="h"/>
              <dgm:constr type="w" for="ch" forName="cycle_5" refType="w" fact="0.263"/>
              <dgm:constr type="h" for="ch" forName="cycle_5" refType="w" refFor="ch" refForName="cycle_5"/>
              <dgm:constr type="r" for="ch" forName="cycle_6" refType="w"/>
              <dgm:constr type="b" for="ch" forName="cycle_6" refType="h" fact="0.74"/>
              <dgm:constr type="w" for="ch" forName="cycle_6" refType="w" fact="0.263"/>
              <dgm:constr type="h" for="ch" forName="cycle_6" refType="w" refFor="ch" refForName="cycle_6"/>
              <dgm:constr type="r" for="ch" forName="cycle_7" refType="w" fact="0.938"/>
              <dgm:constr type="t" for="ch" forName="cycle_7" refType="h" fact="0.141"/>
              <dgm:constr type="w" for="ch" forName="cycle_7" refType="w" fact="0.263"/>
              <dgm:constr type="h" for="ch" forName="cycle_7" refType="w" refFor="ch" refForName="cycle_7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primFontSz" for="des" forName="childCenter7" refType="primFontSz" refFor="des" refForName="childCenter1" op="equ"/>
              <dgm:constr type="primFontSz" for="des" forName="text7" refType="primFontSz" refFor="des" refForName="text1" op="equ"/>
              <dgm:constr type="userS" for="des" ptType="node" refType="w" refFor="ch" refForName="textCenter" fact="0.67"/>
            </dgm:constrLst>
          </dgm:else>
        </dgm:choose>
      </dgm:else>
    </dgm:choose>
    <dgm:forEach name="Name38" axis="ch" ptType="node" cnt="1">
      <dgm:choose name="Name39">
        <dgm:if name="Name40" axis="des" func="maxDepth" op="lte" val="1">
          <dgm:layoutNode name="singleCycle">
            <dgm:choose name="Name41">
              <dgm:if name="Name42" axis="ch" ptType="node" func="cnt" op="equ" val="1">
                <dgm:choose name="Name43">
                  <dgm:if name="Name44" func="var" arg="dir" op="equ" val="norm">
                    <dgm:alg type="cycle">
                      <dgm:param type="stAng" val="90"/>
                      <dgm:param type="ctrShpMap" val="fNode"/>
                    </dgm:alg>
                  </dgm:if>
                  <dgm:else name="Name45">
                    <dgm:alg type="cycle">
                      <dgm:param type="stAng" val="-90"/>
                      <dgm:param type="spanAng" val="-360"/>
                      <dgm:param type="ctrShpMap" val="fNode"/>
                    </dgm:alg>
                  </dgm:else>
                </dgm:choose>
              </dgm:if>
              <dgm:else name="Name46">
                <dgm:choose name="Name47">
                  <dgm:if name="Name48" func="var" arg="dir" op="equ" val="norm">
                    <dgm:alg type="cycle">
                      <dgm:param type="ctrShpMap" val="fNode"/>
                    </dgm:alg>
                  </dgm:if>
                  <dgm:else name="Name49">
                    <dgm:alg type="cycle">
                      <dgm:param type="spanAng" val="-360"/>
                      <dgm:param type="ctrShpMap" val="fNode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hoose name="Name50">
              <dgm:if name="Name51" axis="ch" ptType="node" func="cnt" op="equ" val="0">
                <dgm:constrLst>
                  <dgm:constr type="w" for="ch" forName="singleCenter" refType="w"/>
                  <dgm:constr type="h" for="ch" forName="singleCenter" refType="w" refFor="ch" refForName="singleCenter"/>
                </dgm:constrLst>
              </dgm:if>
              <dgm:if name="Name52" axis="ch" ptType="node" func="cnt" op="equ" val="1">
                <dgm:constrLst>
                  <dgm:constr type="w" for="ch" forName="singleCenter" refType="w" fact="0.5"/>
                  <dgm:constr type="h" for="ch" forName="singleCenter" refType="w" refFor="ch" refForName="singleCenter"/>
                  <dgm:constr type="userS" for="ch" ptType="node" refType="w" refFor="ch" refForName="singleCenter" fact="0.67"/>
                </dgm:constrLst>
              </dgm:if>
              <dgm:else name="Name53">
                <dgm:constrLst>
                  <dgm:constr type="w" for="ch" forName="singleCenter" refType="w" fact="0.3"/>
                  <dgm:constr type="h" for="ch" forName="singleCenter" refType="w" refFor="ch" refForName="singleCenter"/>
                  <dgm:constr type="userS" for="ch" ptType="node" refType="w" refFor="ch" refForName="singleCenter" fact="0.67"/>
                </dgm:constrLst>
              </dgm:else>
            </dgm:choose>
            <dgm:layoutNode name="singleCenter" styleLbl="node1">
              <dgm:varLst>
                <dgm:chMax val="7"/>
                <dgm:chPref val="7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self" ptType="node"/>
              <dgm:constrLst>
                <dgm:constr type="tMarg" refType="primFontSz" fact="0.2"/>
                <dgm:constr type="bMarg" refType="primFontSz" fact="0.2"/>
                <dgm:constr type="lMarg" refType="primFontSz" fact="0.2"/>
                <dgm:constr type="rMarg" refType="primFontSz" fact="0.2"/>
              </dgm:constrLst>
              <dgm:ruleLst>
                <dgm:rule type="primFontSz" val="5" fact="NaN" max="NaN"/>
              </dgm:ruleLst>
            </dgm:layoutNode>
            <dgm:forEach name="Name54" axis="ch" cnt="21">
              <dgm:forEach name="Name55" axis="self" ptType="parTrans">
                <dgm:layoutNode name="Name56">
                  <dgm:alg type="conn">
                    <dgm:param type="dim" val="1D"/>
                    <dgm:param type="begPts" val="auto"/>
                    <dgm:param type="endPts" val="auto"/>
                    <dgm:param type="begSty" val="noArr"/>
                    <dgm:param type="endSty" val="noArr"/>
                  </dgm:alg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</dgm:layoutNode>
              </dgm:forEach>
              <dgm:forEach name="Name57" axis="self" ptType="node">
                <dgm:layoutNode name="text0" styleLbl="node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/>
                  </dgm:shape>
                  <dgm:presOf axis="desOrSelf" ptType="node"/>
                  <dgm:constrLst>
                    <dgm:constr type="userS"/>
                    <dgm:constr type="w" refType="userS"/>
                    <dgm:constr type="h" refType="w"/>
                    <dgm:constr type="tMarg" refType="primFontSz" fact="0.2"/>
                    <dgm:constr type="bMarg" refType="primFontSz" fact="0.2"/>
                    <dgm:constr type="lMarg" refType="primFontSz" fact="0.2"/>
                    <dgm:constr type="rMarg" refType="primFontSz" fact="0.2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if>
        <dgm:else name="Name58">
          <dgm:layoutNode name="textCenter" styleLbl="node1">
            <dgm:alg type="tx"/>
            <dgm:shape xmlns:r="http://schemas.openxmlformats.org/officeDocument/2006/relationships" type="roundRect" r:blip="">
              <dgm:adjLst/>
            </dgm:shape>
            <dgm:presOf axis="self" ptType="node"/>
            <dgm:constrLst>
              <dgm:constr type="tMarg" refType="primFontSz" fact="0.2"/>
              <dgm:constr type="bMarg" refType="primFontSz" fact="0.2"/>
              <dgm:constr type="lMarg" refType="primFontSz" fact="0.2"/>
              <dgm:constr type="rMarg" refType="primFontSz" fact="0.2"/>
            </dgm:constrLst>
            <dgm:ruleLst>
              <dgm:rule type="primFontSz" val="5" fact="NaN" max="NaN"/>
            </dgm:ruleLst>
          </dgm:layoutNode>
          <dgm:choose name="Name59">
            <dgm:if name="Name60" axis="ch" ptType="node" func="cnt" op="gte" val="1">
              <dgm:layoutNode name="cycle_1">
                <dgm:choose name="Name61">
                  <dgm:if name="Name62" func="var" arg="dir" op="equ" val="norm">
                    <dgm:choose name="Name63">
                      <dgm:if name="Name64" axis="ch" ptType="node" func="cnt" op="equ" val="1">
                        <dgm:choose name="Name65">
                          <dgm:if name="Name66" axis="ch ch" ptType="node node" st="1 1" cnt="1 0" func="cnt" op="equ" val="1">
                            <dgm:alg type="cycle">
                              <dgm:param type="ctrShpMap" val="fNode"/>
                              <dgm:param type="stAng" val="90"/>
                            </dgm:alg>
                          </dgm:if>
                          <dgm:if name="Name67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90"/>
                            </dgm:alg>
                          </dgm:if>
                          <dgm:else name="Name68">
                            <dgm:alg type="cycle">
                              <dgm:param type="ctrShpMap" val="fNode"/>
                              <dgm:param type="stAng" val="0"/>
                              <dgm:param type="spanAng" val="180"/>
                            </dgm:alg>
                          </dgm:else>
                        </dgm:choose>
                      </dgm:if>
                      <dgm:if name="Name69" axis="ch" ptType="node" func="cnt" op="equ" val="2">
                        <dgm:choose name="Name70">
                          <dgm:if name="Name71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72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73">
                            <dgm:alg type="cycle">
                              <dgm:param type="ctrShpMap" val="fNode"/>
                              <dgm:param type="stAng" val="270"/>
                              <dgm:param type="spanAng" val="180"/>
                            </dgm:alg>
                          </dgm:else>
                        </dgm:choose>
                      </dgm:if>
                      <dgm:if name="Name74" axis="ch" ptType="node" func="cnt" op="equ" val="3">
                        <dgm:choose name="Name75">
                          <dgm:if name="Name76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77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78">
                            <dgm:alg type="cycle">
                              <dgm:param type="ctrShpMap" val="fNode"/>
                              <dgm:param type="stAng" val="270"/>
                              <dgm:param type="spanAng" val="180"/>
                            </dgm:alg>
                          </dgm:else>
                        </dgm:choose>
                      </dgm:if>
                      <dgm:if name="Name79" axis="ch" ptType="node" func="cnt" op="equ" val="4">
                        <dgm:choose name="Name80">
                          <dgm:if name="Name81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82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83">
                            <dgm:alg type="cycle">
                              <dgm:param type="ctrShpMap" val="fNode"/>
                              <dgm:param type="stAng" val="292.5"/>
                              <dgm:param type="spanAng" val="135"/>
                            </dgm:alg>
                          </dgm:else>
                        </dgm:choose>
                      </dgm:if>
                      <dgm:if name="Name84" axis="ch" ptType="node" func="cnt" op="equ" val="5">
                        <dgm:choose name="Name85">
                          <dgm:if name="Name86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87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88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89" axis="ch" ptType="node" func="cnt" op="equ" val="6">
                        <dgm:choose name="Name90">
                          <dgm:if name="Name91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92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93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94" axis="ch" ptType="node" func="cnt" op="gte" val="7">
                        <dgm:choose name="Name95">
                          <dgm:if name="Name96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97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98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99"/>
                    </dgm:choose>
                  </dgm:if>
                  <dgm:else name="Name100">
                    <dgm:choose name="Name101">
                      <dgm:if name="Name102" axis="ch" ptType="node" func="cnt" op="equ" val="1">
                        <dgm:choose name="Name103">
                          <dgm:if name="Name104" axis="ch ch" ptType="node node" st="1 1" cnt="1 0" func="cnt" op="equ" val="1">
                            <dgm:alg type="cycle">
                              <dgm:param type="ctrShpMap" val="fNode"/>
                              <dgm:param type="stAng" val="270"/>
                            </dgm:alg>
                          </dgm:if>
                          <dgm:if name="Name105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-90"/>
                            </dgm:alg>
                          </dgm:if>
                          <dgm:else name="Name106">
                            <dgm:alg type="cycle">
                              <dgm:param type="ctrShpMap" val="fNode"/>
                              <dgm:param type="stAng" val="0"/>
                              <dgm:param type="spanAng" val="-180"/>
                            </dgm:alg>
                          </dgm:else>
                        </dgm:choose>
                      </dgm:if>
                      <dgm:if name="Name107" axis="ch" ptType="node" func="cnt" op="equ" val="2">
                        <dgm:choose name="Name108">
                          <dgm:if name="Name109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10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11">
                            <dgm:alg type="cycle">
                              <dgm:param type="ctrShpMap" val="fNode"/>
                              <dgm:param type="stAng" val="90"/>
                              <dgm:param type="spanAng" val="-180"/>
                            </dgm:alg>
                          </dgm:else>
                        </dgm:choose>
                      </dgm:if>
                      <dgm:if name="Name112" axis="ch" ptType="node" func="cnt" op="equ" val="3">
                        <dgm:choose name="Name113">
                          <dgm:if name="Name114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15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16">
                            <dgm:alg type="cycle">
                              <dgm:param type="ctrShpMap" val="fNode"/>
                              <dgm:param type="stAng" val="90"/>
                              <dgm:param type="spanAng" val="-180"/>
                            </dgm:alg>
                          </dgm:else>
                        </dgm:choose>
                      </dgm:if>
                      <dgm:if name="Name117" axis="ch" ptType="node" func="cnt" op="equ" val="4">
                        <dgm:choose name="Name118">
                          <dgm:if name="Name119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20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21">
                            <dgm:alg type="cycle">
                              <dgm:param type="ctrShpMap" val="fNode"/>
                              <dgm:param type="stAng" val="67.5"/>
                              <dgm:param type="spanAng" val="-135"/>
                            </dgm:alg>
                          </dgm:else>
                        </dgm:choose>
                      </dgm:if>
                      <dgm:if name="Name122" axis="ch" ptType="node" func="cnt" op="equ" val="5">
                        <dgm:choose name="Name123">
                          <dgm:if name="Name124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25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26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127" axis="ch" ptType="node" func="cnt" op="equ" val="6">
                        <dgm:choose name="Name128">
                          <dgm:if name="Name129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30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31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132" axis="ch" ptType="node" func="cnt" op="gte" val="7">
                        <dgm:choose name="Name133">
                          <dgm:if name="Name134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35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36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137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138" axis="ch" ptType="node" cnt="1">
                  <dgm:layoutNode name="childCenter1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139" axis="ch">
                    <dgm:forEach name="Name140" axis="self" ptType="parTrans">
                      <dgm:layoutNode name="Name141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142" axis="self" ptType="node">
                      <dgm:layoutNode name="text1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143" axis="ch" ptType="parTrans" cnt="1">
                <dgm:layoutNode name="Name144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1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145"/>
          </dgm:choose>
          <dgm:choose name="Name146">
            <dgm:if name="Name147" axis="ch" ptType="node" func="cnt" op="gte" val="2">
              <dgm:layoutNode name="cycle_2">
                <dgm:choose name="Name148">
                  <dgm:if name="Name149" func="var" arg="dir" op="equ" val="norm">
                    <dgm:choose name="Name150">
                      <dgm:if name="Name151" axis="ch" ptType="node" func="cnt" op="equ" val="2">
                        <dgm:choose name="Name152">
                          <dgm:if name="Name153" axis="ch ch" ptType="node node" st="2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154" axis="ch ch" ptType="node node" st="2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90"/>
                            </dgm:alg>
                          </dgm:if>
                          <dgm:else name="Name155">
                            <dgm:alg type="cycle">
                              <dgm:param type="ctrShpMap" val="fNode"/>
                              <dgm:param type="stAng" val="90"/>
                              <dgm:param type="spanAng" val="180"/>
                            </dgm:alg>
                          </dgm:else>
                        </dgm:choose>
                      </dgm:if>
                      <dgm:if name="Name156" axis="ch" ptType="node" func="cnt" op="equ" val="3">
                        <dgm:choose name="Name157">
                          <dgm:if name="Name158" axis="ch ch" ptType="node node" st="2 1" cnt="1 0" func="cnt" op="equ" val="1">
                            <dgm:alg type="cycle">
                              <dgm:param type="ctrShpMap" val="fNode"/>
                              <dgm:param type="stAng" val="120"/>
                              <dgm:param type="horzAlign" val="r"/>
                              <dgm:param type="vertAlign" val="b"/>
                            </dgm:alg>
                          </dgm:if>
                          <dgm:if name="Name159" axis="ch ch" ptType="node node" st="2 1" cnt="1 0" func="cnt" op="equ" val="2">
                            <dgm:alg type="cycle">
                              <dgm:param type="ctrShpMap" val="fNode"/>
                              <dgm:param type="stAng" val="75"/>
                              <dgm:param type="spanAng" val="90"/>
                              <dgm:param type="horzAlign" val="r"/>
                              <dgm:param type="vertAlign" val="b"/>
                            </dgm:alg>
                          </dgm:if>
                          <dgm:else name="Name160">
                            <dgm:alg type="cycle">
                              <dgm:param type="ctrShpMap" val="fNode"/>
                              <dgm:param type="stAng" val="30"/>
                              <dgm:param type="spanAng" val="180"/>
                            </dgm:alg>
                          </dgm:else>
                        </dgm:choose>
                      </dgm:if>
                      <dgm:if name="Name161" axis="ch" ptType="node" func="cnt" op="equ" val="4">
                        <dgm:choose name="Name162">
                          <dgm:if name="Name163" axis="ch ch" ptType="node node" st="2 1" cnt="1 0" func="cnt" op="equ" val="1">
                            <dgm:alg type="cycle">
                              <dgm:param type="ctrShpMap" val="fNode"/>
                              <dgm:param type="stAng" val="90"/>
                            </dgm:alg>
                          </dgm:if>
                          <dgm:if name="Name164" axis="ch ch" ptType="node node" st="2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90"/>
                            </dgm:alg>
                          </dgm:if>
                          <dgm:else name="Name165">
                            <dgm:alg type="cycle">
                              <dgm:param type="ctrShpMap" val="fNode"/>
                              <dgm:param type="stAng" val="22.5"/>
                              <dgm:param type="spanAng" val="135"/>
                            </dgm:alg>
                          </dgm:else>
                        </dgm:choose>
                      </dgm:if>
                      <dgm:if name="Name166" axis="ch" ptType="node" func="cnt" op="equ" val="5">
                        <dgm:choose name="Name167">
                          <dgm:if name="Name168" axis="ch ch" ptType="node node" st="2 1" cnt="1 0" func="cnt" op="equ" val="1">
                            <dgm:alg type="cycle">
                              <dgm:param type="ctrShpMap" val="fNode"/>
                              <dgm:param type="stAng" val="72"/>
                            </dgm:alg>
                          </dgm:if>
                          <dgm:if name="Name169" axis="ch ch" ptType="node node" st="2 1" cnt="1 0" func="cnt" op="equ" val="2">
                            <dgm:alg type="cycle">
                              <dgm:param type="ctrShpMap" val="fNode"/>
                              <dgm:param type="stAng" val="27"/>
                              <dgm:param type="spanAng" val="90"/>
                            </dgm:alg>
                          </dgm:if>
                          <dgm:else name="Name170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171" axis="ch" ptType="node" func="cnt" op="equ" val="6">
                        <dgm:choose name="Name172">
                          <dgm:if name="Name173" axis="ch ch" ptType="node node" st="2 1" cnt="1 0" func="cnt" op="equ" val="1">
                            <dgm:alg type="cycle">
                              <dgm:param type="ctrShpMap" val="fNode"/>
                              <dgm:param type="stAng" val="60"/>
                            </dgm:alg>
                          </dgm:if>
                          <dgm:if name="Name174" axis="ch ch" ptType="node node" st="2 1" cnt="1 0" func="cnt" op="equ" val="2">
                            <dgm:alg type="cycle">
                              <dgm:param type="ctrShpMap" val="fNode"/>
                              <dgm:param type="stAng" val="15"/>
                              <dgm:param type="spanAng" val="90"/>
                            </dgm:alg>
                          </dgm:if>
                          <dgm:else name="Name175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176" axis="ch" ptType="node" func="cnt" op="gte" val="7">
                        <dgm:choose name="Name177">
                          <dgm:if name="Name178" axis="ch ch" ptType="node node" st="2 1" cnt="1 0" func="cnt" op="equ" val="1">
                            <dgm:alg type="cycle">
                              <dgm:param type="ctrShpMap" val="fNode"/>
                              <dgm:param type="stAng" val="51"/>
                            </dgm:alg>
                          </dgm:if>
                          <dgm:if name="Name179" axis="ch ch" ptType="node node" st="2 1" cnt="1 0" func="cnt" op="equ" val="2">
                            <dgm:alg type="cycle">
                              <dgm:param type="ctrShpMap" val="fNode"/>
                              <dgm:param type="stAng" val="6"/>
                              <dgm:param type="spanAng" val="90"/>
                            </dgm:alg>
                          </dgm:if>
                          <dgm:else name="Name180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181"/>
                    </dgm:choose>
                  </dgm:if>
                  <dgm:else name="Name182">
                    <dgm:choose name="Name183">
                      <dgm:if name="Name184" axis="ch" ptType="node" func="cnt" op="equ" val="2">
                        <dgm:choose name="Name185">
                          <dgm:if name="Name186" axis="ch ch" ptType="node node" st="2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187" axis="ch ch" ptType="node node" st="2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-90"/>
                            </dgm:alg>
                          </dgm:if>
                          <dgm:else name="Name188">
                            <dgm:alg type="cycle">
                              <dgm:param type="ctrShpMap" val="fNode"/>
                              <dgm:param type="stAng" val="270"/>
                              <dgm:param type="spanAng" val="-180"/>
                            </dgm:alg>
                          </dgm:else>
                        </dgm:choose>
                      </dgm:if>
                      <dgm:if name="Name189" axis="ch" ptType="node" func="cnt" op="equ" val="3">
                        <dgm:choose name="Name190">
                          <dgm:if name="Name191" axis="ch ch" ptType="node node" st="2 1" cnt="1 0" func="cnt" op="equ" val="1">
                            <dgm:alg type="cycle">
                              <dgm:param type="ctrShpMap" val="fNode"/>
                              <dgm:param type="stAng" val="240"/>
                              <dgm:param type="horzAlign" val="l"/>
                              <dgm:param type="vertAlign" val="b"/>
                            </dgm:alg>
                          </dgm:if>
                          <dgm:if name="Name192" axis="ch ch" ptType="node node" st="2 1" cnt="1 0" func="cnt" op="equ" val="2">
                            <dgm:alg type="cycle">
                              <dgm:param type="ctrShpMap" val="fNode"/>
                              <dgm:param type="stAng" val="285"/>
                              <dgm:param type="spanAng" val="-90"/>
                              <dgm:param type="horzAlign" val="l"/>
                              <dgm:param type="vertAlign" val="b"/>
                            </dgm:alg>
                          </dgm:if>
                          <dgm:else name="Name193">
                            <dgm:alg type="cycle">
                              <dgm:param type="ctrShpMap" val="fNode"/>
                              <dgm:param type="stAng" val="330"/>
                              <dgm:param type="spanAng" val="-180"/>
                            </dgm:alg>
                          </dgm:else>
                        </dgm:choose>
                      </dgm:if>
                      <dgm:if name="Name194" axis="ch" ptType="node" func="cnt" op="equ" val="4">
                        <dgm:choose name="Name195">
                          <dgm:if name="Name196" axis="ch ch" ptType="node node" st="2 1" cnt="1 0" func="cnt" op="equ" val="1">
                            <dgm:alg type="cycle">
                              <dgm:param type="ctrShpMap" val="fNode"/>
                              <dgm:param type="stAng" val="270"/>
                            </dgm:alg>
                          </dgm:if>
                          <dgm:if name="Name197" axis="ch ch" ptType="node node" st="2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-90"/>
                            </dgm:alg>
                          </dgm:if>
                          <dgm:else name="Name198">
                            <dgm:alg type="cycle">
                              <dgm:param type="ctrShpMap" val="fNode"/>
                              <dgm:param type="stAng" val="337.5"/>
                              <dgm:param type="spanAng" val="-135"/>
                            </dgm:alg>
                          </dgm:else>
                        </dgm:choose>
                      </dgm:if>
                      <dgm:if name="Name199" axis="ch" ptType="node" func="cnt" op="equ" val="5">
                        <dgm:choose name="Name200">
                          <dgm:if name="Name201" axis="ch ch" ptType="node node" st="2 1" cnt="1 0" func="cnt" op="equ" val="1">
                            <dgm:alg type="cycle">
                              <dgm:param type="ctrShpMap" val="fNode"/>
                              <dgm:param type="stAng" val="288"/>
                            </dgm:alg>
                          </dgm:if>
                          <dgm:if name="Name202" axis="ch ch" ptType="node node" st="2 1" cnt="1 0" func="cnt" op="equ" val="2">
                            <dgm:alg type="cycle">
                              <dgm:param type="ctrShpMap" val="fNode"/>
                              <dgm:param type="stAng" val="333"/>
                              <dgm:param type="spanAng" val="-90"/>
                            </dgm:alg>
                          </dgm:if>
                          <dgm:else name="Name203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04" axis="ch" ptType="node" func="cnt" op="equ" val="6">
                        <dgm:choose name="Name205">
                          <dgm:if name="Name206" axis="ch ch" ptType="node node" st="2 1" cnt="1 0" func="cnt" op="equ" val="1">
                            <dgm:alg type="cycle">
                              <dgm:param type="ctrShpMap" val="fNode"/>
                              <dgm:param type="stAng" val="300"/>
                            </dgm:alg>
                          </dgm:if>
                          <dgm:if name="Name207" axis="ch ch" ptType="node node" st="2 1" cnt="1 0" func="cnt" op="equ" val="2">
                            <dgm:alg type="cycle">
                              <dgm:param type="ctrShpMap" val="fNode"/>
                              <dgm:param type="stAng" val="345"/>
                              <dgm:param type="spanAng" val="-90"/>
                            </dgm:alg>
                          </dgm:if>
                          <dgm:else name="Name208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09" axis="ch" ptType="node" func="cnt" op="gte" val="7">
                        <dgm:choose name="Name210">
                          <dgm:if name="Name211" axis="ch ch" ptType="node node" st="2 1" cnt="1 0" func="cnt" op="equ" val="1">
                            <dgm:alg type="cycle">
                              <dgm:param type="ctrShpMap" val="fNode"/>
                              <dgm:param type="stAng" val="308"/>
                            </dgm:alg>
                          </dgm:if>
                          <dgm:if name="Name212" axis="ch ch" ptType="node node" st="2 1" cnt="1 0" func="cnt" op="equ" val="2">
                            <dgm:alg type="cycle">
                              <dgm:param type="ctrShpMap" val="fNode"/>
                              <dgm:param type="stAng" val="353"/>
                              <dgm:param type="spanAng" val="-90"/>
                            </dgm:alg>
                          </dgm:if>
                          <dgm:else name="Name213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214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215" axis="ch" ptType="node" st="2" cnt="1">
                  <dgm:layoutNode name="childCenter2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216" axis="ch">
                    <dgm:forEach name="Name217" axis="self" ptType="parTrans">
                      <dgm:layoutNode name="Name218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219" axis="self" ptType="node">
                      <dgm:layoutNode name="text2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220" axis="ch" ptType="parTrans" st="2" cnt="1">
                <dgm:layoutNode name="Name221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222"/>
          </dgm:choose>
          <dgm:choose name="Name223">
            <dgm:if name="Name224" axis="ch" ptType="node" func="cnt" op="gte" val="3">
              <dgm:layoutNode name="cycle_3">
                <dgm:choose name="Name225">
                  <dgm:if name="Name226" func="var" arg="dir" op="equ" val="norm">
                    <dgm:choose name="Name227">
                      <dgm:if name="Name228" axis="ch" ptType="node" func="cnt" op="equ" val="3">
                        <dgm:choose name="Name229">
                          <dgm:if name="Name230" axis="ch ch" ptType="node node" st="3 1" cnt="1 0" func="cnt" op="equ" val="1">
                            <dgm:alg type="cycle">
                              <dgm:param type="ctrShpMap" val="fNode"/>
                              <dgm:param type="stAng" val="240"/>
                              <dgm:param type="horzAlign" val="l"/>
                              <dgm:param type="vertAlign" val="b"/>
                            </dgm:alg>
                          </dgm:if>
                          <dgm:if name="Name231" axis="ch ch" ptType="node node" st="3 1" cnt="1 0" func="cnt" op="equ" val="2">
                            <dgm:alg type="cycle">
                              <dgm:param type="ctrShpMap" val="fNode"/>
                              <dgm:param type="stAng" val="195"/>
                              <dgm:param type="spanAng" val="90"/>
                              <dgm:param type="horzAlign" val="l"/>
                              <dgm:param type="vertAlign" val="b"/>
                            </dgm:alg>
                          </dgm:if>
                          <dgm:else name="Name232">
                            <dgm:alg type="cycle">
                              <dgm:param type="ctrShpMap" val="fNode"/>
                              <dgm:param type="stAng" val="150"/>
                              <dgm:param type="spanAng" val="180"/>
                            </dgm:alg>
                          </dgm:else>
                        </dgm:choose>
                      </dgm:if>
                      <dgm:if name="Name233" axis="ch" ptType="node" func="cnt" op="equ" val="4">
                        <dgm:choose name="Name234">
                          <dgm:if name="Name235" axis="ch ch" ptType="node node" st="3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236" axis="ch ch" ptType="node node" st="3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90"/>
                            </dgm:alg>
                          </dgm:if>
                          <dgm:else name="Name237">
                            <dgm:alg type="cycle">
                              <dgm:param type="ctrShpMap" val="fNode"/>
                              <dgm:param type="stAng" val="112.5"/>
                              <dgm:param type="spanAng" val="135"/>
                            </dgm:alg>
                          </dgm:else>
                        </dgm:choose>
                      </dgm:if>
                      <dgm:if name="Name238" axis="ch" ptType="node" func="cnt" op="equ" val="5">
                        <dgm:choose name="Name239">
                          <dgm:if name="Name240" axis="ch ch" ptType="node node" st="3 1" cnt="1 0" func="cnt" op="equ" val="1">
                            <dgm:alg type="cycle">
                              <dgm:param type="ctrShpMap" val="fNode"/>
                              <dgm:param type="stAng" val="144"/>
                            </dgm:alg>
                          </dgm:if>
                          <dgm:if name="Name241" axis="ch ch" ptType="node node" st="3 1" cnt="1 0" func="cnt" op="equ" val="2">
                            <dgm:alg type="cycle">
                              <dgm:param type="ctrShpMap" val="fNode"/>
                              <dgm:param type="stAng" val="99"/>
                              <dgm:param type="spanAng" val="90"/>
                            </dgm:alg>
                          </dgm:if>
                          <dgm:else name="Name242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243" axis="ch" ptType="node" func="cnt" op="equ" val="6">
                        <dgm:choose name="Name244">
                          <dgm:if name="Name245" axis="ch ch" ptType="node node" st="3 1" cnt="1 0" func="cnt" op="equ" val="1">
                            <dgm:alg type="cycle">
                              <dgm:param type="ctrShpMap" val="fNode"/>
                              <dgm:param type="stAng" val="120"/>
                            </dgm:alg>
                          </dgm:if>
                          <dgm:if name="Name246" axis="ch ch" ptType="node node" st="3 1" cnt="1 0" func="cnt" op="equ" val="2">
                            <dgm:alg type="cycle">
                              <dgm:param type="ctrShpMap" val="fNode"/>
                              <dgm:param type="stAng" val="75"/>
                              <dgm:param type="spanAng" val="90"/>
                            </dgm:alg>
                          </dgm:if>
                          <dgm:else name="Name247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248" axis="ch" ptType="node" func="cnt" op="gte" val="7">
                        <dgm:choose name="Name249">
                          <dgm:if name="Name250" axis="ch ch" ptType="node node" st="3 1" cnt="1 0" func="cnt" op="equ" val="1">
                            <dgm:alg type="cycle">
                              <dgm:param type="ctrShpMap" val="fNode"/>
                              <dgm:param type="stAng" val="102"/>
                            </dgm:alg>
                          </dgm:if>
                          <dgm:if name="Name251" axis="ch ch" ptType="node node" st="3 1" cnt="1 0" func="cnt" op="equ" val="2">
                            <dgm:alg type="cycle">
                              <dgm:param type="ctrShpMap" val="fNode"/>
                              <dgm:param type="stAng" val="57"/>
                              <dgm:param type="spanAng" val="90"/>
                            </dgm:alg>
                          </dgm:if>
                          <dgm:else name="Name252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253"/>
                    </dgm:choose>
                  </dgm:if>
                  <dgm:else name="Name254">
                    <dgm:choose name="Name255">
                      <dgm:if name="Name256" axis="ch" ptType="node" func="cnt" op="equ" val="3">
                        <dgm:choose name="Name257">
                          <dgm:if name="Name258" axis="ch ch" ptType="node node" st="3 1" cnt="1 0" func="cnt" op="equ" val="1">
                            <dgm:alg type="cycle">
                              <dgm:param type="ctrShpMap" val="fNode"/>
                              <dgm:param type="stAng" val="120"/>
                              <dgm:param type="horzAlign" val="r"/>
                              <dgm:param type="vertAlign" val="b"/>
                            </dgm:alg>
                          </dgm:if>
                          <dgm:if name="Name259" axis="ch ch" ptType="node node" st="3 1" cnt="1 0" func="cnt" op="equ" val="2">
                            <dgm:alg type="cycle">
                              <dgm:param type="ctrShpMap" val="fNode"/>
                              <dgm:param type="stAng" val="165"/>
                              <dgm:param type="spanAng" val="-90"/>
                              <dgm:param type="horzAlign" val="r"/>
                              <dgm:param type="vertAlign" val="b"/>
                            </dgm:alg>
                          </dgm:if>
                          <dgm:else name="Name260">
                            <dgm:alg type="cycle">
                              <dgm:param type="ctrShpMap" val="fNode"/>
                              <dgm:param type="stAng" val="210"/>
                              <dgm:param type="spanAng" val="-180"/>
                            </dgm:alg>
                          </dgm:else>
                        </dgm:choose>
                      </dgm:if>
                      <dgm:if name="Name261" axis="ch" ptType="node" func="cnt" op="equ" val="4">
                        <dgm:choose name="Name262">
                          <dgm:if name="Name263" axis="ch ch" ptType="node node" st="3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264" axis="ch ch" ptType="node node" st="3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-90"/>
                            </dgm:alg>
                          </dgm:if>
                          <dgm:else name="Name265">
                            <dgm:alg type="cycle">
                              <dgm:param type="ctrShpMap" val="fNode"/>
                              <dgm:param type="stAng" val="247.5"/>
                              <dgm:param type="spanAng" val="-135"/>
                            </dgm:alg>
                          </dgm:else>
                        </dgm:choose>
                      </dgm:if>
                      <dgm:if name="Name266" axis="ch" ptType="node" func="cnt" op="equ" val="5">
                        <dgm:choose name="Name267">
                          <dgm:if name="Name268" axis="ch ch" ptType="node node" st="3 1" cnt="1 0" func="cnt" op="equ" val="1">
                            <dgm:alg type="cycle">
                              <dgm:param type="ctrShpMap" val="fNode"/>
                              <dgm:param type="stAng" val="216"/>
                            </dgm:alg>
                          </dgm:if>
                          <dgm:if name="Name269" axis="ch ch" ptType="node node" st="3 1" cnt="1 0" func="cnt" op="equ" val="2">
                            <dgm:alg type="cycle">
                              <dgm:param type="ctrShpMap" val="fNode"/>
                              <dgm:param type="stAng" val="261"/>
                              <dgm:param type="spanAng" val="-90"/>
                            </dgm:alg>
                          </dgm:if>
                          <dgm:else name="Name270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71" axis="ch" ptType="node" func="cnt" op="equ" val="6">
                        <dgm:choose name="Name272">
                          <dgm:if name="Name273" axis="ch ch" ptType="node node" st="3 1" cnt="1 0" func="cnt" op="equ" val="1">
                            <dgm:alg type="cycle">
                              <dgm:param type="ctrShpMap" val="fNode"/>
                              <dgm:param type="stAng" val="240"/>
                            </dgm:alg>
                          </dgm:if>
                          <dgm:if name="Name274" axis="ch ch" ptType="node node" st="3 1" cnt="1 0" func="cnt" op="equ" val="2">
                            <dgm:alg type="cycle">
                              <dgm:param type="ctrShpMap" val="fNode"/>
                              <dgm:param type="stAng" val="285"/>
                              <dgm:param type="spanAng" val="-90"/>
                            </dgm:alg>
                          </dgm:if>
                          <dgm:else name="Name275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76" axis="ch" ptType="node" func="cnt" op="gte" val="7">
                        <dgm:choose name="Name277">
                          <dgm:if name="Name278" axis="ch ch" ptType="node node" st="3 1" cnt="1 0" func="cnt" op="equ" val="1">
                            <dgm:alg type="cycle">
                              <dgm:param type="ctrShpMap" val="fNode"/>
                              <dgm:param type="stAng" val="257"/>
                            </dgm:alg>
                          </dgm:if>
                          <dgm:if name="Name279" axis="ch ch" ptType="node node" st="3 1" cnt="1 0" func="cnt" op="equ" val="2">
                            <dgm:alg type="cycle">
                              <dgm:param type="ctrShpMap" val="fNode"/>
                              <dgm:param type="stAng" val="302"/>
                              <dgm:param type="spanAng" val="-90"/>
                            </dgm:alg>
                          </dgm:if>
                          <dgm:else name="Name280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281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282" axis="ch" ptType="node" st="3" cnt="1">
                  <dgm:layoutNode name="childCenter3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283" axis="ch">
                    <dgm:forEach name="Name284" axis="self" ptType="parTrans">
                      <dgm:layoutNode name="Name285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286" axis="self" ptType="node">
                      <dgm:layoutNode name="text3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287" axis="ch" ptType="parTrans" st="3" cnt="1">
                <dgm:layoutNode name="Name288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3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289"/>
          </dgm:choose>
          <dgm:choose name="Name290">
            <dgm:if name="Name291" axis="ch" ptType="node" func="cnt" op="gte" val="4">
              <dgm:layoutNode name="cycle_4">
                <dgm:choose name="Name292">
                  <dgm:if name="Name293" func="var" arg="dir" op="equ" val="norm">
                    <dgm:choose name="Name294">
                      <dgm:if name="Name295" axis="ch" ptType="node" func="cnt" op="equ" val="4">
                        <dgm:choose name="Name296">
                          <dgm:if name="Name297" axis="ch ch" ptType="node node" st="4 1" cnt="1 0" func="cnt" op="equ" val="1">
                            <dgm:alg type="cycle">
                              <dgm:param type="ctrShpMap" val="fNode"/>
                              <dgm:param type="stAng" val="270"/>
                            </dgm:alg>
                          </dgm:if>
                          <dgm:if name="Name298" axis="ch ch" ptType="node node" st="4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90"/>
                            </dgm:alg>
                          </dgm:if>
                          <dgm:else name="Name299">
                            <dgm:alg type="cycle">
                              <dgm:param type="ctrShpMap" val="fNode"/>
                              <dgm:param type="stAng" val="202.5"/>
                              <dgm:param type="spanAng" val="135"/>
                            </dgm:alg>
                          </dgm:else>
                        </dgm:choose>
                      </dgm:if>
                      <dgm:if name="Name300" axis="ch" ptType="node" func="cnt" op="equ" val="5">
                        <dgm:choose name="Name301">
                          <dgm:if name="Name302" axis="ch ch" ptType="node node" st="4 1" cnt="1 0" func="cnt" op="equ" val="1">
                            <dgm:alg type="cycle">
                              <dgm:param type="ctrShpMap" val="fNode"/>
                              <dgm:param type="stAng" val="216"/>
                            </dgm:alg>
                          </dgm:if>
                          <dgm:if name="Name303" axis="ch ch" ptType="node node" st="4 1" cnt="1 0" func="cnt" op="equ" val="2">
                            <dgm:alg type="cycle">
                              <dgm:param type="ctrShpMap" val="fNode"/>
                              <dgm:param type="stAng" val="171"/>
                              <dgm:param type="spanAng" val="90"/>
                            </dgm:alg>
                          </dgm:if>
                          <dgm:else name="Name304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05" axis="ch" ptType="node" func="cnt" op="equ" val="6">
                        <dgm:choose name="Name306">
                          <dgm:if name="Name307" axis="ch ch" ptType="node node" st="4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308" axis="ch ch" ptType="node node" st="4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90"/>
                            </dgm:alg>
                          </dgm:if>
                          <dgm:else name="Name309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10" axis="ch" ptType="node" func="cnt" op="gte" val="7">
                        <dgm:choose name="Name311">
                          <dgm:if name="Name312" axis="ch ch" ptType="node node" st="4 1" cnt="1 0" func="cnt" op="equ" val="1">
                            <dgm:alg type="cycle">
                              <dgm:param type="ctrShpMap" val="fNode"/>
                              <dgm:param type="stAng" val="154"/>
                            </dgm:alg>
                          </dgm:if>
                          <dgm:if name="Name313" axis="ch ch" ptType="node node" st="4 1" cnt="1 0" func="cnt" op="equ" val="2">
                            <dgm:alg type="cycle">
                              <dgm:param type="ctrShpMap" val="fNode"/>
                              <dgm:param type="stAng" val="109"/>
                              <dgm:param type="spanAng" val="90"/>
                            </dgm:alg>
                          </dgm:if>
                          <dgm:else name="Name314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315"/>
                    </dgm:choose>
                  </dgm:if>
                  <dgm:else name="Name316">
                    <dgm:choose name="Name317">
                      <dgm:if name="Name318" axis="ch" ptType="node" func="cnt" op="equ" val="4">
                        <dgm:choose name="Name319">
                          <dgm:if name="Name320" axis="ch ch" ptType="node node" st="4 1" cnt="1 0" func="cnt" op="equ" val="1">
                            <dgm:alg type="cycle">
                              <dgm:param type="ctrShpMap" val="fNode"/>
                              <dgm:param type="stAng" val="90"/>
                            </dgm:alg>
                          </dgm:if>
                          <dgm:if name="Name321" axis="ch ch" ptType="node node" st="4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-90"/>
                            </dgm:alg>
                          </dgm:if>
                          <dgm:else name="Name322">
                            <dgm:alg type="cycle">
                              <dgm:param type="ctrShpMap" val="fNode"/>
                              <dgm:param type="stAng" val="157.5"/>
                              <dgm:param type="spanAng" val="-135"/>
                            </dgm:alg>
                          </dgm:else>
                        </dgm:choose>
                      </dgm:if>
                      <dgm:if name="Name323" axis="ch" ptType="node" func="cnt" op="equ" val="5">
                        <dgm:choose name="Name324">
                          <dgm:if name="Name325" axis="ch ch" ptType="node node" st="4 1" cnt="1 0" func="cnt" op="equ" val="1">
                            <dgm:alg type="cycle">
                              <dgm:param type="ctrShpMap" val="fNode"/>
                              <dgm:param type="stAng" val="144"/>
                            </dgm:alg>
                          </dgm:if>
                          <dgm:if name="Name326" axis="ch ch" ptType="node node" st="4 1" cnt="1 0" func="cnt" op="equ" val="2">
                            <dgm:alg type="cycle">
                              <dgm:param type="ctrShpMap" val="fNode"/>
                              <dgm:param type="stAng" val="189"/>
                              <dgm:param type="spanAng" val="-90"/>
                            </dgm:alg>
                          </dgm:if>
                          <dgm:else name="Name327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28" axis="ch" ptType="node" func="cnt" op="equ" val="6">
                        <dgm:choose name="Name329">
                          <dgm:if name="Name330" axis="ch ch" ptType="node node" st="4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331" axis="ch ch" ptType="node node" st="4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-90"/>
                            </dgm:alg>
                          </dgm:if>
                          <dgm:else name="Name332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33" axis="ch" ptType="node" func="cnt" op="gte" val="7">
                        <dgm:choose name="Name334">
                          <dgm:if name="Name335" axis="ch ch" ptType="node node" st="4 1" cnt="1 0" func="cnt" op="equ" val="1">
                            <dgm:alg type="cycle">
                              <dgm:param type="ctrShpMap" val="fNode"/>
                              <dgm:param type="stAng" val="205"/>
                            </dgm:alg>
                          </dgm:if>
                          <dgm:if name="Name336" axis="ch ch" ptType="node node" st="4 1" cnt="1 0" func="cnt" op="equ" val="2">
                            <dgm:alg type="cycle">
                              <dgm:param type="ctrShpMap" val="fNode"/>
                              <dgm:param type="stAng" val="250"/>
                              <dgm:param type="spanAng" val="-90"/>
                            </dgm:alg>
                          </dgm:if>
                          <dgm:else name="Name337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338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339" axis="ch" ptType="node" st="4" cnt="1">
                  <dgm:layoutNode name="childCenter4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340" axis="ch">
                    <dgm:forEach name="Name341" axis="self" ptType="parTrans">
                      <dgm:layoutNode name="Name342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343" axis="self" ptType="node">
                      <dgm:layoutNode name="text4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344" axis="ch" ptType="parTrans" st="4" cnt="1">
                <dgm:layoutNode name="Name345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4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346"/>
          </dgm:choose>
          <dgm:choose name="Name347">
            <dgm:if name="Name348" axis="ch" ptType="node" func="cnt" op="gte" val="5">
              <dgm:layoutNode name="cycle_5">
                <dgm:choose name="Name349">
                  <dgm:if name="Name350" func="var" arg="dir" op="equ" val="norm">
                    <dgm:choose name="Name351">
                      <dgm:if name="Name352" axis="ch" ptType="node" func="cnt" op="equ" val="5">
                        <dgm:choose name="Name353">
                          <dgm:if name="Name354" axis="ch ch" ptType="node node" st="5 1" cnt="1 0" func="cnt" op="equ" val="1">
                            <dgm:alg type="cycle">
                              <dgm:param type="ctrShpMap" val="fNode"/>
                              <dgm:param type="stAng" val="288"/>
                            </dgm:alg>
                          </dgm:if>
                          <dgm:if name="Name355" axis="ch ch" ptType="node node" st="5 1" cnt="1 0" func="cnt" op="equ" val="2">
                            <dgm:alg type="cycle">
                              <dgm:param type="ctrShpMap" val="fNode"/>
                              <dgm:param type="stAng" val="243"/>
                              <dgm:param type="spanAng" val="90"/>
                            </dgm:alg>
                          </dgm:if>
                          <dgm:else name="Name356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57" axis="ch" ptType="node" func="cnt" op="equ" val="6">
                        <dgm:choose name="Name358">
                          <dgm:if name="Name359" axis="ch ch" ptType="node node" st="5 1" cnt="1 0" func="cnt" op="equ" val="1">
                            <dgm:alg type="cycle">
                              <dgm:param type="ctrShpMap" val="fNode"/>
                              <dgm:param type="stAng" val="240"/>
                            </dgm:alg>
                          </dgm:if>
                          <dgm:if name="Name360" axis="ch ch" ptType="node node" st="5 1" cnt="1 0" func="cnt" op="equ" val="2">
                            <dgm:alg type="cycle">
                              <dgm:param type="ctrShpMap" val="fNode"/>
                              <dgm:param type="stAng" val="195"/>
                              <dgm:param type="spanAng" val="90"/>
                            </dgm:alg>
                          </dgm:if>
                          <dgm:else name="Name361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62" axis="ch" ptType="node" func="cnt" op="gte" val="7">
                        <dgm:choose name="Name363">
                          <dgm:if name="Name364" axis="ch ch" ptType="node node" st="5 1" cnt="1 0" func="cnt" op="equ" val="1">
                            <dgm:alg type="cycle">
                              <dgm:param type="ctrShpMap" val="fNode"/>
                              <dgm:param type="stAng" val="205"/>
                            </dgm:alg>
                          </dgm:if>
                          <dgm:if name="Name365" axis="ch ch" ptType="node node" st="5 1" cnt="1 0" func="cnt" op="equ" val="2">
                            <dgm:alg type="cycle">
                              <dgm:param type="ctrShpMap" val="fNode"/>
                              <dgm:param type="stAng" val="160"/>
                              <dgm:param type="spanAng" val="90"/>
                            </dgm:alg>
                          </dgm:if>
                          <dgm:else name="Name366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367"/>
                    </dgm:choose>
                  </dgm:if>
                  <dgm:else name="Name368">
                    <dgm:choose name="Name369">
                      <dgm:if name="Name370" axis="ch" ptType="node" func="cnt" op="equ" val="5">
                        <dgm:choose name="Name371">
                          <dgm:if name="Name372" axis="ch ch" ptType="node node" st="5 1" cnt="1 0" func="cnt" op="equ" val="1">
                            <dgm:alg type="cycle">
                              <dgm:param type="ctrShpMap" val="fNode"/>
                              <dgm:param type="stAng" val="72"/>
                            </dgm:alg>
                          </dgm:if>
                          <dgm:if name="Name373" axis="ch ch" ptType="node node" st="5 1" cnt="1 0" func="cnt" op="equ" val="2">
                            <dgm:alg type="cycle">
                              <dgm:param type="ctrShpMap" val="fNode"/>
                              <dgm:param type="stAng" val="117"/>
                              <dgm:param type="spanAng" val="-90"/>
                            </dgm:alg>
                          </dgm:if>
                          <dgm:else name="Name374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75" axis="ch" ptType="node" func="cnt" op="equ" val="6">
                        <dgm:choose name="Name376">
                          <dgm:if name="Name377" axis="ch ch" ptType="node node" st="5 1" cnt="1 0" func="cnt" op="equ" val="1">
                            <dgm:alg type="cycle">
                              <dgm:param type="ctrShpMap" val="fNode"/>
                              <dgm:param type="stAng" val="120"/>
                            </dgm:alg>
                          </dgm:if>
                          <dgm:if name="Name378" axis="ch ch" ptType="node node" st="5 1" cnt="1 0" func="cnt" op="equ" val="2">
                            <dgm:alg type="cycle">
                              <dgm:param type="ctrShpMap" val="fNode"/>
                              <dgm:param type="stAng" val="165"/>
                              <dgm:param type="spanAng" val="-90"/>
                            </dgm:alg>
                          </dgm:if>
                          <dgm:else name="Name379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80" axis="ch" ptType="node" func="cnt" op="gte" val="7">
                        <dgm:choose name="Name381">
                          <dgm:if name="Name382" axis="ch ch" ptType="node node" st="5 1" cnt="1 0" func="cnt" op="equ" val="1">
                            <dgm:alg type="cycle">
                              <dgm:param type="ctrShpMap" val="fNode"/>
                              <dgm:param type="stAng" val="154"/>
                            </dgm:alg>
                          </dgm:if>
                          <dgm:if name="Name383" axis="ch ch" ptType="node node" st="5 1" cnt="1 0" func="cnt" op="equ" val="2">
                            <dgm:alg type="cycle">
                              <dgm:param type="ctrShpMap" val="fNode"/>
                              <dgm:param type="stAng" val="199"/>
                              <dgm:param type="spanAng" val="-90"/>
                            </dgm:alg>
                          </dgm:if>
                          <dgm:else name="Name384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385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386" axis="ch" ptType="node" st="5" cnt="1">
                  <dgm:layoutNode name="childCenter5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387" axis="ch">
                    <dgm:forEach name="Name388" axis="self" ptType="parTrans">
                      <dgm:layoutNode name="Name389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390" axis="self" ptType="node">
                      <dgm:layoutNode name="text5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391" axis="ch" ptType="parTrans" st="5" cnt="1">
                <dgm:layoutNode name="Name392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5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393"/>
          </dgm:choose>
          <dgm:choose name="Name394">
            <dgm:if name="Name395" axis="ch" ptType="node" func="cnt" op="gte" val="6">
              <dgm:layoutNode name="cycle_6">
                <dgm:choose name="Name396">
                  <dgm:if name="Name397" func="var" arg="dir" op="equ" val="norm">
                    <dgm:choose name="Name398">
                      <dgm:if name="Name399" axis="ch" ptType="node" func="cnt" op="equ" val="6">
                        <dgm:choose name="Name400">
                          <dgm:if name="Name401" axis="ch ch" ptType="node node" st="6 1" cnt="1 0" func="cnt" op="equ" val="1">
                            <dgm:alg type="cycle">
                              <dgm:param type="ctrShpMap" val="fNode"/>
                              <dgm:param type="stAng" val="300"/>
                            </dgm:alg>
                          </dgm:if>
                          <dgm:if name="Name402" axis="ch ch" ptType="node node" st="6 1" cnt="1 0" func="cnt" op="equ" val="2">
                            <dgm:alg type="cycle">
                              <dgm:param type="ctrShpMap" val="fNode"/>
                              <dgm:param type="stAng" val="255"/>
                              <dgm:param type="spanAng" val="90"/>
                            </dgm:alg>
                          </dgm:if>
                          <dgm:else name="Name403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404" axis="ch" ptType="node" func="cnt" op="gte" val="7">
                        <dgm:choose name="Name405">
                          <dgm:if name="Name406" axis="ch ch" ptType="node node" st="6 1" cnt="1 0" func="cnt" op="equ" val="1">
                            <dgm:alg type="cycle">
                              <dgm:param type="ctrShpMap" val="fNode"/>
                              <dgm:param type="stAng" val="257"/>
                            </dgm:alg>
                          </dgm:if>
                          <dgm:if name="Name407" axis="ch ch" ptType="node node" st="6 1" cnt="1 0" func="cnt" op="equ" val="2">
                            <dgm:alg type="cycle">
                              <dgm:param type="ctrShpMap" val="fNode"/>
                              <dgm:param type="stAng" val="212"/>
                              <dgm:param type="spanAng" val="90"/>
                            </dgm:alg>
                          </dgm:if>
                          <dgm:else name="Name408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409"/>
                    </dgm:choose>
                  </dgm:if>
                  <dgm:else name="Name410">
                    <dgm:choose name="Name411">
                      <dgm:if name="Name412" axis="ch" ptType="node" func="cnt" op="equ" val="6">
                        <dgm:choose name="Name413">
                          <dgm:if name="Name414" axis="ch ch" ptType="node node" st="6 1" cnt="1 0" func="cnt" op="equ" val="1">
                            <dgm:alg type="cycle">
                              <dgm:param type="ctrShpMap" val="fNode"/>
                              <dgm:param type="stAng" val="60"/>
                            </dgm:alg>
                          </dgm:if>
                          <dgm:if name="Name415" axis="ch ch" ptType="node node" st="6 1" cnt="1 0" func="cnt" op="equ" val="2">
                            <dgm:alg type="cycle">
                              <dgm:param type="ctrShpMap" val="fNode"/>
                              <dgm:param type="stAng" val="105"/>
                              <dgm:param type="spanAng" val="-90"/>
                            </dgm:alg>
                          </dgm:if>
                          <dgm:else name="Name416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417" axis="ch" ptType="node" func="cnt" op="gte" val="7">
                        <dgm:choose name="Name418">
                          <dgm:if name="Name419" axis="ch ch" ptType="node node" st="6 1" cnt="1 0" func="cnt" op="equ" val="1">
                            <dgm:alg type="cycle">
                              <dgm:param type="ctrShpMap" val="fNode"/>
                              <dgm:param type="stAng" val="102"/>
                            </dgm:alg>
                          </dgm:if>
                          <dgm:if name="Name420" axis="ch ch" ptType="node node" st="6 1" cnt="1 0" func="cnt" op="equ" val="2">
                            <dgm:alg type="cycle">
                              <dgm:param type="ctrShpMap" val="fNode"/>
                              <dgm:param type="stAng" val="147"/>
                              <dgm:param type="spanAng" val="-90"/>
                            </dgm:alg>
                          </dgm:if>
                          <dgm:else name="Name421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422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423" axis="ch" ptType="node" st="6" cnt="1">
                  <dgm:layoutNode name="childCenter6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424" axis="ch">
                    <dgm:forEach name="Name425" axis="self" ptType="parTrans">
                      <dgm:layoutNode name="Name426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427" axis="self" ptType="node">
                      <dgm:layoutNode name="text6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428" axis="ch" ptType="parTrans" st="6" cnt="1">
                <dgm:layoutNode name="Name429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6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430"/>
          </dgm:choose>
          <dgm:choose name="Name431">
            <dgm:if name="Name432" axis="ch" ptType="node" func="cnt" op="gte" val="7">
              <dgm:layoutNode name="cycle_7">
                <dgm:choose name="Name433">
                  <dgm:if name="Name434" func="var" arg="dir" op="equ" val="norm">
                    <dgm:choose name="Name435">
                      <dgm:if name="Name436" axis="ch" ptType="node" func="cnt" op="gte" val="7">
                        <dgm:choose name="Name437">
                          <dgm:if name="Name438" axis="ch ch" ptType="node node" st="7 1" cnt="1 0" func="cnt" op="equ" val="1">
                            <dgm:alg type="cycle">
                              <dgm:param type="ctrShpMap" val="fNode"/>
                              <dgm:param type="stAng" val="308"/>
                            </dgm:alg>
                          </dgm:if>
                          <dgm:if name="Name439" axis="ch ch" ptType="node node" st="7 1" cnt="1 0" func="cnt" op="equ" val="2">
                            <dgm:alg type="cycle">
                              <dgm:param type="ctrShpMap" val="fNode"/>
                              <dgm:param type="stAng" val="263"/>
                              <dgm:param type="spanAng" val="90"/>
                            </dgm:alg>
                          </dgm:if>
                          <dgm:else name="Name440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441"/>
                    </dgm:choose>
                  </dgm:if>
                  <dgm:else name="Name442">
                    <dgm:choose name="Name443">
                      <dgm:if name="Name444" axis="ch" ptType="node" func="cnt" op="gte" val="7">
                        <dgm:choose name="Name445">
                          <dgm:if name="Name446" axis="ch ch" ptType="node node" st="7 1" cnt="1 0" func="cnt" op="equ" val="1">
                            <dgm:alg type="cycle">
                              <dgm:param type="ctrShpMap" val="fNode"/>
                              <dgm:param type="stAng" val="51"/>
                            </dgm:alg>
                          </dgm:if>
                          <dgm:if name="Name447" axis="ch ch" ptType="node node" st="7 1" cnt="1 0" func="cnt" op="equ" val="2">
                            <dgm:alg type="cycle">
                              <dgm:param type="ctrShpMap" val="fNode"/>
                              <dgm:param type="stAng" val="96"/>
                              <dgm:param type="spanAng" val="-90"/>
                            </dgm:alg>
                          </dgm:if>
                          <dgm:else name="Name448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449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450" axis="ch" ptType="node" st="7" cnt="1">
                  <dgm:layoutNode name="childCenter7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451" axis="ch">
                    <dgm:forEach name="Name452" axis="self" ptType="parTrans">
                      <dgm:layoutNode name="Name453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454" axis="self" ptType="node">
                      <dgm:layoutNode name="text7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455" axis="ch" ptType="parTrans" st="7" cnt="1">
                <dgm:layoutNode name="Name456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7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45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5CE95C6-7A03-D24D-AC5C-3506D57A1B16}" type="datetimeFigureOut">
              <a:rPr lang="es-ES" smtClean="0"/>
              <a:t>18/6/21</a:t>
            </a:fld>
            <a:endParaRPr lang="es-ES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F4E2D8-F8E9-034E-B280-CAFC9AE827E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8817842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gif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_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E:\Trabajo\Vicerrectorado de Planificación\Presentación Reestructuración de Departamentos\Rec\Fondo Azul.jpg"/>
          <p:cNvPicPr>
            <a:picLocks noChangeAspect="1" noChangeArrowheads="1"/>
          </p:cNvPicPr>
          <p:nvPr userDrawn="1"/>
        </p:nvPicPr>
        <p:blipFill>
          <a:blip r:embed="rId2" cstate="print"/>
          <a:stretch>
            <a:fillRect/>
          </a:stretch>
        </p:blipFill>
        <p:spPr bwMode="auto">
          <a:xfrm>
            <a:off x="0" y="-1"/>
            <a:ext cx="9143999" cy="6869843"/>
          </a:xfrm>
          <a:prstGeom prst="rect">
            <a:avLst/>
          </a:prstGeom>
          <a:noFill/>
        </p:spPr>
      </p:pic>
      <p:pic>
        <p:nvPicPr>
          <p:cNvPr id="3" name="Picture 2" descr="E:\Recursos\Logos\Logo UCM 2012\Marca UCM logo Blanco.gif"/>
          <p:cNvPicPr>
            <a:picLocks noChangeAspect="1" noChangeArrowheads="1"/>
          </p:cNvPicPr>
          <p:nvPr userDrawn="1"/>
        </p:nvPicPr>
        <p:blipFill>
          <a:blip r:embed="rId3" cstate="print"/>
          <a:stretch>
            <a:fillRect/>
          </a:stretch>
        </p:blipFill>
        <p:spPr bwMode="auto">
          <a:xfrm>
            <a:off x="3779912" y="332656"/>
            <a:ext cx="1584176" cy="145540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8598108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2" descr="E:\Trabajo\Vicerrectorado de Planificación\Presentación Reestructuración de Departamentos\Rec\Fondo Azul.jpg"/>
          <p:cNvPicPr>
            <a:picLocks noChangeAspect="1" noChangeArrowheads="1"/>
          </p:cNvPicPr>
          <p:nvPr userDrawn="1"/>
        </p:nvPicPr>
        <p:blipFill>
          <a:blip r:embed="rId2" cstate="print"/>
          <a:srcRect t="94985"/>
          <a:stretch>
            <a:fillRect/>
          </a:stretch>
        </p:blipFill>
        <p:spPr bwMode="auto">
          <a:xfrm>
            <a:off x="0" y="6525344"/>
            <a:ext cx="9143999" cy="344500"/>
          </a:xfrm>
          <a:prstGeom prst="rect">
            <a:avLst/>
          </a:prstGeom>
          <a:noFill/>
        </p:spPr>
      </p:pic>
      <p:pic>
        <p:nvPicPr>
          <p:cNvPr id="13" name="Picture 2" descr="E:\Trabajo\Vicerrectorado de Planificación\Presentación Reestructuración de Departamentos\Rec\Fondo Azul.jpg"/>
          <p:cNvPicPr>
            <a:picLocks noChangeAspect="1" noChangeArrowheads="1"/>
          </p:cNvPicPr>
          <p:nvPr userDrawn="1"/>
        </p:nvPicPr>
        <p:blipFill>
          <a:blip r:embed="rId2" cstate="print"/>
          <a:srcRect b="89917"/>
          <a:stretch>
            <a:fillRect/>
          </a:stretch>
        </p:blipFill>
        <p:spPr bwMode="auto">
          <a:xfrm>
            <a:off x="0" y="0"/>
            <a:ext cx="9143999" cy="692696"/>
          </a:xfrm>
          <a:prstGeom prst="rect">
            <a:avLst/>
          </a:prstGeom>
          <a:noFill/>
        </p:spPr>
      </p:pic>
      <p:pic>
        <p:nvPicPr>
          <p:cNvPr id="20481" name="Picture 1" descr="E:\Recursos\Logos\Logo UCM 2012\Marca UCM Alternativa logo blanco.gif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5428" y="150540"/>
            <a:ext cx="1800200" cy="46346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0321835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3" descr="E:\Trabajo\Vicerrectorado de Planificación\Presentación Reestructuración de Departamentos\Rec\Fondo muy claro.jpg"/>
          <p:cNvPicPr>
            <a:picLocks noChangeAspect="1" noChangeArrowheads="1"/>
          </p:cNvPicPr>
          <p:nvPr userDrawn="1"/>
        </p:nvPicPr>
        <p:blipFill>
          <a:blip r:embed="rId2" cstate="print"/>
          <a:stretch>
            <a:fillRect/>
          </a:stretch>
        </p:blipFill>
        <p:spPr bwMode="auto">
          <a:xfrm>
            <a:off x="0" y="-1"/>
            <a:ext cx="9143999" cy="6869844"/>
          </a:xfrm>
          <a:prstGeom prst="rect">
            <a:avLst/>
          </a:prstGeom>
          <a:noFill/>
        </p:spPr>
      </p:pic>
      <p:pic>
        <p:nvPicPr>
          <p:cNvPr id="14" name="Picture 2" descr="E:\Trabajo\Vicerrectorado de Planificación\Presentación Reestructuración de Departamentos\Rec\Fondo Azul.jpg"/>
          <p:cNvPicPr>
            <a:picLocks noChangeAspect="1" noChangeArrowheads="1"/>
          </p:cNvPicPr>
          <p:nvPr userDrawn="1"/>
        </p:nvPicPr>
        <p:blipFill>
          <a:blip r:embed="rId3" cstate="print"/>
          <a:srcRect t="94985"/>
          <a:stretch>
            <a:fillRect/>
          </a:stretch>
        </p:blipFill>
        <p:spPr bwMode="auto">
          <a:xfrm>
            <a:off x="0" y="6525344"/>
            <a:ext cx="9143999" cy="344500"/>
          </a:xfrm>
          <a:prstGeom prst="rect">
            <a:avLst/>
          </a:prstGeom>
          <a:noFill/>
        </p:spPr>
      </p:pic>
      <p:pic>
        <p:nvPicPr>
          <p:cNvPr id="13" name="Picture 2" descr="E:\Trabajo\Vicerrectorado de Planificación\Presentación Reestructuración de Departamentos\Rec\Fondo Azul.jpg"/>
          <p:cNvPicPr>
            <a:picLocks noChangeAspect="1" noChangeArrowheads="1"/>
          </p:cNvPicPr>
          <p:nvPr userDrawn="1"/>
        </p:nvPicPr>
        <p:blipFill>
          <a:blip r:embed="rId3" cstate="print"/>
          <a:srcRect b="89917"/>
          <a:stretch>
            <a:fillRect/>
          </a:stretch>
        </p:blipFill>
        <p:spPr bwMode="auto">
          <a:xfrm>
            <a:off x="0" y="0"/>
            <a:ext cx="9143999" cy="692696"/>
          </a:xfrm>
          <a:prstGeom prst="rect">
            <a:avLst/>
          </a:prstGeom>
          <a:noFill/>
        </p:spPr>
      </p:pic>
      <p:pic>
        <p:nvPicPr>
          <p:cNvPr id="20481" name="Picture 1" descr="E:\Recursos\Logos\Logo UCM 2012\Marca UCM Alternativa logo blanco.gif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85428" y="150540"/>
            <a:ext cx="1800200" cy="46346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0321835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  <p:sldLayoutId id="2147483677" r:id="rId2"/>
    <p:sldLayoutId id="2147483665" r:id="rId3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mailto:josros@ucm.es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tif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tiff"/><Relationship Id="rId2" Type="http://schemas.openxmlformats.org/officeDocument/2006/relationships/image" Target="../media/image11.tiff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tif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4.xml"/><Relationship Id="rId3" Type="http://schemas.openxmlformats.org/officeDocument/2006/relationships/diagramLayout" Target="../diagrams/layout3.xml"/><Relationship Id="rId7" Type="http://schemas.openxmlformats.org/officeDocument/2006/relationships/diagramData" Target="../diagrams/data4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11" Type="http://schemas.microsoft.com/office/2007/relationships/diagramDrawing" Target="../diagrams/drawing4.xml"/><Relationship Id="rId5" Type="http://schemas.openxmlformats.org/officeDocument/2006/relationships/diagramColors" Target="../diagrams/colors3.xml"/><Relationship Id="rId10" Type="http://schemas.openxmlformats.org/officeDocument/2006/relationships/diagramColors" Target="../diagrams/colors4.xml"/><Relationship Id="rId4" Type="http://schemas.openxmlformats.org/officeDocument/2006/relationships/diagramQuickStyle" Target="../diagrams/quickStyle3.xml"/><Relationship Id="rId9" Type="http://schemas.openxmlformats.org/officeDocument/2006/relationships/diagramQuickStyle" Target="../diagrams/quickStyle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7" Type="http://schemas.openxmlformats.org/officeDocument/2006/relationships/image" Target="../media/image14.jpeg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hyperlink" Target="mailto:josros@ucm.es" TargetMode="Externa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CuadroTexto"/>
          <p:cNvSpPr txBox="1"/>
          <p:nvPr/>
        </p:nvSpPr>
        <p:spPr>
          <a:xfrm>
            <a:off x="117703" y="3212976"/>
            <a:ext cx="8908593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3600" b="1" i="1" dirty="0" err="1"/>
              <a:t>Mentimeter</a:t>
            </a:r>
            <a:r>
              <a:rPr lang="es-ES" sz="3600" b="1" dirty="0"/>
              <a:t> vs. </a:t>
            </a:r>
            <a:r>
              <a:rPr lang="es-ES" sz="3600" b="1" i="1" dirty="0" err="1"/>
              <a:t>Kahoot</a:t>
            </a:r>
            <a:r>
              <a:rPr lang="es-ES" sz="3600" b="1" i="1" dirty="0"/>
              <a:t>!</a:t>
            </a:r>
          </a:p>
          <a:p>
            <a:pPr algn="ctr"/>
            <a:r>
              <a:rPr lang="es-ES" sz="2800" dirty="0"/>
              <a:t>¿Qué </a:t>
            </a:r>
            <a:r>
              <a:rPr lang="es-ES" sz="2800" i="1" dirty="0"/>
              <a:t>app</a:t>
            </a:r>
            <a:r>
              <a:rPr lang="es-ES" sz="2800" dirty="0"/>
              <a:t> usar en el contexto de la enseñanza universitaria?</a:t>
            </a:r>
          </a:p>
        </p:txBody>
      </p:sp>
      <p:sp>
        <p:nvSpPr>
          <p:cNvPr id="4" name="3 CuadroTexto"/>
          <p:cNvSpPr txBox="1"/>
          <p:nvPr/>
        </p:nvSpPr>
        <p:spPr>
          <a:xfrm>
            <a:off x="3347864" y="4797152"/>
            <a:ext cx="5485348" cy="221599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s-ES" sz="2400" dirty="0"/>
              <a:t>Dr. Josefa Ros Velasco</a:t>
            </a:r>
          </a:p>
          <a:p>
            <a:pPr algn="r"/>
            <a:r>
              <a:rPr lang="es-ES" sz="2400" dirty="0"/>
              <a:t>Investigadora Postdoctoral (UCM/Harvard)</a:t>
            </a:r>
          </a:p>
          <a:p>
            <a:pPr algn="r"/>
            <a:r>
              <a:rPr lang="es-ES" sz="2400" dirty="0"/>
              <a:t>Departamento de Filosofía y Sociedad</a:t>
            </a:r>
          </a:p>
          <a:p>
            <a:pPr algn="r"/>
            <a:r>
              <a:rPr lang="es-ES" sz="2400" dirty="0"/>
              <a:t>Universidad Complutense de Madrid</a:t>
            </a:r>
          </a:p>
          <a:p>
            <a:pPr algn="r"/>
            <a:r>
              <a:rPr lang="es-ES" sz="2400" dirty="0">
                <a:hlinkClick r:id="rId2"/>
              </a:rPr>
              <a:t>josros@ucm.es</a:t>
            </a:r>
            <a:r>
              <a:rPr lang="es-ES" sz="2400" dirty="0"/>
              <a:t> / @</a:t>
            </a:r>
            <a:r>
              <a:rPr lang="es-ES" sz="2400" dirty="0" err="1"/>
              <a:t>JosefaRosUCM</a:t>
            </a:r>
            <a:endParaRPr lang="es-ES" sz="2400" dirty="0"/>
          </a:p>
          <a:p>
            <a:pPr algn="r"/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14682688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uadroTexto 2">
            <a:extLst>
              <a:ext uri="{FF2B5EF4-FFF2-40B4-BE49-F238E27FC236}">
                <a16:creationId xmlns:a16="http://schemas.microsoft.com/office/drawing/2014/main" id="{D6B915A8-1966-6C4F-B93B-4727264D20D6}"/>
              </a:ext>
            </a:extLst>
          </p:cNvPr>
          <p:cNvSpPr txBox="1"/>
          <p:nvPr/>
        </p:nvSpPr>
        <p:spPr>
          <a:xfrm>
            <a:off x="539552" y="6021288"/>
            <a:ext cx="841012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https://</a:t>
            </a:r>
            <a:r>
              <a:rPr lang="es-ES" dirty="0" err="1"/>
              <a:t>www.mentimeter.com</a:t>
            </a:r>
            <a:r>
              <a:rPr lang="es-ES" dirty="0"/>
              <a:t>/s/b567639827d43c1a9c8e91628b3ddbe7/dbf9dbef9eb9</a:t>
            </a:r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A41582B0-C5DE-C747-AD30-DA56AAC0E2E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36426" y="1447071"/>
            <a:ext cx="4471144" cy="4471144"/>
          </a:xfrm>
          <a:prstGeom prst="rect">
            <a:avLst/>
          </a:prstGeom>
        </p:spPr>
      </p:pic>
      <p:sp>
        <p:nvSpPr>
          <p:cNvPr id="2" name="Rectángulo 1">
            <a:extLst>
              <a:ext uri="{FF2B5EF4-FFF2-40B4-BE49-F238E27FC236}">
                <a16:creationId xmlns:a16="http://schemas.microsoft.com/office/drawing/2014/main" id="{7446D2FC-9286-4740-AD4B-4B231F7698A2}"/>
              </a:ext>
            </a:extLst>
          </p:cNvPr>
          <p:cNvSpPr/>
          <p:nvPr/>
        </p:nvSpPr>
        <p:spPr>
          <a:xfrm>
            <a:off x="2763682" y="5410929"/>
            <a:ext cx="36166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dirty="0"/>
              <a:t>https://</a:t>
            </a:r>
            <a:r>
              <a:rPr lang="es-ES" dirty="0" err="1"/>
              <a:t>www.menti.com</a:t>
            </a:r>
            <a:r>
              <a:rPr lang="es-ES" dirty="0"/>
              <a:t>/ad83u6krta</a:t>
            </a:r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05B90A84-5515-F048-B318-E3FFF2F214E4}"/>
              </a:ext>
            </a:extLst>
          </p:cNvPr>
          <p:cNvSpPr txBox="1"/>
          <p:nvPr/>
        </p:nvSpPr>
        <p:spPr>
          <a:xfrm>
            <a:off x="2336426" y="-25063"/>
            <a:ext cx="4600940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4400" dirty="0">
                <a:solidFill>
                  <a:schemeClr val="bg1"/>
                </a:solidFill>
              </a:rPr>
              <a:t>WWW.MENTI.COM</a:t>
            </a: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9DD06E15-EDD0-CB45-8EA6-36F59D0D8772}"/>
              </a:ext>
            </a:extLst>
          </p:cNvPr>
          <p:cNvSpPr/>
          <p:nvPr/>
        </p:nvSpPr>
        <p:spPr>
          <a:xfrm>
            <a:off x="2996886" y="847451"/>
            <a:ext cx="3150221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5400" b="1" dirty="0">
                <a:solidFill>
                  <a:srgbClr val="C00000"/>
                </a:solidFill>
                <a:latin typeface="MentiText"/>
              </a:rPr>
              <a:t>5524 6471</a:t>
            </a:r>
            <a:endParaRPr lang="es-ES" sz="5400" dirty="0">
              <a:solidFill>
                <a:srgbClr val="C00000"/>
              </a:solidFill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Sabes lo que es el M learning?">
            <a:extLst>
              <a:ext uri="{FF2B5EF4-FFF2-40B4-BE49-F238E27FC236}">
                <a16:creationId xmlns:a16="http://schemas.microsoft.com/office/drawing/2014/main" id="{97EA12CA-2626-C54E-B755-805652DAD47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268760"/>
            <a:ext cx="9144000" cy="46339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uadroTexto 1">
            <a:extLst>
              <a:ext uri="{FF2B5EF4-FFF2-40B4-BE49-F238E27FC236}">
                <a16:creationId xmlns:a16="http://schemas.microsoft.com/office/drawing/2014/main" id="{97F5A594-A6E0-0A47-B762-7322BDA8A7C8}"/>
              </a:ext>
            </a:extLst>
          </p:cNvPr>
          <p:cNvSpPr txBox="1"/>
          <p:nvPr/>
        </p:nvSpPr>
        <p:spPr>
          <a:xfrm>
            <a:off x="3164403" y="-30865"/>
            <a:ext cx="2815194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4400" dirty="0">
                <a:solidFill>
                  <a:schemeClr val="bg1"/>
                </a:solidFill>
              </a:rPr>
              <a:t>M-</a:t>
            </a:r>
            <a:r>
              <a:rPr lang="es-ES" sz="4400" dirty="0" err="1">
                <a:solidFill>
                  <a:schemeClr val="bg1"/>
                </a:solidFill>
              </a:rPr>
              <a:t>Learning</a:t>
            </a:r>
            <a:endParaRPr lang="es-ES" sz="4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3750300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a 1">
            <a:extLst>
              <a:ext uri="{FF2B5EF4-FFF2-40B4-BE49-F238E27FC236}">
                <a16:creationId xmlns:a16="http://schemas.microsoft.com/office/drawing/2014/main" id="{BD197CDB-EC0D-2243-BF02-84208B17D2F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993962658"/>
              </p:ext>
            </p:extLst>
          </p:nvPr>
        </p:nvGraphicFramePr>
        <p:xfrm>
          <a:off x="0" y="692696"/>
          <a:ext cx="9144000" cy="58326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78708148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Diagrama 2">
            <a:extLst>
              <a:ext uri="{FF2B5EF4-FFF2-40B4-BE49-F238E27FC236}">
                <a16:creationId xmlns:a16="http://schemas.microsoft.com/office/drawing/2014/main" id="{134CDE54-2C2D-AE45-B57B-57F778653003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23096433"/>
              </p:ext>
            </p:extLst>
          </p:nvPr>
        </p:nvGraphicFramePr>
        <p:xfrm>
          <a:off x="773832" y="836712"/>
          <a:ext cx="7596336" cy="561662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CuadroTexto 3">
            <a:extLst>
              <a:ext uri="{FF2B5EF4-FFF2-40B4-BE49-F238E27FC236}">
                <a16:creationId xmlns:a16="http://schemas.microsoft.com/office/drawing/2014/main" id="{7C1A155E-4641-D647-AE58-6A9A76FE899E}"/>
              </a:ext>
            </a:extLst>
          </p:cNvPr>
          <p:cNvSpPr txBox="1"/>
          <p:nvPr/>
        </p:nvSpPr>
        <p:spPr>
          <a:xfrm>
            <a:off x="3650497" y="112276"/>
            <a:ext cx="184300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200" dirty="0">
                <a:solidFill>
                  <a:schemeClr val="bg1"/>
                </a:solidFill>
              </a:rPr>
              <a:t>VENTAJAS</a:t>
            </a:r>
          </a:p>
        </p:txBody>
      </p:sp>
    </p:spTree>
    <p:extLst>
      <p:ext uri="{BB962C8B-B14F-4D97-AF65-F5344CB8AC3E}">
        <p14:creationId xmlns:p14="http://schemas.microsoft.com/office/powerpoint/2010/main" val="109288856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4" name="Picture 6" descr="Monigote con un símbolo de interrogación | Foto Gratis">
            <a:extLst>
              <a:ext uri="{FF2B5EF4-FFF2-40B4-BE49-F238E27FC236}">
                <a16:creationId xmlns:a16="http://schemas.microsoft.com/office/drawing/2014/main" id="{003C6CCE-3743-464F-A573-3863C67C04E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6963" y="1298377"/>
            <a:ext cx="3318247" cy="42612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Kahoot! - YouTube">
            <a:extLst>
              <a:ext uri="{FF2B5EF4-FFF2-40B4-BE49-F238E27FC236}">
                <a16:creationId xmlns:a16="http://schemas.microsoft.com/office/drawing/2014/main" id="{8AFAC78F-A496-2B41-A5AA-075C3C4CA09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22030" y="2279719"/>
            <a:ext cx="2786607" cy="27866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Mentimeter Logo">
            <a:extLst>
              <a:ext uri="{FF2B5EF4-FFF2-40B4-BE49-F238E27FC236}">
                <a16:creationId xmlns:a16="http://schemas.microsoft.com/office/drawing/2014/main" id="{E8748640-5D32-834D-B54D-38548107645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2704" y="2282984"/>
            <a:ext cx="3246071" cy="27582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1436783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81D8C9DE-1DBF-E04E-B925-0C14E51BD25F}"/>
              </a:ext>
            </a:extLst>
          </p:cNvPr>
          <p:cNvSpPr txBox="1"/>
          <p:nvPr/>
        </p:nvSpPr>
        <p:spPr>
          <a:xfrm>
            <a:off x="2483768" y="0"/>
            <a:ext cx="590341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4000" dirty="0">
                <a:solidFill>
                  <a:schemeClr val="bg1"/>
                </a:solidFill>
              </a:rPr>
              <a:t>MENTIMETER VS. KAHOOT!</a:t>
            </a:r>
          </a:p>
        </p:txBody>
      </p:sp>
      <p:pic>
        <p:nvPicPr>
          <p:cNvPr id="3" name="Imagen 2">
            <a:extLst>
              <a:ext uri="{FF2B5EF4-FFF2-40B4-BE49-F238E27FC236}">
                <a16:creationId xmlns:a16="http://schemas.microsoft.com/office/drawing/2014/main" id="{CE69A1FC-FCC3-444B-BCB4-3A2B18AC6EE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7624" y="836712"/>
            <a:ext cx="2592288" cy="5479154"/>
          </a:xfrm>
          <a:prstGeom prst="rect">
            <a:avLst/>
          </a:prstGeom>
        </p:spPr>
      </p:pic>
      <p:pic>
        <p:nvPicPr>
          <p:cNvPr id="5" name="Imagen 4">
            <a:extLst>
              <a:ext uri="{FF2B5EF4-FFF2-40B4-BE49-F238E27FC236}">
                <a16:creationId xmlns:a16="http://schemas.microsoft.com/office/drawing/2014/main" id="{AD4F70F5-5FCC-CB42-AD89-C6381F0953B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22742" y="836712"/>
            <a:ext cx="3033634" cy="53173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691387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>
            <a:extLst>
              <a:ext uri="{FF2B5EF4-FFF2-40B4-BE49-F238E27FC236}">
                <a16:creationId xmlns:a16="http://schemas.microsoft.com/office/drawing/2014/main" id="{4EFAF707-B61A-5E47-B0E7-3F1BD2F2BA7B}"/>
              </a:ext>
            </a:extLst>
          </p:cNvPr>
          <p:cNvSpPr txBox="1"/>
          <p:nvPr/>
        </p:nvSpPr>
        <p:spPr>
          <a:xfrm>
            <a:off x="639321" y="6178199"/>
            <a:ext cx="786535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https://</a:t>
            </a:r>
            <a:r>
              <a:rPr lang="es-ES" dirty="0" err="1"/>
              <a:t>create.kahoot.it</a:t>
            </a:r>
            <a:r>
              <a:rPr lang="es-ES" dirty="0"/>
              <a:t>/share/tics-</a:t>
            </a:r>
            <a:r>
              <a:rPr lang="es-ES" dirty="0" err="1"/>
              <a:t>ucm</a:t>
            </a:r>
            <a:r>
              <a:rPr lang="es-ES" dirty="0"/>
              <a:t>/34c23653-47c6-4b99-bc94-b04f07192ccd</a:t>
            </a:r>
          </a:p>
        </p:txBody>
      </p:sp>
      <p:pic>
        <p:nvPicPr>
          <p:cNvPr id="7" name="Imagen 6">
            <a:extLst>
              <a:ext uri="{FF2B5EF4-FFF2-40B4-BE49-F238E27FC236}">
                <a16:creationId xmlns:a16="http://schemas.microsoft.com/office/drawing/2014/main" id="{5E58CA57-356E-304B-8B73-12E8D738734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93761"/>
            <a:ext cx="9144000" cy="54704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184717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7421E2CD-D9A4-1046-A0C5-1AC7273C6B6F}"/>
              </a:ext>
            </a:extLst>
          </p:cNvPr>
          <p:cNvSpPr txBox="1"/>
          <p:nvPr/>
        </p:nvSpPr>
        <p:spPr>
          <a:xfrm>
            <a:off x="2771800" y="0"/>
            <a:ext cx="507780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4000" dirty="0">
                <a:solidFill>
                  <a:schemeClr val="bg1"/>
                </a:solidFill>
              </a:rPr>
              <a:t>TEST CURSO 2020-2021</a:t>
            </a:r>
          </a:p>
        </p:txBody>
      </p:sp>
      <p:graphicFrame>
        <p:nvGraphicFramePr>
          <p:cNvPr id="4" name="Diagrama 3">
            <a:extLst>
              <a:ext uri="{FF2B5EF4-FFF2-40B4-BE49-F238E27FC236}">
                <a16:creationId xmlns:a16="http://schemas.microsoft.com/office/drawing/2014/main" id="{B4858352-E159-CE43-ACD6-32407D40DCC0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840713664"/>
              </p:ext>
            </p:extLst>
          </p:nvPr>
        </p:nvGraphicFramePr>
        <p:xfrm>
          <a:off x="359532" y="1338491"/>
          <a:ext cx="8424936" cy="194421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5" name="Diagrama 4">
            <a:extLst>
              <a:ext uri="{FF2B5EF4-FFF2-40B4-BE49-F238E27FC236}">
                <a16:creationId xmlns:a16="http://schemas.microsoft.com/office/drawing/2014/main" id="{565FCDBB-5BF8-0E47-A726-1334D79CE8A9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991804314"/>
              </p:ext>
            </p:extLst>
          </p:nvPr>
        </p:nvGraphicFramePr>
        <p:xfrm>
          <a:off x="359532" y="4009256"/>
          <a:ext cx="8424936" cy="194421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</p:spTree>
    <p:extLst>
      <p:ext uri="{BB962C8B-B14F-4D97-AF65-F5344CB8AC3E}">
        <p14:creationId xmlns:p14="http://schemas.microsoft.com/office/powerpoint/2010/main" val="248371002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a 2">
            <a:extLst>
              <a:ext uri="{FF2B5EF4-FFF2-40B4-BE49-F238E27FC236}">
                <a16:creationId xmlns:a16="http://schemas.microsoft.com/office/drawing/2014/main" id="{2993F3A0-75B2-B04B-BFE1-BDDC5940945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925291"/>
              </p:ext>
            </p:extLst>
          </p:nvPr>
        </p:nvGraphicFramePr>
        <p:xfrm>
          <a:off x="0" y="692696"/>
          <a:ext cx="9144000" cy="5780685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1691680">
                  <a:extLst>
                    <a:ext uri="{9D8B030D-6E8A-4147-A177-3AD203B41FA5}">
                      <a16:colId xmlns:a16="http://schemas.microsoft.com/office/drawing/2014/main" val="1161734668"/>
                    </a:ext>
                  </a:extLst>
                </a:gridCol>
                <a:gridCol w="2520280">
                  <a:extLst>
                    <a:ext uri="{9D8B030D-6E8A-4147-A177-3AD203B41FA5}">
                      <a16:colId xmlns:a16="http://schemas.microsoft.com/office/drawing/2014/main" val="2010745178"/>
                    </a:ext>
                  </a:extLst>
                </a:gridCol>
                <a:gridCol w="2376264">
                  <a:extLst>
                    <a:ext uri="{9D8B030D-6E8A-4147-A177-3AD203B41FA5}">
                      <a16:colId xmlns:a16="http://schemas.microsoft.com/office/drawing/2014/main" val="1247453137"/>
                    </a:ext>
                  </a:extLst>
                </a:gridCol>
                <a:gridCol w="2555776">
                  <a:extLst>
                    <a:ext uri="{9D8B030D-6E8A-4147-A177-3AD203B41FA5}">
                      <a16:colId xmlns:a16="http://schemas.microsoft.com/office/drawing/2014/main" val="3483176432"/>
                    </a:ext>
                  </a:extLst>
                </a:gridCol>
              </a:tblGrid>
              <a:tr h="812351">
                <a:tc>
                  <a:txBody>
                    <a:bodyPr/>
                    <a:lstStyle/>
                    <a:p>
                      <a:pPr algn="ctr"/>
                      <a:endParaRPr lang="es-E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4000" dirty="0"/>
                        <a:t>LECCIÓN 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4000" dirty="0"/>
                        <a:t>LECCIÓN 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4000" dirty="0"/>
                        <a:t>LECCIÓN 3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44602448"/>
                  </a:ext>
                </a:extLst>
              </a:tr>
              <a:tr h="2486307">
                <a:tc>
                  <a:txBody>
                    <a:bodyPr/>
                    <a:lstStyle/>
                    <a:p>
                      <a:pPr algn="ctr"/>
                      <a:r>
                        <a:rPr lang="es-ES" sz="2000" b="1" dirty="0"/>
                        <a:t>MENTIMETER</a:t>
                      </a:r>
                    </a:p>
                    <a:p>
                      <a:pPr algn="ctr"/>
                      <a:endParaRPr lang="es-ES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2400" dirty="0"/>
                        <a:t>CONOCIMIENTO PREVIO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2400" dirty="0"/>
                        <a:t>CONOCIMIENTO PREVIO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2400" dirty="0"/>
                        <a:t>AUTOEVALUACIÓN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58923655"/>
                  </a:ext>
                </a:extLst>
              </a:tr>
              <a:tr h="2482027">
                <a:tc>
                  <a:txBody>
                    <a:bodyPr/>
                    <a:lstStyle/>
                    <a:p>
                      <a:pPr algn="ctr"/>
                      <a:r>
                        <a:rPr lang="es-ES" sz="2000" b="1" dirty="0"/>
                        <a:t>KAHOOT!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2400" dirty="0"/>
                        <a:t>AUTOEVALUACIÓN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2400" dirty="0"/>
                        <a:t>CONOCIMIENTO ADQUIRIDO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2400" dirty="0"/>
                        <a:t>CONOCIMIENTO ADQUIRIDO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54598431"/>
                  </a:ext>
                </a:extLst>
              </a:tr>
            </a:tbl>
          </a:graphicData>
        </a:graphic>
      </p:graphicFrame>
      <p:pic>
        <p:nvPicPr>
          <p:cNvPr id="3" name="Picture 8" descr="Mentimeter Logo">
            <a:extLst>
              <a:ext uri="{FF2B5EF4-FFF2-40B4-BE49-F238E27FC236}">
                <a16:creationId xmlns:a16="http://schemas.microsoft.com/office/drawing/2014/main" id="{5236E11B-08C0-6444-8262-172D0560D44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4833" y="2346350"/>
            <a:ext cx="1440160" cy="12237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4" descr="Kahoot! - YouTube">
            <a:extLst>
              <a:ext uri="{FF2B5EF4-FFF2-40B4-BE49-F238E27FC236}">
                <a16:creationId xmlns:a16="http://schemas.microsoft.com/office/drawing/2014/main" id="{A44A7F17-27F6-DA48-B9FE-0076EAF3F92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266" y="4725144"/>
            <a:ext cx="1349294" cy="13492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1502682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23A63162-E80D-EE45-ABB6-99EF8636F64B}"/>
              </a:ext>
            </a:extLst>
          </p:cNvPr>
          <p:cNvSpPr txBox="1"/>
          <p:nvPr/>
        </p:nvSpPr>
        <p:spPr>
          <a:xfrm>
            <a:off x="3275856" y="0"/>
            <a:ext cx="289008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4000" dirty="0">
                <a:solidFill>
                  <a:schemeClr val="bg1"/>
                </a:solidFill>
              </a:rPr>
              <a:t>EVALUACIÓN</a:t>
            </a: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8732E3DA-0366-E649-AEDF-E036AB77B476}"/>
              </a:ext>
            </a:extLst>
          </p:cNvPr>
          <p:cNvSpPr/>
          <p:nvPr/>
        </p:nvSpPr>
        <p:spPr>
          <a:xfrm>
            <a:off x="215516" y="1124744"/>
            <a:ext cx="8712968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AutoNum type="alphaLcParenR"/>
            </a:pPr>
            <a:r>
              <a:rPr lang="es-ES" sz="4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¿Te has sentido aburrido durante el uso de las </a:t>
            </a:r>
            <a:r>
              <a:rPr lang="es-ES" sz="40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apps</a:t>
            </a:r>
            <a:r>
              <a:rPr lang="es-ES" sz="4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?</a:t>
            </a:r>
          </a:p>
          <a:p>
            <a:pPr marL="342900" indent="-342900">
              <a:buAutoNum type="alphaLcParenR"/>
            </a:pPr>
            <a:r>
              <a:rPr lang="es-ES" sz="4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¿Te encontraste concentrado? </a:t>
            </a:r>
          </a:p>
          <a:p>
            <a:pPr marL="342900" indent="-342900">
              <a:buAutoNum type="alphaLcParenR"/>
            </a:pPr>
            <a:r>
              <a:rPr lang="es-ES" sz="4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¿Qué </a:t>
            </a:r>
            <a:r>
              <a:rPr lang="es-ES" sz="40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app</a:t>
            </a:r>
            <a:r>
              <a:rPr lang="es-ES" sz="4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te parece más apropiada para la universidad? </a:t>
            </a:r>
          </a:p>
          <a:p>
            <a:pPr marL="342900" indent="-342900">
              <a:buAutoNum type="alphaLcParenR"/>
            </a:pPr>
            <a:r>
              <a:rPr lang="es-ES" sz="4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¿Cuál usarías tú en tus presentaciones? </a:t>
            </a:r>
          </a:p>
          <a:p>
            <a:pPr marL="342900" indent="-342900">
              <a:buAutoNum type="alphaLcParenR"/>
            </a:pPr>
            <a:r>
              <a:rPr lang="es-ES" sz="4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¿Con qué </a:t>
            </a:r>
            <a:r>
              <a:rPr lang="es-ES" sz="40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app</a:t>
            </a:r>
            <a:r>
              <a:rPr lang="es-ES" sz="4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te has sentido más cómodo/a?</a:t>
            </a:r>
            <a:r>
              <a:rPr lang="es-ES" sz="400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9023435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23A63162-E80D-EE45-ABB6-99EF8636F64B}"/>
              </a:ext>
            </a:extLst>
          </p:cNvPr>
          <p:cNvSpPr txBox="1"/>
          <p:nvPr/>
        </p:nvSpPr>
        <p:spPr>
          <a:xfrm>
            <a:off x="3275856" y="0"/>
            <a:ext cx="289008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4000" dirty="0">
                <a:solidFill>
                  <a:schemeClr val="bg1"/>
                </a:solidFill>
              </a:rPr>
              <a:t>EVALUACIÓN</a:t>
            </a:r>
          </a:p>
        </p:txBody>
      </p:sp>
      <p:graphicFrame>
        <p:nvGraphicFramePr>
          <p:cNvPr id="4" name="Tabla 4">
            <a:extLst>
              <a:ext uri="{FF2B5EF4-FFF2-40B4-BE49-F238E27FC236}">
                <a16:creationId xmlns:a16="http://schemas.microsoft.com/office/drawing/2014/main" id="{E95942E7-053C-9B4B-A304-C6F6415CDE9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40964518"/>
              </p:ext>
            </p:extLst>
          </p:nvPr>
        </p:nvGraphicFramePr>
        <p:xfrm>
          <a:off x="395536" y="908720"/>
          <a:ext cx="8424936" cy="5420644"/>
        </p:xfrm>
        <a:graphic>
          <a:graphicData uri="http://schemas.openxmlformats.org/drawingml/2006/table">
            <a:tbl>
              <a:tblPr firstRow="1" bandRow="1">
                <a:tableStyleId>{85BE263C-DBD7-4A20-BB59-AAB30ACAA65A}</a:tableStyleId>
              </a:tblPr>
              <a:tblGrid>
                <a:gridCol w="2808312">
                  <a:extLst>
                    <a:ext uri="{9D8B030D-6E8A-4147-A177-3AD203B41FA5}">
                      <a16:colId xmlns:a16="http://schemas.microsoft.com/office/drawing/2014/main" val="1349695393"/>
                    </a:ext>
                  </a:extLst>
                </a:gridCol>
                <a:gridCol w="2808312">
                  <a:extLst>
                    <a:ext uri="{9D8B030D-6E8A-4147-A177-3AD203B41FA5}">
                      <a16:colId xmlns:a16="http://schemas.microsoft.com/office/drawing/2014/main" val="218155032"/>
                    </a:ext>
                  </a:extLst>
                </a:gridCol>
                <a:gridCol w="2808312">
                  <a:extLst>
                    <a:ext uri="{9D8B030D-6E8A-4147-A177-3AD203B41FA5}">
                      <a16:colId xmlns:a16="http://schemas.microsoft.com/office/drawing/2014/main" val="2449575667"/>
                    </a:ext>
                  </a:extLst>
                </a:gridCol>
              </a:tblGrid>
              <a:tr h="1610644">
                <a:tc>
                  <a:txBody>
                    <a:bodyPr/>
                    <a:lstStyle/>
                    <a:p>
                      <a:pPr algn="ctr"/>
                      <a:endParaRPr lang="es-E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s-E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s-ES" dirty="0"/>
                    </a:p>
                    <a:p>
                      <a:endParaRPr lang="es-ES" dirty="0"/>
                    </a:p>
                    <a:p>
                      <a:endParaRPr lang="es-ES" dirty="0"/>
                    </a:p>
                    <a:p>
                      <a:endParaRPr lang="es-ES" dirty="0"/>
                    </a:p>
                    <a:p>
                      <a:endParaRPr lang="es-E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24274820"/>
                  </a:ext>
                </a:extLst>
              </a:tr>
              <a:tr h="757991">
                <a:tc>
                  <a:txBody>
                    <a:bodyPr/>
                    <a:lstStyle/>
                    <a:p>
                      <a:pPr algn="ctr"/>
                      <a:r>
                        <a:rPr lang="es-ES" sz="2800" dirty="0"/>
                        <a:t>ABURRIMIENTO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4400" dirty="0"/>
                        <a:t>√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4400" b="1" dirty="0"/>
                        <a:t>√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19038008"/>
                  </a:ext>
                </a:extLst>
              </a:tr>
              <a:tr h="757991">
                <a:tc>
                  <a:txBody>
                    <a:bodyPr/>
                    <a:lstStyle/>
                    <a:p>
                      <a:pPr algn="ctr"/>
                      <a:r>
                        <a:rPr lang="es-ES" sz="2800" dirty="0"/>
                        <a:t>CONCENTRACIÓN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4400" dirty="0"/>
                        <a:t>√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ES" sz="4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33079286"/>
                  </a:ext>
                </a:extLst>
              </a:tr>
              <a:tr h="757991">
                <a:tc>
                  <a:txBody>
                    <a:bodyPr/>
                    <a:lstStyle/>
                    <a:p>
                      <a:pPr algn="ctr"/>
                      <a:r>
                        <a:rPr lang="es-ES" sz="2800" dirty="0"/>
                        <a:t>UNIVERSIDAD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4400" dirty="0"/>
                        <a:t>√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ES" sz="4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9055081"/>
                  </a:ext>
                </a:extLst>
              </a:tr>
              <a:tr h="757991">
                <a:tc>
                  <a:txBody>
                    <a:bodyPr/>
                    <a:lstStyle/>
                    <a:p>
                      <a:pPr algn="ctr"/>
                      <a:r>
                        <a:rPr lang="es-ES" sz="2800" dirty="0"/>
                        <a:t>USO PROPIO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4400" dirty="0"/>
                        <a:t>√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4400" dirty="0"/>
                        <a:t>√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61584723"/>
                  </a:ext>
                </a:extLst>
              </a:tr>
              <a:tr h="757991">
                <a:tc>
                  <a:txBody>
                    <a:bodyPr/>
                    <a:lstStyle/>
                    <a:p>
                      <a:pPr algn="ctr"/>
                      <a:r>
                        <a:rPr lang="es-ES" sz="2800" dirty="0"/>
                        <a:t>COMODIDAD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4400" dirty="0"/>
                        <a:t>√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ES" sz="4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934353467"/>
                  </a:ext>
                </a:extLst>
              </a:tr>
            </a:tbl>
          </a:graphicData>
        </a:graphic>
      </p:graphicFrame>
      <p:pic>
        <p:nvPicPr>
          <p:cNvPr id="5" name="Picture 8" descr="Mentimeter Logo">
            <a:extLst>
              <a:ext uri="{FF2B5EF4-FFF2-40B4-BE49-F238E27FC236}">
                <a16:creationId xmlns:a16="http://schemas.microsoft.com/office/drawing/2014/main" id="{DC46115A-9817-5445-AA95-2CE3B07E761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920" y="908720"/>
            <a:ext cx="1440160" cy="12237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4" descr="Kahoot! - YouTube">
            <a:extLst>
              <a:ext uri="{FF2B5EF4-FFF2-40B4-BE49-F238E27FC236}">
                <a16:creationId xmlns:a16="http://schemas.microsoft.com/office/drawing/2014/main" id="{F21ECA8B-50A8-554D-8CD3-78015FD6D50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240" y="908720"/>
            <a:ext cx="1349294" cy="13492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1903132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>
            <a:extLst>
              <a:ext uri="{FF2B5EF4-FFF2-40B4-BE49-F238E27FC236}">
                <a16:creationId xmlns:a16="http://schemas.microsoft.com/office/drawing/2014/main" id="{9136E558-C787-2A48-88BA-1023AB606F7E}"/>
              </a:ext>
            </a:extLst>
          </p:cNvPr>
          <p:cNvSpPr txBox="1"/>
          <p:nvPr/>
        </p:nvSpPr>
        <p:spPr>
          <a:xfrm>
            <a:off x="3275856" y="0"/>
            <a:ext cx="315907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4000" dirty="0">
                <a:solidFill>
                  <a:schemeClr val="bg1"/>
                </a:solidFill>
              </a:rPr>
              <a:t>LIMITACIONES</a:t>
            </a:r>
          </a:p>
        </p:txBody>
      </p:sp>
      <p:graphicFrame>
        <p:nvGraphicFramePr>
          <p:cNvPr id="5" name="Diagrama 4">
            <a:extLst>
              <a:ext uri="{FF2B5EF4-FFF2-40B4-BE49-F238E27FC236}">
                <a16:creationId xmlns:a16="http://schemas.microsoft.com/office/drawing/2014/main" id="{E01DC03F-A9C4-3C41-B42E-C6A8F72C5049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799829119"/>
              </p:ext>
            </p:extLst>
          </p:nvPr>
        </p:nvGraphicFramePr>
        <p:xfrm>
          <a:off x="224644" y="908720"/>
          <a:ext cx="8694712" cy="5400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122" name="Picture 2" descr="CONVOCATORIA PROYECTOS DE INNOVACIÓN GRUPOS DOCENTES, CENTROS Y SERVICIOS  CURSO ACADÉMICO 2020-2021">
            <a:extLst>
              <a:ext uri="{FF2B5EF4-FFF2-40B4-BE49-F238E27FC236}">
                <a16:creationId xmlns:a16="http://schemas.microsoft.com/office/drawing/2014/main" id="{22415F69-9840-C649-9717-388C8A15E0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1456" y="1700808"/>
            <a:ext cx="2769840" cy="14796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CuadroTexto"/>
          <p:cNvSpPr txBox="1"/>
          <p:nvPr/>
        </p:nvSpPr>
        <p:spPr>
          <a:xfrm>
            <a:off x="117703" y="3212976"/>
            <a:ext cx="8908593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3600" b="1" i="1" dirty="0" err="1"/>
              <a:t>Mentimeter</a:t>
            </a:r>
            <a:r>
              <a:rPr lang="es-ES" sz="3600" b="1" dirty="0"/>
              <a:t> vs. </a:t>
            </a:r>
            <a:r>
              <a:rPr lang="es-ES" sz="3600" b="1" i="1" dirty="0" err="1"/>
              <a:t>Kahoot</a:t>
            </a:r>
            <a:r>
              <a:rPr lang="es-ES" sz="3600" b="1" i="1" dirty="0"/>
              <a:t>!</a:t>
            </a:r>
          </a:p>
          <a:p>
            <a:pPr algn="ctr"/>
            <a:r>
              <a:rPr lang="es-ES" sz="2800" dirty="0"/>
              <a:t>¿Qué </a:t>
            </a:r>
            <a:r>
              <a:rPr lang="es-ES" sz="2800" i="1" dirty="0"/>
              <a:t>app</a:t>
            </a:r>
            <a:r>
              <a:rPr lang="es-ES" sz="2800" dirty="0"/>
              <a:t> usar en el contexto de la enseñanza universitaria?</a:t>
            </a:r>
          </a:p>
        </p:txBody>
      </p:sp>
      <p:sp>
        <p:nvSpPr>
          <p:cNvPr id="4" name="3 CuadroTexto"/>
          <p:cNvSpPr txBox="1"/>
          <p:nvPr/>
        </p:nvSpPr>
        <p:spPr>
          <a:xfrm>
            <a:off x="3347864" y="4797152"/>
            <a:ext cx="5485348" cy="221599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s-ES" sz="2400" dirty="0"/>
              <a:t>Dr. Josefa Ros Velasco</a:t>
            </a:r>
          </a:p>
          <a:p>
            <a:pPr algn="r"/>
            <a:r>
              <a:rPr lang="es-ES" sz="2400" dirty="0"/>
              <a:t>Investigadora Postdoctoral (UCM/Harvard)</a:t>
            </a:r>
          </a:p>
          <a:p>
            <a:pPr algn="r"/>
            <a:r>
              <a:rPr lang="es-ES" sz="2400" dirty="0"/>
              <a:t>Departamento de Filosofía y Sociedad</a:t>
            </a:r>
          </a:p>
          <a:p>
            <a:pPr algn="r"/>
            <a:r>
              <a:rPr lang="es-ES" sz="2400" dirty="0"/>
              <a:t>Universidad Complutense de Madrid</a:t>
            </a:r>
          </a:p>
          <a:p>
            <a:pPr algn="r"/>
            <a:r>
              <a:rPr lang="es-ES" sz="2400" dirty="0">
                <a:hlinkClick r:id="rId2"/>
              </a:rPr>
              <a:t>josros@ucm.es</a:t>
            </a:r>
            <a:r>
              <a:rPr lang="es-ES" sz="2400" dirty="0"/>
              <a:t> / @</a:t>
            </a:r>
            <a:r>
              <a:rPr lang="es-ES" sz="2400" dirty="0" err="1"/>
              <a:t>JosefaRosUCM</a:t>
            </a:r>
            <a:endParaRPr lang="es-ES" sz="2400" dirty="0"/>
          </a:p>
          <a:p>
            <a:pPr algn="r"/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041001691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667</TotalTime>
  <Words>267</Words>
  <Application>Microsoft Macintosh PowerPoint</Application>
  <PresentationFormat>Presentación en pantalla (4:3)</PresentationFormat>
  <Paragraphs>80</Paragraphs>
  <Slides>14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14</vt:i4>
      </vt:variant>
    </vt:vector>
  </HeadingPairs>
  <TitlesOfParts>
    <vt:vector size="19" baseType="lpstr">
      <vt:lpstr>Arial</vt:lpstr>
      <vt:lpstr>Calibri</vt:lpstr>
      <vt:lpstr>MentiText</vt:lpstr>
      <vt:lpstr>Times New Roman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Juan Carlos</dc:creator>
  <cp:lastModifiedBy>JOSEFA ROS VELASCO</cp:lastModifiedBy>
  <cp:revision>35</cp:revision>
  <dcterms:created xsi:type="dcterms:W3CDTF">2016-10-17T15:47:14Z</dcterms:created>
  <dcterms:modified xsi:type="dcterms:W3CDTF">2021-06-18T06:59:31Z</dcterms:modified>
</cp:coreProperties>
</file>