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9" r:id="rId3"/>
    <p:sldId id="290" r:id="rId4"/>
    <p:sldId id="268" r:id="rId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9" autoAdjust="0"/>
    <p:restoredTop sz="94660"/>
  </p:normalViewPr>
  <p:slideViewPr>
    <p:cSldViewPr snapToGrid="0" showGuides="1">
      <p:cViewPr varScale="1">
        <p:scale>
          <a:sx n="148" d="100"/>
          <a:sy n="148" d="100"/>
        </p:scale>
        <p:origin x="8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5442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1400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2658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9397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43192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2563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0907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52542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6334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8977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9573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A579-E582-4B1E-B002-B5138CC6065C}" type="datetimeFigureOut">
              <a:rPr lang="es-ES" smtClean="0"/>
              <a:t>20/04/2023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99800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BE1E1-B538-41D2-B8BE-CE7F94736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5510" y="197381"/>
            <a:ext cx="8140979" cy="1910663"/>
          </a:xfrm>
        </p:spPr>
        <p:txBody>
          <a:bodyPr>
            <a:normAutofit/>
          </a:bodyPr>
          <a:lstStyle/>
          <a:p>
            <a:r>
              <a:rPr lang="es-ES" dirty="0"/>
              <a:t>La Flor de ADAMUC</a:t>
            </a:r>
            <a:br>
              <a:rPr lang="es-ES" dirty="0"/>
            </a:br>
            <a:r>
              <a:rPr lang="es-ES" dirty="0"/>
              <a:t> 2022-2023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19CFC1D-CF1F-4C18-87EF-42C69264F7DD}"/>
              </a:ext>
            </a:extLst>
          </p:cNvPr>
          <p:cNvSpPr/>
          <p:nvPr/>
        </p:nvSpPr>
        <p:spPr>
          <a:xfrm>
            <a:off x="1150372" y="3017019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457200">
              <a:defRPr/>
            </a:pPr>
            <a:r>
              <a:rPr lang="es-ES" sz="5400" dirty="0">
                <a:solidFill>
                  <a:prstClr val="white"/>
                </a:solidFill>
              </a:rPr>
              <a:t>Premios</a:t>
            </a:r>
          </a:p>
          <a:p>
            <a:pPr lvl="0" algn="ctr" defTabSz="457200">
              <a:defRPr/>
            </a:pPr>
            <a:r>
              <a:rPr lang="es-ES" sz="5400" dirty="0">
                <a:solidFill>
                  <a:prstClr val="white"/>
                </a:solidFill>
              </a:rPr>
              <a:t>X Certamen de Fotografía</a:t>
            </a:r>
          </a:p>
          <a:p>
            <a:pPr lvl="0" algn="ctr" defTabSz="457200">
              <a:defRPr/>
            </a:pPr>
            <a:r>
              <a:rPr lang="es-ES" sz="5400" dirty="0">
                <a:solidFill>
                  <a:prstClr val="white"/>
                </a:solidFill>
              </a:rPr>
              <a:t> Tema Libre</a:t>
            </a:r>
            <a:r>
              <a:rPr lang="es-ES" sz="400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C37E77BD-AC72-E9D2-690B-2666264684CE}"/>
              </a:ext>
            </a:extLst>
          </p:cNvPr>
          <p:cNvSpPr/>
          <p:nvPr/>
        </p:nvSpPr>
        <p:spPr>
          <a:xfrm>
            <a:off x="1150373" y="5201634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fotografías premiadas son: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4450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5020" y="0"/>
            <a:ext cx="8544000" cy="6408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3982067" y="5707951"/>
            <a:ext cx="8136953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Tras la puerta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Purificación Sánchez Palencia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FBE4F53-063A-13F0-4499-38A9E6958126}"/>
              </a:ext>
            </a:extLst>
          </p:cNvPr>
          <p:cNvSpPr/>
          <p:nvPr/>
        </p:nvSpPr>
        <p:spPr>
          <a:xfrm>
            <a:off x="5936381" y="-53025"/>
            <a:ext cx="3907972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Primer premio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2E6B275B-5E7F-09DF-7B59-B37AA09D9863}"/>
              </a:ext>
            </a:extLst>
          </p:cNvPr>
          <p:cNvSpPr/>
          <p:nvPr/>
        </p:nvSpPr>
        <p:spPr>
          <a:xfrm>
            <a:off x="-154602" y="894608"/>
            <a:ext cx="4354508" cy="1342023"/>
          </a:xfrm>
          <a:prstGeom prst="roundRect">
            <a:avLst>
              <a:gd name="adj" fmla="val 3039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Composición, luz y color muy equilibradas en esta puerta a medio abrir donde la oscuridad da paso a un interior luminoso y atractivo por las plantas. </a:t>
            </a:r>
          </a:p>
        </p:txBody>
      </p:sp>
    </p:spTree>
    <p:extLst>
      <p:ext uri="{BB962C8B-B14F-4D97-AF65-F5344CB8AC3E}">
        <p14:creationId xmlns:p14="http://schemas.microsoft.com/office/powerpoint/2010/main" val="3224559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52000" y="406119"/>
            <a:ext cx="10240000" cy="5760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2126374" y="5816690"/>
            <a:ext cx="9891251" cy="8849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Surcando </a:t>
            </a:r>
            <a:r>
              <a:rPr kumimoji="0" lang="pt-BR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</a:t>
            </a:r>
            <a:r>
              <a: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mar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Santiago Sánchez Tirado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2B0FBC62-E844-F636-F5BE-418A70112C07}"/>
              </a:ext>
            </a:extLst>
          </p:cNvPr>
          <p:cNvSpPr/>
          <p:nvPr/>
        </p:nvSpPr>
        <p:spPr>
          <a:xfrm>
            <a:off x="4954004" y="231807"/>
            <a:ext cx="3907972" cy="52374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Segundo premio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5" name="Rectángulo: esquinas redondeadas 4">
            <a:extLst>
              <a:ext uri="{FF2B5EF4-FFF2-40B4-BE49-F238E27FC236}">
                <a16:creationId xmlns:a16="http://schemas.microsoft.com/office/drawing/2014/main" id="{AC968B30-F2CE-22EB-5D17-6833752E581A}"/>
              </a:ext>
            </a:extLst>
          </p:cNvPr>
          <p:cNvSpPr/>
          <p:nvPr/>
        </p:nvSpPr>
        <p:spPr>
          <a:xfrm>
            <a:off x="-199934" y="1752176"/>
            <a:ext cx="3141055" cy="1345105"/>
          </a:xfrm>
          <a:prstGeom prst="roundRect">
            <a:avLst>
              <a:gd name="adj" fmla="val 4283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vuelo de las aves y la espuma de su interacción con las aguas otorgan dinamismo y energía a una imagen donde el horizonte divide simétricamente las dos mitades en claro contraste de color.</a:t>
            </a:r>
          </a:p>
        </p:txBody>
      </p:sp>
    </p:spTree>
    <p:extLst>
      <p:ext uri="{BB962C8B-B14F-4D97-AF65-F5344CB8AC3E}">
        <p14:creationId xmlns:p14="http://schemas.microsoft.com/office/powerpoint/2010/main" val="3534244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77956" y="40145"/>
            <a:ext cx="9669775" cy="6444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3752973" y="5840285"/>
            <a:ext cx="6642492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Bodegón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de Luis Diaz Molinero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9DD8777A-D93B-EACC-38D3-D41C922E0D79}"/>
              </a:ext>
            </a:extLst>
          </p:cNvPr>
          <p:cNvSpPr/>
          <p:nvPr/>
        </p:nvSpPr>
        <p:spPr>
          <a:xfrm>
            <a:off x="4932820" y="0"/>
            <a:ext cx="3907972" cy="115004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Accésit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C8D69FEB-9E1E-429F-2A7D-89FD672AB2BD}"/>
              </a:ext>
            </a:extLst>
          </p:cNvPr>
          <p:cNvSpPr/>
          <p:nvPr/>
        </p:nvSpPr>
        <p:spPr>
          <a:xfrm>
            <a:off x="-181752" y="1642221"/>
            <a:ext cx="3336630" cy="1345105"/>
          </a:xfrm>
          <a:prstGeom prst="roundRect">
            <a:avLst>
              <a:gd name="adj" fmla="val 4283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imagen consigue una mirada original en un espacio cotidiano al destacar el reflejo de una arquitectura singular. Lo vulgar adquiere una nueva dimensión al insertar en ello lo extraordinario.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1997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146</Words>
  <Application>Microsoft Office PowerPoint</Application>
  <PresentationFormat>Panorámica</PresentationFormat>
  <Paragraphs>21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La Flor de ADAMUC  2022-2023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Flor de ADAMUC  2022-2023</dc:title>
  <dc:creator>Hilarius Pe Ta</dc:creator>
  <cp:lastModifiedBy>Hilarius Pe Ta</cp:lastModifiedBy>
  <cp:revision>5</cp:revision>
  <dcterms:created xsi:type="dcterms:W3CDTF">2023-04-19T11:47:47Z</dcterms:created>
  <dcterms:modified xsi:type="dcterms:W3CDTF">2023-04-20T13:41:54Z</dcterms:modified>
</cp:coreProperties>
</file>