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89" r:id="rId3"/>
    <p:sldId id="290" r:id="rId4"/>
    <p:sldId id="268" r:id="rId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 showGuides="1">
      <p:cViewPr varScale="1">
        <p:scale>
          <a:sx n="148" d="100"/>
          <a:sy n="148" d="100"/>
        </p:scale>
        <p:origin x="100" y="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1540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2404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8733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8584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8411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4183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7715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0002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3981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042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3829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78930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3BE1E1-B538-41D2-B8BE-CE7F947360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5510" y="322255"/>
            <a:ext cx="8140979" cy="1910663"/>
          </a:xfrm>
        </p:spPr>
        <p:txBody>
          <a:bodyPr>
            <a:normAutofit/>
          </a:bodyPr>
          <a:lstStyle/>
          <a:p>
            <a:r>
              <a:rPr lang="es-ES" dirty="0"/>
              <a:t>La Flor de ADAMUC</a:t>
            </a:r>
            <a:br>
              <a:rPr lang="es-ES" dirty="0"/>
            </a:br>
            <a:r>
              <a:rPr lang="es-ES" dirty="0"/>
              <a:t> 2022-2023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219CFC1D-CF1F-4C18-87EF-42C69264F7DD}"/>
              </a:ext>
            </a:extLst>
          </p:cNvPr>
          <p:cNvSpPr/>
          <p:nvPr/>
        </p:nvSpPr>
        <p:spPr>
          <a:xfrm>
            <a:off x="1150374" y="2692739"/>
            <a:ext cx="9891251" cy="884903"/>
          </a:xfrm>
          <a:prstGeom prst="round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Premios Certamen de Fotografía Retrato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C37E77BD-AC72-E9D2-690B-2666264684CE}"/>
              </a:ext>
            </a:extLst>
          </p:cNvPr>
          <p:cNvSpPr/>
          <p:nvPr/>
        </p:nvSpPr>
        <p:spPr>
          <a:xfrm>
            <a:off x="1194683" y="4484615"/>
            <a:ext cx="9891251" cy="884903"/>
          </a:xfrm>
          <a:prstGeom prst="round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Las fotografías premiadas son: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0689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27EDBD1-D884-4658-A527-52D8D28C3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73392" y="0"/>
            <a:ext cx="8496000" cy="6372000"/>
          </a:xfrm>
          <a:prstGeom prst="rect">
            <a:avLst/>
          </a:prstGeom>
        </p:spPr>
      </p:pic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EFBE4F53-063A-13F0-4499-38A9E6958126}"/>
              </a:ext>
            </a:extLst>
          </p:cNvPr>
          <p:cNvSpPr/>
          <p:nvPr/>
        </p:nvSpPr>
        <p:spPr>
          <a:xfrm>
            <a:off x="5148152" y="57910"/>
            <a:ext cx="3907972" cy="11500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1200" cap="none" spc="0" normalizeH="0" baseline="0" noProof="0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Primer premio 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2E6B275B-5E7F-09DF-7B59-B37AA09D9863}"/>
              </a:ext>
            </a:extLst>
          </p:cNvPr>
          <p:cNvSpPr/>
          <p:nvPr/>
        </p:nvSpPr>
        <p:spPr>
          <a:xfrm>
            <a:off x="-182799" y="726370"/>
            <a:ext cx="3189486" cy="1795866"/>
          </a:xfrm>
          <a:prstGeom prst="roundRect">
            <a:avLst>
              <a:gd name="adj" fmla="val 30391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Una imagen potente y muy equilibrada en el contraste cromático y en el que destaca la figura sobre el fondo de mimbres. La mirada del joven implica al espectador e invita al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diálogo.</a:t>
            </a:r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9319AE5C-9048-E8E7-18CD-4759EB4CD7B0}"/>
              </a:ext>
            </a:extLst>
          </p:cNvPr>
          <p:cNvSpPr/>
          <p:nvPr/>
        </p:nvSpPr>
        <p:spPr>
          <a:xfrm>
            <a:off x="3081694" y="5818613"/>
            <a:ext cx="7454045" cy="981477"/>
          </a:xfrm>
          <a:prstGeom prst="round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Joven</a:t>
            </a:r>
            <a:r>
              <a:rPr kumimoji="0" lang="pt-BR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pt-BR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omo</a:t>
            </a:r>
            <a:endParaRPr kumimoji="0" lang="pt-BR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 Francisco Javier Pérez </a:t>
            </a:r>
            <a:r>
              <a:rPr kumimoji="0" lang="pt-BR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Charlin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4559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27EDBD1-D884-4658-A527-52D8D28C34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8125" y="0"/>
            <a:ext cx="5095749" cy="6444000"/>
          </a:xfrm>
          <a:prstGeom prst="rect">
            <a:avLst/>
          </a:prstGeom>
        </p:spPr>
      </p:pic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2B0FBC62-E844-F636-F5BE-418A70112C07}"/>
              </a:ext>
            </a:extLst>
          </p:cNvPr>
          <p:cNvSpPr/>
          <p:nvPr/>
        </p:nvSpPr>
        <p:spPr>
          <a:xfrm>
            <a:off x="4104177" y="240407"/>
            <a:ext cx="3907972" cy="52374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1200" cap="none" spc="0" normalizeH="0" baseline="0" noProof="0" dirty="0">
                <a:ln/>
                <a:solidFill>
                  <a:srgbClr val="3D9CC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Segundo premio 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1200" cap="none" spc="0" normalizeH="0" baseline="0" noProof="0" dirty="0">
                <a:ln/>
                <a:solidFill>
                  <a:srgbClr val="3D9CC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AC968B30-F2CE-22EB-5D17-6833752E581A}"/>
              </a:ext>
            </a:extLst>
          </p:cNvPr>
          <p:cNvSpPr/>
          <p:nvPr/>
        </p:nvSpPr>
        <p:spPr>
          <a:xfrm>
            <a:off x="-207023" y="1127922"/>
            <a:ext cx="3659185" cy="1345105"/>
          </a:xfrm>
          <a:prstGeom prst="roundRect">
            <a:avLst>
              <a:gd name="adj" fmla="val 4283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 elogiable llamar la atención sobre un servicio público de enorme trascendencia como son las urgencias sanitarias. Curiosamente la figura anónima tiene nombre y apellidos y adquiere identidad con la pequeña foto del casco protector.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72E4EE11-371C-3D4A-2691-066497B87315}"/>
              </a:ext>
            </a:extLst>
          </p:cNvPr>
          <p:cNvSpPr/>
          <p:nvPr/>
        </p:nvSpPr>
        <p:spPr>
          <a:xfrm>
            <a:off x="2365406" y="5866378"/>
            <a:ext cx="7461188" cy="85453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Salvando vidas en la calle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 Luis Diaz Molinero</a:t>
            </a:r>
          </a:p>
        </p:txBody>
      </p:sp>
    </p:spTree>
    <p:extLst>
      <p:ext uri="{BB962C8B-B14F-4D97-AF65-F5344CB8AC3E}">
        <p14:creationId xmlns:p14="http://schemas.microsoft.com/office/powerpoint/2010/main" val="3534244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27EDBD1-D884-4658-A527-52D8D28C3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01602" y="0"/>
            <a:ext cx="9558000" cy="6372000"/>
          </a:xfrm>
          <a:prstGeom prst="rect">
            <a:avLst/>
          </a:prstGeom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3DD05B63-7A1A-4238-9B0D-649071743282}"/>
              </a:ext>
            </a:extLst>
          </p:cNvPr>
          <p:cNvSpPr/>
          <p:nvPr/>
        </p:nvSpPr>
        <p:spPr>
          <a:xfrm>
            <a:off x="4219317" y="5840285"/>
            <a:ext cx="6642492" cy="977570"/>
          </a:xfrm>
          <a:prstGeom prst="round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Tiempos modernos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 José Luis Amo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9DD8777A-D93B-EACC-38D3-D41C922E0D79}"/>
              </a:ext>
            </a:extLst>
          </p:cNvPr>
          <p:cNvSpPr/>
          <p:nvPr/>
        </p:nvSpPr>
        <p:spPr>
          <a:xfrm>
            <a:off x="5526616" y="40145"/>
            <a:ext cx="3907972" cy="11500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1200" cap="none" spc="50" normalizeH="0" baseline="0" noProof="0" dirty="0">
                <a:ln w="0"/>
                <a:solidFill>
                  <a:srgbClr val="864C16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Accésit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C8D69FEB-9E1E-429F-2A7D-89FD672AB2BD}"/>
              </a:ext>
            </a:extLst>
          </p:cNvPr>
          <p:cNvSpPr/>
          <p:nvPr/>
        </p:nvSpPr>
        <p:spPr>
          <a:xfrm>
            <a:off x="-166950" y="980368"/>
            <a:ext cx="3619111" cy="1388209"/>
          </a:xfrm>
          <a:prstGeom prst="roundRect">
            <a:avLst>
              <a:gd name="adj" fmla="val 4283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 imagen consigue una mirada original en un espacio cotidiano al destacar el reflejo de una arquitectura singular. Lo vulgar adquiere una nueva dimensión al insertar en ello lo extraordinario.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997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156</Words>
  <Application>Microsoft Office PowerPoint</Application>
  <PresentationFormat>Panorámica</PresentationFormat>
  <Paragraphs>21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La Flor de ADAMUC  2022-2023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Flor de ADAMUC  2022-2023</dc:title>
  <dc:creator>Hilarius Pe Ta</dc:creator>
  <cp:lastModifiedBy>Hilarius Pe Ta</cp:lastModifiedBy>
  <cp:revision>3</cp:revision>
  <dcterms:created xsi:type="dcterms:W3CDTF">2023-04-19T15:23:02Z</dcterms:created>
  <dcterms:modified xsi:type="dcterms:W3CDTF">2023-04-20T13:38:11Z</dcterms:modified>
</cp:coreProperties>
</file>