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89" r:id="rId3"/>
    <p:sldId id="290" r:id="rId4"/>
    <p:sldId id="268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 showGuides="1">
      <p:cViewPr varScale="1">
        <p:scale>
          <a:sx n="158" d="100"/>
          <a:sy n="158" d="100"/>
        </p:scale>
        <p:origin x="268" y="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8008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701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2792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082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4349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6297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2397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825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2281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7987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776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BA579-E582-4B1E-B002-B5138CC6065C}" type="datetimeFigureOut">
              <a:rPr lang="es-ES" smtClean="0"/>
              <a:t>02/05/2023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7982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3BE1E1-B538-41D2-B8BE-CE7F947360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5510" y="322255"/>
            <a:ext cx="8140979" cy="1910663"/>
          </a:xfrm>
        </p:spPr>
        <p:txBody>
          <a:bodyPr>
            <a:normAutofit/>
          </a:bodyPr>
          <a:lstStyle/>
          <a:p>
            <a:r>
              <a:rPr lang="es-ES" dirty="0"/>
              <a:t>La Flor de ADAMUC</a:t>
            </a:r>
            <a:br>
              <a:rPr lang="es-ES" dirty="0"/>
            </a:br>
            <a:r>
              <a:rPr lang="es-ES" dirty="0"/>
              <a:t> 2022-2023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219CFC1D-CF1F-4C18-87EF-42C69264F7DD}"/>
              </a:ext>
            </a:extLst>
          </p:cNvPr>
          <p:cNvSpPr/>
          <p:nvPr/>
        </p:nvSpPr>
        <p:spPr>
          <a:xfrm>
            <a:off x="1150372" y="3173893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Premios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X Certamen de Fotografía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Paisaje</a:t>
            </a:r>
            <a:r>
              <a:rPr kumimoji="0" lang="es-E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C37E77BD-AC72-E9D2-690B-2666264684CE}"/>
              </a:ext>
            </a:extLst>
          </p:cNvPr>
          <p:cNvSpPr/>
          <p:nvPr/>
        </p:nvSpPr>
        <p:spPr>
          <a:xfrm>
            <a:off x="1150372" y="5079237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Las fotografías premiadas son: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1947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1021" y="0"/>
            <a:ext cx="8447999" cy="6336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3982067" y="5707951"/>
            <a:ext cx="8136953" cy="1150049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Atardecer en </a:t>
            </a:r>
            <a:r>
              <a:rPr kumimoji="0" lang="es-ES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Awasa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Francisco Javier Pérez Charlin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EFBE4F53-063A-13F0-4499-38A9E6958126}"/>
              </a:ext>
            </a:extLst>
          </p:cNvPr>
          <p:cNvSpPr/>
          <p:nvPr/>
        </p:nvSpPr>
        <p:spPr>
          <a:xfrm>
            <a:off x="5936381" y="-53025"/>
            <a:ext cx="3907972" cy="11500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i="0" u="none" strike="noStrike" kern="120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Primer premio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2E6B275B-5E7F-09DF-7B59-B37AA09D9863}"/>
              </a:ext>
            </a:extLst>
          </p:cNvPr>
          <p:cNvSpPr/>
          <p:nvPr/>
        </p:nvSpPr>
        <p:spPr>
          <a:xfrm>
            <a:off x="-154601" y="891526"/>
            <a:ext cx="3825622" cy="1345105"/>
          </a:xfrm>
          <a:prstGeom prst="roundRect">
            <a:avLst>
              <a:gd name="adj" fmla="val 30391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Destaca la riqueza de tonos y brillos dentro de una muy coherente y bella homogeneidad cromática en una imagen donde la figura humana aparece central y, al mismo tiempo, inserta en la naturaleza.</a:t>
            </a:r>
          </a:p>
        </p:txBody>
      </p:sp>
    </p:spTree>
    <p:extLst>
      <p:ext uri="{BB962C8B-B14F-4D97-AF65-F5344CB8AC3E}">
        <p14:creationId xmlns:p14="http://schemas.microsoft.com/office/powerpoint/2010/main" val="3224559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78850" y="0"/>
            <a:ext cx="6104640" cy="6444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1069608" y="5808089"/>
            <a:ext cx="9891251" cy="8849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Misterio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 Arturo Jorge Vega Roldán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2B0FBC62-E844-F636-F5BE-418A70112C07}"/>
              </a:ext>
            </a:extLst>
          </p:cNvPr>
          <p:cNvSpPr/>
          <p:nvPr/>
        </p:nvSpPr>
        <p:spPr>
          <a:xfrm>
            <a:off x="4104177" y="240407"/>
            <a:ext cx="3907972" cy="52374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i="0" u="none" strike="noStrike" kern="120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Segundo premio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AC968B30-F2CE-22EB-5D17-6833752E581A}"/>
              </a:ext>
            </a:extLst>
          </p:cNvPr>
          <p:cNvSpPr/>
          <p:nvPr/>
        </p:nvSpPr>
        <p:spPr>
          <a:xfrm>
            <a:off x="-90205" y="891526"/>
            <a:ext cx="3169055" cy="1345105"/>
          </a:xfrm>
          <a:prstGeom prst="roundRect">
            <a:avLst>
              <a:gd name="adj" fmla="val 4283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atractivo del efecto espejo está potenciado por la bruma que desdibuja las figuras y otorga lirismo al lugar, con unas construcciones con encanto.</a:t>
            </a:r>
          </a:p>
        </p:txBody>
      </p:sp>
    </p:spTree>
    <p:extLst>
      <p:ext uri="{BB962C8B-B14F-4D97-AF65-F5344CB8AC3E}">
        <p14:creationId xmlns:p14="http://schemas.microsoft.com/office/powerpoint/2010/main" val="3534244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68563" y="40145"/>
            <a:ext cx="8544000" cy="6408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4219317" y="5840285"/>
            <a:ext cx="6642492" cy="977570"/>
          </a:xfrm>
          <a:prstGeom prst="roundRect">
            <a:avLst/>
          </a:prstGeom>
          <a:solidFill>
            <a:srgbClr val="AA8D6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Enmarcado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José Luis Amo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9DD8777A-D93B-EACC-38D3-D41C922E0D79}"/>
              </a:ext>
            </a:extLst>
          </p:cNvPr>
          <p:cNvSpPr/>
          <p:nvPr/>
        </p:nvSpPr>
        <p:spPr>
          <a:xfrm>
            <a:off x="5691772" y="40145"/>
            <a:ext cx="3907972" cy="11500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i="0" u="none" strike="noStrike" kern="120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Accésit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C8D69FEB-9E1E-429F-2A7D-89FD672AB2BD}"/>
              </a:ext>
            </a:extLst>
          </p:cNvPr>
          <p:cNvSpPr/>
          <p:nvPr/>
        </p:nvSpPr>
        <p:spPr>
          <a:xfrm>
            <a:off x="-158892" y="988425"/>
            <a:ext cx="3427455" cy="1345105"/>
          </a:xfrm>
          <a:prstGeom prst="roundRect">
            <a:avLst>
              <a:gd name="adj" fmla="val 4283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imagen consigue una mirada original en un espacio cotidiano al destacar el reflejo de una arquitectura singular. Lo vulgar adquiere una nueva dimensión al insertar en ello lo extraordinario.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997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141</Words>
  <Application>Microsoft Office PowerPoint</Application>
  <PresentationFormat>Panorámica</PresentationFormat>
  <Paragraphs>21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La Flor de ADAMUC  2022-2023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Flor de ADAMUC  2022-2023</dc:title>
  <dc:creator>Hilarius Pe Ta</dc:creator>
  <cp:lastModifiedBy>Hilarius Pe Ta</cp:lastModifiedBy>
  <cp:revision>4</cp:revision>
  <dcterms:created xsi:type="dcterms:W3CDTF">2023-04-19T15:27:24Z</dcterms:created>
  <dcterms:modified xsi:type="dcterms:W3CDTF">2023-05-02T21:07:01Z</dcterms:modified>
</cp:coreProperties>
</file>