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062A-3CC5-4486-AB82-C4C56D350E04}" type="datetimeFigureOut">
              <a:rPr lang="es-ES" smtClean="0"/>
              <a:t>11/07/2013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8DCC-5000-4BBB-B99F-722FE5A9F5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0"/>
            <a:ext cx="9144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schemeClr val="accent4"/>
                </a:solidFill>
                <a:latin typeface="+mn-lt"/>
              </a:rPr>
              <a:t>¿Cómo ver los datos clave de un investigador?</a:t>
            </a:r>
          </a:p>
        </p:txBody>
      </p:sp>
      <p:sp>
        <p:nvSpPr>
          <p:cNvPr id="39939" name="4 CuadroTexto"/>
          <p:cNvSpPr txBox="1">
            <a:spLocks noChangeArrowheads="1"/>
          </p:cNvSpPr>
          <p:nvPr/>
        </p:nvSpPr>
        <p:spPr bwMode="auto">
          <a:xfrm>
            <a:off x="323850" y="692150"/>
            <a:ext cx="7920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1. Accedemos a Crear un Informe Personalizado </a:t>
            </a:r>
          </a:p>
        </p:txBody>
      </p:sp>
      <p:pic>
        <p:nvPicPr>
          <p:cNvPr id="399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125538"/>
            <a:ext cx="3897312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7 CuadroTexto"/>
          <p:cNvSpPr txBox="1">
            <a:spLocks noChangeArrowheads="1"/>
          </p:cNvSpPr>
          <p:nvPr/>
        </p:nvSpPr>
        <p:spPr bwMode="auto">
          <a:xfrm>
            <a:off x="323850" y="2492375"/>
            <a:ext cx="7272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2. Seleccionamos el tipo de informe </a:t>
            </a:r>
            <a:r>
              <a:rPr lang="es-ES" sz="2400" i="1">
                <a:latin typeface="Calibri" pitchFamily="34" charset="0"/>
              </a:rPr>
              <a:t>Summary Metrics</a:t>
            </a:r>
          </a:p>
        </p:txBody>
      </p:sp>
      <p:sp>
        <p:nvSpPr>
          <p:cNvPr id="39943" name="9 CuadroTexto"/>
          <p:cNvSpPr txBox="1">
            <a:spLocks noChangeArrowheads="1"/>
          </p:cNvSpPr>
          <p:nvPr/>
        </p:nvSpPr>
        <p:spPr bwMode="auto">
          <a:xfrm>
            <a:off x="323850" y="3716338"/>
            <a:ext cx="7848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3. Introducimos el nombre en </a:t>
            </a:r>
            <a:r>
              <a:rPr lang="es-ES" sz="2400" i="1">
                <a:latin typeface="Calibri" pitchFamily="34" charset="0"/>
              </a:rPr>
              <a:t>Search</a:t>
            </a:r>
            <a:r>
              <a:rPr lang="es-ES" sz="2400">
                <a:latin typeface="Calibri" pitchFamily="34" charset="0"/>
              </a:rPr>
              <a:t> </a:t>
            </a:r>
          </a:p>
          <a:p>
            <a:r>
              <a:rPr lang="es-ES" sz="2400">
                <a:latin typeface="Calibri" pitchFamily="34" charset="0"/>
              </a:rPr>
              <a:t>4. Seleccionamos la opción adecuada</a:t>
            </a:r>
            <a:endParaRPr lang="es-ES" sz="2400" i="1">
              <a:latin typeface="Calibri" pitchFamily="34" charset="0"/>
            </a:endParaRPr>
          </a:p>
        </p:txBody>
      </p:sp>
      <p:sp>
        <p:nvSpPr>
          <p:cNvPr id="39944" name="10 CuadroTexto"/>
          <p:cNvSpPr txBox="1">
            <a:spLocks noChangeArrowheads="1"/>
          </p:cNvSpPr>
          <p:nvPr/>
        </p:nvSpPr>
        <p:spPr bwMode="auto">
          <a:xfrm>
            <a:off x="323850" y="5949950"/>
            <a:ext cx="5032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>
                <a:latin typeface="Calibri" pitchFamily="34" charset="0"/>
              </a:rPr>
              <a:t>5. </a:t>
            </a:r>
            <a:endParaRPr lang="es-ES" sz="2400" i="1">
              <a:latin typeface="Calibri" pitchFamily="34" charset="0"/>
            </a:endParaRPr>
          </a:p>
        </p:txBody>
      </p:sp>
      <p:pic>
        <p:nvPicPr>
          <p:cNvPr id="3994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876925"/>
            <a:ext cx="13049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13 Conector recto"/>
          <p:cNvCxnSpPr/>
          <p:nvPr/>
        </p:nvCxnSpPr>
        <p:spPr>
          <a:xfrm>
            <a:off x="0" y="620713"/>
            <a:ext cx="9144000" cy="0"/>
          </a:xfrm>
          <a:prstGeom prst="line">
            <a:avLst/>
          </a:prstGeom>
          <a:ln w="25400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94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3068638"/>
            <a:ext cx="36004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573016"/>
            <a:ext cx="3240000" cy="295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UCM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cdsec</dc:creator>
  <cp:lastModifiedBy>cdsec</cp:lastModifiedBy>
  <cp:revision>1</cp:revision>
  <dcterms:created xsi:type="dcterms:W3CDTF">2013-07-11T11:01:19Z</dcterms:created>
  <dcterms:modified xsi:type="dcterms:W3CDTF">2013-07-11T11:04:46Z</dcterms:modified>
</cp:coreProperties>
</file>